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7" r:id="rId3"/>
    <p:sldId id="258" r:id="rId5"/>
    <p:sldId id="259" r:id="rId6"/>
    <p:sldId id="320" r:id="rId7"/>
    <p:sldId id="321" r:id="rId8"/>
    <p:sldId id="328" r:id="rId9"/>
    <p:sldId id="335" r:id="rId10"/>
    <p:sldId id="261" r:id="rId11"/>
    <p:sldId id="322" r:id="rId12"/>
    <p:sldId id="325" r:id="rId13"/>
    <p:sldId id="326" r:id="rId14"/>
    <p:sldId id="323" r:id="rId15"/>
    <p:sldId id="262" r:id="rId16"/>
    <p:sldId id="327" r:id="rId17"/>
    <p:sldId id="330" r:id="rId18"/>
    <p:sldId id="329" r:id="rId19"/>
    <p:sldId id="331" r:id="rId20"/>
    <p:sldId id="263" r:id="rId21"/>
    <p:sldId id="332" r:id="rId22"/>
    <p:sldId id="333" r:id="rId23"/>
    <p:sldId id="334" r:id="rId24"/>
    <p:sldId id="324" r:id="rId25"/>
    <p:sldId id="285" r:id="rId26"/>
    <p:sldId id="319" r:id="rId27"/>
  </p:sldIdLst>
  <p:sldSz cx="9144000" cy="514477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BBB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92" autoAdjust="0"/>
    <p:restoredTop sz="94660"/>
  </p:normalViewPr>
  <p:slideViewPr>
    <p:cSldViewPr snapToGrid="0">
      <p:cViewPr varScale="1">
        <p:scale>
          <a:sx n="99" d="100"/>
          <a:sy n="99" d="100"/>
        </p:scale>
        <p:origin x="90" y="414"/>
      </p:cViewPr>
      <p:guideLst/>
    </p:cSldViewPr>
  </p:slideViewPr>
  <p:notesTextViewPr>
    <p:cViewPr>
      <p:scale>
        <a:sx n="1" d="1"/>
        <a:sy n="1" d="1"/>
      </p:scale>
      <p:origin x="0" y="0"/>
    </p:cViewPr>
  </p:notesTextViewPr>
  <p:sorterViewPr>
    <p:cViewPr>
      <p:scale>
        <a:sx n="54" d="100"/>
        <a:sy n="54" d="100"/>
      </p:scale>
      <p:origin x="0" y="0"/>
    </p:cViewPr>
  </p:sorter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47D380-88EA-4591-8537-8C8161E2F24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5C54B1-045F-43B3-BA26-8CCA5E81C2F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F55CFBE-511B-4BF9-A074-D70BF035AC2F}"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1D596F6-935B-4887-B2A3-B76695E5F55B}"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a:r>
            <a:r>
              <a:rPr lang="zh-CN" altLang="en-US" dirty="0"/>
              <a:t>使用提示</a:t>
            </a:r>
            <a:r>
              <a:rPr lang="en-US" altLang="zh-CN" dirty="0"/>
              <a:t>】</a:t>
            </a:r>
            <a:r>
              <a:rPr lang="zh-CN" altLang="en-US" dirty="0"/>
              <a:t>三组创意图形展示，修改方法如下：</a:t>
            </a:r>
            <a:endParaRPr lang="en-US" altLang="zh-CN" dirty="0"/>
          </a:p>
          <a:p>
            <a:endParaRPr lang="en-US" altLang="zh-CN" dirty="0"/>
          </a:p>
          <a:p>
            <a:r>
              <a:rPr lang="zh-CN" altLang="en-US" dirty="0"/>
              <a:t>如果你要修改黄色部分的大小，直接选中黄色部分后，会出现黄色的正方形图标，直接拖动黄色小点，黄色部分会变化，拖动完毕后，直接在上方有一个旋转的箭头处，按照鼠标左键就可以旋转，旋转到水平就可。</a:t>
            </a:r>
            <a:endParaRPr lang="en-US" altLang="zh-CN" dirty="0"/>
          </a:p>
        </p:txBody>
      </p:sp>
      <p:sp>
        <p:nvSpPr>
          <p:cNvPr id="4" name="灯片编号占位符 3"/>
          <p:cNvSpPr>
            <a:spLocks noGrp="1"/>
          </p:cNvSpPr>
          <p:nvPr>
            <p:ph type="sldNum" sz="quarter" idx="10"/>
          </p:nvPr>
        </p:nvSpPr>
        <p:spPr/>
        <p:txBody>
          <a:bodyPr/>
          <a:lstStyle/>
          <a:p>
            <a:fld id="{27EA6ADC-6613-48FA-ADBC-552AAF629859}"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BFD5AA25-83E5-4DE0-929C-E48B54D0E038}"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FF3EAB-7849-4D1F-BC45-C2032C6F8670}"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1D596F6-935B-4887-B2A3-B76695E5F55B}"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501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156A9249-D617-4CC2-9D80-860C6969B6EC}"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1D596F6-935B-4887-B2A3-B76695E5F55B}"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4BA5FA-44E0-4756-BF69-C985CC5113B5}"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9E4A5E-21BE-4E0F-A2B0-206772D9FFFB}"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1D596F6-935B-4887-B2A3-B76695E5F55B}"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E8EDC-1225-47E3-9680-C9FAF722F7AC}"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EE0EE437-B695-4251-9BD9-EEF31B32C842}"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C1173BA-C6E3-4D9A-B85E-67991B70460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EE0EE437-B695-4251-9BD9-EEF31B32C842}"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C1173BA-C6E3-4D9A-B85E-67991B70460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endParaRPr lang="zh-CN" altLang="en-US"/>
          </a:p>
        </p:txBody>
      </p:sp>
      <p:sp>
        <p:nvSpPr>
          <p:cNvPr id="4" name="Date Placeholder 3"/>
          <p:cNvSpPr>
            <a:spLocks noGrp="1"/>
          </p:cNvSpPr>
          <p:nvPr>
            <p:ph type="dt" sz="half" idx="10"/>
          </p:nvPr>
        </p:nvSpPr>
        <p:spPr/>
        <p:txBody>
          <a:bodyPr/>
          <a:lstStyle/>
          <a:p>
            <a:fld id="{EE0EE437-B695-4251-9BD9-EEF31B32C842}"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C1173BA-C6E3-4D9A-B85E-67991B70460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369642"/>
            <a:ext cx="3886200" cy="326451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hasCustomPrompt="1"/>
          </p:nvPr>
        </p:nvSpPr>
        <p:spPr>
          <a:xfrm>
            <a:off x="4629150" y="1369642"/>
            <a:ext cx="3886200" cy="326451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EE0EE437-B695-4251-9BD9-EEF31B32C842}"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C1173BA-C6E3-4D9A-B85E-67991B70460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4" name="Content Placeholder 3"/>
          <p:cNvSpPr>
            <a:spLocks noGrp="1"/>
          </p:cNvSpPr>
          <p:nvPr>
            <p:ph sz="half" idx="2" hasCustomPrompt="1"/>
          </p:nvPr>
        </p:nvSpPr>
        <p:spPr>
          <a:xfrm>
            <a:off x="629842" y="1879386"/>
            <a:ext cx="3868340" cy="276429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hasCustomPrompt="1"/>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6" name="Content Placeholder 5"/>
          <p:cNvSpPr>
            <a:spLocks noGrp="1"/>
          </p:cNvSpPr>
          <p:nvPr>
            <p:ph sz="quarter" idx="4" hasCustomPrompt="1"/>
          </p:nvPr>
        </p:nvSpPr>
        <p:spPr>
          <a:xfrm>
            <a:off x="4629150" y="1879386"/>
            <a:ext cx="3887391" cy="276429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EE0EE437-B695-4251-9BD9-EEF31B32C842}"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8C1173BA-C6E3-4D9A-B85E-67991B70460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EE0EE437-B695-4251-9BD9-EEF31B32C842}"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8C1173BA-C6E3-4D9A-B85E-67991B70460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0EE437-B695-4251-9BD9-EEF31B32C842}"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8C1173BA-C6E3-4D9A-B85E-67991B70460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fld>
            <a:endParaRPr lang="zh-CN" altLang="en-US"/>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dirty="0">
                <a:solidFill>
                  <a:schemeClr val="accent1"/>
                </a:solidFill>
                <a:latin typeface="微软雅黑" panose="020B0503020204020204" pitchFamily="34" charset="-122"/>
                <a:ea typeface="微软雅黑" panose="020B0503020204020204" pitchFamily="34" charset="-122"/>
              </a:rPr>
              <a:t>年度工作概述</a:t>
            </a:r>
            <a:endParaRPr lang="zh-CN" altLang="zh-CN" sz="1600" dirty="0">
              <a:solidFill>
                <a:schemeClr val="accent1"/>
              </a:solidFill>
              <a:latin typeface="微软雅黑" panose="020B0503020204020204" pitchFamily="34" charset="-122"/>
              <a:ea typeface="微软雅黑" panose="020B0503020204020204" pitchFamily="34" charset="-122"/>
            </a:endParaRPr>
          </a:p>
        </p:txBody>
      </p:sp>
      <p:sp>
        <p:nvSpPr>
          <p:cNvPr id="10" name="矩形 9"/>
          <p:cNvSpPr/>
          <p:nvPr userDrawn="1"/>
        </p:nvSpPr>
        <p:spPr>
          <a:xfrm>
            <a:off x="0" y="232284"/>
            <a:ext cx="431540" cy="3240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noFill/>
              </a:ln>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fld>
            <a:endParaRPr lang="zh-CN" altLang="en-US"/>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anose="020B0503020204020204" pitchFamily="34" charset="-122"/>
                <a:ea typeface="微软雅黑" panose="020B0503020204020204" pitchFamily="34" charset="-122"/>
                <a:cs typeface="+mn-cs"/>
              </a:rPr>
              <a:t>工作完成情况</a:t>
            </a:r>
            <a:endParaRPr lang="zh-CN" altLang="zh-CN" sz="1600" b="0" kern="1200" dirty="0">
              <a:solidFill>
                <a:schemeClr val="accent1"/>
              </a:solidFill>
              <a:latin typeface="微软雅黑" panose="020B0503020204020204" pitchFamily="34" charset="-122"/>
              <a:ea typeface="微软雅黑" panose="020B0503020204020204" pitchFamily="34" charset="-122"/>
              <a:cs typeface="+mn-cs"/>
            </a:endParaRPr>
          </a:p>
        </p:txBody>
      </p:sp>
      <p:sp>
        <p:nvSpPr>
          <p:cNvPr id="10" name="矩形 9"/>
          <p:cNvSpPr/>
          <p:nvPr userDrawn="1"/>
        </p:nvSpPr>
        <p:spPr>
          <a:xfrm>
            <a:off x="0" y="232284"/>
            <a:ext cx="431540" cy="3240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noFill/>
              </a:ln>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fld>
            <a:endParaRPr lang="zh-CN" altLang="en-US"/>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anose="020B0503020204020204" pitchFamily="34" charset="-122"/>
                <a:ea typeface="微软雅黑" panose="020B0503020204020204" pitchFamily="34" charset="-122"/>
                <a:cs typeface="+mn-cs"/>
              </a:rPr>
              <a:t>成功项目展示</a:t>
            </a:r>
            <a:endParaRPr lang="zh-CN" altLang="zh-CN" sz="1600" b="0" kern="1200" dirty="0">
              <a:solidFill>
                <a:schemeClr val="accent1"/>
              </a:solidFill>
              <a:latin typeface="微软雅黑" panose="020B0503020204020204" pitchFamily="34" charset="-122"/>
              <a:ea typeface="微软雅黑" panose="020B0503020204020204" pitchFamily="34" charset="-122"/>
              <a:cs typeface="+mn-cs"/>
            </a:endParaRPr>
          </a:p>
        </p:txBody>
      </p:sp>
      <p:sp>
        <p:nvSpPr>
          <p:cNvPr id="10" name="矩形 9"/>
          <p:cNvSpPr/>
          <p:nvPr userDrawn="1"/>
        </p:nvSpPr>
        <p:spPr>
          <a:xfrm>
            <a:off x="0" y="232284"/>
            <a:ext cx="431540" cy="3240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noFill/>
              </a:ln>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fld>
            <a:endParaRPr lang="zh-CN" altLang="en-US"/>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algn="dist"/>
            <a:r>
              <a:rPr lang="zh-CN" altLang="zh-CN" sz="1600" b="0" kern="1200" dirty="0">
                <a:solidFill>
                  <a:schemeClr val="accent1"/>
                </a:solidFill>
                <a:latin typeface="微软雅黑" panose="020B0503020204020204" pitchFamily="34" charset="-122"/>
                <a:ea typeface="微软雅黑" panose="020B0503020204020204" pitchFamily="34" charset="-122"/>
                <a:cs typeface="+mn-cs"/>
              </a:rPr>
              <a:t>明年工作计划</a:t>
            </a:r>
            <a:endParaRPr lang="zh-CN" altLang="zh-CN" sz="1600" b="0" kern="1200" dirty="0">
              <a:solidFill>
                <a:schemeClr val="accent1"/>
              </a:solidFill>
              <a:latin typeface="微软雅黑" panose="020B0503020204020204" pitchFamily="34" charset="-122"/>
              <a:ea typeface="微软雅黑" panose="020B0503020204020204" pitchFamily="34" charset="-122"/>
              <a:cs typeface="+mn-cs"/>
            </a:endParaRPr>
          </a:p>
        </p:txBody>
      </p:sp>
      <p:sp>
        <p:nvSpPr>
          <p:cNvPr id="5" name="矩形 4"/>
          <p:cNvSpPr/>
          <p:nvPr userDrawn="1"/>
        </p:nvSpPr>
        <p:spPr>
          <a:xfrm>
            <a:off x="0" y="232284"/>
            <a:ext cx="431540" cy="3240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noFill/>
              </a:ln>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EE0EE437-B695-4251-9BD9-EEF31B32C842}"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C1173BA-C6E3-4D9A-B85E-67991B70460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EE0EE437-B695-4251-9BD9-EEF31B32C842}"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C1173BA-C6E3-4D9A-B85E-67991B70460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EE0EE437-B695-4251-9BD9-EEF31B32C842}"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C1173BA-C6E3-4D9A-B85E-67991B70460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273928"/>
            <a:ext cx="5800725" cy="4360224"/>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EE0EE437-B695-4251-9BD9-EEF31B32C842}"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C1173BA-C6E3-4D9A-B85E-67991B70460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3 New Product">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573"/>
            <a:ext cx="3276600" cy="2313387"/>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969"/>
            <a:ext cx="3383973" cy="323935"/>
          </a:xfrm>
          <a:prstGeom prst="rect">
            <a:avLst/>
          </a:prstGeom>
        </p:spPr>
        <p:txBody>
          <a:bodyPr vert="horz" lIns="0" tIns="40504" rIns="0" bIns="40504" anchor="ctr"/>
          <a:lstStyle>
            <a:lvl1pPr marL="0" indent="0" algn="ctr">
              <a:lnSpc>
                <a:spcPct val="100000"/>
              </a:lnSpc>
              <a:spcBef>
                <a:spcPts val="0"/>
              </a:spcBef>
              <a:buNone/>
              <a:defRPr sz="350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2966029" y="3289953"/>
            <a:ext cx="3383973" cy="171391"/>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6" y="3614484"/>
            <a:ext cx="3366029" cy="1153007"/>
          </a:xfrm>
          <a:prstGeom prst="rect">
            <a:avLst/>
          </a:prstGeom>
        </p:spPr>
        <p:txBody>
          <a:bodyPr vert="horz" lIns="0" tIns="0" rIns="0" bIns="0"/>
          <a:lstStyle>
            <a:lvl1pPr marL="0" indent="0" algn="ctr">
              <a:lnSpc>
                <a:spcPct val="130000"/>
              </a:lnSpc>
              <a:buNone/>
              <a:defRPr sz="120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5_仅标题">
    <p:spTree>
      <p:nvGrpSpPr>
        <p:cNvPr id="1" name=""/>
        <p:cNvGrpSpPr/>
        <p:nvPr/>
      </p:nvGrpSpPr>
      <p:grpSpPr>
        <a:xfrm>
          <a:off x="0" y="0"/>
          <a:ext cx="0" cy="0"/>
          <a:chOff x="0" y="0"/>
          <a:chExt cx="0" cy="0"/>
        </a:xfrm>
      </p:grpSpPr>
    </p:spTree>
  </p:cSld>
  <p:clrMapOvr>
    <a:masterClrMapping/>
  </p:clrMapOvr>
  <p:transition spd="med" advTm="0">
    <p:pull/>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76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1" Type="http://schemas.openxmlformats.org/officeDocument/2006/relationships/theme" Target="../theme/theme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EE0EE437-B695-4251-9BD9-EEF31B32C842}" type="datetimeFigureOut">
              <a:rPr lang="zh-CN" altLang="en-US" smtClean="0"/>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8C1173BA-C6E3-4D9A-B85E-67991B70460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slide" Target="slide24.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1" Type="http://schemas.openxmlformats.org/officeDocument/2006/relationships/notesSlide" Target="../notesSlides/notesSlide2.xml"/><Relationship Id="rId10"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tags" Target="../tags/tag10.xml"/><Relationship Id="rId1" Type="http://schemas.openxmlformats.org/officeDocument/2006/relationships/tags" Target="../tags/tag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8.xml"/><Relationship Id="rId5" Type="http://schemas.openxmlformats.org/officeDocument/2006/relationships/image" Target="../media/image7.jpeg"/><Relationship Id="rId4" Type="http://schemas.openxmlformats.org/officeDocument/2006/relationships/image" Target="../media/image6.jpeg"/><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3.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openxmlformats.org/officeDocument/2006/relationships/tags" Target="../tags/tag12.xml"/><Relationship Id="rId1" Type="http://schemas.openxmlformats.org/officeDocument/2006/relationships/tags" Target="../tags/tag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9.xml"/><Relationship Id="rId1"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xml"/><Relationship Id="rId2" Type="http://schemas.openxmlformats.org/officeDocument/2006/relationships/tags" Target="../tags/tag14.xml"/><Relationship Id="rId1" Type="http://schemas.openxmlformats.org/officeDocument/2006/relationships/tags" Target="../tags/tag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2.xml"/><Relationship Id="rId2" Type="http://schemas.openxmlformats.org/officeDocument/2006/relationships/tags" Target="../tags/tag16.xml"/><Relationship Id="rId1" Type="http://schemas.openxmlformats.org/officeDocument/2006/relationships/tags" Target="../tags/tag15.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1.xml"/><Relationship Id="rId1" Type="http://schemas.openxmlformats.org/officeDocument/2006/relationships/image" Target="../media/image9.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a:stretch>
            <a:fillRect/>
          </a:stretch>
        </p:blipFill>
        <p:spPr>
          <a:xfrm>
            <a:off x="-18" y="-2994"/>
            <a:ext cx="9144018" cy="5148082"/>
          </a:xfrm>
          <a:prstGeom prst="rect">
            <a:avLst/>
          </a:prstGeom>
        </p:spPr>
      </p:pic>
      <p:sp>
        <p:nvSpPr>
          <p:cNvPr id="5" name="TextBox 4"/>
          <p:cNvSpPr txBox="1"/>
          <p:nvPr/>
        </p:nvSpPr>
        <p:spPr>
          <a:xfrm>
            <a:off x="144369" y="3316992"/>
            <a:ext cx="4556826" cy="418704"/>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eaLnBrk="1" hangingPunct="1">
              <a:lnSpc>
                <a:spcPct val="150000"/>
              </a:lnSpc>
            </a:pPr>
            <a:r>
              <a:rPr lang="en-US" altLang="zh-CN" sz="800" dirty="0">
                <a:solidFill>
                  <a:schemeClr val="tx1">
                    <a:lumMod val="50000"/>
                    <a:lumOff val="50000"/>
                  </a:schemeClr>
                </a:solidFill>
              </a:rPr>
              <a:t>Chinadaily.com.cn is the largest English portal in China, providing news, business information, BBS, learning materials. The Website has channels as China,</a:t>
            </a:r>
            <a:endParaRPr lang="id-ID" altLang="zh-CN" sz="600" dirty="0">
              <a:solidFill>
                <a:schemeClr val="tx1">
                  <a:lumMod val="50000"/>
                  <a:lumOff val="50000"/>
                </a:schemeClr>
              </a:solidFill>
              <a:latin typeface="Lato" pitchFamily="34" charset="0"/>
              <a:ea typeface="Clear Sans Light" pitchFamily="34" charset="0"/>
              <a:cs typeface="Clear Sans Light" pitchFamily="34" charset="0"/>
            </a:endParaRPr>
          </a:p>
        </p:txBody>
      </p:sp>
      <p:sp>
        <p:nvSpPr>
          <p:cNvPr id="8" name="TextBox 6"/>
          <p:cNvSpPr txBox="1">
            <a:spLocks noChangeArrowheads="1"/>
          </p:cNvSpPr>
          <p:nvPr/>
        </p:nvSpPr>
        <p:spPr bwMode="auto">
          <a:xfrm>
            <a:off x="144369" y="2857365"/>
            <a:ext cx="4284476" cy="307777"/>
          </a:xfrm>
          <a:prstGeom prst="rect">
            <a:avLst/>
          </a:prstGeom>
          <a:noFill/>
          <a:ln w="9525">
            <a:noFill/>
            <a:miter lim="800000"/>
          </a:ln>
        </p:spPr>
        <p:txBody>
          <a:bodyPr wrap="squar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buClrTx/>
              <a:buSzTx/>
              <a:buFontTx/>
              <a:buNone/>
            </a:pPr>
            <a:r>
              <a:rPr lang="zh-CN" altLang="en-US" dirty="0">
                <a:solidFill>
                  <a:schemeClr val="accent1"/>
                </a:solidFill>
                <a:latin typeface="Verdana" panose="020B0604030504040204" pitchFamily="34" charset="0"/>
              </a:rPr>
              <a:t>动态</a:t>
            </a:r>
            <a:r>
              <a:rPr lang="en-US" altLang="zh-CN" dirty="0">
                <a:solidFill>
                  <a:schemeClr val="accent1"/>
                </a:solidFill>
                <a:latin typeface="Verdana" panose="020B0604030504040204" pitchFamily="34" charset="0"/>
              </a:rPr>
              <a:t>PPT/</a:t>
            </a:r>
            <a:r>
              <a:rPr lang="zh-CN" altLang="en-US" dirty="0">
                <a:solidFill>
                  <a:schemeClr val="accent1"/>
                </a:solidFill>
                <a:latin typeface="Verdana" panose="020B0604030504040204" pitchFamily="34" charset="0"/>
              </a:rPr>
              <a:t>医疗汇报</a:t>
            </a:r>
            <a:r>
              <a:rPr lang="en-US" altLang="zh-CN" dirty="0">
                <a:solidFill>
                  <a:schemeClr val="accent1"/>
                </a:solidFill>
                <a:latin typeface="Verdana" panose="020B0604030504040204" pitchFamily="34" charset="0"/>
              </a:rPr>
              <a:t>/</a:t>
            </a:r>
            <a:r>
              <a:rPr lang="zh-CN" altLang="en-US" dirty="0">
                <a:solidFill>
                  <a:schemeClr val="accent1"/>
                </a:solidFill>
                <a:latin typeface="Verdana" panose="020B0604030504040204" pitchFamily="34" charset="0"/>
              </a:rPr>
              <a:t>总结计划</a:t>
            </a:r>
            <a:r>
              <a:rPr lang="en-US" altLang="zh-CN" dirty="0">
                <a:solidFill>
                  <a:schemeClr val="accent1"/>
                </a:solidFill>
                <a:latin typeface="Verdana" panose="020B0604030504040204" pitchFamily="34" charset="0"/>
              </a:rPr>
              <a:t>/</a:t>
            </a:r>
            <a:r>
              <a:rPr lang="zh-CN" altLang="en-US" dirty="0">
                <a:solidFill>
                  <a:schemeClr val="accent1"/>
                </a:solidFill>
                <a:latin typeface="Verdana" panose="020B0604030504040204" pitchFamily="34" charset="0"/>
              </a:rPr>
              <a:t>述职报告</a:t>
            </a:r>
            <a:r>
              <a:rPr lang="en-US" altLang="zh-CN" dirty="0">
                <a:solidFill>
                  <a:schemeClr val="accent1"/>
                </a:solidFill>
                <a:latin typeface="Verdana" panose="020B0604030504040204" pitchFamily="34" charset="0"/>
              </a:rPr>
              <a:t>/</a:t>
            </a:r>
            <a:r>
              <a:rPr lang="zh-CN" altLang="en-US" dirty="0">
                <a:solidFill>
                  <a:schemeClr val="accent1"/>
                </a:solidFill>
                <a:latin typeface="Verdana" panose="020B0604030504040204" pitchFamily="34" charset="0"/>
              </a:rPr>
              <a:t>企业策划等</a:t>
            </a:r>
            <a:endParaRPr lang="en-US" altLang="zh-CN" dirty="0">
              <a:solidFill>
                <a:schemeClr val="accent1"/>
              </a:solidFill>
              <a:latin typeface="Verdana" panose="020B0604030504040204" pitchFamily="34" charset="0"/>
            </a:endParaRPr>
          </a:p>
        </p:txBody>
      </p:sp>
      <p:pic>
        <p:nvPicPr>
          <p:cNvPr id="2" name="月亮门 moon gate">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651307" y="1293579"/>
            <a:ext cx="574307" cy="609600"/>
          </a:xfrm>
          <a:prstGeom prst="rect">
            <a:avLst/>
          </a:prstGeom>
        </p:spPr>
      </p:pic>
      <p:sp>
        <p:nvSpPr>
          <p:cNvPr id="6" name="TextBox 5"/>
          <p:cNvSpPr txBox="1"/>
          <p:nvPr/>
        </p:nvSpPr>
        <p:spPr>
          <a:xfrm>
            <a:off x="105877" y="1903179"/>
            <a:ext cx="5945161" cy="900246"/>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eaLnBrk="1" hangingPunct="1">
              <a:lnSpc>
                <a:spcPct val="150000"/>
              </a:lnSpc>
            </a:pPr>
            <a:r>
              <a:rPr lang="zh-CN" altLang="en-US" sz="3600" dirty="0">
                <a:solidFill>
                  <a:schemeClr val="accent1"/>
                </a:solidFill>
                <a:latin typeface="微软雅黑" panose="020B0503020204020204" pitchFamily="34" charset="-122"/>
                <a:ea typeface="微软雅黑" panose="020B0503020204020204" pitchFamily="34" charset="-122"/>
                <a:cs typeface="Clear Sans Light" pitchFamily="34" charset="0"/>
              </a:rPr>
              <a:t>美容整形宣传</a:t>
            </a:r>
            <a:r>
              <a:rPr lang="en-US" altLang="zh-CN" sz="3600" dirty="0">
                <a:solidFill>
                  <a:schemeClr val="accent1"/>
                </a:solidFill>
                <a:latin typeface="微软雅黑" panose="020B0503020204020204" pitchFamily="34" charset="-122"/>
                <a:ea typeface="微软雅黑" panose="020B0503020204020204" pitchFamily="34" charset="-122"/>
                <a:cs typeface="Clear Sans Light" pitchFamily="34" charset="0"/>
              </a:rPr>
              <a:t>PPT</a:t>
            </a:r>
            <a:r>
              <a:rPr lang="zh-CN" altLang="en-US" sz="3600" dirty="0">
                <a:solidFill>
                  <a:schemeClr val="accent1"/>
                </a:solidFill>
                <a:latin typeface="微软雅黑" panose="020B0503020204020204" pitchFamily="34" charset="-122"/>
                <a:ea typeface="微软雅黑" panose="020B0503020204020204" pitchFamily="34" charset="-122"/>
                <a:cs typeface="Clear Sans Light" pitchFamily="34" charset="0"/>
              </a:rPr>
              <a:t>模板</a:t>
            </a:r>
            <a:endParaRPr lang="id-ID" altLang="zh-CN" sz="3600" dirty="0">
              <a:solidFill>
                <a:schemeClr val="accent1"/>
              </a:solidFill>
              <a:latin typeface="微软雅黑" panose="020B0503020204020204" pitchFamily="34" charset="-122"/>
              <a:ea typeface="微软雅黑" panose="020B0503020204020204" pitchFamily="34" charset="-122"/>
              <a:cs typeface="Clear Sans Light"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50" presetClass="entr" presetSubtype="0" decel="100000" fill="hold" nodeType="after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p:cTn id="10" dur="1000" fill="hold"/>
                                        <p:tgtEl>
                                          <p:spTgt spid="11"/>
                                        </p:tgtEl>
                                        <p:attrNameLst>
                                          <p:attrName>ppt_w</p:attrName>
                                        </p:attrNameLst>
                                      </p:cBhvr>
                                      <p:tavLst>
                                        <p:tav tm="0">
                                          <p:val>
                                            <p:strVal val="#ppt_w+.3"/>
                                          </p:val>
                                        </p:tav>
                                        <p:tav tm="100000">
                                          <p:val>
                                            <p:strVal val="#ppt_w"/>
                                          </p:val>
                                        </p:tav>
                                      </p:tavLst>
                                    </p:anim>
                                    <p:anim calcmode="lin" valueType="num">
                                      <p:cBhvr>
                                        <p:cTn id="11" dur="1000" fill="hold"/>
                                        <p:tgtEl>
                                          <p:spTgt spid="11"/>
                                        </p:tgtEl>
                                        <p:attrNameLst>
                                          <p:attrName>ppt_h</p:attrName>
                                        </p:attrNameLst>
                                      </p:cBhvr>
                                      <p:tavLst>
                                        <p:tav tm="0">
                                          <p:val>
                                            <p:strVal val="#ppt_h"/>
                                          </p:val>
                                        </p:tav>
                                        <p:tav tm="100000">
                                          <p:val>
                                            <p:strVal val="#ppt_h"/>
                                          </p:val>
                                        </p:tav>
                                      </p:tavLst>
                                    </p:anim>
                                    <p:animEffect transition="in" filter="fade">
                                      <p:cBhvr>
                                        <p:cTn id="12" dur="1000"/>
                                        <p:tgtEl>
                                          <p:spTgt spid="11"/>
                                        </p:tgtEl>
                                      </p:cBhvr>
                                    </p:animEffect>
                                  </p:childTnLst>
                                </p:cTn>
                              </p:par>
                            </p:childTnLst>
                          </p:cTn>
                        </p:par>
                        <p:par>
                          <p:cTn id="13" fill="hold">
                            <p:stCondLst>
                              <p:cond delay="1000"/>
                            </p:stCondLst>
                            <p:childTnLst>
                              <p:par>
                                <p:cTn id="14" presetID="52" presetClass="entr" presetSubtype="0" fill="hold" grpId="0" nodeType="after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Scale>
                                      <p:cBhvr>
                                        <p:cTn id="16" dur="1000" decel="50000" fill="hold">
                                          <p:stCondLst>
                                            <p:cond delay="0"/>
                                          </p:stCondLst>
                                        </p:cTn>
                                        <p:tgtEl>
                                          <p:spTgt spid="6">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6">
                                            <p:txEl>
                                              <p:pRg st="0" end="0"/>
                                            </p:txEl>
                                          </p:spTgt>
                                        </p:tgtEl>
                                        <p:attrNameLst>
                                          <p:attrName>ppt_x</p:attrName>
                                          <p:attrName>ppt_y</p:attrName>
                                        </p:attrNameLst>
                                      </p:cBhvr>
                                    </p:animMotion>
                                    <p:animEffect transition="in" filter="fade">
                                      <p:cBhvr>
                                        <p:cTn id="18" dur="1000"/>
                                        <p:tgtEl>
                                          <p:spTgt spid="6">
                                            <p:txEl>
                                              <p:pRg st="0" end="0"/>
                                            </p:txEl>
                                          </p:spTgt>
                                        </p:tgtEl>
                                      </p:cBhvr>
                                    </p:animEffect>
                                  </p:childTnLst>
                                </p:cTn>
                              </p:par>
                            </p:childTnLst>
                          </p:cTn>
                        </p:par>
                        <p:par>
                          <p:cTn id="19" fill="hold">
                            <p:stCondLst>
                              <p:cond delay="2000"/>
                            </p:stCondLst>
                            <p:childTnLst>
                              <p:par>
                                <p:cTn id="20" presetID="53" presetClass="entr" presetSubtype="16"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750" fill="hold"/>
                                        <p:tgtEl>
                                          <p:spTgt spid="8"/>
                                        </p:tgtEl>
                                        <p:attrNameLst>
                                          <p:attrName>ppt_w</p:attrName>
                                        </p:attrNameLst>
                                      </p:cBhvr>
                                      <p:tavLst>
                                        <p:tav tm="0">
                                          <p:val>
                                            <p:fltVal val="0"/>
                                          </p:val>
                                        </p:tav>
                                        <p:tav tm="100000">
                                          <p:val>
                                            <p:strVal val="#ppt_w"/>
                                          </p:val>
                                        </p:tav>
                                      </p:tavLst>
                                    </p:anim>
                                    <p:anim calcmode="lin" valueType="num">
                                      <p:cBhvr>
                                        <p:cTn id="23" dur="750" fill="hold"/>
                                        <p:tgtEl>
                                          <p:spTgt spid="8"/>
                                        </p:tgtEl>
                                        <p:attrNameLst>
                                          <p:attrName>ppt_h</p:attrName>
                                        </p:attrNameLst>
                                      </p:cBhvr>
                                      <p:tavLst>
                                        <p:tav tm="0">
                                          <p:val>
                                            <p:fltVal val="0"/>
                                          </p:val>
                                        </p:tav>
                                        <p:tav tm="100000">
                                          <p:val>
                                            <p:strVal val="#ppt_h"/>
                                          </p:val>
                                        </p:tav>
                                      </p:tavLst>
                                    </p:anim>
                                    <p:animEffect transition="in" filter="fade">
                                      <p:cBhvr>
                                        <p:cTn id="24" dur="750"/>
                                        <p:tgtEl>
                                          <p:spTgt spid="8"/>
                                        </p:tgtEl>
                                      </p:cBhvr>
                                    </p:animEffect>
                                  </p:childTnLst>
                                </p:cTn>
                              </p:par>
                            </p:childTnLst>
                          </p:cTn>
                        </p:par>
                        <p:par>
                          <p:cTn id="25" fill="hold">
                            <p:stCondLst>
                              <p:cond delay="3000"/>
                            </p:stCondLst>
                            <p:childTnLst>
                              <p:par>
                                <p:cTn id="26" presetID="22" presetClass="entr" presetSubtype="8"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29" repeatCount="indefinite" fill="hold" display="0">
                  <p:stCondLst>
                    <p:cond delay="indefinite"/>
                  </p:stCondLst>
                  <p:endCondLst>
                    <p:cond evt="onStopAudio" delay="0">
                      <p:tgtEl>
                        <p:sldTgt/>
                      </p:tgtEl>
                    </p:cond>
                  </p:endCondLst>
                </p:cTn>
                <p:tgtEl>
                  <p:spTgt spid="2"/>
                </p:tgtEl>
              </p:cMediaNode>
            </p:audio>
          </p:childTnLst>
        </p:cTn>
      </p:par>
    </p:tnLst>
    <p:bldLst>
      <p:bldP spid="5" grpId="0"/>
      <p:bldP spid="8" grpId="0"/>
      <p:bldP spid="6"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5"/>
          <p:cNvSpPr/>
          <p:nvPr/>
        </p:nvSpPr>
        <p:spPr>
          <a:xfrm flipH="1">
            <a:off x="3743908" y="1031354"/>
            <a:ext cx="1332148" cy="284693"/>
          </a:xfrm>
          <a:prstGeom prst="rect">
            <a:avLst/>
          </a:prstGeom>
          <a:solidFill>
            <a:schemeClr val="accent1"/>
          </a:solidFill>
          <a:ln w="9525">
            <a:noFill/>
          </a:ln>
        </p:spPr>
        <p:txBody>
          <a:bodyPr wrap="square" lIns="68580" tIns="34290" rIns="68580" bIns="34290" rtlCol="0" anchor="t">
            <a:spAutoFit/>
          </a:bodyPr>
          <a:lstStyle/>
          <a:p>
            <a:pPr lvl="0" algn="ctr"/>
            <a:r>
              <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CONTENTS</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25"/>
          <p:cNvSpPr txBox="1"/>
          <p:nvPr/>
        </p:nvSpPr>
        <p:spPr>
          <a:xfrm flipH="1">
            <a:off x="3743908" y="1379783"/>
            <a:ext cx="1092968" cy="438582"/>
          </a:xfrm>
          <a:prstGeom prst="rect">
            <a:avLst/>
          </a:prstGeom>
          <a:noFill/>
        </p:spPr>
        <p:txBody>
          <a:bodyPr wrap="square" lIns="68580" tIns="34290" rIns="68580" bIns="34290" rtlCol="0">
            <a:spAutoFit/>
            <a:scene3d>
              <a:camera prst="orthographicFront"/>
              <a:lightRig rig="threePt" dir="t"/>
            </a:scene3d>
          </a:bodyPr>
          <a:lstStyle/>
          <a:p>
            <a:pPr lvl="0" algn="r" fontAlgn="base"/>
            <a:r>
              <a:rPr lang="zh-CN" altLang="en-US" sz="2400" b="1" noProof="1">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目 录 </a:t>
            </a:r>
            <a:endParaRPr lang="zh-CN" altLang="en-US" sz="2400" b="1" noProof="1">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MH_Entry_1">
            <a:hlinkClick r:id="" action="ppaction://noaction"/>
          </p:cNvPr>
          <p:cNvSpPr txBox="1"/>
          <p:nvPr>
            <p:custDataLst>
              <p:tags r:id="rId1"/>
            </p:custDataLst>
          </p:nvPr>
        </p:nvSpPr>
        <p:spPr>
          <a:xfrm>
            <a:off x="874026" y="2527332"/>
            <a:ext cx="2080022" cy="276529"/>
          </a:xfrm>
          <a:custGeom>
            <a:avLst/>
            <a:gdLst>
              <a:gd name="connsiteX0" fmla="*/ 0 w 2773194"/>
              <a:gd name="connsiteY0" fmla="*/ 0 h 253350"/>
              <a:gd name="connsiteX1" fmla="*/ 2508325 w 2773194"/>
              <a:gd name="connsiteY1" fmla="*/ 0 h 253350"/>
              <a:gd name="connsiteX2" fmla="*/ 2773194 w 2773194"/>
              <a:gd name="connsiteY2" fmla="*/ 253350 h 253350"/>
              <a:gd name="connsiteX3" fmla="*/ 0 w 2773194"/>
              <a:gd name="connsiteY3" fmla="*/ 253350 h 253350"/>
            </a:gdLst>
            <a:ahLst/>
            <a:cxnLst>
              <a:cxn ang="0">
                <a:pos x="connsiteX0" y="connsiteY0"/>
              </a:cxn>
              <a:cxn ang="0">
                <a:pos x="connsiteX1" y="connsiteY1"/>
              </a:cxn>
              <a:cxn ang="0">
                <a:pos x="connsiteX2" y="connsiteY2"/>
              </a:cxn>
              <a:cxn ang="0">
                <a:pos x="connsiteX3" y="connsiteY3"/>
              </a:cxn>
            </a:cxnLst>
            <a:rect l="l" t="t" r="r" b="b"/>
            <a:pathLst>
              <a:path w="2773194" h="253350">
                <a:moveTo>
                  <a:pt x="0" y="0"/>
                </a:moveTo>
                <a:lnTo>
                  <a:pt x="2508325" y="0"/>
                </a:lnTo>
                <a:lnTo>
                  <a:pt x="2773194" y="253350"/>
                </a:lnTo>
                <a:lnTo>
                  <a:pt x="0" y="253350"/>
                </a:lnTo>
                <a:close/>
              </a:path>
            </a:pathLst>
          </a:custGeom>
          <a:solidFill>
            <a:schemeClr val="accent1"/>
          </a:solidFill>
          <a:ln>
            <a:solidFill>
              <a:schemeClr val="accent1"/>
            </a:solidFill>
          </a:ln>
        </p:spPr>
        <p:txBody>
          <a:bodyPr wrap="square" lIns="54000" tIns="0" rIns="216000" bIns="0" anchor="ctr">
            <a:normAutofit/>
          </a:bodyPr>
          <a:lstStyle/>
          <a:p>
            <a:pPr lvl="0" algn="ctr"/>
            <a:r>
              <a:rPr lang="zh-CN" altLang="en-US" sz="1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成功项目展示</a:t>
            </a:r>
            <a:endParaRPr lang="en-US" altLang="zh-CN" sz="1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 name="MH_Number_1">
            <a:hlinkClick r:id="" action="ppaction://noaction"/>
          </p:cNvPr>
          <p:cNvSpPr/>
          <p:nvPr>
            <p:custDataLst>
              <p:tags r:id="rId2"/>
            </p:custDataLst>
          </p:nvPr>
        </p:nvSpPr>
        <p:spPr>
          <a:xfrm>
            <a:off x="2934997" y="2419320"/>
            <a:ext cx="1120350" cy="38454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9525" cap="sq">
            <a:solidFill>
              <a:schemeClr val="accent1"/>
            </a:soli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noAutofit/>
          </a:bodyPr>
          <a:lstStyle/>
          <a:p>
            <a:pPr lvl="0" algn="ctr">
              <a:spcBef>
                <a:spcPct val="0"/>
              </a:spcBef>
            </a:pPr>
            <a:r>
              <a:rPr lang="en-US" altLang="zh-CN" b="1" dirty="0">
                <a:solidFill>
                  <a:schemeClr val="accent1"/>
                </a:solidFill>
                <a:cs typeface="Times New Roman" panose="02020603050405020304" pitchFamily="18" charset="0"/>
              </a:rPr>
              <a:t>Part 1</a:t>
            </a:r>
            <a:endParaRPr lang="zh-CN" altLang="en-US" b="1" dirty="0">
              <a:solidFill>
                <a:schemeClr val="accent1"/>
              </a:solidFill>
              <a:cs typeface="Times New Roman" panose="02020603050405020304" pitchFamily="18" charset="0"/>
            </a:endParaRPr>
          </a:p>
        </p:txBody>
      </p:sp>
      <p:sp>
        <p:nvSpPr>
          <p:cNvPr id="8" name="MH_Entry_2">
            <a:hlinkClick r:id="" action="ppaction://noaction"/>
          </p:cNvPr>
          <p:cNvSpPr txBox="1"/>
          <p:nvPr>
            <p:custDataLst>
              <p:tags r:id="rId3"/>
            </p:custDataLst>
          </p:nvPr>
        </p:nvSpPr>
        <p:spPr>
          <a:xfrm>
            <a:off x="874026" y="3361352"/>
            <a:ext cx="2080022" cy="276529"/>
          </a:xfrm>
          <a:custGeom>
            <a:avLst/>
            <a:gdLst>
              <a:gd name="connsiteX0" fmla="*/ 0 w 2773194"/>
              <a:gd name="connsiteY0" fmla="*/ 0 h 253350"/>
              <a:gd name="connsiteX1" fmla="*/ 2508325 w 2773194"/>
              <a:gd name="connsiteY1" fmla="*/ 0 h 253350"/>
              <a:gd name="connsiteX2" fmla="*/ 2773194 w 2773194"/>
              <a:gd name="connsiteY2" fmla="*/ 253350 h 253350"/>
              <a:gd name="connsiteX3" fmla="*/ 0 w 2773194"/>
              <a:gd name="connsiteY3" fmla="*/ 253350 h 253350"/>
            </a:gdLst>
            <a:ahLst/>
            <a:cxnLst>
              <a:cxn ang="0">
                <a:pos x="connsiteX0" y="connsiteY0"/>
              </a:cxn>
              <a:cxn ang="0">
                <a:pos x="connsiteX1" y="connsiteY1"/>
              </a:cxn>
              <a:cxn ang="0">
                <a:pos x="connsiteX2" y="connsiteY2"/>
              </a:cxn>
              <a:cxn ang="0">
                <a:pos x="connsiteX3" y="connsiteY3"/>
              </a:cxn>
            </a:cxnLst>
            <a:rect l="l" t="t" r="r" b="b"/>
            <a:pathLst>
              <a:path w="2773194" h="253350">
                <a:moveTo>
                  <a:pt x="0" y="0"/>
                </a:moveTo>
                <a:lnTo>
                  <a:pt x="2508325" y="0"/>
                </a:lnTo>
                <a:lnTo>
                  <a:pt x="2773194" y="253350"/>
                </a:lnTo>
                <a:lnTo>
                  <a:pt x="0" y="253350"/>
                </a:lnTo>
                <a:close/>
              </a:path>
            </a:pathLst>
          </a:custGeom>
          <a:solidFill>
            <a:schemeClr val="accent1"/>
          </a:solidFill>
          <a:ln>
            <a:solidFill>
              <a:schemeClr val="accent1"/>
            </a:solidFill>
          </a:ln>
        </p:spPr>
        <p:txBody>
          <a:bodyPr wrap="square" lIns="54000" tIns="0" rIns="216000" bIns="0" anchor="ctr">
            <a:normAutofit/>
          </a:bodyPr>
          <a:lstStyle/>
          <a:p>
            <a:pPr lvl="0" algn="ctr"/>
            <a:r>
              <a:rPr lang="zh-CN" altLang="en-US" sz="1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明年工作计划</a:t>
            </a:r>
            <a:endParaRPr lang="en-US" altLang="zh-CN" sz="1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9" name="MH_Number_2">
            <a:hlinkClick r:id="" action="ppaction://noaction"/>
          </p:cNvPr>
          <p:cNvSpPr/>
          <p:nvPr>
            <p:custDataLst>
              <p:tags r:id="rId4"/>
            </p:custDataLst>
          </p:nvPr>
        </p:nvSpPr>
        <p:spPr>
          <a:xfrm>
            <a:off x="2934997" y="3253339"/>
            <a:ext cx="1120350" cy="38454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9525" cap="sq">
            <a:solidFill>
              <a:schemeClr val="accent1"/>
            </a:soli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noAutofit/>
          </a:bodyPr>
          <a:lstStyle/>
          <a:p>
            <a:pPr lvl="0" algn="ctr">
              <a:spcBef>
                <a:spcPct val="0"/>
              </a:spcBef>
            </a:pPr>
            <a:r>
              <a:rPr lang="en-US" altLang="zh-CN" b="1" dirty="0">
                <a:solidFill>
                  <a:schemeClr val="accent1"/>
                </a:solidFill>
                <a:cs typeface="Times New Roman" panose="02020603050405020304" pitchFamily="18" charset="0"/>
              </a:rPr>
              <a:t>Part 2</a:t>
            </a:r>
            <a:endParaRPr lang="zh-CN" altLang="en-US" b="1" dirty="0">
              <a:solidFill>
                <a:schemeClr val="accent1"/>
              </a:solidFill>
              <a:cs typeface="Times New Roman" panose="02020603050405020304" pitchFamily="18" charset="0"/>
            </a:endParaRPr>
          </a:p>
        </p:txBody>
      </p:sp>
      <p:sp>
        <p:nvSpPr>
          <p:cNvPr id="10" name="MH_Entry_3">
            <a:hlinkClick r:id="rId5" action="ppaction://hlinksldjump"/>
          </p:cNvPr>
          <p:cNvSpPr txBox="1"/>
          <p:nvPr>
            <p:custDataLst>
              <p:tags r:id="rId6"/>
            </p:custDataLst>
          </p:nvPr>
        </p:nvSpPr>
        <p:spPr>
          <a:xfrm>
            <a:off x="4851289" y="2536543"/>
            <a:ext cx="2080022" cy="276529"/>
          </a:xfrm>
          <a:custGeom>
            <a:avLst/>
            <a:gdLst>
              <a:gd name="connsiteX0" fmla="*/ 0 w 2773194"/>
              <a:gd name="connsiteY0" fmla="*/ 0 h 253350"/>
              <a:gd name="connsiteX1" fmla="*/ 2508325 w 2773194"/>
              <a:gd name="connsiteY1" fmla="*/ 0 h 253350"/>
              <a:gd name="connsiteX2" fmla="*/ 2773194 w 2773194"/>
              <a:gd name="connsiteY2" fmla="*/ 253350 h 253350"/>
              <a:gd name="connsiteX3" fmla="*/ 0 w 2773194"/>
              <a:gd name="connsiteY3" fmla="*/ 253350 h 253350"/>
            </a:gdLst>
            <a:ahLst/>
            <a:cxnLst>
              <a:cxn ang="0">
                <a:pos x="connsiteX0" y="connsiteY0"/>
              </a:cxn>
              <a:cxn ang="0">
                <a:pos x="connsiteX1" y="connsiteY1"/>
              </a:cxn>
              <a:cxn ang="0">
                <a:pos x="connsiteX2" y="connsiteY2"/>
              </a:cxn>
              <a:cxn ang="0">
                <a:pos x="connsiteX3" y="connsiteY3"/>
              </a:cxn>
            </a:cxnLst>
            <a:rect l="l" t="t" r="r" b="b"/>
            <a:pathLst>
              <a:path w="2773194" h="253350">
                <a:moveTo>
                  <a:pt x="0" y="0"/>
                </a:moveTo>
                <a:lnTo>
                  <a:pt x="2508325" y="0"/>
                </a:lnTo>
                <a:lnTo>
                  <a:pt x="2773194" y="253350"/>
                </a:lnTo>
                <a:lnTo>
                  <a:pt x="0" y="253350"/>
                </a:lnTo>
                <a:close/>
              </a:path>
            </a:pathLst>
          </a:custGeom>
          <a:solidFill>
            <a:schemeClr val="accent1"/>
          </a:solidFill>
          <a:ln>
            <a:solidFill>
              <a:schemeClr val="accent1"/>
            </a:solidFill>
          </a:ln>
        </p:spPr>
        <p:txBody>
          <a:bodyPr wrap="square" lIns="54000" tIns="0" rIns="216000" bIns="0" anchor="ctr">
            <a:normAutofit/>
          </a:bodyPr>
          <a:lstStyle/>
          <a:p>
            <a:pPr lvl="0" algn="ctr"/>
            <a:r>
              <a:rPr lang="zh-CN" altLang="en-US" sz="1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工作完成情况</a:t>
            </a:r>
            <a:endParaRPr lang="en-US" altLang="zh-CN" sz="1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 name="MH_Number_3">
            <a:hlinkClick r:id="rId5" action="ppaction://hlinksldjump"/>
          </p:cNvPr>
          <p:cNvSpPr/>
          <p:nvPr>
            <p:custDataLst>
              <p:tags r:id="rId7"/>
            </p:custDataLst>
          </p:nvPr>
        </p:nvSpPr>
        <p:spPr>
          <a:xfrm>
            <a:off x="6912260" y="2428528"/>
            <a:ext cx="1120350" cy="38454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9525" cap="sq">
            <a:solidFill>
              <a:schemeClr val="accent1"/>
            </a:soli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noAutofit/>
          </a:bodyPr>
          <a:lstStyle/>
          <a:p>
            <a:pPr lvl="0" algn="ctr">
              <a:spcBef>
                <a:spcPct val="0"/>
              </a:spcBef>
            </a:pPr>
            <a:r>
              <a:rPr lang="en-US" altLang="zh-CN" b="1" dirty="0">
                <a:solidFill>
                  <a:schemeClr val="accent1"/>
                </a:solidFill>
                <a:cs typeface="Times New Roman" panose="02020603050405020304" pitchFamily="18" charset="0"/>
              </a:rPr>
              <a:t>Part 3</a:t>
            </a:r>
            <a:endParaRPr lang="zh-CN" altLang="en-US" b="1" dirty="0">
              <a:solidFill>
                <a:schemeClr val="accent1"/>
              </a:solidFill>
              <a:cs typeface="Times New Roman" panose="02020603050405020304" pitchFamily="18" charset="0"/>
            </a:endParaRPr>
          </a:p>
        </p:txBody>
      </p:sp>
      <p:sp>
        <p:nvSpPr>
          <p:cNvPr id="12" name="MH_Entry_4">
            <a:hlinkClick r:id="" action="ppaction://noaction"/>
          </p:cNvPr>
          <p:cNvSpPr txBox="1"/>
          <p:nvPr>
            <p:custDataLst>
              <p:tags r:id="rId8"/>
            </p:custDataLst>
          </p:nvPr>
        </p:nvSpPr>
        <p:spPr>
          <a:xfrm>
            <a:off x="4851289" y="3370561"/>
            <a:ext cx="2080022" cy="276529"/>
          </a:xfrm>
          <a:custGeom>
            <a:avLst/>
            <a:gdLst>
              <a:gd name="connsiteX0" fmla="*/ 0 w 2773194"/>
              <a:gd name="connsiteY0" fmla="*/ 0 h 253350"/>
              <a:gd name="connsiteX1" fmla="*/ 2508325 w 2773194"/>
              <a:gd name="connsiteY1" fmla="*/ 0 h 253350"/>
              <a:gd name="connsiteX2" fmla="*/ 2773194 w 2773194"/>
              <a:gd name="connsiteY2" fmla="*/ 253350 h 253350"/>
              <a:gd name="connsiteX3" fmla="*/ 0 w 2773194"/>
              <a:gd name="connsiteY3" fmla="*/ 253350 h 253350"/>
            </a:gdLst>
            <a:ahLst/>
            <a:cxnLst>
              <a:cxn ang="0">
                <a:pos x="connsiteX0" y="connsiteY0"/>
              </a:cxn>
              <a:cxn ang="0">
                <a:pos x="connsiteX1" y="connsiteY1"/>
              </a:cxn>
              <a:cxn ang="0">
                <a:pos x="connsiteX2" y="connsiteY2"/>
              </a:cxn>
              <a:cxn ang="0">
                <a:pos x="connsiteX3" y="connsiteY3"/>
              </a:cxn>
            </a:cxnLst>
            <a:rect l="l" t="t" r="r" b="b"/>
            <a:pathLst>
              <a:path w="2773194" h="253350">
                <a:moveTo>
                  <a:pt x="0" y="0"/>
                </a:moveTo>
                <a:lnTo>
                  <a:pt x="2508325" y="0"/>
                </a:lnTo>
                <a:lnTo>
                  <a:pt x="2773194" y="253350"/>
                </a:lnTo>
                <a:lnTo>
                  <a:pt x="0" y="253350"/>
                </a:lnTo>
                <a:close/>
              </a:path>
            </a:pathLst>
          </a:custGeom>
          <a:solidFill>
            <a:schemeClr val="accent1"/>
          </a:solidFill>
          <a:ln>
            <a:solidFill>
              <a:schemeClr val="accent1"/>
            </a:solidFill>
          </a:ln>
        </p:spPr>
        <p:txBody>
          <a:bodyPr wrap="square" lIns="54000" tIns="0" rIns="216000" bIns="0" anchor="ctr">
            <a:norm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年度工作概述</a:t>
            </a:r>
            <a:endParaRPr lang="en-US" altLang="zh-CN" sz="1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 name="MH_Number_4">
            <a:hlinkClick r:id="" action="ppaction://noaction"/>
          </p:cNvPr>
          <p:cNvSpPr/>
          <p:nvPr>
            <p:custDataLst>
              <p:tags r:id="rId9"/>
            </p:custDataLst>
          </p:nvPr>
        </p:nvSpPr>
        <p:spPr>
          <a:xfrm>
            <a:off x="6912260" y="3262546"/>
            <a:ext cx="1120350" cy="38454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9525" cap="sq">
            <a:solidFill>
              <a:schemeClr val="accent1"/>
            </a:soli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noAutofit/>
          </a:bodyPr>
          <a:lstStyle/>
          <a:p>
            <a:pPr lvl="0" algn="ctr">
              <a:spcBef>
                <a:spcPct val="0"/>
              </a:spcBef>
            </a:pPr>
            <a:r>
              <a:rPr lang="en-US" altLang="zh-CN" b="1" dirty="0">
                <a:solidFill>
                  <a:schemeClr val="accent1"/>
                </a:solidFill>
                <a:cs typeface="Times New Roman" panose="02020603050405020304" pitchFamily="18" charset="0"/>
              </a:rPr>
              <a:t>Part 4</a:t>
            </a:r>
            <a:endParaRPr lang="zh-CN" altLang="en-US" b="1" dirty="0">
              <a:solidFill>
                <a:schemeClr val="accent1"/>
              </a:solidFill>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grpId="1" nodeType="clickEffect">
                                  <p:stCondLst>
                                    <p:cond delay="0"/>
                                  </p:stCondLst>
                                  <p:childTnLst>
                                    <p:animEffect transition="out" filter="fade">
                                      <p:cBhvr>
                                        <p:cTn id="11" dur="500" tmFilter="0, 0; .2, .5; .8, .5; 1, 0"/>
                                        <p:tgtEl>
                                          <p:spTgt spid="4"/>
                                        </p:tgtEl>
                                      </p:cBhvr>
                                    </p:animEffect>
                                    <p:animScale>
                                      <p:cBhvr>
                                        <p:cTn id="12" dur="250" autoRev="1" fill="hold"/>
                                        <p:tgtEl>
                                          <p:spTgt spid="4"/>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6" presetClass="emph" presetSubtype="0" fill="hold" grpId="1" nodeType="clickEffect">
                                  <p:stCondLst>
                                    <p:cond delay="0"/>
                                  </p:stCondLst>
                                  <p:childTnLst>
                                    <p:animEffect transition="out" filter="fade">
                                      <p:cBhvr>
                                        <p:cTn id="21" dur="500" tmFilter="0, 0; .2, .5; .8, .5; 1, 0"/>
                                        <p:tgtEl>
                                          <p:spTgt spid="5"/>
                                        </p:tgtEl>
                                      </p:cBhvr>
                                    </p:animEffect>
                                    <p:animScale>
                                      <p:cBhvr>
                                        <p:cTn id="22" dur="250" autoRev="1" fill="hold"/>
                                        <p:tgtEl>
                                          <p:spTgt spid="5"/>
                                        </p:tgtEl>
                                      </p:cBhvr>
                                      <p:by x="105000" y="105000"/>
                                    </p:animScale>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500"/>
                                        <p:tgtEl>
                                          <p:spTgt spid="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500"/>
                                        <p:tgtEl>
                                          <p:spTgt spid="1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500"/>
                                        <p:tgtEl>
                                          <p:spTgt spid="11"/>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500"/>
                                        <p:tgtEl>
                                          <p:spTgt spid="12"/>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4" grpId="1" bldLvl="0" animBg="1"/>
      <p:bldP spid="5" grpId="0"/>
      <p:bldP spid="5" grpId="1"/>
      <p:bldP spid="6" grpId="0" animBg="1"/>
      <p:bldP spid="7" grpId="0" animBg="1"/>
      <p:bldP spid="8" grpId="0" animBg="1"/>
      <p:bldP spid="9" grpId="0" animBg="1"/>
      <p:bldP spid="10" grpId="0" animBg="1"/>
      <p:bldP spid="11" grpId="0" animBg="1"/>
      <p:bldP spid="12" grpId="0" animBg="1"/>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2763057" y="3039066"/>
            <a:ext cx="4120426" cy="484107"/>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MH_Entry_1">
            <a:hlinkClick r:id="" action="ppaction://noaction"/>
          </p:cNvPr>
          <p:cNvSpPr txBox="1"/>
          <p:nvPr>
            <p:custDataLst>
              <p:tags r:id="rId1"/>
            </p:custDataLst>
          </p:nvPr>
        </p:nvSpPr>
        <p:spPr>
          <a:xfrm>
            <a:off x="2907073" y="2464532"/>
            <a:ext cx="2080022" cy="276529"/>
          </a:xfrm>
          <a:custGeom>
            <a:avLst/>
            <a:gdLst>
              <a:gd name="connsiteX0" fmla="*/ 0 w 2773194"/>
              <a:gd name="connsiteY0" fmla="*/ 0 h 253350"/>
              <a:gd name="connsiteX1" fmla="*/ 2508325 w 2773194"/>
              <a:gd name="connsiteY1" fmla="*/ 0 h 253350"/>
              <a:gd name="connsiteX2" fmla="*/ 2773194 w 2773194"/>
              <a:gd name="connsiteY2" fmla="*/ 253350 h 253350"/>
              <a:gd name="connsiteX3" fmla="*/ 0 w 2773194"/>
              <a:gd name="connsiteY3" fmla="*/ 253350 h 253350"/>
            </a:gdLst>
            <a:ahLst/>
            <a:cxnLst>
              <a:cxn ang="0">
                <a:pos x="connsiteX0" y="connsiteY0"/>
              </a:cxn>
              <a:cxn ang="0">
                <a:pos x="connsiteX1" y="connsiteY1"/>
              </a:cxn>
              <a:cxn ang="0">
                <a:pos x="connsiteX2" y="connsiteY2"/>
              </a:cxn>
              <a:cxn ang="0">
                <a:pos x="connsiteX3" y="connsiteY3"/>
              </a:cxn>
            </a:cxnLst>
            <a:rect l="l" t="t" r="r" b="b"/>
            <a:pathLst>
              <a:path w="2773194" h="253350">
                <a:moveTo>
                  <a:pt x="0" y="0"/>
                </a:moveTo>
                <a:lnTo>
                  <a:pt x="2508325" y="0"/>
                </a:lnTo>
                <a:lnTo>
                  <a:pt x="2773194" y="253350"/>
                </a:lnTo>
                <a:lnTo>
                  <a:pt x="0" y="253350"/>
                </a:lnTo>
                <a:close/>
              </a:path>
            </a:pathLst>
          </a:custGeom>
          <a:solidFill>
            <a:schemeClr val="accent1"/>
          </a:solidFill>
          <a:ln>
            <a:solidFill>
              <a:schemeClr val="accent1"/>
            </a:solidFill>
          </a:ln>
        </p:spPr>
        <p:txBody>
          <a:bodyPr wrap="square" lIns="54000" tIns="0" rIns="216000" bIns="0" anchor="ctr">
            <a:normAutofit/>
          </a:bodyPr>
          <a:lstStyle/>
          <a:p>
            <a:pPr lvl="0" algn="ctr"/>
            <a:r>
              <a:rPr lang="zh-CN" altLang="en-US" sz="1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成功项目展示</a:t>
            </a:r>
            <a:endParaRPr lang="en-US" altLang="zh-CN" sz="1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 name="MH_Number_1">
            <a:hlinkClick r:id="" action="ppaction://noaction"/>
          </p:cNvPr>
          <p:cNvSpPr/>
          <p:nvPr>
            <p:custDataLst>
              <p:tags r:id="rId2"/>
            </p:custDataLst>
          </p:nvPr>
        </p:nvSpPr>
        <p:spPr>
          <a:xfrm>
            <a:off x="4968044" y="2356520"/>
            <a:ext cx="1120350" cy="38454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9525" cap="sq">
            <a:solidFill>
              <a:schemeClr val="accent1"/>
            </a:soli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noAutofit/>
          </a:bodyPr>
          <a:lstStyle/>
          <a:p>
            <a:pPr lvl="0" algn="ctr">
              <a:spcBef>
                <a:spcPct val="0"/>
              </a:spcBef>
            </a:pPr>
            <a:r>
              <a:rPr lang="en-US" altLang="zh-CN" b="1" dirty="0">
                <a:solidFill>
                  <a:schemeClr val="accent1"/>
                </a:solidFill>
                <a:cs typeface="Times New Roman" panose="02020603050405020304" pitchFamily="18" charset="0"/>
              </a:rPr>
              <a:t>Part 1</a:t>
            </a:r>
            <a:endParaRPr lang="zh-CN" altLang="en-US" b="1" dirty="0">
              <a:solidFill>
                <a:schemeClr val="accent1"/>
              </a:solidFill>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041400" y="1524471"/>
            <a:ext cx="1384300" cy="138472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弦形 2"/>
          <p:cNvSpPr/>
          <p:nvPr/>
        </p:nvSpPr>
        <p:spPr>
          <a:xfrm rot="18680620">
            <a:off x="1036447" y="1524184"/>
            <a:ext cx="1385731" cy="1385303"/>
          </a:xfrm>
          <a:prstGeom prst="chord">
            <a:avLst>
              <a:gd name="adj1" fmla="val 2700000"/>
              <a:gd name="adj2" fmla="val 1399278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3886200" y="1524471"/>
            <a:ext cx="1384300" cy="138472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弦形 29"/>
          <p:cNvSpPr/>
          <p:nvPr/>
        </p:nvSpPr>
        <p:spPr>
          <a:xfrm rot="19987531">
            <a:off x="3881461" y="1523970"/>
            <a:ext cx="1385303" cy="1385731"/>
          </a:xfrm>
          <a:prstGeom prst="chord">
            <a:avLst>
              <a:gd name="adj1" fmla="val 2700000"/>
              <a:gd name="adj2" fmla="val 1125621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6747683" y="1524471"/>
            <a:ext cx="1384300" cy="1384727"/>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弦形 31"/>
          <p:cNvSpPr/>
          <p:nvPr/>
        </p:nvSpPr>
        <p:spPr>
          <a:xfrm rot="17175824">
            <a:off x="6742730" y="1524184"/>
            <a:ext cx="1385731" cy="1385303"/>
          </a:xfrm>
          <a:prstGeom prst="chord">
            <a:avLst>
              <a:gd name="adj1" fmla="val 2700000"/>
              <a:gd name="adj2" fmla="val 1705801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1455063" y="1828292"/>
            <a:ext cx="579005" cy="369332"/>
          </a:xfrm>
          <a:prstGeom prst="rect">
            <a:avLst/>
          </a:prstGeom>
        </p:spPr>
        <p:txBody>
          <a:bodyPr wrap="none">
            <a:spAutoFit/>
          </a:bodyPr>
          <a:lstStyle/>
          <a:p>
            <a:r>
              <a:rPr lang="en-US" altLang="zh-CN" dirty="0">
                <a:solidFill>
                  <a:schemeClr val="tx1">
                    <a:lumMod val="75000"/>
                    <a:lumOff val="25000"/>
                  </a:schemeClr>
                </a:solidFill>
                <a:latin typeface="微软雅黑 Light" panose="020B0502040204020203" pitchFamily="34" charset="-122"/>
                <a:ea typeface="微软雅黑 Light" panose="020B0502040204020203" pitchFamily="34" charset="-122"/>
              </a:rPr>
              <a:t>62</a:t>
            </a:r>
            <a:r>
              <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rPr>
              <a:t>%</a:t>
            </a:r>
            <a:endParaRPr lang="zh-CN" altLang="en-US"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34" name="矩形 33"/>
          <p:cNvSpPr/>
          <p:nvPr/>
        </p:nvSpPr>
        <p:spPr>
          <a:xfrm>
            <a:off x="4317031" y="2095200"/>
            <a:ext cx="579005" cy="369332"/>
          </a:xfrm>
          <a:prstGeom prst="rect">
            <a:avLst/>
          </a:prstGeom>
        </p:spPr>
        <p:txBody>
          <a:bodyPr wrap="none">
            <a:spAutoFit/>
          </a:bodyPr>
          <a:lstStyle/>
          <a:p>
            <a:r>
              <a:rPr lang="en-US" altLang="zh-CN" dirty="0">
                <a:solidFill>
                  <a:schemeClr val="tx1">
                    <a:lumMod val="75000"/>
                    <a:lumOff val="25000"/>
                  </a:schemeClr>
                </a:solidFill>
                <a:latin typeface="微软雅黑 Light" panose="020B0502040204020203" pitchFamily="34" charset="-122"/>
                <a:ea typeface="微软雅黑 Light" panose="020B0502040204020203" pitchFamily="34" charset="-122"/>
              </a:rPr>
              <a:t>24</a:t>
            </a:r>
            <a:r>
              <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rPr>
              <a:t>%</a:t>
            </a:r>
            <a:endParaRPr lang="zh-CN" altLang="en-US"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35" name="矩形 34"/>
          <p:cNvSpPr/>
          <p:nvPr/>
        </p:nvSpPr>
        <p:spPr>
          <a:xfrm>
            <a:off x="7161347" y="1593377"/>
            <a:ext cx="579005" cy="369332"/>
          </a:xfrm>
          <a:prstGeom prst="rect">
            <a:avLst/>
          </a:prstGeom>
        </p:spPr>
        <p:txBody>
          <a:bodyPr wrap="none">
            <a:spAutoFit/>
          </a:bodyPr>
          <a:lstStyle/>
          <a:p>
            <a:r>
              <a:rPr lang="en-US" altLang="zh-CN" dirty="0">
                <a:solidFill>
                  <a:schemeClr val="tx1">
                    <a:lumMod val="75000"/>
                    <a:lumOff val="25000"/>
                  </a:schemeClr>
                </a:solidFill>
                <a:latin typeface="微软雅黑 Light" panose="020B0502040204020203" pitchFamily="34" charset="-122"/>
                <a:ea typeface="微软雅黑 Light" panose="020B0502040204020203" pitchFamily="34" charset="-122"/>
              </a:rPr>
              <a:t>75</a:t>
            </a:r>
            <a:r>
              <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rPr>
              <a:t>%</a:t>
            </a:r>
            <a:endParaRPr lang="zh-CN" altLang="en-US"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36" name="矩形 35"/>
          <p:cNvSpPr/>
          <p:nvPr/>
        </p:nvSpPr>
        <p:spPr>
          <a:xfrm>
            <a:off x="1151620" y="3131625"/>
            <a:ext cx="1086133" cy="307777"/>
          </a:xfrm>
          <a:prstGeom prst="rect">
            <a:avLst/>
          </a:prstGeom>
          <a:solidFill>
            <a:schemeClr val="accent1"/>
          </a:solidFill>
        </p:spPr>
        <p:txBody>
          <a:bodyPr wrap="square">
            <a:spAutoFit/>
          </a:bodyPr>
          <a:lstStyle/>
          <a:p>
            <a:pPr algn="ctr" fontAlgn="base">
              <a:spcBef>
                <a:spcPct val="0"/>
              </a:spcBef>
              <a:spcAft>
                <a:spcPct val="0"/>
              </a:spcAft>
            </a:pPr>
            <a:r>
              <a:rPr lang="zh-CN" altLang="en-US" sz="14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4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38" name="矩形 37"/>
          <p:cNvSpPr/>
          <p:nvPr/>
        </p:nvSpPr>
        <p:spPr>
          <a:xfrm>
            <a:off x="4007928" y="3131625"/>
            <a:ext cx="1086133" cy="307777"/>
          </a:xfrm>
          <a:prstGeom prst="rect">
            <a:avLst/>
          </a:prstGeom>
          <a:solidFill>
            <a:schemeClr val="accent2"/>
          </a:solidFill>
        </p:spPr>
        <p:txBody>
          <a:bodyPr wrap="square">
            <a:spAutoFit/>
          </a:bodyPr>
          <a:lstStyle/>
          <a:p>
            <a:pPr algn="ctr" fontAlgn="base">
              <a:spcBef>
                <a:spcPct val="0"/>
              </a:spcBef>
              <a:spcAft>
                <a:spcPct val="0"/>
              </a:spcAft>
            </a:pPr>
            <a:r>
              <a:rPr lang="zh-CN" altLang="en-US" sz="14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4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39" name="矩形 38"/>
          <p:cNvSpPr/>
          <p:nvPr/>
        </p:nvSpPr>
        <p:spPr>
          <a:xfrm>
            <a:off x="6864601" y="3131625"/>
            <a:ext cx="1086133" cy="307777"/>
          </a:xfrm>
          <a:prstGeom prst="rect">
            <a:avLst/>
          </a:prstGeom>
          <a:solidFill>
            <a:schemeClr val="accent3"/>
          </a:solidFill>
        </p:spPr>
        <p:txBody>
          <a:bodyPr wrap="square">
            <a:spAutoFit/>
          </a:bodyPr>
          <a:lstStyle/>
          <a:p>
            <a:pPr algn="ctr" fontAlgn="base">
              <a:spcBef>
                <a:spcPct val="0"/>
              </a:spcBef>
              <a:spcAft>
                <a:spcPct val="0"/>
              </a:spcAft>
            </a:pPr>
            <a:r>
              <a:rPr lang="zh-CN" altLang="en-US" sz="14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4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0" name="矩形 39"/>
          <p:cNvSpPr/>
          <p:nvPr/>
        </p:nvSpPr>
        <p:spPr>
          <a:xfrm>
            <a:off x="912561" y="3620667"/>
            <a:ext cx="1762882" cy="646331"/>
          </a:xfrm>
          <a:prstGeom prst="rect">
            <a:avLst/>
          </a:prstGeom>
        </p:spPr>
        <p:txBody>
          <a:bodyPr wrap="square">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矩形 40"/>
          <p:cNvSpPr/>
          <p:nvPr/>
        </p:nvSpPr>
        <p:spPr>
          <a:xfrm>
            <a:off x="3768869" y="3620667"/>
            <a:ext cx="1762882" cy="646331"/>
          </a:xfrm>
          <a:prstGeom prst="rect">
            <a:avLst/>
          </a:prstGeom>
        </p:spPr>
        <p:txBody>
          <a:bodyPr wrap="square">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矩形 41"/>
          <p:cNvSpPr/>
          <p:nvPr/>
        </p:nvSpPr>
        <p:spPr>
          <a:xfrm>
            <a:off x="6625542" y="3620667"/>
            <a:ext cx="1762882" cy="646331"/>
          </a:xfrm>
          <a:prstGeom prst="rect">
            <a:avLst/>
          </a:prstGeom>
        </p:spPr>
        <p:txBody>
          <a:bodyPr wrap="square">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5943">
        <p14:flip dir="r"/>
      </p:transition>
    </mc:Choice>
    <mc:Fallback>
      <p:transition spd="slow" advTm="594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00" fill="hold"/>
                                        <p:tgtEl>
                                          <p:spTgt spid="2"/>
                                        </p:tgtEl>
                                        <p:attrNameLst>
                                          <p:attrName>ppt_w</p:attrName>
                                        </p:attrNameLst>
                                      </p:cBhvr>
                                      <p:tavLst>
                                        <p:tav tm="0">
                                          <p:val>
                                            <p:fltVal val="0"/>
                                          </p:val>
                                        </p:tav>
                                        <p:tav tm="100000">
                                          <p:val>
                                            <p:strVal val="#ppt_w"/>
                                          </p:val>
                                        </p:tav>
                                      </p:tavLst>
                                    </p:anim>
                                    <p:anim calcmode="lin" valueType="num">
                                      <p:cBhvr>
                                        <p:cTn id="8" dur="300" fill="hold"/>
                                        <p:tgtEl>
                                          <p:spTgt spid="2"/>
                                        </p:tgtEl>
                                        <p:attrNameLst>
                                          <p:attrName>ppt_h</p:attrName>
                                        </p:attrNameLst>
                                      </p:cBhvr>
                                      <p:tavLst>
                                        <p:tav tm="0">
                                          <p:val>
                                            <p:fltVal val="0"/>
                                          </p:val>
                                        </p:tav>
                                        <p:tav tm="100000">
                                          <p:val>
                                            <p:strVal val="#ppt_h"/>
                                          </p:val>
                                        </p:tav>
                                      </p:tavLst>
                                    </p:anim>
                                    <p:animEffect transition="in" filter="fade">
                                      <p:cBhvr>
                                        <p:cTn id="9" dur="300"/>
                                        <p:tgtEl>
                                          <p:spTgt spid="2"/>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300"/>
                                        <p:tgtEl>
                                          <p:spTgt spid="3"/>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33"/>
                                        </p:tgtEl>
                                        <p:attrNameLst>
                                          <p:attrName>style.visibility</p:attrName>
                                        </p:attrNameLst>
                                      </p:cBhvr>
                                      <p:to>
                                        <p:strVal val="visible"/>
                                      </p:to>
                                    </p:set>
                                    <p:anim calcmode="lin" valueType="num">
                                      <p:cBhvr>
                                        <p:cTn id="16" dur="300" fill="hold"/>
                                        <p:tgtEl>
                                          <p:spTgt spid="33"/>
                                        </p:tgtEl>
                                        <p:attrNameLst>
                                          <p:attrName>ppt_w</p:attrName>
                                        </p:attrNameLst>
                                      </p:cBhvr>
                                      <p:tavLst>
                                        <p:tav tm="0">
                                          <p:val>
                                            <p:fltVal val="0"/>
                                          </p:val>
                                        </p:tav>
                                        <p:tav tm="100000">
                                          <p:val>
                                            <p:strVal val="#ppt_w"/>
                                          </p:val>
                                        </p:tav>
                                      </p:tavLst>
                                    </p:anim>
                                    <p:anim calcmode="lin" valueType="num">
                                      <p:cBhvr>
                                        <p:cTn id="17" dur="300" fill="hold"/>
                                        <p:tgtEl>
                                          <p:spTgt spid="33"/>
                                        </p:tgtEl>
                                        <p:attrNameLst>
                                          <p:attrName>ppt_h</p:attrName>
                                        </p:attrNameLst>
                                      </p:cBhvr>
                                      <p:tavLst>
                                        <p:tav tm="0">
                                          <p:val>
                                            <p:fltVal val="0"/>
                                          </p:val>
                                        </p:tav>
                                        <p:tav tm="100000">
                                          <p:val>
                                            <p:strVal val="#ppt_h"/>
                                          </p:val>
                                        </p:tav>
                                      </p:tavLst>
                                    </p:anim>
                                    <p:animEffect transition="in" filter="fade">
                                      <p:cBhvr>
                                        <p:cTn id="18" dur="300"/>
                                        <p:tgtEl>
                                          <p:spTgt spid="33"/>
                                        </p:tgtEl>
                                      </p:cBhvr>
                                    </p:animEffect>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500" fill="hold"/>
                                        <p:tgtEl>
                                          <p:spTgt spid="36"/>
                                        </p:tgtEl>
                                        <p:attrNameLst>
                                          <p:attrName>ppt_x</p:attrName>
                                        </p:attrNameLst>
                                      </p:cBhvr>
                                      <p:tavLst>
                                        <p:tav tm="0">
                                          <p:val>
                                            <p:strVal val="#ppt_x"/>
                                          </p:val>
                                        </p:tav>
                                        <p:tav tm="100000">
                                          <p:val>
                                            <p:strVal val="#ppt_x"/>
                                          </p:val>
                                        </p:tav>
                                      </p:tavLst>
                                    </p:anim>
                                    <p:anim calcmode="lin" valueType="num">
                                      <p:cBhvr additive="base">
                                        <p:cTn id="23" dur="500" fill="hold"/>
                                        <p:tgtEl>
                                          <p:spTgt spid="3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40"/>
                                        </p:tgtEl>
                                        <p:attrNameLst>
                                          <p:attrName>style.visibility</p:attrName>
                                        </p:attrNameLst>
                                      </p:cBhvr>
                                      <p:to>
                                        <p:strVal val="visible"/>
                                      </p:to>
                                    </p:set>
                                    <p:anim calcmode="lin" valueType="num">
                                      <p:cBhvr additive="base">
                                        <p:cTn id="26" dur="500" fill="hold"/>
                                        <p:tgtEl>
                                          <p:spTgt spid="40"/>
                                        </p:tgtEl>
                                        <p:attrNameLst>
                                          <p:attrName>ppt_x</p:attrName>
                                        </p:attrNameLst>
                                      </p:cBhvr>
                                      <p:tavLst>
                                        <p:tav tm="0">
                                          <p:val>
                                            <p:strVal val="#ppt_x"/>
                                          </p:val>
                                        </p:tav>
                                        <p:tav tm="100000">
                                          <p:val>
                                            <p:strVal val="#ppt_x"/>
                                          </p:val>
                                        </p:tav>
                                      </p:tavLst>
                                    </p:anim>
                                    <p:anim calcmode="lin" valueType="num">
                                      <p:cBhvr additive="base">
                                        <p:cTn id="27" dur="500" fill="hold"/>
                                        <p:tgtEl>
                                          <p:spTgt spid="40"/>
                                        </p:tgtEl>
                                        <p:attrNameLst>
                                          <p:attrName>ppt_y</p:attrName>
                                        </p:attrNameLst>
                                      </p:cBhvr>
                                      <p:tavLst>
                                        <p:tav tm="0">
                                          <p:val>
                                            <p:strVal val="1+#ppt_h/2"/>
                                          </p:val>
                                        </p:tav>
                                        <p:tav tm="100000">
                                          <p:val>
                                            <p:strVal val="#ppt_y"/>
                                          </p:val>
                                        </p:tav>
                                      </p:tavLst>
                                    </p:anim>
                                  </p:childTnLst>
                                </p:cTn>
                              </p:par>
                            </p:childTnLst>
                          </p:cTn>
                        </p:par>
                        <p:par>
                          <p:cTn id="28" fill="hold">
                            <p:stCondLst>
                              <p:cond delay="1500"/>
                            </p:stCondLst>
                            <p:childTnLst>
                              <p:par>
                                <p:cTn id="29" presetID="53" presetClass="entr" presetSubtype="16"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p:cTn id="31" dur="300" fill="hold"/>
                                        <p:tgtEl>
                                          <p:spTgt spid="29"/>
                                        </p:tgtEl>
                                        <p:attrNameLst>
                                          <p:attrName>ppt_w</p:attrName>
                                        </p:attrNameLst>
                                      </p:cBhvr>
                                      <p:tavLst>
                                        <p:tav tm="0">
                                          <p:val>
                                            <p:fltVal val="0"/>
                                          </p:val>
                                        </p:tav>
                                        <p:tav tm="100000">
                                          <p:val>
                                            <p:strVal val="#ppt_w"/>
                                          </p:val>
                                        </p:tav>
                                      </p:tavLst>
                                    </p:anim>
                                    <p:anim calcmode="lin" valueType="num">
                                      <p:cBhvr>
                                        <p:cTn id="32" dur="300" fill="hold"/>
                                        <p:tgtEl>
                                          <p:spTgt spid="29"/>
                                        </p:tgtEl>
                                        <p:attrNameLst>
                                          <p:attrName>ppt_h</p:attrName>
                                        </p:attrNameLst>
                                      </p:cBhvr>
                                      <p:tavLst>
                                        <p:tav tm="0">
                                          <p:val>
                                            <p:fltVal val="0"/>
                                          </p:val>
                                        </p:tav>
                                        <p:tav tm="100000">
                                          <p:val>
                                            <p:strVal val="#ppt_h"/>
                                          </p:val>
                                        </p:tav>
                                      </p:tavLst>
                                    </p:anim>
                                    <p:animEffect transition="in" filter="fade">
                                      <p:cBhvr>
                                        <p:cTn id="33" dur="300"/>
                                        <p:tgtEl>
                                          <p:spTgt spid="29"/>
                                        </p:tgtEl>
                                      </p:cBhvr>
                                    </p:animEffect>
                                  </p:childTnLst>
                                </p:cTn>
                              </p:par>
                            </p:childTnLst>
                          </p:cTn>
                        </p:par>
                        <p:par>
                          <p:cTn id="34" fill="hold">
                            <p:stCondLst>
                              <p:cond delay="2000"/>
                            </p:stCondLst>
                            <p:childTnLst>
                              <p:par>
                                <p:cTn id="35" presetID="22" presetClass="entr" presetSubtype="4"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down)">
                                      <p:cBhvr>
                                        <p:cTn id="37" dur="300"/>
                                        <p:tgtEl>
                                          <p:spTgt spid="30"/>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p:cTn id="40" dur="300" fill="hold"/>
                                        <p:tgtEl>
                                          <p:spTgt spid="34"/>
                                        </p:tgtEl>
                                        <p:attrNameLst>
                                          <p:attrName>ppt_w</p:attrName>
                                        </p:attrNameLst>
                                      </p:cBhvr>
                                      <p:tavLst>
                                        <p:tav tm="0">
                                          <p:val>
                                            <p:fltVal val="0"/>
                                          </p:val>
                                        </p:tav>
                                        <p:tav tm="100000">
                                          <p:val>
                                            <p:strVal val="#ppt_w"/>
                                          </p:val>
                                        </p:tav>
                                      </p:tavLst>
                                    </p:anim>
                                    <p:anim calcmode="lin" valueType="num">
                                      <p:cBhvr>
                                        <p:cTn id="41" dur="300" fill="hold"/>
                                        <p:tgtEl>
                                          <p:spTgt spid="34"/>
                                        </p:tgtEl>
                                        <p:attrNameLst>
                                          <p:attrName>ppt_h</p:attrName>
                                        </p:attrNameLst>
                                      </p:cBhvr>
                                      <p:tavLst>
                                        <p:tav tm="0">
                                          <p:val>
                                            <p:fltVal val="0"/>
                                          </p:val>
                                        </p:tav>
                                        <p:tav tm="100000">
                                          <p:val>
                                            <p:strVal val="#ppt_h"/>
                                          </p:val>
                                        </p:tav>
                                      </p:tavLst>
                                    </p:anim>
                                    <p:animEffect transition="in" filter="fade">
                                      <p:cBhvr>
                                        <p:cTn id="42" dur="300"/>
                                        <p:tgtEl>
                                          <p:spTgt spid="34"/>
                                        </p:tgtEl>
                                      </p:cBhvr>
                                    </p:animEffect>
                                  </p:childTnLst>
                                </p:cTn>
                              </p:par>
                            </p:childTnLst>
                          </p:cTn>
                        </p:par>
                        <p:par>
                          <p:cTn id="43" fill="hold">
                            <p:stCondLst>
                              <p:cond delay="2500"/>
                            </p:stCondLst>
                            <p:childTnLst>
                              <p:par>
                                <p:cTn id="44" presetID="2" presetClass="entr" presetSubtype="4" fill="hold" grpId="0" nodeType="after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fill="hold"/>
                                        <p:tgtEl>
                                          <p:spTgt spid="38"/>
                                        </p:tgtEl>
                                        <p:attrNameLst>
                                          <p:attrName>ppt_x</p:attrName>
                                        </p:attrNameLst>
                                      </p:cBhvr>
                                      <p:tavLst>
                                        <p:tav tm="0">
                                          <p:val>
                                            <p:strVal val="#ppt_x"/>
                                          </p:val>
                                        </p:tav>
                                        <p:tav tm="100000">
                                          <p:val>
                                            <p:strVal val="#ppt_x"/>
                                          </p:val>
                                        </p:tav>
                                      </p:tavLst>
                                    </p:anim>
                                    <p:anim calcmode="lin" valueType="num">
                                      <p:cBhvr additive="base">
                                        <p:cTn id="47" dur="500" fill="hold"/>
                                        <p:tgtEl>
                                          <p:spTgt spid="38"/>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41"/>
                                        </p:tgtEl>
                                        <p:attrNameLst>
                                          <p:attrName>style.visibility</p:attrName>
                                        </p:attrNameLst>
                                      </p:cBhvr>
                                      <p:to>
                                        <p:strVal val="visible"/>
                                      </p:to>
                                    </p:set>
                                    <p:anim calcmode="lin" valueType="num">
                                      <p:cBhvr additive="base">
                                        <p:cTn id="50" dur="500" fill="hold"/>
                                        <p:tgtEl>
                                          <p:spTgt spid="41"/>
                                        </p:tgtEl>
                                        <p:attrNameLst>
                                          <p:attrName>ppt_x</p:attrName>
                                        </p:attrNameLst>
                                      </p:cBhvr>
                                      <p:tavLst>
                                        <p:tav tm="0">
                                          <p:val>
                                            <p:strVal val="#ppt_x"/>
                                          </p:val>
                                        </p:tav>
                                        <p:tav tm="100000">
                                          <p:val>
                                            <p:strVal val="#ppt_x"/>
                                          </p:val>
                                        </p:tav>
                                      </p:tavLst>
                                    </p:anim>
                                    <p:anim calcmode="lin" valueType="num">
                                      <p:cBhvr additive="base">
                                        <p:cTn id="51" dur="500" fill="hold"/>
                                        <p:tgtEl>
                                          <p:spTgt spid="41"/>
                                        </p:tgtEl>
                                        <p:attrNameLst>
                                          <p:attrName>ppt_y</p:attrName>
                                        </p:attrNameLst>
                                      </p:cBhvr>
                                      <p:tavLst>
                                        <p:tav tm="0">
                                          <p:val>
                                            <p:strVal val="1+#ppt_h/2"/>
                                          </p:val>
                                        </p:tav>
                                        <p:tav tm="100000">
                                          <p:val>
                                            <p:strVal val="#ppt_y"/>
                                          </p:val>
                                        </p:tav>
                                      </p:tavLst>
                                    </p:anim>
                                  </p:childTnLst>
                                </p:cTn>
                              </p:par>
                            </p:childTnLst>
                          </p:cTn>
                        </p:par>
                        <p:par>
                          <p:cTn id="52" fill="hold">
                            <p:stCondLst>
                              <p:cond delay="3000"/>
                            </p:stCondLst>
                            <p:childTnLst>
                              <p:par>
                                <p:cTn id="53" presetID="53" presetClass="entr" presetSubtype="16" fill="hold" grpId="0" nodeType="afterEffect">
                                  <p:stCondLst>
                                    <p:cond delay="0"/>
                                  </p:stCondLst>
                                  <p:childTnLst>
                                    <p:set>
                                      <p:cBhvr>
                                        <p:cTn id="54" dur="1" fill="hold">
                                          <p:stCondLst>
                                            <p:cond delay="0"/>
                                          </p:stCondLst>
                                        </p:cTn>
                                        <p:tgtEl>
                                          <p:spTgt spid="31"/>
                                        </p:tgtEl>
                                        <p:attrNameLst>
                                          <p:attrName>style.visibility</p:attrName>
                                        </p:attrNameLst>
                                      </p:cBhvr>
                                      <p:to>
                                        <p:strVal val="visible"/>
                                      </p:to>
                                    </p:set>
                                    <p:anim calcmode="lin" valueType="num">
                                      <p:cBhvr>
                                        <p:cTn id="55" dur="300" fill="hold"/>
                                        <p:tgtEl>
                                          <p:spTgt spid="31"/>
                                        </p:tgtEl>
                                        <p:attrNameLst>
                                          <p:attrName>ppt_w</p:attrName>
                                        </p:attrNameLst>
                                      </p:cBhvr>
                                      <p:tavLst>
                                        <p:tav tm="0">
                                          <p:val>
                                            <p:fltVal val="0"/>
                                          </p:val>
                                        </p:tav>
                                        <p:tav tm="100000">
                                          <p:val>
                                            <p:strVal val="#ppt_w"/>
                                          </p:val>
                                        </p:tav>
                                      </p:tavLst>
                                    </p:anim>
                                    <p:anim calcmode="lin" valueType="num">
                                      <p:cBhvr>
                                        <p:cTn id="56" dur="300" fill="hold"/>
                                        <p:tgtEl>
                                          <p:spTgt spid="31"/>
                                        </p:tgtEl>
                                        <p:attrNameLst>
                                          <p:attrName>ppt_h</p:attrName>
                                        </p:attrNameLst>
                                      </p:cBhvr>
                                      <p:tavLst>
                                        <p:tav tm="0">
                                          <p:val>
                                            <p:fltVal val="0"/>
                                          </p:val>
                                        </p:tav>
                                        <p:tav tm="100000">
                                          <p:val>
                                            <p:strVal val="#ppt_h"/>
                                          </p:val>
                                        </p:tav>
                                      </p:tavLst>
                                    </p:anim>
                                    <p:animEffect transition="in" filter="fade">
                                      <p:cBhvr>
                                        <p:cTn id="57" dur="300"/>
                                        <p:tgtEl>
                                          <p:spTgt spid="31"/>
                                        </p:tgtEl>
                                      </p:cBhvr>
                                    </p:animEffect>
                                  </p:childTnLst>
                                </p:cTn>
                              </p:par>
                            </p:childTnLst>
                          </p:cTn>
                        </p:par>
                        <p:par>
                          <p:cTn id="58" fill="hold">
                            <p:stCondLst>
                              <p:cond delay="3500"/>
                            </p:stCondLst>
                            <p:childTnLst>
                              <p:par>
                                <p:cTn id="59" presetID="22" presetClass="entr" presetSubtype="4" fill="hold" grpId="0" nodeType="afterEffect">
                                  <p:stCondLst>
                                    <p:cond delay="0"/>
                                  </p:stCondLst>
                                  <p:childTnLst>
                                    <p:set>
                                      <p:cBhvr>
                                        <p:cTn id="60" dur="1" fill="hold">
                                          <p:stCondLst>
                                            <p:cond delay="0"/>
                                          </p:stCondLst>
                                        </p:cTn>
                                        <p:tgtEl>
                                          <p:spTgt spid="32"/>
                                        </p:tgtEl>
                                        <p:attrNameLst>
                                          <p:attrName>style.visibility</p:attrName>
                                        </p:attrNameLst>
                                      </p:cBhvr>
                                      <p:to>
                                        <p:strVal val="visible"/>
                                      </p:to>
                                    </p:set>
                                    <p:animEffect transition="in" filter="wipe(down)">
                                      <p:cBhvr>
                                        <p:cTn id="61" dur="300"/>
                                        <p:tgtEl>
                                          <p:spTgt spid="32"/>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35"/>
                                        </p:tgtEl>
                                        <p:attrNameLst>
                                          <p:attrName>style.visibility</p:attrName>
                                        </p:attrNameLst>
                                      </p:cBhvr>
                                      <p:to>
                                        <p:strVal val="visible"/>
                                      </p:to>
                                    </p:set>
                                    <p:anim calcmode="lin" valueType="num">
                                      <p:cBhvr>
                                        <p:cTn id="64" dur="300" fill="hold"/>
                                        <p:tgtEl>
                                          <p:spTgt spid="35"/>
                                        </p:tgtEl>
                                        <p:attrNameLst>
                                          <p:attrName>ppt_w</p:attrName>
                                        </p:attrNameLst>
                                      </p:cBhvr>
                                      <p:tavLst>
                                        <p:tav tm="0">
                                          <p:val>
                                            <p:fltVal val="0"/>
                                          </p:val>
                                        </p:tav>
                                        <p:tav tm="100000">
                                          <p:val>
                                            <p:strVal val="#ppt_w"/>
                                          </p:val>
                                        </p:tav>
                                      </p:tavLst>
                                    </p:anim>
                                    <p:anim calcmode="lin" valueType="num">
                                      <p:cBhvr>
                                        <p:cTn id="65" dur="300" fill="hold"/>
                                        <p:tgtEl>
                                          <p:spTgt spid="35"/>
                                        </p:tgtEl>
                                        <p:attrNameLst>
                                          <p:attrName>ppt_h</p:attrName>
                                        </p:attrNameLst>
                                      </p:cBhvr>
                                      <p:tavLst>
                                        <p:tav tm="0">
                                          <p:val>
                                            <p:fltVal val="0"/>
                                          </p:val>
                                        </p:tav>
                                        <p:tav tm="100000">
                                          <p:val>
                                            <p:strVal val="#ppt_h"/>
                                          </p:val>
                                        </p:tav>
                                      </p:tavLst>
                                    </p:anim>
                                    <p:animEffect transition="in" filter="fade">
                                      <p:cBhvr>
                                        <p:cTn id="66" dur="300"/>
                                        <p:tgtEl>
                                          <p:spTgt spid="35"/>
                                        </p:tgtEl>
                                      </p:cBhvr>
                                    </p:animEffect>
                                  </p:childTnLst>
                                </p:cTn>
                              </p:par>
                            </p:childTnLst>
                          </p:cTn>
                        </p:par>
                        <p:par>
                          <p:cTn id="67" fill="hold">
                            <p:stCondLst>
                              <p:cond delay="4000"/>
                            </p:stCondLst>
                            <p:childTnLst>
                              <p:par>
                                <p:cTn id="68" presetID="2" presetClass="entr" presetSubtype="4" fill="hold" grpId="0" nodeType="afterEffect">
                                  <p:stCondLst>
                                    <p:cond delay="0"/>
                                  </p:stCondLst>
                                  <p:childTnLst>
                                    <p:set>
                                      <p:cBhvr>
                                        <p:cTn id="69" dur="1" fill="hold">
                                          <p:stCondLst>
                                            <p:cond delay="0"/>
                                          </p:stCondLst>
                                        </p:cTn>
                                        <p:tgtEl>
                                          <p:spTgt spid="39"/>
                                        </p:tgtEl>
                                        <p:attrNameLst>
                                          <p:attrName>style.visibility</p:attrName>
                                        </p:attrNameLst>
                                      </p:cBhvr>
                                      <p:to>
                                        <p:strVal val="visible"/>
                                      </p:to>
                                    </p:set>
                                    <p:anim calcmode="lin" valueType="num">
                                      <p:cBhvr additive="base">
                                        <p:cTn id="70" dur="500" fill="hold"/>
                                        <p:tgtEl>
                                          <p:spTgt spid="39"/>
                                        </p:tgtEl>
                                        <p:attrNameLst>
                                          <p:attrName>ppt_x</p:attrName>
                                        </p:attrNameLst>
                                      </p:cBhvr>
                                      <p:tavLst>
                                        <p:tav tm="0">
                                          <p:val>
                                            <p:strVal val="#ppt_x"/>
                                          </p:val>
                                        </p:tav>
                                        <p:tav tm="100000">
                                          <p:val>
                                            <p:strVal val="#ppt_x"/>
                                          </p:val>
                                        </p:tav>
                                      </p:tavLst>
                                    </p:anim>
                                    <p:anim calcmode="lin" valueType="num">
                                      <p:cBhvr additive="base">
                                        <p:cTn id="71" dur="500" fill="hold"/>
                                        <p:tgtEl>
                                          <p:spTgt spid="39"/>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42"/>
                                        </p:tgtEl>
                                        <p:attrNameLst>
                                          <p:attrName>style.visibility</p:attrName>
                                        </p:attrNameLst>
                                      </p:cBhvr>
                                      <p:to>
                                        <p:strVal val="visible"/>
                                      </p:to>
                                    </p:set>
                                    <p:anim calcmode="lin" valueType="num">
                                      <p:cBhvr additive="base">
                                        <p:cTn id="74" dur="500" fill="hold"/>
                                        <p:tgtEl>
                                          <p:spTgt spid="42"/>
                                        </p:tgtEl>
                                        <p:attrNameLst>
                                          <p:attrName>ppt_x</p:attrName>
                                        </p:attrNameLst>
                                      </p:cBhvr>
                                      <p:tavLst>
                                        <p:tav tm="0">
                                          <p:val>
                                            <p:strVal val="#ppt_x"/>
                                          </p:val>
                                        </p:tav>
                                        <p:tav tm="100000">
                                          <p:val>
                                            <p:strVal val="#ppt_x"/>
                                          </p:val>
                                        </p:tav>
                                      </p:tavLst>
                                    </p:anim>
                                    <p:anim calcmode="lin" valueType="num">
                                      <p:cBhvr additive="base">
                                        <p:cTn id="75"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29" grpId="0" animBg="1"/>
      <p:bldP spid="30" grpId="0" animBg="1"/>
      <p:bldP spid="31" grpId="0" animBg="1"/>
      <p:bldP spid="32" grpId="0" animBg="1"/>
      <p:bldP spid="33" grpId="0"/>
      <p:bldP spid="34" grpId="0"/>
      <p:bldP spid="35" grpId="0"/>
      <p:bldP spid="36" grpId="0" animBg="1"/>
      <p:bldP spid="38" grpId="0" animBg="1"/>
      <p:bldP spid="39" grpId="0" animBg="1"/>
      <p:bldP spid="40" grpId="0"/>
      <p:bldP spid="41" grpId="0"/>
      <p:bldP spid="4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132531" y="1517742"/>
            <a:ext cx="2878940" cy="2867077"/>
            <a:chOff x="4176708" y="2023031"/>
            <a:chExt cx="3838586" cy="3821589"/>
          </a:xfrm>
        </p:grpSpPr>
        <p:sp>
          <p:nvSpPr>
            <p:cNvPr id="56" name="任意多边形 55"/>
            <p:cNvSpPr/>
            <p:nvPr/>
          </p:nvSpPr>
          <p:spPr bwMode="auto">
            <a:xfrm>
              <a:off x="6834363" y="3952240"/>
              <a:ext cx="168167" cy="85367"/>
            </a:xfrm>
            <a:custGeom>
              <a:avLst/>
              <a:gdLst>
                <a:gd name="connsiteX0" fmla="*/ 6747 w 168167"/>
                <a:gd name="connsiteY0" fmla="*/ 0 h 85367"/>
                <a:gd name="connsiteX1" fmla="*/ 163674 w 168167"/>
                <a:gd name="connsiteY1" fmla="*/ 0 h 85367"/>
                <a:gd name="connsiteX2" fmla="*/ 168167 w 168167"/>
                <a:gd name="connsiteY2" fmla="*/ 85367 h 85367"/>
                <a:gd name="connsiteX3" fmla="*/ 0 w 168167"/>
                <a:gd name="connsiteY3" fmla="*/ 85367 h 85367"/>
              </a:gdLst>
              <a:ahLst/>
              <a:cxnLst>
                <a:cxn ang="0">
                  <a:pos x="connsiteX0" y="connsiteY0"/>
                </a:cxn>
                <a:cxn ang="0">
                  <a:pos x="connsiteX1" y="connsiteY1"/>
                </a:cxn>
                <a:cxn ang="0">
                  <a:pos x="connsiteX2" y="connsiteY2"/>
                </a:cxn>
                <a:cxn ang="0">
                  <a:pos x="connsiteX3" y="connsiteY3"/>
                </a:cxn>
              </a:cxnLst>
              <a:rect l="l" t="t" r="r" b="b"/>
              <a:pathLst>
                <a:path w="168167" h="85367">
                  <a:moveTo>
                    <a:pt x="6747" y="0"/>
                  </a:moveTo>
                  <a:cubicBezTo>
                    <a:pt x="163674" y="0"/>
                    <a:pt x="163674" y="0"/>
                    <a:pt x="163674" y="0"/>
                  </a:cubicBezTo>
                  <a:lnTo>
                    <a:pt x="168167" y="85367"/>
                  </a:lnTo>
                  <a:lnTo>
                    <a:pt x="0" y="85367"/>
                  </a:lnTo>
                  <a:close/>
                </a:path>
              </a:pathLst>
            </a:custGeom>
            <a:solidFill>
              <a:schemeClr val="accent3"/>
            </a:solidFill>
            <a:ln w="23813" cap="flat">
              <a:noFill/>
              <a:prstDash val="solid"/>
              <a:miter lim="800000"/>
            </a:ln>
          </p:spPr>
          <p:txBody>
            <a:bodyPr vert="horz" wrap="square" lIns="91440" tIns="45720" rIns="91440" bIns="45720" numCol="1" anchor="t" anchorCtr="0" compatLnSpc="1">
              <a:noAutofit/>
            </a:bodyPr>
            <a:lstStyle/>
            <a:p>
              <a:endParaRPr lang="zh-CN" altLang="en-US"/>
            </a:p>
          </p:txBody>
        </p:sp>
        <p:sp>
          <p:nvSpPr>
            <p:cNvPr id="7" name="Freeform 7"/>
            <p:cNvSpPr/>
            <p:nvPr/>
          </p:nvSpPr>
          <p:spPr bwMode="auto">
            <a:xfrm>
              <a:off x="4379261" y="2023031"/>
              <a:ext cx="1978784" cy="1725239"/>
            </a:xfrm>
            <a:custGeom>
              <a:avLst/>
              <a:gdLst>
                <a:gd name="T0" fmla="*/ 796 w 833"/>
                <a:gd name="T1" fmla="*/ 446 h 726"/>
                <a:gd name="T2" fmla="*/ 682 w 833"/>
                <a:gd name="T3" fmla="*/ 464 h 726"/>
                <a:gd name="T4" fmla="*/ 450 w 833"/>
                <a:gd name="T5" fmla="*/ 726 h 726"/>
                <a:gd name="T6" fmla="*/ 450 w 833"/>
                <a:gd name="T7" fmla="*/ 726 h 726"/>
                <a:gd name="T8" fmla="*/ 1 w 833"/>
                <a:gd name="T9" fmla="*/ 726 h 726"/>
                <a:gd name="T10" fmla="*/ 0 w 833"/>
                <a:gd name="T11" fmla="*/ 726 h 726"/>
                <a:gd name="T12" fmla="*/ 539 w 833"/>
                <a:gd name="T13" fmla="*/ 43 h 726"/>
                <a:gd name="T14" fmla="*/ 794 w 833"/>
                <a:gd name="T15" fmla="*/ 0 h 726"/>
                <a:gd name="T16" fmla="*/ 827 w 833"/>
                <a:gd name="T17" fmla="*/ 1 h 726"/>
                <a:gd name="T18" fmla="*/ 827 w 833"/>
                <a:gd name="T19" fmla="*/ 445 h 726"/>
                <a:gd name="T20" fmla="*/ 814 w 833"/>
                <a:gd name="T21" fmla="*/ 446 h 726"/>
                <a:gd name="T22" fmla="*/ 796 w 833"/>
                <a:gd name="T23" fmla="*/ 446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3" h="726">
                  <a:moveTo>
                    <a:pt x="796" y="446"/>
                  </a:moveTo>
                  <a:cubicBezTo>
                    <a:pt x="758" y="446"/>
                    <a:pt x="720" y="452"/>
                    <a:pt x="682" y="464"/>
                  </a:cubicBezTo>
                  <a:cubicBezTo>
                    <a:pt x="559" y="506"/>
                    <a:pt x="475" y="608"/>
                    <a:pt x="450" y="726"/>
                  </a:cubicBezTo>
                  <a:cubicBezTo>
                    <a:pt x="450" y="726"/>
                    <a:pt x="450" y="726"/>
                    <a:pt x="450" y="726"/>
                  </a:cubicBezTo>
                  <a:cubicBezTo>
                    <a:pt x="1" y="726"/>
                    <a:pt x="1" y="726"/>
                    <a:pt x="1" y="726"/>
                  </a:cubicBezTo>
                  <a:cubicBezTo>
                    <a:pt x="0" y="726"/>
                    <a:pt x="0" y="726"/>
                    <a:pt x="0" y="726"/>
                  </a:cubicBezTo>
                  <a:cubicBezTo>
                    <a:pt x="28" y="421"/>
                    <a:pt x="231" y="147"/>
                    <a:pt x="539" y="43"/>
                  </a:cubicBezTo>
                  <a:cubicBezTo>
                    <a:pt x="623" y="14"/>
                    <a:pt x="709" y="0"/>
                    <a:pt x="794" y="0"/>
                  </a:cubicBezTo>
                  <a:cubicBezTo>
                    <a:pt x="797" y="0"/>
                    <a:pt x="828" y="0"/>
                    <a:pt x="827" y="1"/>
                  </a:cubicBezTo>
                  <a:cubicBezTo>
                    <a:pt x="827" y="445"/>
                    <a:pt x="827" y="445"/>
                    <a:pt x="827" y="445"/>
                  </a:cubicBezTo>
                  <a:cubicBezTo>
                    <a:pt x="833" y="445"/>
                    <a:pt x="808" y="445"/>
                    <a:pt x="814" y="446"/>
                  </a:cubicBezTo>
                  <a:cubicBezTo>
                    <a:pt x="796" y="446"/>
                    <a:pt x="796" y="446"/>
                    <a:pt x="796" y="446"/>
                  </a:cubicBezTo>
                  <a:close/>
                </a:path>
              </a:pathLst>
            </a:custGeom>
            <a:solidFill>
              <a:schemeClr val="accent1"/>
            </a:solidFill>
            <a:ln w="23813" cap="flat">
              <a:noFill/>
              <a:prstDash val="solid"/>
              <a:miter lim="800000"/>
            </a:ln>
          </p:spPr>
          <p:txBody>
            <a:bodyPr vert="horz" wrap="square" lIns="91440" tIns="45720" rIns="91440" bIns="45720" numCol="1" anchor="t" anchorCtr="0" compatLnSpc="1"/>
            <a:lstStyle/>
            <a:p>
              <a:endParaRPr lang="zh-CN" altLang="en-US"/>
            </a:p>
          </p:txBody>
        </p:sp>
        <p:sp>
          <p:nvSpPr>
            <p:cNvPr id="42" name="任意多边形 41"/>
            <p:cNvSpPr/>
            <p:nvPr/>
          </p:nvSpPr>
          <p:spPr bwMode="auto">
            <a:xfrm>
              <a:off x="4339972" y="3500639"/>
              <a:ext cx="1174315" cy="287731"/>
            </a:xfrm>
            <a:custGeom>
              <a:avLst/>
              <a:gdLst>
                <a:gd name="connsiteX0" fmla="*/ 1174010 w 1174315"/>
                <a:gd name="connsiteY0" fmla="*/ 141172 h 287731"/>
                <a:gd name="connsiteX1" fmla="*/ 1174315 w 1174315"/>
                <a:gd name="connsiteY1" fmla="*/ 141259 h 287731"/>
                <a:gd name="connsiteX2" fmla="*/ 1173196 w 1174315"/>
                <a:gd name="connsiteY2" fmla="*/ 143012 h 287731"/>
                <a:gd name="connsiteX3" fmla="*/ 46747 w 1174315"/>
                <a:gd name="connsiteY3" fmla="*/ 0 h 287731"/>
                <a:gd name="connsiteX4" fmla="*/ 64332 w 1174315"/>
                <a:gd name="connsiteY4" fmla="*/ 0 h 287731"/>
                <a:gd name="connsiteX5" fmla="*/ 1170420 w 1174315"/>
                <a:gd name="connsiteY5" fmla="*/ 147364 h 287731"/>
                <a:gd name="connsiteX6" fmla="*/ 1173196 w 1174315"/>
                <a:gd name="connsiteY6" fmla="*/ 143012 h 287731"/>
                <a:gd name="connsiteX7" fmla="*/ 1154831 w 1174315"/>
                <a:gd name="connsiteY7" fmla="*/ 184564 h 287731"/>
                <a:gd name="connsiteX8" fmla="*/ 1124588 w 1174315"/>
                <a:gd name="connsiteY8" fmla="*/ 287731 h 287731"/>
                <a:gd name="connsiteX9" fmla="*/ 2500 w 1174315"/>
                <a:gd name="connsiteY9" fmla="*/ 287731 h 287731"/>
                <a:gd name="connsiteX10" fmla="*/ 0 w 1174315"/>
                <a:gd name="connsiteY10" fmla="*/ 287731 h 287731"/>
                <a:gd name="connsiteX11" fmla="*/ 33927 w 1174315"/>
                <a:gd name="connsiteY11" fmla="*/ 50753 h 287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74315" h="287731">
                  <a:moveTo>
                    <a:pt x="1174010" y="141172"/>
                  </a:moveTo>
                  <a:lnTo>
                    <a:pt x="1174315" y="141259"/>
                  </a:lnTo>
                  <a:lnTo>
                    <a:pt x="1173196" y="143012"/>
                  </a:lnTo>
                  <a:close/>
                  <a:moveTo>
                    <a:pt x="46747" y="0"/>
                  </a:moveTo>
                  <a:lnTo>
                    <a:pt x="64332" y="0"/>
                  </a:lnTo>
                  <a:lnTo>
                    <a:pt x="1170420" y="147364"/>
                  </a:lnTo>
                  <a:lnTo>
                    <a:pt x="1173196" y="143012"/>
                  </a:lnTo>
                  <a:lnTo>
                    <a:pt x="1154831" y="184564"/>
                  </a:lnTo>
                  <a:cubicBezTo>
                    <a:pt x="1142512" y="218223"/>
                    <a:pt x="1132398" y="252680"/>
                    <a:pt x="1124588" y="287731"/>
                  </a:cubicBezTo>
                  <a:lnTo>
                    <a:pt x="2500" y="287731"/>
                  </a:lnTo>
                  <a:lnTo>
                    <a:pt x="0" y="287731"/>
                  </a:lnTo>
                  <a:cubicBezTo>
                    <a:pt x="7654" y="208457"/>
                    <a:pt x="18739" y="129171"/>
                    <a:pt x="33927" y="50753"/>
                  </a:cubicBezTo>
                  <a:close/>
                </a:path>
              </a:pathLst>
            </a:custGeom>
            <a:solidFill>
              <a:schemeClr val="accent1"/>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endParaRPr>
            </a:p>
          </p:txBody>
        </p:sp>
        <p:grpSp>
          <p:nvGrpSpPr>
            <p:cNvPr id="3" name="组合 2048"/>
            <p:cNvGrpSpPr/>
            <p:nvPr/>
          </p:nvGrpSpPr>
          <p:grpSpPr>
            <a:xfrm>
              <a:off x="4176708" y="3653367"/>
              <a:ext cx="1961624" cy="2094970"/>
              <a:chOff x="4176708" y="3653367"/>
              <a:chExt cx="1961624" cy="2094970"/>
            </a:xfrm>
          </p:grpSpPr>
          <p:sp>
            <p:nvSpPr>
              <p:cNvPr id="11" name="Freeform 12"/>
              <p:cNvSpPr/>
              <p:nvPr/>
            </p:nvSpPr>
            <p:spPr bwMode="auto">
              <a:xfrm>
                <a:off x="4176708" y="3653367"/>
                <a:ext cx="1932041" cy="2048190"/>
              </a:xfrm>
              <a:custGeom>
                <a:avLst/>
                <a:gdLst>
                  <a:gd name="T0" fmla="*/ 455 w 813"/>
                  <a:gd name="T1" fmla="*/ 46 h 862"/>
                  <a:gd name="T2" fmla="*/ 474 w 813"/>
                  <a:gd name="T3" fmla="*/ 163 h 862"/>
                  <a:gd name="T4" fmla="*/ 813 w 813"/>
                  <a:gd name="T5" fmla="*/ 407 h 862"/>
                  <a:gd name="T6" fmla="*/ 813 w 813"/>
                  <a:gd name="T7" fmla="*/ 862 h 862"/>
                  <a:gd name="T8" fmla="*/ 0 w 813"/>
                  <a:gd name="T9" fmla="*/ 48 h 862"/>
                  <a:gd name="T10" fmla="*/ 0 w 813"/>
                  <a:gd name="T11" fmla="*/ 0 h 862"/>
                  <a:gd name="T12" fmla="*/ 455 w 813"/>
                  <a:gd name="T13" fmla="*/ 0 h 862"/>
                  <a:gd name="T14" fmla="*/ 455 w 813"/>
                  <a:gd name="T15" fmla="*/ 46 h 8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3" h="862">
                    <a:moveTo>
                      <a:pt x="455" y="46"/>
                    </a:moveTo>
                    <a:cubicBezTo>
                      <a:pt x="455" y="85"/>
                      <a:pt x="461" y="124"/>
                      <a:pt x="474" y="163"/>
                    </a:cubicBezTo>
                    <a:cubicBezTo>
                      <a:pt x="524" y="312"/>
                      <a:pt x="664" y="407"/>
                      <a:pt x="813" y="407"/>
                    </a:cubicBezTo>
                    <a:cubicBezTo>
                      <a:pt x="813" y="862"/>
                      <a:pt x="813" y="862"/>
                      <a:pt x="813" y="862"/>
                    </a:cubicBezTo>
                    <a:cubicBezTo>
                      <a:pt x="397" y="861"/>
                      <a:pt x="10" y="451"/>
                      <a:pt x="0" y="48"/>
                    </a:cubicBezTo>
                    <a:cubicBezTo>
                      <a:pt x="0" y="0"/>
                      <a:pt x="0" y="0"/>
                      <a:pt x="0" y="0"/>
                    </a:cubicBezTo>
                    <a:cubicBezTo>
                      <a:pt x="455" y="0"/>
                      <a:pt x="455" y="0"/>
                      <a:pt x="455" y="0"/>
                    </a:cubicBezTo>
                    <a:cubicBezTo>
                      <a:pt x="455" y="46"/>
                      <a:pt x="455" y="46"/>
                      <a:pt x="455" y="46"/>
                    </a:cubicBezTo>
                    <a:close/>
                  </a:path>
                </a:pathLst>
              </a:custGeom>
              <a:solidFill>
                <a:schemeClr val="accent4"/>
              </a:solidFill>
              <a:ln w="23813" cap="flat">
                <a:noFill/>
                <a:prstDash val="solid"/>
                <a:miter lim="800000"/>
              </a:ln>
            </p:spPr>
            <p:txBody>
              <a:bodyPr vert="horz" wrap="square" lIns="91440" tIns="45720" rIns="91440" bIns="45720" numCol="1" anchor="t" anchorCtr="0" compatLnSpc="1"/>
              <a:lstStyle/>
              <a:p>
                <a:endParaRPr lang="zh-CN" altLang="en-US"/>
              </a:p>
            </p:txBody>
          </p:sp>
          <p:sp>
            <p:nvSpPr>
              <p:cNvPr id="49" name="任意多边形 48"/>
              <p:cNvSpPr/>
              <p:nvPr/>
            </p:nvSpPr>
            <p:spPr bwMode="auto">
              <a:xfrm rot="5400000" flipH="1" flipV="1">
                <a:off x="5361872" y="4971876"/>
                <a:ext cx="1182854" cy="370067"/>
              </a:xfrm>
              <a:custGeom>
                <a:avLst/>
                <a:gdLst>
                  <a:gd name="connsiteX0" fmla="*/ 1174010 w 1174315"/>
                  <a:gd name="connsiteY0" fmla="*/ 141172 h 287731"/>
                  <a:gd name="connsiteX1" fmla="*/ 1174315 w 1174315"/>
                  <a:gd name="connsiteY1" fmla="*/ 141259 h 287731"/>
                  <a:gd name="connsiteX2" fmla="*/ 1173196 w 1174315"/>
                  <a:gd name="connsiteY2" fmla="*/ 143012 h 287731"/>
                  <a:gd name="connsiteX3" fmla="*/ 46747 w 1174315"/>
                  <a:gd name="connsiteY3" fmla="*/ 0 h 287731"/>
                  <a:gd name="connsiteX4" fmla="*/ 64332 w 1174315"/>
                  <a:gd name="connsiteY4" fmla="*/ 0 h 287731"/>
                  <a:gd name="connsiteX5" fmla="*/ 1170420 w 1174315"/>
                  <a:gd name="connsiteY5" fmla="*/ 147364 h 287731"/>
                  <a:gd name="connsiteX6" fmla="*/ 1173196 w 1174315"/>
                  <a:gd name="connsiteY6" fmla="*/ 143012 h 287731"/>
                  <a:gd name="connsiteX7" fmla="*/ 1154831 w 1174315"/>
                  <a:gd name="connsiteY7" fmla="*/ 184564 h 287731"/>
                  <a:gd name="connsiteX8" fmla="*/ 1124588 w 1174315"/>
                  <a:gd name="connsiteY8" fmla="*/ 287731 h 287731"/>
                  <a:gd name="connsiteX9" fmla="*/ 2500 w 1174315"/>
                  <a:gd name="connsiteY9" fmla="*/ 287731 h 287731"/>
                  <a:gd name="connsiteX10" fmla="*/ 0 w 1174315"/>
                  <a:gd name="connsiteY10" fmla="*/ 287731 h 287731"/>
                  <a:gd name="connsiteX11" fmla="*/ 33927 w 1174315"/>
                  <a:gd name="connsiteY11" fmla="*/ 50753 h 287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74315" h="287731">
                    <a:moveTo>
                      <a:pt x="1174010" y="141172"/>
                    </a:moveTo>
                    <a:lnTo>
                      <a:pt x="1174315" y="141259"/>
                    </a:lnTo>
                    <a:lnTo>
                      <a:pt x="1173196" y="143012"/>
                    </a:lnTo>
                    <a:close/>
                    <a:moveTo>
                      <a:pt x="46747" y="0"/>
                    </a:moveTo>
                    <a:lnTo>
                      <a:pt x="64332" y="0"/>
                    </a:lnTo>
                    <a:lnTo>
                      <a:pt x="1170420" y="147364"/>
                    </a:lnTo>
                    <a:lnTo>
                      <a:pt x="1173196" y="143012"/>
                    </a:lnTo>
                    <a:lnTo>
                      <a:pt x="1154831" y="184564"/>
                    </a:lnTo>
                    <a:cubicBezTo>
                      <a:pt x="1142512" y="218223"/>
                      <a:pt x="1132398" y="252680"/>
                      <a:pt x="1124588" y="287731"/>
                    </a:cubicBezTo>
                    <a:lnTo>
                      <a:pt x="2500" y="287731"/>
                    </a:lnTo>
                    <a:lnTo>
                      <a:pt x="0" y="287731"/>
                    </a:lnTo>
                    <a:cubicBezTo>
                      <a:pt x="7654" y="208457"/>
                      <a:pt x="18739" y="129171"/>
                      <a:pt x="33927" y="50753"/>
                    </a:cubicBezTo>
                    <a:close/>
                  </a:path>
                </a:pathLst>
              </a:custGeom>
              <a:solidFill>
                <a:schemeClr val="accent4"/>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endParaRPr>
              </a:p>
            </p:txBody>
          </p:sp>
        </p:grpSp>
        <p:sp>
          <p:nvSpPr>
            <p:cNvPr id="55" name="任意多边形 54"/>
            <p:cNvSpPr/>
            <p:nvPr/>
          </p:nvSpPr>
          <p:spPr bwMode="auto">
            <a:xfrm>
              <a:off x="5972770" y="4037607"/>
              <a:ext cx="1923542" cy="1807013"/>
            </a:xfrm>
            <a:custGeom>
              <a:avLst/>
              <a:gdLst>
                <a:gd name="connsiteX0" fmla="*/ 861106 w 1923542"/>
                <a:gd name="connsiteY0" fmla="*/ 0 h 1807013"/>
                <a:gd name="connsiteX1" fmla="*/ 1029273 w 1923542"/>
                <a:gd name="connsiteY1" fmla="*/ 0 h 1807013"/>
                <a:gd name="connsiteX2" fmla="*/ 1029535 w 1923542"/>
                <a:gd name="connsiteY2" fmla="*/ 4973 h 1807013"/>
                <a:gd name="connsiteX3" fmla="*/ 1923542 w 1923542"/>
                <a:gd name="connsiteY3" fmla="*/ 4973 h 1807013"/>
                <a:gd name="connsiteX4" fmla="*/ 33288 w 1923542"/>
                <a:gd name="connsiteY4" fmla="*/ 1807013 h 1807013"/>
                <a:gd name="connsiteX5" fmla="*/ 0 w 1923542"/>
                <a:gd name="connsiteY5" fmla="*/ 1807013 h 1807013"/>
                <a:gd name="connsiteX6" fmla="*/ 0 w 1923542"/>
                <a:gd name="connsiteY6" fmla="*/ 749087 h 1807013"/>
                <a:gd name="connsiteX7" fmla="*/ 28532 w 1923542"/>
                <a:gd name="connsiteY7" fmla="*/ 749087 h 1807013"/>
                <a:gd name="connsiteX8" fmla="*/ 299588 w 1923542"/>
                <a:gd name="connsiteY8" fmla="*/ 703917 h 1807013"/>
                <a:gd name="connsiteX9" fmla="*/ 857673 w 1923542"/>
                <a:gd name="connsiteY9" fmla="*/ 43424 h 180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23542" h="1807013">
                  <a:moveTo>
                    <a:pt x="861106" y="0"/>
                  </a:moveTo>
                  <a:lnTo>
                    <a:pt x="1029273" y="0"/>
                  </a:lnTo>
                  <a:lnTo>
                    <a:pt x="1029535" y="4973"/>
                  </a:lnTo>
                  <a:cubicBezTo>
                    <a:pt x="1923542" y="4973"/>
                    <a:pt x="1923542" y="4973"/>
                    <a:pt x="1923542" y="4973"/>
                  </a:cubicBezTo>
                  <a:cubicBezTo>
                    <a:pt x="1875989" y="1012974"/>
                    <a:pt x="1041423" y="1807013"/>
                    <a:pt x="33288" y="1807013"/>
                  </a:cubicBezTo>
                  <a:cubicBezTo>
                    <a:pt x="0" y="1807013"/>
                    <a:pt x="0" y="1807013"/>
                    <a:pt x="0" y="1807013"/>
                  </a:cubicBezTo>
                  <a:cubicBezTo>
                    <a:pt x="0" y="749087"/>
                    <a:pt x="0" y="749087"/>
                    <a:pt x="0" y="749087"/>
                  </a:cubicBezTo>
                  <a:cubicBezTo>
                    <a:pt x="28532" y="749087"/>
                    <a:pt x="28532" y="749087"/>
                    <a:pt x="28532" y="749087"/>
                  </a:cubicBezTo>
                  <a:cubicBezTo>
                    <a:pt x="118884" y="749087"/>
                    <a:pt x="209236" y="734823"/>
                    <a:pt x="299588" y="703917"/>
                  </a:cubicBezTo>
                  <a:cubicBezTo>
                    <a:pt x="603336" y="601988"/>
                    <a:pt x="810603" y="339884"/>
                    <a:pt x="857673" y="43424"/>
                  </a:cubicBezTo>
                  <a:close/>
                </a:path>
              </a:pathLst>
            </a:custGeom>
            <a:solidFill>
              <a:schemeClr val="accent3"/>
            </a:solidFill>
            <a:ln w="23813" cap="flat">
              <a:noFill/>
              <a:prstDash val="solid"/>
              <a:miter lim="800000"/>
            </a:ln>
          </p:spPr>
          <p:txBody>
            <a:bodyPr vert="horz" wrap="square" lIns="91440" tIns="45720" rIns="91440" bIns="45720" numCol="1" anchor="t" anchorCtr="0" compatLnSpc="1">
              <a:noAutofit/>
            </a:bodyPr>
            <a:lstStyle/>
            <a:p>
              <a:endParaRPr lang="zh-CN" altLang="en-US"/>
            </a:p>
          </p:txBody>
        </p:sp>
        <p:sp>
          <p:nvSpPr>
            <p:cNvPr id="46" name="任意多边形 45"/>
            <p:cNvSpPr/>
            <p:nvPr/>
          </p:nvSpPr>
          <p:spPr bwMode="auto">
            <a:xfrm flipH="1" flipV="1">
              <a:off x="6777310" y="3916665"/>
              <a:ext cx="1179239" cy="287731"/>
            </a:xfrm>
            <a:custGeom>
              <a:avLst/>
              <a:gdLst>
                <a:gd name="connsiteX0" fmla="*/ 1174010 w 1174315"/>
                <a:gd name="connsiteY0" fmla="*/ 141172 h 287731"/>
                <a:gd name="connsiteX1" fmla="*/ 1174315 w 1174315"/>
                <a:gd name="connsiteY1" fmla="*/ 141259 h 287731"/>
                <a:gd name="connsiteX2" fmla="*/ 1173196 w 1174315"/>
                <a:gd name="connsiteY2" fmla="*/ 143012 h 287731"/>
                <a:gd name="connsiteX3" fmla="*/ 46747 w 1174315"/>
                <a:gd name="connsiteY3" fmla="*/ 0 h 287731"/>
                <a:gd name="connsiteX4" fmla="*/ 64332 w 1174315"/>
                <a:gd name="connsiteY4" fmla="*/ 0 h 287731"/>
                <a:gd name="connsiteX5" fmla="*/ 1170420 w 1174315"/>
                <a:gd name="connsiteY5" fmla="*/ 147364 h 287731"/>
                <a:gd name="connsiteX6" fmla="*/ 1173196 w 1174315"/>
                <a:gd name="connsiteY6" fmla="*/ 143012 h 287731"/>
                <a:gd name="connsiteX7" fmla="*/ 1154831 w 1174315"/>
                <a:gd name="connsiteY7" fmla="*/ 184564 h 287731"/>
                <a:gd name="connsiteX8" fmla="*/ 1124588 w 1174315"/>
                <a:gd name="connsiteY8" fmla="*/ 287731 h 287731"/>
                <a:gd name="connsiteX9" fmla="*/ 2500 w 1174315"/>
                <a:gd name="connsiteY9" fmla="*/ 287731 h 287731"/>
                <a:gd name="connsiteX10" fmla="*/ 0 w 1174315"/>
                <a:gd name="connsiteY10" fmla="*/ 287731 h 287731"/>
                <a:gd name="connsiteX11" fmla="*/ 33927 w 1174315"/>
                <a:gd name="connsiteY11" fmla="*/ 50753 h 287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74315" h="287731">
                  <a:moveTo>
                    <a:pt x="1174010" y="141172"/>
                  </a:moveTo>
                  <a:lnTo>
                    <a:pt x="1174315" y="141259"/>
                  </a:lnTo>
                  <a:lnTo>
                    <a:pt x="1173196" y="143012"/>
                  </a:lnTo>
                  <a:close/>
                  <a:moveTo>
                    <a:pt x="46747" y="0"/>
                  </a:moveTo>
                  <a:lnTo>
                    <a:pt x="64332" y="0"/>
                  </a:lnTo>
                  <a:lnTo>
                    <a:pt x="1170420" y="147364"/>
                  </a:lnTo>
                  <a:lnTo>
                    <a:pt x="1173196" y="143012"/>
                  </a:lnTo>
                  <a:lnTo>
                    <a:pt x="1154831" y="184564"/>
                  </a:lnTo>
                  <a:cubicBezTo>
                    <a:pt x="1142512" y="218223"/>
                    <a:pt x="1132398" y="252680"/>
                    <a:pt x="1124588" y="287731"/>
                  </a:cubicBezTo>
                  <a:lnTo>
                    <a:pt x="2500" y="287731"/>
                  </a:lnTo>
                  <a:lnTo>
                    <a:pt x="0" y="287731"/>
                  </a:lnTo>
                  <a:cubicBezTo>
                    <a:pt x="7654" y="208457"/>
                    <a:pt x="18739" y="129171"/>
                    <a:pt x="33927" y="50753"/>
                  </a:cubicBezTo>
                  <a:close/>
                </a:path>
              </a:pathLst>
            </a:custGeom>
            <a:no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4" name="组合 2047"/>
            <p:cNvGrpSpPr/>
            <p:nvPr/>
          </p:nvGrpSpPr>
          <p:grpSpPr>
            <a:xfrm>
              <a:off x="6238297" y="2188168"/>
              <a:ext cx="1776997" cy="1854724"/>
              <a:chOff x="6238297" y="2188168"/>
              <a:chExt cx="1776997" cy="1854724"/>
            </a:xfrm>
          </p:grpSpPr>
          <p:sp>
            <p:nvSpPr>
              <p:cNvPr id="6" name="Freeform 5"/>
              <p:cNvSpPr/>
              <p:nvPr/>
            </p:nvSpPr>
            <p:spPr bwMode="auto">
              <a:xfrm>
                <a:off x="6273058" y="2232666"/>
                <a:ext cx="1742236" cy="1810226"/>
              </a:xfrm>
              <a:custGeom>
                <a:avLst/>
                <a:gdLst>
                  <a:gd name="T0" fmla="*/ 307 w 733"/>
                  <a:gd name="T1" fmla="*/ 762 h 762"/>
                  <a:gd name="T2" fmla="*/ 289 w 733"/>
                  <a:gd name="T3" fmla="*/ 653 h 762"/>
                  <a:gd name="T4" fmla="*/ 0 w 733"/>
                  <a:gd name="T5" fmla="*/ 424 h 762"/>
                  <a:gd name="T6" fmla="*/ 0 w 733"/>
                  <a:gd name="T7" fmla="*/ 0 h 762"/>
                  <a:gd name="T8" fmla="*/ 733 w 733"/>
                  <a:gd name="T9" fmla="*/ 761 h 762"/>
                  <a:gd name="T10" fmla="*/ 733 w 733"/>
                  <a:gd name="T11" fmla="*/ 762 h 762"/>
                  <a:gd name="T12" fmla="*/ 307 w 733"/>
                  <a:gd name="T13" fmla="*/ 762 h 762"/>
                  <a:gd name="T14" fmla="*/ 307 w 733"/>
                  <a:gd name="T15" fmla="*/ 762 h 7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3" h="762">
                    <a:moveTo>
                      <a:pt x="307" y="762"/>
                    </a:moveTo>
                    <a:cubicBezTo>
                      <a:pt x="307" y="726"/>
                      <a:pt x="301" y="689"/>
                      <a:pt x="289" y="653"/>
                    </a:cubicBezTo>
                    <a:cubicBezTo>
                      <a:pt x="241" y="513"/>
                      <a:pt x="140" y="425"/>
                      <a:pt x="0" y="424"/>
                    </a:cubicBezTo>
                    <a:cubicBezTo>
                      <a:pt x="0" y="0"/>
                      <a:pt x="0" y="0"/>
                      <a:pt x="0" y="0"/>
                    </a:cubicBezTo>
                    <a:cubicBezTo>
                      <a:pt x="365" y="0"/>
                      <a:pt x="733" y="393"/>
                      <a:pt x="733" y="761"/>
                    </a:cubicBezTo>
                    <a:cubicBezTo>
                      <a:pt x="733" y="762"/>
                      <a:pt x="733" y="762"/>
                      <a:pt x="733" y="762"/>
                    </a:cubicBezTo>
                    <a:cubicBezTo>
                      <a:pt x="307" y="762"/>
                      <a:pt x="307" y="762"/>
                      <a:pt x="307" y="762"/>
                    </a:cubicBezTo>
                    <a:cubicBezTo>
                      <a:pt x="307" y="762"/>
                      <a:pt x="307" y="762"/>
                      <a:pt x="307" y="762"/>
                    </a:cubicBezTo>
                    <a:close/>
                  </a:path>
                </a:pathLst>
              </a:custGeom>
              <a:solidFill>
                <a:schemeClr val="accent2"/>
              </a:solidFill>
              <a:ln w="23813" cap="flat">
                <a:noFill/>
                <a:prstDash val="solid"/>
                <a:miter lim="800000"/>
              </a:ln>
            </p:spPr>
            <p:txBody>
              <a:bodyPr vert="horz" wrap="square" lIns="91440" tIns="45720" rIns="91440" bIns="45720" numCol="1" anchor="t" anchorCtr="0" compatLnSpc="1"/>
              <a:lstStyle/>
              <a:p>
                <a:endParaRPr lang="zh-CN" altLang="en-US"/>
              </a:p>
            </p:txBody>
          </p:sp>
          <p:sp>
            <p:nvSpPr>
              <p:cNvPr id="43" name="任意多边形 42"/>
              <p:cNvSpPr/>
              <p:nvPr/>
            </p:nvSpPr>
            <p:spPr bwMode="auto">
              <a:xfrm rot="5400000">
                <a:off x="5826040" y="2600425"/>
                <a:ext cx="1112245" cy="287731"/>
              </a:xfrm>
              <a:custGeom>
                <a:avLst/>
                <a:gdLst>
                  <a:gd name="connsiteX0" fmla="*/ 1174010 w 1174315"/>
                  <a:gd name="connsiteY0" fmla="*/ 141172 h 287731"/>
                  <a:gd name="connsiteX1" fmla="*/ 1174315 w 1174315"/>
                  <a:gd name="connsiteY1" fmla="*/ 141259 h 287731"/>
                  <a:gd name="connsiteX2" fmla="*/ 1173196 w 1174315"/>
                  <a:gd name="connsiteY2" fmla="*/ 143012 h 287731"/>
                  <a:gd name="connsiteX3" fmla="*/ 46747 w 1174315"/>
                  <a:gd name="connsiteY3" fmla="*/ 0 h 287731"/>
                  <a:gd name="connsiteX4" fmla="*/ 64332 w 1174315"/>
                  <a:gd name="connsiteY4" fmla="*/ 0 h 287731"/>
                  <a:gd name="connsiteX5" fmla="*/ 1170420 w 1174315"/>
                  <a:gd name="connsiteY5" fmla="*/ 147364 h 287731"/>
                  <a:gd name="connsiteX6" fmla="*/ 1173196 w 1174315"/>
                  <a:gd name="connsiteY6" fmla="*/ 143012 h 287731"/>
                  <a:gd name="connsiteX7" fmla="*/ 1154831 w 1174315"/>
                  <a:gd name="connsiteY7" fmla="*/ 184564 h 287731"/>
                  <a:gd name="connsiteX8" fmla="*/ 1124588 w 1174315"/>
                  <a:gd name="connsiteY8" fmla="*/ 287731 h 287731"/>
                  <a:gd name="connsiteX9" fmla="*/ 2500 w 1174315"/>
                  <a:gd name="connsiteY9" fmla="*/ 287731 h 287731"/>
                  <a:gd name="connsiteX10" fmla="*/ 0 w 1174315"/>
                  <a:gd name="connsiteY10" fmla="*/ 287731 h 287731"/>
                  <a:gd name="connsiteX11" fmla="*/ 33927 w 1174315"/>
                  <a:gd name="connsiteY11" fmla="*/ 50753 h 287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74315" h="287731">
                    <a:moveTo>
                      <a:pt x="1174010" y="141172"/>
                    </a:moveTo>
                    <a:lnTo>
                      <a:pt x="1174315" y="141259"/>
                    </a:lnTo>
                    <a:lnTo>
                      <a:pt x="1173196" y="143012"/>
                    </a:lnTo>
                    <a:close/>
                    <a:moveTo>
                      <a:pt x="46747" y="0"/>
                    </a:moveTo>
                    <a:lnTo>
                      <a:pt x="64332" y="0"/>
                    </a:lnTo>
                    <a:lnTo>
                      <a:pt x="1170420" y="147364"/>
                    </a:lnTo>
                    <a:lnTo>
                      <a:pt x="1173196" y="143012"/>
                    </a:lnTo>
                    <a:lnTo>
                      <a:pt x="1154831" y="184564"/>
                    </a:lnTo>
                    <a:cubicBezTo>
                      <a:pt x="1142512" y="218223"/>
                      <a:pt x="1132398" y="252680"/>
                      <a:pt x="1124588" y="287731"/>
                    </a:cubicBezTo>
                    <a:lnTo>
                      <a:pt x="2500" y="287731"/>
                    </a:lnTo>
                    <a:lnTo>
                      <a:pt x="0" y="287731"/>
                    </a:lnTo>
                    <a:cubicBezTo>
                      <a:pt x="7654" y="208457"/>
                      <a:pt x="18739" y="129171"/>
                      <a:pt x="33927" y="50753"/>
                    </a:cubicBezTo>
                    <a:close/>
                  </a:path>
                </a:pathLst>
              </a:custGeom>
              <a:no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endParaRPr>
              </a:p>
            </p:txBody>
          </p:sp>
        </p:grpSp>
        <p:sp>
          <p:nvSpPr>
            <p:cNvPr id="58" name="Freeform 7"/>
            <p:cNvSpPr/>
            <p:nvPr/>
          </p:nvSpPr>
          <p:spPr bwMode="auto">
            <a:xfrm>
              <a:off x="4498729" y="2025446"/>
              <a:ext cx="1846059" cy="1388359"/>
            </a:xfrm>
            <a:custGeom>
              <a:avLst/>
              <a:gdLst>
                <a:gd name="T0" fmla="*/ 796 w 833"/>
                <a:gd name="T1" fmla="*/ 446 h 726"/>
                <a:gd name="T2" fmla="*/ 682 w 833"/>
                <a:gd name="T3" fmla="*/ 464 h 726"/>
                <a:gd name="T4" fmla="*/ 450 w 833"/>
                <a:gd name="T5" fmla="*/ 726 h 726"/>
                <a:gd name="T6" fmla="*/ 450 w 833"/>
                <a:gd name="T7" fmla="*/ 726 h 726"/>
                <a:gd name="T8" fmla="*/ 1 w 833"/>
                <a:gd name="T9" fmla="*/ 726 h 726"/>
                <a:gd name="T10" fmla="*/ 0 w 833"/>
                <a:gd name="T11" fmla="*/ 726 h 726"/>
                <a:gd name="T12" fmla="*/ 539 w 833"/>
                <a:gd name="T13" fmla="*/ 43 h 726"/>
                <a:gd name="T14" fmla="*/ 794 w 833"/>
                <a:gd name="T15" fmla="*/ 0 h 726"/>
                <a:gd name="T16" fmla="*/ 827 w 833"/>
                <a:gd name="T17" fmla="*/ 1 h 726"/>
                <a:gd name="T18" fmla="*/ 827 w 833"/>
                <a:gd name="T19" fmla="*/ 445 h 726"/>
                <a:gd name="T20" fmla="*/ 814 w 833"/>
                <a:gd name="T21" fmla="*/ 446 h 726"/>
                <a:gd name="T22" fmla="*/ 796 w 833"/>
                <a:gd name="T23" fmla="*/ 446 h 726"/>
                <a:gd name="connsiteX0" fmla="*/ 9965 w 10348"/>
                <a:gd name="connsiteY0" fmla="*/ 6143 h 10079"/>
                <a:gd name="connsiteX1" fmla="*/ 8596 w 10348"/>
                <a:gd name="connsiteY1" fmla="*/ 6391 h 10079"/>
                <a:gd name="connsiteX2" fmla="*/ 5811 w 10348"/>
                <a:gd name="connsiteY2" fmla="*/ 10000 h 10079"/>
                <a:gd name="connsiteX3" fmla="*/ 6064 w 10348"/>
                <a:gd name="connsiteY3" fmla="*/ 8979 h 10079"/>
                <a:gd name="connsiteX4" fmla="*/ 421 w 10348"/>
                <a:gd name="connsiteY4" fmla="*/ 10000 h 10079"/>
                <a:gd name="connsiteX5" fmla="*/ 409 w 10348"/>
                <a:gd name="connsiteY5" fmla="*/ 10000 h 10079"/>
                <a:gd name="connsiteX6" fmla="*/ 6880 w 10348"/>
                <a:gd name="connsiteY6" fmla="*/ 592 h 10079"/>
                <a:gd name="connsiteX7" fmla="*/ 9941 w 10348"/>
                <a:gd name="connsiteY7" fmla="*/ 0 h 10079"/>
                <a:gd name="connsiteX8" fmla="*/ 10337 w 10348"/>
                <a:gd name="connsiteY8" fmla="*/ 14 h 10079"/>
                <a:gd name="connsiteX9" fmla="*/ 10337 w 10348"/>
                <a:gd name="connsiteY9" fmla="*/ 6129 h 10079"/>
                <a:gd name="connsiteX10" fmla="*/ 10181 w 10348"/>
                <a:gd name="connsiteY10" fmla="*/ 6143 h 10079"/>
                <a:gd name="connsiteX11" fmla="*/ 9965 w 10348"/>
                <a:gd name="connsiteY11" fmla="*/ 6143 h 10079"/>
                <a:gd name="connsiteX0-1" fmla="*/ 9768 w 10151"/>
                <a:gd name="connsiteY0-2" fmla="*/ 6316 h 10252"/>
                <a:gd name="connsiteX1-3" fmla="*/ 8399 w 10151"/>
                <a:gd name="connsiteY1-4" fmla="*/ 6564 h 10252"/>
                <a:gd name="connsiteX2-5" fmla="*/ 5614 w 10151"/>
                <a:gd name="connsiteY2-6" fmla="*/ 10173 h 10252"/>
                <a:gd name="connsiteX3-7" fmla="*/ 5867 w 10151"/>
                <a:gd name="connsiteY3-8" fmla="*/ 9152 h 10252"/>
                <a:gd name="connsiteX4-9" fmla="*/ 224 w 10151"/>
                <a:gd name="connsiteY4-10" fmla="*/ 10173 h 10252"/>
                <a:gd name="connsiteX5-11" fmla="*/ 1042 w 10151"/>
                <a:gd name="connsiteY5-12" fmla="*/ 7675 h 10252"/>
                <a:gd name="connsiteX6-13" fmla="*/ 6683 w 10151"/>
                <a:gd name="connsiteY6-14" fmla="*/ 765 h 10252"/>
                <a:gd name="connsiteX7-15" fmla="*/ 9744 w 10151"/>
                <a:gd name="connsiteY7-16" fmla="*/ 173 h 10252"/>
                <a:gd name="connsiteX8-17" fmla="*/ 10140 w 10151"/>
                <a:gd name="connsiteY8-18" fmla="*/ 187 h 10252"/>
                <a:gd name="connsiteX9-19" fmla="*/ 10140 w 10151"/>
                <a:gd name="connsiteY9-20" fmla="*/ 6302 h 10252"/>
                <a:gd name="connsiteX10-21" fmla="*/ 9984 w 10151"/>
                <a:gd name="connsiteY10-22" fmla="*/ 6316 h 10252"/>
                <a:gd name="connsiteX11-23" fmla="*/ 9768 w 10151"/>
                <a:gd name="connsiteY11-24" fmla="*/ 6316 h 10252"/>
                <a:gd name="connsiteX0-25" fmla="*/ 8730 w 9113"/>
                <a:gd name="connsiteY0-26" fmla="*/ 6316 h 10275"/>
                <a:gd name="connsiteX1-27" fmla="*/ 7361 w 9113"/>
                <a:gd name="connsiteY1-28" fmla="*/ 6564 h 10275"/>
                <a:gd name="connsiteX2-29" fmla="*/ 4576 w 9113"/>
                <a:gd name="connsiteY2-30" fmla="*/ 10173 h 10275"/>
                <a:gd name="connsiteX3-31" fmla="*/ 4829 w 9113"/>
                <a:gd name="connsiteY3-32" fmla="*/ 9152 h 10275"/>
                <a:gd name="connsiteX4-33" fmla="*/ 4 w 9113"/>
                <a:gd name="connsiteY4-34" fmla="*/ 7675 h 10275"/>
                <a:gd name="connsiteX5-35" fmla="*/ 5645 w 9113"/>
                <a:gd name="connsiteY5-36" fmla="*/ 765 h 10275"/>
                <a:gd name="connsiteX6-37" fmla="*/ 8706 w 9113"/>
                <a:gd name="connsiteY6-38" fmla="*/ 173 h 10275"/>
                <a:gd name="connsiteX7-39" fmla="*/ 9102 w 9113"/>
                <a:gd name="connsiteY7-40" fmla="*/ 187 h 10275"/>
                <a:gd name="connsiteX8-41" fmla="*/ 9102 w 9113"/>
                <a:gd name="connsiteY8-42" fmla="*/ 6302 h 10275"/>
                <a:gd name="connsiteX9-43" fmla="*/ 8946 w 9113"/>
                <a:gd name="connsiteY9-44" fmla="*/ 6316 h 10275"/>
                <a:gd name="connsiteX10-45" fmla="*/ 8730 w 9113"/>
                <a:gd name="connsiteY10-46" fmla="*/ 6316 h 10275"/>
                <a:gd name="connsiteX0-47" fmla="*/ 9642 w 10490"/>
                <a:gd name="connsiteY0-48" fmla="*/ 6518 h 10371"/>
                <a:gd name="connsiteX1-49" fmla="*/ 8139 w 10490"/>
                <a:gd name="connsiteY1-50" fmla="*/ 6759 h 10371"/>
                <a:gd name="connsiteX2-51" fmla="*/ 5083 w 10490"/>
                <a:gd name="connsiteY2-52" fmla="*/ 10272 h 10371"/>
                <a:gd name="connsiteX3-53" fmla="*/ 5361 w 10490"/>
                <a:gd name="connsiteY3-54" fmla="*/ 9278 h 10371"/>
                <a:gd name="connsiteX4-55" fmla="*/ 66 w 10490"/>
                <a:gd name="connsiteY4-56" fmla="*/ 7841 h 10371"/>
                <a:gd name="connsiteX5-57" fmla="*/ 9615 w 10490"/>
                <a:gd name="connsiteY5-58" fmla="*/ 539 h 10371"/>
                <a:gd name="connsiteX6-59" fmla="*/ 10050 w 10490"/>
                <a:gd name="connsiteY6-60" fmla="*/ 553 h 10371"/>
                <a:gd name="connsiteX7-61" fmla="*/ 10050 w 10490"/>
                <a:gd name="connsiteY7-62" fmla="*/ 6504 h 10371"/>
                <a:gd name="connsiteX8-63" fmla="*/ 9879 w 10490"/>
                <a:gd name="connsiteY8-64" fmla="*/ 6518 h 10371"/>
                <a:gd name="connsiteX9-65" fmla="*/ 9642 w 10490"/>
                <a:gd name="connsiteY9-66" fmla="*/ 6518 h 10371"/>
                <a:gd name="connsiteX0-67" fmla="*/ 9655 w 10075"/>
                <a:gd name="connsiteY0-68" fmla="*/ 5965 h 9818"/>
                <a:gd name="connsiteX1-69" fmla="*/ 8152 w 10075"/>
                <a:gd name="connsiteY1-70" fmla="*/ 6206 h 9818"/>
                <a:gd name="connsiteX2-71" fmla="*/ 5096 w 10075"/>
                <a:gd name="connsiteY2-72" fmla="*/ 9719 h 9818"/>
                <a:gd name="connsiteX3-73" fmla="*/ 5374 w 10075"/>
                <a:gd name="connsiteY3-74" fmla="*/ 8725 h 9818"/>
                <a:gd name="connsiteX4-75" fmla="*/ 79 w 10075"/>
                <a:gd name="connsiteY4-76" fmla="*/ 7288 h 9818"/>
                <a:gd name="connsiteX5-77" fmla="*/ 10063 w 10075"/>
                <a:gd name="connsiteY5-78" fmla="*/ 0 h 9818"/>
                <a:gd name="connsiteX6-79" fmla="*/ 10063 w 10075"/>
                <a:gd name="connsiteY6-80" fmla="*/ 5951 h 9818"/>
                <a:gd name="connsiteX7-81" fmla="*/ 9892 w 10075"/>
                <a:gd name="connsiteY7-82" fmla="*/ 5965 h 9818"/>
                <a:gd name="connsiteX8-83" fmla="*/ 9655 w 10075"/>
                <a:gd name="connsiteY8-84" fmla="*/ 5965 h 9818"/>
                <a:gd name="connsiteX0-85" fmla="*/ 9590 w 10007"/>
                <a:gd name="connsiteY0-86" fmla="*/ 6076 h 8947"/>
                <a:gd name="connsiteX1-87" fmla="*/ 8098 w 10007"/>
                <a:gd name="connsiteY1-88" fmla="*/ 6321 h 8947"/>
                <a:gd name="connsiteX2-89" fmla="*/ 5341 w 10007"/>
                <a:gd name="connsiteY2-90" fmla="*/ 8887 h 8947"/>
                <a:gd name="connsiteX3-91" fmla="*/ 85 w 10007"/>
                <a:gd name="connsiteY3-92" fmla="*/ 7423 h 8947"/>
                <a:gd name="connsiteX4-93" fmla="*/ 9995 w 10007"/>
                <a:gd name="connsiteY4-94" fmla="*/ 0 h 8947"/>
                <a:gd name="connsiteX5-95" fmla="*/ 9995 w 10007"/>
                <a:gd name="connsiteY5-96" fmla="*/ 6061 h 8947"/>
                <a:gd name="connsiteX6-97" fmla="*/ 9825 w 10007"/>
                <a:gd name="connsiteY6-98" fmla="*/ 6076 h 8947"/>
                <a:gd name="connsiteX7-99" fmla="*/ 9590 w 10007"/>
                <a:gd name="connsiteY7-100" fmla="*/ 6076 h 8947"/>
                <a:gd name="connsiteX0-101" fmla="*/ 9737 w 10154"/>
                <a:gd name="connsiteY0-102" fmla="*/ 6791 h 8916"/>
                <a:gd name="connsiteX1-103" fmla="*/ 8246 w 10154"/>
                <a:gd name="connsiteY1-104" fmla="*/ 7065 h 8916"/>
                <a:gd name="connsiteX2-105" fmla="*/ 3487 w 10154"/>
                <a:gd name="connsiteY2-106" fmla="*/ 8174 h 8916"/>
                <a:gd name="connsiteX3-107" fmla="*/ 239 w 10154"/>
                <a:gd name="connsiteY3-108" fmla="*/ 8297 h 8916"/>
                <a:gd name="connsiteX4-109" fmla="*/ 10142 w 10154"/>
                <a:gd name="connsiteY4-110" fmla="*/ 0 h 8916"/>
                <a:gd name="connsiteX5-111" fmla="*/ 10142 w 10154"/>
                <a:gd name="connsiteY5-112" fmla="*/ 6774 h 8916"/>
                <a:gd name="connsiteX6-113" fmla="*/ 9972 w 10154"/>
                <a:gd name="connsiteY6-114" fmla="*/ 6791 h 8916"/>
                <a:gd name="connsiteX7-115" fmla="*/ 9737 w 10154"/>
                <a:gd name="connsiteY7-116" fmla="*/ 6791 h 891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0154" h="8916">
                  <a:moveTo>
                    <a:pt x="9737" y="6791"/>
                  </a:moveTo>
                  <a:cubicBezTo>
                    <a:pt x="9241" y="6791"/>
                    <a:pt x="9288" y="6835"/>
                    <a:pt x="8246" y="7065"/>
                  </a:cubicBezTo>
                  <a:cubicBezTo>
                    <a:pt x="7204" y="7295"/>
                    <a:pt x="4822" y="7968"/>
                    <a:pt x="3487" y="8174"/>
                  </a:cubicBezTo>
                  <a:cubicBezTo>
                    <a:pt x="2153" y="8380"/>
                    <a:pt x="-870" y="9659"/>
                    <a:pt x="239" y="8297"/>
                  </a:cubicBezTo>
                  <a:cubicBezTo>
                    <a:pt x="1348" y="6935"/>
                    <a:pt x="8491" y="254"/>
                    <a:pt x="10142" y="0"/>
                  </a:cubicBezTo>
                  <a:lnTo>
                    <a:pt x="10142" y="6774"/>
                  </a:lnTo>
                  <a:cubicBezTo>
                    <a:pt x="10221" y="6774"/>
                    <a:pt x="9894" y="6774"/>
                    <a:pt x="9972" y="6791"/>
                  </a:cubicBezTo>
                  <a:lnTo>
                    <a:pt x="9737" y="6791"/>
                  </a:lnTo>
                  <a:close/>
                </a:path>
              </a:pathLst>
            </a:custGeom>
            <a:solidFill>
              <a:schemeClr val="accent1"/>
            </a:solidFill>
            <a:ln w="23813" cap="flat">
              <a:noFill/>
              <a:prstDash val="solid"/>
              <a:miter lim="800000"/>
            </a:ln>
          </p:spPr>
          <p:txBody>
            <a:bodyPr vert="horz" wrap="square" lIns="91440" tIns="45720" rIns="91440" bIns="45720" numCol="1" anchor="t" anchorCtr="0" compatLnSpc="1"/>
            <a:lstStyle/>
            <a:p>
              <a:endParaRPr lang="zh-CN" altLang="en-US"/>
            </a:p>
          </p:txBody>
        </p:sp>
        <p:grpSp>
          <p:nvGrpSpPr>
            <p:cNvPr id="5" name="组合 62"/>
            <p:cNvGrpSpPr/>
            <p:nvPr/>
          </p:nvGrpSpPr>
          <p:grpSpPr>
            <a:xfrm>
              <a:off x="5670155" y="3421280"/>
              <a:ext cx="942846" cy="948890"/>
              <a:chOff x="4554538" y="4102100"/>
              <a:chExt cx="495300" cy="498475"/>
            </a:xfrm>
            <a:solidFill>
              <a:srgbClr val="1D495D"/>
            </a:solidFill>
          </p:grpSpPr>
          <p:sp>
            <p:nvSpPr>
              <p:cNvPr id="64" name="Freeform 90"/>
              <p:cNvSpPr/>
              <p:nvPr/>
            </p:nvSpPr>
            <p:spPr bwMode="auto">
              <a:xfrm>
                <a:off x="4554538" y="4154487"/>
                <a:ext cx="446088" cy="446088"/>
              </a:xfrm>
              <a:custGeom>
                <a:avLst/>
                <a:gdLst>
                  <a:gd name="T0" fmla="*/ 104 w 208"/>
                  <a:gd name="T1" fmla="*/ 208 h 208"/>
                  <a:gd name="T2" fmla="*/ 208 w 208"/>
                  <a:gd name="T3" fmla="*/ 104 h 208"/>
                  <a:gd name="T4" fmla="*/ 196 w 208"/>
                  <a:gd name="T5" fmla="*/ 55 h 208"/>
                  <a:gd name="T6" fmla="*/ 194 w 208"/>
                  <a:gd name="T7" fmla="*/ 55 h 208"/>
                  <a:gd name="T8" fmla="*/ 192 w 208"/>
                  <a:gd name="T9" fmla="*/ 55 h 208"/>
                  <a:gd name="T10" fmla="*/ 179 w 208"/>
                  <a:gd name="T11" fmla="*/ 54 h 208"/>
                  <a:gd name="T12" fmla="*/ 169 w 208"/>
                  <a:gd name="T13" fmla="*/ 63 h 208"/>
                  <a:gd name="T14" fmla="*/ 181 w 208"/>
                  <a:gd name="T15" fmla="*/ 104 h 208"/>
                  <a:gd name="T16" fmla="*/ 104 w 208"/>
                  <a:gd name="T17" fmla="*/ 180 h 208"/>
                  <a:gd name="T18" fmla="*/ 28 w 208"/>
                  <a:gd name="T19" fmla="*/ 104 h 208"/>
                  <a:gd name="T20" fmla="*/ 104 w 208"/>
                  <a:gd name="T21" fmla="*/ 27 h 208"/>
                  <a:gd name="T22" fmla="*/ 145 w 208"/>
                  <a:gd name="T23" fmla="*/ 39 h 208"/>
                  <a:gd name="T24" fmla="*/ 153 w 208"/>
                  <a:gd name="T25" fmla="*/ 30 h 208"/>
                  <a:gd name="T26" fmla="*/ 152 w 208"/>
                  <a:gd name="T27" fmla="*/ 15 h 208"/>
                  <a:gd name="T28" fmla="*/ 152 w 208"/>
                  <a:gd name="T29" fmla="*/ 11 h 208"/>
                  <a:gd name="T30" fmla="*/ 104 w 208"/>
                  <a:gd name="T31" fmla="*/ 0 h 208"/>
                  <a:gd name="T32" fmla="*/ 0 w 208"/>
                  <a:gd name="T33" fmla="*/ 104 h 208"/>
                  <a:gd name="T34" fmla="*/ 104 w 208"/>
                  <a:gd name="T35" fmla="*/ 20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8" h="208">
                    <a:moveTo>
                      <a:pt x="104" y="208"/>
                    </a:moveTo>
                    <a:cubicBezTo>
                      <a:pt x="162" y="208"/>
                      <a:pt x="208" y="161"/>
                      <a:pt x="208" y="104"/>
                    </a:cubicBezTo>
                    <a:cubicBezTo>
                      <a:pt x="208" y="86"/>
                      <a:pt x="204" y="69"/>
                      <a:pt x="196" y="55"/>
                    </a:cubicBezTo>
                    <a:cubicBezTo>
                      <a:pt x="195" y="55"/>
                      <a:pt x="194" y="55"/>
                      <a:pt x="194" y="55"/>
                    </a:cubicBezTo>
                    <a:cubicBezTo>
                      <a:pt x="193" y="55"/>
                      <a:pt x="193" y="55"/>
                      <a:pt x="192" y="55"/>
                    </a:cubicBezTo>
                    <a:cubicBezTo>
                      <a:pt x="179" y="54"/>
                      <a:pt x="179" y="54"/>
                      <a:pt x="179" y="54"/>
                    </a:cubicBezTo>
                    <a:cubicBezTo>
                      <a:pt x="169" y="63"/>
                      <a:pt x="169" y="63"/>
                      <a:pt x="169" y="63"/>
                    </a:cubicBezTo>
                    <a:cubicBezTo>
                      <a:pt x="177" y="75"/>
                      <a:pt x="181" y="89"/>
                      <a:pt x="181" y="104"/>
                    </a:cubicBezTo>
                    <a:cubicBezTo>
                      <a:pt x="181" y="146"/>
                      <a:pt x="147" y="180"/>
                      <a:pt x="104" y="180"/>
                    </a:cubicBezTo>
                    <a:cubicBezTo>
                      <a:pt x="62" y="180"/>
                      <a:pt x="28" y="146"/>
                      <a:pt x="28" y="104"/>
                    </a:cubicBezTo>
                    <a:cubicBezTo>
                      <a:pt x="28" y="61"/>
                      <a:pt x="62" y="27"/>
                      <a:pt x="104" y="27"/>
                    </a:cubicBezTo>
                    <a:cubicBezTo>
                      <a:pt x="119" y="27"/>
                      <a:pt x="133" y="31"/>
                      <a:pt x="145" y="39"/>
                    </a:cubicBezTo>
                    <a:cubicBezTo>
                      <a:pt x="153" y="30"/>
                      <a:pt x="153" y="30"/>
                      <a:pt x="153" y="30"/>
                    </a:cubicBezTo>
                    <a:cubicBezTo>
                      <a:pt x="152" y="15"/>
                      <a:pt x="152" y="15"/>
                      <a:pt x="152" y="15"/>
                    </a:cubicBezTo>
                    <a:cubicBezTo>
                      <a:pt x="152" y="14"/>
                      <a:pt x="152" y="12"/>
                      <a:pt x="152" y="11"/>
                    </a:cubicBezTo>
                    <a:cubicBezTo>
                      <a:pt x="138" y="4"/>
                      <a:pt x="121" y="0"/>
                      <a:pt x="104" y="0"/>
                    </a:cubicBezTo>
                    <a:cubicBezTo>
                      <a:pt x="47" y="0"/>
                      <a:pt x="0" y="46"/>
                      <a:pt x="0" y="104"/>
                    </a:cubicBezTo>
                    <a:cubicBezTo>
                      <a:pt x="0" y="161"/>
                      <a:pt x="47" y="208"/>
                      <a:pt x="104" y="208"/>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91"/>
              <p:cNvSpPr/>
              <p:nvPr/>
            </p:nvSpPr>
            <p:spPr bwMode="auto">
              <a:xfrm>
                <a:off x="4668838" y="4265612"/>
                <a:ext cx="217488" cy="220663"/>
              </a:xfrm>
              <a:custGeom>
                <a:avLst/>
                <a:gdLst>
                  <a:gd name="T0" fmla="*/ 51 w 102"/>
                  <a:gd name="T1" fmla="*/ 25 h 103"/>
                  <a:gd name="T2" fmla="*/ 53 w 102"/>
                  <a:gd name="T3" fmla="*/ 25 h 103"/>
                  <a:gd name="T4" fmla="*/ 73 w 102"/>
                  <a:gd name="T5" fmla="*/ 6 h 103"/>
                  <a:gd name="T6" fmla="*/ 73 w 102"/>
                  <a:gd name="T7" fmla="*/ 5 h 103"/>
                  <a:gd name="T8" fmla="*/ 51 w 102"/>
                  <a:gd name="T9" fmla="*/ 0 h 103"/>
                  <a:gd name="T10" fmla="*/ 0 w 102"/>
                  <a:gd name="T11" fmla="*/ 52 h 103"/>
                  <a:gd name="T12" fmla="*/ 51 w 102"/>
                  <a:gd name="T13" fmla="*/ 103 h 103"/>
                  <a:gd name="T14" fmla="*/ 102 w 102"/>
                  <a:gd name="T15" fmla="*/ 52 h 103"/>
                  <a:gd name="T16" fmla="*/ 98 w 102"/>
                  <a:gd name="T17" fmla="*/ 30 h 103"/>
                  <a:gd name="T18" fmla="*/ 97 w 102"/>
                  <a:gd name="T19" fmla="*/ 30 h 103"/>
                  <a:gd name="T20" fmla="*/ 78 w 102"/>
                  <a:gd name="T21" fmla="*/ 50 h 103"/>
                  <a:gd name="T22" fmla="*/ 78 w 102"/>
                  <a:gd name="T23" fmla="*/ 52 h 103"/>
                  <a:gd name="T24" fmla="*/ 51 w 102"/>
                  <a:gd name="T25" fmla="*/ 79 h 103"/>
                  <a:gd name="T26" fmla="*/ 24 w 102"/>
                  <a:gd name="T27" fmla="*/ 52 h 103"/>
                  <a:gd name="T28" fmla="*/ 51 w 102"/>
                  <a:gd name="T29" fmla="*/ 2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2" h="103">
                    <a:moveTo>
                      <a:pt x="51" y="25"/>
                    </a:moveTo>
                    <a:cubicBezTo>
                      <a:pt x="52" y="25"/>
                      <a:pt x="53" y="25"/>
                      <a:pt x="53" y="25"/>
                    </a:cubicBezTo>
                    <a:cubicBezTo>
                      <a:pt x="73" y="6"/>
                      <a:pt x="73" y="6"/>
                      <a:pt x="73" y="6"/>
                    </a:cubicBezTo>
                    <a:cubicBezTo>
                      <a:pt x="73" y="5"/>
                      <a:pt x="73" y="5"/>
                      <a:pt x="73" y="5"/>
                    </a:cubicBezTo>
                    <a:cubicBezTo>
                      <a:pt x="66" y="2"/>
                      <a:pt x="59" y="0"/>
                      <a:pt x="51" y="0"/>
                    </a:cubicBezTo>
                    <a:cubicBezTo>
                      <a:pt x="23" y="0"/>
                      <a:pt x="0" y="23"/>
                      <a:pt x="0" y="52"/>
                    </a:cubicBezTo>
                    <a:cubicBezTo>
                      <a:pt x="0" y="80"/>
                      <a:pt x="23" y="103"/>
                      <a:pt x="51" y="103"/>
                    </a:cubicBezTo>
                    <a:cubicBezTo>
                      <a:pt x="80" y="103"/>
                      <a:pt x="102" y="80"/>
                      <a:pt x="102" y="52"/>
                    </a:cubicBezTo>
                    <a:cubicBezTo>
                      <a:pt x="102" y="44"/>
                      <a:pt x="101" y="37"/>
                      <a:pt x="98" y="30"/>
                    </a:cubicBezTo>
                    <a:cubicBezTo>
                      <a:pt x="97" y="30"/>
                      <a:pt x="97" y="30"/>
                      <a:pt x="97" y="30"/>
                    </a:cubicBezTo>
                    <a:cubicBezTo>
                      <a:pt x="78" y="50"/>
                      <a:pt x="78" y="50"/>
                      <a:pt x="78" y="50"/>
                    </a:cubicBezTo>
                    <a:cubicBezTo>
                      <a:pt x="78" y="50"/>
                      <a:pt x="78" y="51"/>
                      <a:pt x="78" y="52"/>
                    </a:cubicBezTo>
                    <a:cubicBezTo>
                      <a:pt x="78" y="67"/>
                      <a:pt x="66" y="79"/>
                      <a:pt x="51" y="79"/>
                    </a:cubicBezTo>
                    <a:cubicBezTo>
                      <a:pt x="36" y="79"/>
                      <a:pt x="24" y="67"/>
                      <a:pt x="24" y="52"/>
                    </a:cubicBezTo>
                    <a:cubicBezTo>
                      <a:pt x="24" y="37"/>
                      <a:pt x="36" y="25"/>
                      <a:pt x="51" y="25"/>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92"/>
              <p:cNvSpPr/>
              <p:nvPr/>
            </p:nvSpPr>
            <p:spPr bwMode="auto">
              <a:xfrm>
                <a:off x="4776788" y="4102100"/>
                <a:ext cx="273050" cy="273050"/>
              </a:xfrm>
              <a:custGeom>
                <a:avLst/>
                <a:gdLst>
                  <a:gd name="T0" fmla="*/ 107 w 127"/>
                  <a:gd name="T1" fmla="*/ 35 h 127"/>
                  <a:gd name="T2" fmla="*/ 114 w 127"/>
                  <a:gd name="T3" fmla="*/ 29 h 127"/>
                  <a:gd name="T4" fmla="*/ 114 w 127"/>
                  <a:gd name="T5" fmla="*/ 19 h 127"/>
                  <a:gd name="T6" fmla="*/ 109 w 127"/>
                  <a:gd name="T7" fmla="*/ 14 h 127"/>
                  <a:gd name="T8" fmla="*/ 104 w 127"/>
                  <a:gd name="T9" fmla="*/ 12 h 127"/>
                  <a:gd name="T10" fmla="*/ 99 w 127"/>
                  <a:gd name="T11" fmla="*/ 14 h 127"/>
                  <a:gd name="T12" fmla="*/ 92 w 127"/>
                  <a:gd name="T13" fmla="*/ 21 h 127"/>
                  <a:gd name="T14" fmla="*/ 91 w 127"/>
                  <a:gd name="T15" fmla="*/ 3 h 127"/>
                  <a:gd name="T16" fmla="*/ 88 w 127"/>
                  <a:gd name="T17" fmla="*/ 0 h 127"/>
                  <a:gd name="T18" fmla="*/ 87 w 127"/>
                  <a:gd name="T19" fmla="*/ 1 h 127"/>
                  <a:gd name="T20" fmla="*/ 59 w 127"/>
                  <a:gd name="T21" fmla="*/ 29 h 127"/>
                  <a:gd name="T22" fmla="*/ 55 w 127"/>
                  <a:gd name="T23" fmla="*/ 38 h 127"/>
                  <a:gd name="T24" fmla="*/ 55 w 127"/>
                  <a:gd name="T25" fmla="*/ 39 h 127"/>
                  <a:gd name="T26" fmla="*/ 57 w 127"/>
                  <a:gd name="T27" fmla="*/ 57 h 127"/>
                  <a:gd name="T28" fmla="*/ 47 w 127"/>
                  <a:gd name="T29" fmla="*/ 67 h 127"/>
                  <a:gd name="T30" fmla="*/ 29 w 127"/>
                  <a:gd name="T31" fmla="*/ 85 h 127"/>
                  <a:gd name="T32" fmla="*/ 28 w 127"/>
                  <a:gd name="T33" fmla="*/ 85 h 127"/>
                  <a:gd name="T34" fmla="*/ 11 w 127"/>
                  <a:gd name="T35" fmla="*/ 103 h 127"/>
                  <a:gd name="T36" fmla="*/ 3 w 127"/>
                  <a:gd name="T37" fmla="*/ 111 h 127"/>
                  <a:gd name="T38" fmla="*/ 1 w 127"/>
                  <a:gd name="T39" fmla="*/ 114 h 127"/>
                  <a:gd name="T40" fmla="*/ 1 w 127"/>
                  <a:gd name="T41" fmla="*/ 121 h 127"/>
                  <a:gd name="T42" fmla="*/ 7 w 127"/>
                  <a:gd name="T43" fmla="*/ 127 h 127"/>
                  <a:gd name="T44" fmla="*/ 7 w 127"/>
                  <a:gd name="T45" fmla="*/ 127 h 127"/>
                  <a:gd name="T46" fmla="*/ 13 w 127"/>
                  <a:gd name="T47" fmla="*/ 127 h 127"/>
                  <a:gd name="T48" fmla="*/ 17 w 127"/>
                  <a:gd name="T49" fmla="*/ 125 h 127"/>
                  <a:gd name="T50" fmla="*/ 72 w 127"/>
                  <a:gd name="T51" fmla="*/ 70 h 127"/>
                  <a:gd name="T52" fmla="*/ 88 w 127"/>
                  <a:gd name="T53" fmla="*/ 72 h 127"/>
                  <a:gd name="T54" fmla="*/ 89 w 127"/>
                  <a:gd name="T55" fmla="*/ 72 h 127"/>
                  <a:gd name="T56" fmla="*/ 90 w 127"/>
                  <a:gd name="T57" fmla="*/ 72 h 127"/>
                  <a:gd name="T58" fmla="*/ 98 w 127"/>
                  <a:gd name="T59" fmla="*/ 68 h 127"/>
                  <a:gd name="T60" fmla="*/ 126 w 127"/>
                  <a:gd name="T61" fmla="*/ 40 h 127"/>
                  <a:gd name="T62" fmla="*/ 124 w 127"/>
                  <a:gd name="T63" fmla="*/ 36 h 127"/>
                  <a:gd name="T64" fmla="*/ 107 w 127"/>
                  <a:gd name="T65" fmla="*/ 35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7" h="127">
                    <a:moveTo>
                      <a:pt x="107" y="35"/>
                    </a:moveTo>
                    <a:cubicBezTo>
                      <a:pt x="114" y="29"/>
                      <a:pt x="114" y="29"/>
                      <a:pt x="114" y="29"/>
                    </a:cubicBezTo>
                    <a:cubicBezTo>
                      <a:pt x="116" y="26"/>
                      <a:pt x="116" y="21"/>
                      <a:pt x="114" y="19"/>
                    </a:cubicBezTo>
                    <a:cubicBezTo>
                      <a:pt x="109" y="14"/>
                      <a:pt x="109" y="14"/>
                      <a:pt x="109" y="14"/>
                    </a:cubicBezTo>
                    <a:cubicBezTo>
                      <a:pt x="108" y="13"/>
                      <a:pt x="106" y="12"/>
                      <a:pt x="104" y="12"/>
                    </a:cubicBezTo>
                    <a:cubicBezTo>
                      <a:pt x="102" y="12"/>
                      <a:pt x="101" y="13"/>
                      <a:pt x="99" y="14"/>
                    </a:cubicBezTo>
                    <a:cubicBezTo>
                      <a:pt x="92" y="21"/>
                      <a:pt x="92" y="21"/>
                      <a:pt x="92" y="21"/>
                    </a:cubicBezTo>
                    <a:cubicBezTo>
                      <a:pt x="91" y="3"/>
                      <a:pt x="91" y="3"/>
                      <a:pt x="91" y="3"/>
                    </a:cubicBezTo>
                    <a:cubicBezTo>
                      <a:pt x="91" y="1"/>
                      <a:pt x="89" y="0"/>
                      <a:pt x="88" y="0"/>
                    </a:cubicBezTo>
                    <a:cubicBezTo>
                      <a:pt x="88" y="0"/>
                      <a:pt x="87" y="1"/>
                      <a:pt x="87" y="1"/>
                    </a:cubicBezTo>
                    <a:cubicBezTo>
                      <a:pt x="59" y="29"/>
                      <a:pt x="59" y="29"/>
                      <a:pt x="59" y="29"/>
                    </a:cubicBezTo>
                    <a:cubicBezTo>
                      <a:pt x="56" y="31"/>
                      <a:pt x="55" y="35"/>
                      <a:pt x="55" y="38"/>
                    </a:cubicBezTo>
                    <a:cubicBezTo>
                      <a:pt x="55" y="39"/>
                      <a:pt x="55" y="39"/>
                      <a:pt x="55" y="39"/>
                    </a:cubicBezTo>
                    <a:cubicBezTo>
                      <a:pt x="57" y="57"/>
                      <a:pt x="57" y="57"/>
                      <a:pt x="57" y="57"/>
                    </a:cubicBezTo>
                    <a:cubicBezTo>
                      <a:pt x="47" y="67"/>
                      <a:pt x="47" y="67"/>
                      <a:pt x="47" y="67"/>
                    </a:cubicBezTo>
                    <a:cubicBezTo>
                      <a:pt x="29" y="85"/>
                      <a:pt x="29" y="85"/>
                      <a:pt x="29" y="85"/>
                    </a:cubicBezTo>
                    <a:cubicBezTo>
                      <a:pt x="28" y="85"/>
                      <a:pt x="28" y="85"/>
                      <a:pt x="28" y="85"/>
                    </a:cubicBezTo>
                    <a:cubicBezTo>
                      <a:pt x="11" y="103"/>
                      <a:pt x="11" y="103"/>
                      <a:pt x="11" y="103"/>
                    </a:cubicBezTo>
                    <a:cubicBezTo>
                      <a:pt x="3" y="111"/>
                      <a:pt x="3" y="111"/>
                      <a:pt x="3" y="111"/>
                    </a:cubicBezTo>
                    <a:cubicBezTo>
                      <a:pt x="2" y="112"/>
                      <a:pt x="1" y="113"/>
                      <a:pt x="1" y="114"/>
                    </a:cubicBezTo>
                    <a:cubicBezTo>
                      <a:pt x="1" y="121"/>
                      <a:pt x="1" y="121"/>
                      <a:pt x="1" y="121"/>
                    </a:cubicBezTo>
                    <a:cubicBezTo>
                      <a:pt x="0" y="124"/>
                      <a:pt x="3" y="127"/>
                      <a:pt x="7" y="127"/>
                    </a:cubicBezTo>
                    <a:cubicBezTo>
                      <a:pt x="7" y="127"/>
                      <a:pt x="7" y="127"/>
                      <a:pt x="7" y="127"/>
                    </a:cubicBezTo>
                    <a:cubicBezTo>
                      <a:pt x="13" y="127"/>
                      <a:pt x="13" y="127"/>
                      <a:pt x="13" y="127"/>
                    </a:cubicBezTo>
                    <a:cubicBezTo>
                      <a:pt x="15" y="127"/>
                      <a:pt x="16" y="126"/>
                      <a:pt x="17" y="125"/>
                    </a:cubicBezTo>
                    <a:cubicBezTo>
                      <a:pt x="72" y="70"/>
                      <a:pt x="72" y="70"/>
                      <a:pt x="72" y="70"/>
                    </a:cubicBezTo>
                    <a:cubicBezTo>
                      <a:pt x="88" y="72"/>
                      <a:pt x="88" y="72"/>
                      <a:pt x="88" y="72"/>
                    </a:cubicBezTo>
                    <a:cubicBezTo>
                      <a:pt x="89" y="72"/>
                      <a:pt x="89" y="72"/>
                      <a:pt x="89" y="72"/>
                    </a:cubicBezTo>
                    <a:cubicBezTo>
                      <a:pt x="90" y="72"/>
                      <a:pt x="90" y="72"/>
                      <a:pt x="90" y="72"/>
                    </a:cubicBezTo>
                    <a:cubicBezTo>
                      <a:pt x="93" y="72"/>
                      <a:pt x="96" y="70"/>
                      <a:pt x="98" y="68"/>
                    </a:cubicBezTo>
                    <a:cubicBezTo>
                      <a:pt x="126" y="40"/>
                      <a:pt x="126" y="40"/>
                      <a:pt x="126" y="40"/>
                    </a:cubicBezTo>
                    <a:cubicBezTo>
                      <a:pt x="127" y="39"/>
                      <a:pt x="126" y="36"/>
                      <a:pt x="124" y="36"/>
                    </a:cubicBezTo>
                    <a:lnTo>
                      <a:pt x="107" y="35"/>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055" name="文本框 2054"/>
            <p:cNvSpPr txBox="1"/>
            <p:nvPr/>
          </p:nvSpPr>
          <p:spPr>
            <a:xfrm>
              <a:off x="5588957" y="2312287"/>
              <a:ext cx="797617" cy="615363"/>
            </a:xfrm>
            <a:prstGeom prst="rect">
              <a:avLst/>
            </a:prstGeom>
            <a:noFill/>
          </p:spPr>
          <p:txBody>
            <a:bodyPr wrap="square" rtlCol="0">
              <a:spAutoFit/>
            </a:bodyPr>
            <a:lstStyle/>
            <a:p>
              <a:r>
                <a:rPr lang="en-US" altLang="zh-CN" sz="2400" dirty="0">
                  <a:solidFill>
                    <a:srgbClr val="F5EDE8"/>
                  </a:solidFill>
                  <a:latin typeface="方正综艺简体" panose="03000509000000000000" pitchFamily="65" charset="-122"/>
                  <a:ea typeface="方正综艺简体" panose="03000509000000000000" pitchFamily="65" charset="-122"/>
                </a:rPr>
                <a:t>01</a:t>
              </a:r>
              <a:endParaRPr lang="zh-CN" altLang="en-US" sz="2400" dirty="0">
                <a:solidFill>
                  <a:srgbClr val="F5EDE8"/>
                </a:solidFill>
                <a:latin typeface="方正综艺简体" panose="03000509000000000000" pitchFamily="65" charset="-122"/>
                <a:ea typeface="方正综艺简体" panose="03000509000000000000" pitchFamily="65" charset="-122"/>
              </a:endParaRPr>
            </a:p>
          </p:txBody>
        </p:sp>
        <p:sp>
          <p:nvSpPr>
            <p:cNvPr id="69" name="文本框 68"/>
            <p:cNvSpPr txBox="1"/>
            <p:nvPr/>
          </p:nvSpPr>
          <p:spPr>
            <a:xfrm>
              <a:off x="6076637" y="5023374"/>
              <a:ext cx="797617" cy="615363"/>
            </a:xfrm>
            <a:prstGeom prst="rect">
              <a:avLst/>
            </a:prstGeom>
            <a:noFill/>
          </p:spPr>
          <p:txBody>
            <a:bodyPr wrap="square" rtlCol="0">
              <a:spAutoFit/>
            </a:bodyPr>
            <a:lstStyle/>
            <a:p>
              <a:r>
                <a:rPr lang="en-US" altLang="zh-CN" sz="2400" dirty="0">
                  <a:solidFill>
                    <a:srgbClr val="F5EDE8"/>
                  </a:solidFill>
                  <a:latin typeface="方正综艺简体" panose="03000509000000000000" pitchFamily="65" charset="-122"/>
                  <a:ea typeface="方正综艺简体" panose="03000509000000000000" pitchFamily="65" charset="-122"/>
                </a:rPr>
                <a:t>03</a:t>
              </a:r>
              <a:endParaRPr lang="zh-CN" altLang="en-US" sz="2400" dirty="0">
                <a:solidFill>
                  <a:srgbClr val="F5EDE8"/>
                </a:solidFill>
                <a:latin typeface="方正综艺简体" panose="03000509000000000000" pitchFamily="65" charset="-122"/>
                <a:ea typeface="方正综艺简体" panose="03000509000000000000" pitchFamily="65" charset="-122"/>
              </a:endParaRPr>
            </a:p>
          </p:txBody>
        </p:sp>
        <p:sp>
          <p:nvSpPr>
            <p:cNvPr id="70" name="文本框 69"/>
            <p:cNvSpPr txBox="1"/>
            <p:nvPr/>
          </p:nvSpPr>
          <p:spPr>
            <a:xfrm>
              <a:off x="7144175" y="3398420"/>
              <a:ext cx="797617" cy="615363"/>
            </a:xfrm>
            <a:prstGeom prst="rect">
              <a:avLst/>
            </a:prstGeom>
            <a:noFill/>
          </p:spPr>
          <p:txBody>
            <a:bodyPr wrap="square" rtlCol="0">
              <a:spAutoFit/>
            </a:bodyPr>
            <a:lstStyle/>
            <a:p>
              <a:r>
                <a:rPr lang="en-US" altLang="zh-CN" sz="2400" dirty="0">
                  <a:solidFill>
                    <a:srgbClr val="F5EDE8"/>
                  </a:solidFill>
                  <a:latin typeface="方正综艺简体" panose="03000509000000000000" pitchFamily="65" charset="-122"/>
                  <a:ea typeface="方正综艺简体" panose="03000509000000000000" pitchFamily="65" charset="-122"/>
                </a:rPr>
                <a:t>02</a:t>
              </a:r>
              <a:endParaRPr lang="zh-CN" altLang="en-US" sz="2400" dirty="0">
                <a:solidFill>
                  <a:srgbClr val="F5EDE8"/>
                </a:solidFill>
                <a:latin typeface="方正综艺简体" panose="03000509000000000000" pitchFamily="65" charset="-122"/>
                <a:ea typeface="方正综艺简体" panose="03000509000000000000" pitchFamily="65" charset="-122"/>
              </a:endParaRPr>
            </a:p>
          </p:txBody>
        </p:sp>
        <p:sp>
          <p:nvSpPr>
            <p:cNvPr id="71" name="文本框 70"/>
            <p:cNvSpPr txBox="1"/>
            <p:nvPr/>
          </p:nvSpPr>
          <p:spPr>
            <a:xfrm>
              <a:off x="4428001" y="3766832"/>
              <a:ext cx="797617" cy="615363"/>
            </a:xfrm>
            <a:prstGeom prst="rect">
              <a:avLst/>
            </a:prstGeom>
            <a:noFill/>
          </p:spPr>
          <p:txBody>
            <a:bodyPr wrap="square" rtlCol="0">
              <a:spAutoFit/>
            </a:bodyPr>
            <a:lstStyle/>
            <a:p>
              <a:r>
                <a:rPr lang="en-US" altLang="zh-CN" sz="2400" dirty="0">
                  <a:solidFill>
                    <a:srgbClr val="F5EDE8"/>
                  </a:solidFill>
                  <a:latin typeface="方正综艺简体" panose="03000509000000000000" pitchFamily="65" charset="-122"/>
                  <a:ea typeface="方正综艺简体" panose="03000509000000000000" pitchFamily="65" charset="-122"/>
                </a:rPr>
                <a:t>04</a:t>
              </a:r>
              <a:endParaRPr lang="zh-CN" altLang="en-US" sz="2400" dirty="0">
                <a:solidFill>
                  <a:srgbClr val="F5EDE8"/>
                </a:solidFill>
                <a:latin typeface="方正综艺简体" panose="03000509000000000000" pitchFamily="65" charset="-122"/>
                <a:ea typeface="方正综艺简体" panose="03000509000000000000" pitchFamily="65" charset="-122"/>
              </a:endParaRPr>
            </a:p>
          </p:txBody>
        </p:sp>
        <p:grpSp>
          <p:nvGrpSpPr>
            <p:cNvPr id="8" name="组合 2057"/>
            <p:cNvGrpSpPr>
              <a:grpSpLocks noChangeAspect="1"/>
            </p:cNvGrpSpPr>
            <p:nvPr/>
          </p:nvGrpSpPr>
          <p:grpSpPr>
            <a:xfrm>
              <a:off x="6934541" y="4717612"/>
              <a:ext cx="288000" cy="288000"/>
              <a:chOff x="7463847" y="1611569"/>
              <a:chExt cx="360000" cy="360000"/>
            </a:xfrm>
          </p:grpSpPr>
          <p:sp>
            <p:nvSpPr>
              <p:cNvPr id="73" name="Oval 128"/>
              <p:cNvSpPr>
                <a:spLocks noChangeArrowheads="1"/>
              </p:cNvSpPr>
              <p:nvPr/>
            </p:nvSpPr>
            <p:spPr bwMode="auto">
              <a:xfrm>
                <a:off x="7463847" y="1611569"/>
                <a:ext cx="360000" cy="360000"/>
              </a:xfrm>
              <a:prstGeom prst="ellipse">
                <a:avLst/>
              </a:prstGeom>
              <a:solidFill>
                <a:srgbClr val="F5EDE8"/>
              </a:solidFill>
              <a:ln>
                <a:noFill/>
              </a:ln>
            </p:spPr>
            <p:txBody>
              <a:bodyPr vert="horz" wrap="square" lIns="91440" tIns="45720" rIns="91440" bIns="45720" numCol="1" anchor="t" anchorCtr="0" compatLnSpc="1"/>
              <a:lstStyle/>
              <a:p>
                <a:endParaRPr lang="zh-CN" altLang="en-US"/>
              </a:p>
            </p:txBody>
          </p:sp>
          <p:sp>
            <p:nvSpPr>
              <p:cNvPr id="74" name="Freeform 129"/>
              <p:cNvSpPr/>
              <p:nvPr/>
            </p:nvSpPr>
            <p:spPr bwMode="auto">
              <a:xfrm>
                <a:off x="7560683" y="1710370"/>
                <a:ext cx="167469" cy="164669"/>
              </a:xfrm>
              <a:custGeom>
                <a:avLst/>
                <a:gdLst>
                  <a:gd name="T0" fmla="*/ 51 w 61"/>
                  <a:gd name="T1" fmla="*/ 0 h 60"/>
                  <a:gd name="T2" fmla="*/ 50 w 61"/>
                  <a:gd name="T3" fmla="*/ 0 h 60"/>
                  <a:gd name="T4" fmla="*/ 31 w 61"/>
                  <a:gd name="T5" fmla="*/ 19 h 60"/>
                  <a:gd name="T6" fmla="*/ 11 w 61"/>
                  <a:gd name="T7" fmla="*/ 0 h 60"/>
                  <a:gd name="T8" fmla="*/ 10 w 61"/>
                  <a:gd name="T9" fmla="*/ 0 h 60"/>
                  <a:gd name="T10" fmla="*/ 9 w 61"/>
                  <a:gd name="T11" fmla="*/ 0 h 60"/>
                  <a:gd name="T12" fmla="*/ 1 w 61"/>
                  <a:gd name="T13" fmla="*/ 8 h 60"/>
                  <a:gd name="T14" fmla="*/ 1 w 61"/>
                  <a:gd name="T15" fmla="*/ 11 h 60"/>
                  <a:gd name="T16" fmla="*/ 20 w 61"/>
                  <a:gd name="T17" fmla="*/ 30 h 60"/>
                  <a:gd name="T18" fmla="*/ 1 w 61"/>
                  <a:gd name="T19" fmla="*/ 49 h 60"/>
                  <a:gd name="T20" fmla="*/ 1 w 61"/>
                  <a:gd name="T21" fmla="*/ 51 h 60"/>
                  <a:gd name="T22" fmla="*/ 9 w 61"/>
                  <a:gd name="T23" fmla="*/ 59 h 60"/>
                  <a:gd name="T24" fmla="*/ 10 w 61"/>
                  <a:gd name="T25" fmla="*/ 60 h 60"/>
                  <a:gd name="T26" fmla="*/ 11 w 61"/>
                  <a:gd name="T27" fmla="*/ 59 h 60"/>
                  <a:gd name="T28" fmla="*/ 31 w 61"/>
                  <a:gd name="T29" fmla="*/ 40 h 60"/>
                  <a:gd name="T30" fmla="*/ 50 w 61"/>
                  <a:gd name="T31" fmla="*/ 59 h 60"/>
                  <a:gd name="T32" fmla="*/ 51 w 61"/>
                  <a:gd name="T33" fmla="*/ 60 h 60"/>
                  <a:gd name="T34" fmla="*/ 52 w 61"/>
                  <a:gd name="T35" fmla="*/ 59 h 60"/>
                  <a:gd name="T36" fmla="*/ 60 w 61"/>
                  <a:gd name="T37" fmla="*/ 51 h 60"/>
                  <a:gd name="T38" fmla="*/ 60 w 61"/>
                  <a:gd name="T39" fmla="*/ 49 h 60"/>
                  <a:gd name="T40" fmla="*/ 41 w 61"/>
                  <a:gd name="T41" fmla="*/ 30 h 60"/>
                  <a:gd name="T42" fmla="*/ 60 w 61"/>
                  <a:gd name="T43" fmla="*/ 11 h 60"/>
                  <a:gd name="T44" fmla="*/ 60 w 61"/>
                  <a:gd name="T45" fmla="*/ 8 h 60"/>
                  <a:gd name="T46" fmla="*/ 52 w 61"/>
                  <a:gd name="T47" fmla="*/ 0 h 60"/>
                  <a:gd name="T48" fmla="*/ 51 w 61"/>
                  <a:gd name="T4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1" h="60">
                    <a:moveTo>
                      <a:pt x="51" y="0"/>
                    </a:moveTo>
                    <a:cubicBezTo>
                      <a:pt x="50" y="0"/>
                      <a:pt x="50" y="0"/>
                      <a:pt x="50" y="0"/>
                    </a:cubicBezTo>
                    <a:cubicBezTo>
                      <a:pt x="31" y="19"/>
                      <a:pt x="31" y="19"/>
                      <a:pt x="31" y="19"/>
                    </a:cubicBezTo>
                    <a:cubicBezTo>
                      <a:pt x="11" y="0"/>
                      <a:pt x="11" y="0"/>
                      <a:pt x="11" y="0"/>
                    </a:cubicBezTo>
                    <a:cubicBezTo>
                      <a:pt x="11" y="0"/>
                      <a:pt x="11" y="0"/>
                      <a:pt x="10" y="0"/>
                    </a:cubicBezTo>
                    <a:cubicBezTo>
                      <a:pt x="10" y="0"/>
                      <a:pt x="9" y="0"/>
                      <a:pt x="9" y="0"/>
                    </a:cubicBezTo>
                    <a:cubicBezTo>
                      <a:pt x="1" y="8"/>
                      <a:pt x="1" y="8"/>
                      <a:pt x="1" y="8"/>
                    </a:cubicBezTo>
                    <a:cubicBezTo>
                      <a:pt x="0" y="9"/>
                      <a:pt x="0" y="10"/>
                      <a:pt x="1" y="11"/>
                    </a:cubicBezTo>
                    <a:cubicBezTo>
                      <a:pt x="20" y="30"/>
                      <a:pt x="20" y="30"/>
                      <a:pt x="20" y="30"/>
                    </a:cubicBezTo>
                    <a:cubicBezTo>
                      <a:pt x="1" y="49"/>
                      <a:pt x="1" y="49"/>
                      <a:pt x="1" y="49"/>
                    </a:cubicBezTo>
                    <a:cubicBezTo>
                      <a:pt x="0" y="49"/>
                      <a:pt x="0" y="51"/>
                      <a:pt x="1" y="51"/>
                    </a:cubicBezTo>
                    <a:cubicBezTo>
                      <a:pt x="9" y="59"/>
                      <a:pt x="9" y="59"/>
                      <a:pt x="9" y="59"/>
                    </a:cubicBezTo>
                    <a:cubicBezTo>
                      <a:pt x="9" y="59"/>
                      <a:pt x="10" y="60"/>
                      <a:pt x="10" y="60"/>
                    </a:cubicBezTo>
                    <a:cubicBezTo>
                      <a:pt x="11" y="60"/>
                      <a:pt x="11" y="59"/>
                      <a:pt x="11" y="59"/>
                    </a:cubicBezTo>
                    <a:cubicBezTo>
                      <a:pt x="31" y="40"/>
                      <a:pt x="31" y="40"/>
                      <a:pt x="31" y="40"/>
                    </a:cubicBezTo>
                    <a:cubicBezTo>
                      <a:pt x="50" y="59"/>
                      <a:pt x="50" y="59"/>
                      <a:pt x="50" y="59"/>
                    </a:cubicBezTo>
                    <a:cubicBezTo>
                      <a:pt x="50" y="59"/>
                      <a:pt x="50" y="60"/>
                      <a:pt x="51" y="60"/>
                    </a:cubicBezTo>
                    <a:cubicBezTo>
                      <a:pt x="51" y="60"/>
                      <a:pt x="52" y="59"/>
                      <a:pt x="52" y="59"/>
                    </a:cubicBezTo>
                    <a:cubicBezTo>
                      <a:pt x="60" y="51"/>
                      <a:pt x="60" y="51"/>
                      <a:pt x="60" y="51"/>
                    </a:cubicBezTo>
                    <a:cubicBezTo>
                      <a:pt x="61" y="51"/>
                      <a:pt x="61" y="49"/>
                      <a:pt x="60" y="49"/>
                    </a:cubicBezTo>
                    <a:cubicBezTo>
                      <a:pt x="41" y="30"/>
                      <a:pt x="41" y="30"/>
                      <a:pt x="41" y="30"/>
                    </a:cubicBezTo>
                    <a:cubicBezTo>
                      <a:pt x="60" y="11"/>
                      <a:pt x="60" y="11"/>
                      <a:pt x="60" y="11"/>
                    </a:cubicBezTo>
                    <a:cubicBezTo>
                      <a:pt x="61" y="10"/>
                      <a:pt x="61" y="9"/>
                      <a:pt x="60" y="8"/>
                    </a:cubicBezTo>
                    <a:cubicBezTo>
                      <a:pt x="52" y="0"/>
                      <a:pt x="52" y="0"/>
                      <a:pt x="52" y="0"/>
                    </a:cubicBezTo>
                    <a:cubicBezTo>
                      <a:pt x="52" y="0"/>
                      <a:pt x="51" y="0"/>
                      <a:pt x="51" y="0"/>
                    </a:cubicBezTo>
                  </a:path>
                </a:pathLst>
              </a:custGeom>
              <a:solidFill>
                <a:schemeClr val="accent3"/>
              </a:solidFill>
              <a:ln>
                <a:noFill/>
              </a:ln>
            </p:spPr>
            <p:txBody>
              <a:bodyPr vert="horz" wrap="square" lIns="91440" tIns="45720" rIns="91440" bIns="45720" numCol="1" anchor="t" anchorCtr="0" compatLnSpc="1"/>
              <a:lstStyle/>
              <a:p>
                <a:endParaRPr lang="zh-CN" altLang="en-US"/>
              </a:p>
            </p:txBody>
          </p:sp>
        </p:grpSp>
        <p:grpSp>
          <p:nvGrpSpPr>
            <p:cNvPr id="9" name="组合 2058"/>
            <p:cNvGrpSpPr>
              <a:grpSpLocks noChangeAspect="1"/>
            </p:cNvGrpSpPr>
            <p:nvPr/>
          </p:nvGrpSpPr>
          <p:grpSpPr>
            <a:xfrm>
              <a:off x="6934541" y="2965752"/>
              <a:ext cx="288000" cy="288000"/>
              <a:chOff x="8867230" y="1631100"/>
              <a:chExt cx="360000" cy="360000"/>
            </a:xfrm>
          </p:grpSpPr>
          <p:sp>
            <p:nvSpPr>
              <p:cNvPr id="76" name="Oval 133"/>
              <p:cNvSpPr>
                <a:spLocks noChangeArrowheads="1"/>
              </p:cNvSpPr>
              <p:nvPr/>
            </p:nvSpPr>
            <p:spPr bwMode="auto">
              <a:xfrm>
                <a:off x="8867230" y="1631100"/>
                <a:ext cx="360000" cy="360000"/>
              </a:xfrm>
              <a:prstGeom prst="ellipse">
                <a:avLst/>
              </a:prstGeom>
              <a:solidFill>
                <a:srgbClr val="F5EDE8"/>
              </a:solidFill>
              <a:ln>
                <a:noFill/>
              </a:ln>
            </p:spPr>
            <p:txBody>
              <a:bodyPr vert="horz" wrap="square" lIns="91440" tIns="45720" rIns="91440" bIns="45720" numCol="1" anchor="t" anchorCtr="0" compatLnSpc="1"/>
              <a:lstStyle/>
              <a:p>
                <a:endParaRPr lang="zh-CN" altLang="en-US"/>
              </a:p>
            </p:txBody>
          </p:sp>
          <p:sp>
            <p:nvSpPr>
              <p:cNvPr id="77" name="Freeform 134"/>
              <p:cNvSpPr/>
              <p:nvPr/>
            </p:nvSpPr>
            <p:spPr bwMode="auto">
              <a:xfrm>
                <a:off x="8923656" y="1785548"/>
                <a:ext cx="246019" cy="52240"/>
              </a:xfrm>
              <a:custGeom>
                <a:avLst/>
                <a:gdLst>
                  <a:gd name="T0" fmla="*/ 88 w 90"/>
                  <a:gd name="T1" fmla="*/ 0 h 19"/>
                  <a:gd name="T2" fmla="*/ 2 w 90"/>
                  <a:gd name="T3" fmla="*/ 0 h 19"/>
                  <a:gd name="T4" fmla="*/ 0 w 90"/>
                  <a:gd name="T5" fmla="*/ 3 h 19"/>
                  <a:gd name="T6" fmla="*/ 0 w 90"/>
                  <a:gd name="T7" fmla="*/ 16 h 19"/>
                  <a:gd name="T8" fmla="*/ 2 w 90"/>
                  <a:gd name="T9" fmla="*/ 19 h 19"/>
                  <a:gd name="T10" fmla="*/ 88 w 90"/>
                  <a:gd name="T11" fmla="*/ 19 h 19"/>
                  <a:gd name="T12" fmla="*/ 90 w 90"/>
                  <a:gd name="T13" fmla="*/ 16 h 19"/>
                  <a:gd name="T14" fmla="*/ 90 w 90"/>
                  <a:gd name="T15" fmla="*/ 3 h 19"/>
                  <a:gd name="T16" fmla="*/ 88 w 90"/>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19">
                    <a:moveTo>
                      <a:pt x="88" y="0"/>
                    </a:moveTo>
                    <a:cubicBezTo>
                      <a:pt x="2" y="0"/>
                      <a:pt x="2" y="0"/>
                      <a:pt x="2" y="0"/>
                    </a:cubicBezTo>
                    <a:cubicBezTo>
                      <a:pt x="1" y="0"/>
                      <a:pt x="0" y="1"/>
                      <a:pt x="0" y="3"/>
                    </a:cubicBezTo>
                    <a:cubicBezTo>
                      <a:pt x="0" y="16"/>
                      <a:pt x="0" y="16"/>
                      <a:pt x="0" y="16"/>
                    </a:cubicBezTo>
                    <a:cubicBezTo>
                      <a:pt x="0" y="18"/>
                      <a:pt x="1" y="19"/>
                      <a:pt x="2" y="19"/>
                    </a:cubicBezTo>
                    <a:cubicBezTo>
                      <a:pt x="88" y="19"/>
                      <a:pt x="88" y="19"/>
                      <a:pt x="88" y="19"/>
                    </a:cubicBezTo>
                    <a:cubicBezTo>
                      <a:pt x="89" y="19"/>
                      <a:pt x="90" y="18"/>
                      <a:pt x="90" y="16"/>
                    </a:cubicBezTo>
                    <a:cubicBezTo>
                      <a:pt x="90" y="3"/>
                      <a:pt x="90" y="3"/>
                      <a:pt x="90" y="3"/>
                    </a:cubicBezTo>
                    <a:cubicBezTo>
                      <a:pt x="90" y="1"/>
                      <a:pt x="89" y="0"/>
                      <a:pt x="88" y="0"/>
                    </a:cubicBezTo>
                  </a:path>
                </a:pathLst>
              </a:custGeom>
              <a:solidFill>
                <a:schemeClr val="accent2"/>
              </a:solidFill>
              <a:ln>
                <a:noFill/>
              </a:ln>
            </p:spPr>
            <p:txBody>
              <a:bodyPr vert="horz" wrap="square" lIns="91440" tIns="45720" rIns="91440" bIns="45720" numCol="1" anchor="t" anchorCtr="0" compatLnSpc="1"/>
              <a:lstStyle/>
              <a:p>
                <a:endParaRPr lang="zh-CN" altLang="en-US"/>
              </a:p>
            </p:txBody>
          </p:sp>
        </p:grpSp>
        <p:sp>
          <p:nvSpPr>
            <p:cNvPr id="79" name="Oval 138"/>
            <p:cNvSpPr>
              <a:spLocks noChangeArrowheads="1"/>
            </p:cNvSpPr>
            <p:nvPr/>
          </p:nvSpPr>
          <p:spPr bwMode="auto">
            <a:xfrm>
              <a:off x="5025894" y="2777779"/>
              <a:ext cx="288000" cy="288000"/>
            </a:xfrm>
            <a:prstGeom prst="ellipse">
              <a:avLst/>
            </a:prstGeom>
            <a:solidFill>
              <a:srgbClr val="F5EDE8"/>
            </a:solidFill>
            <a:ln>
              <a:noFill/>
            </a:ln>
          </p:spPr>
          <p:txBody>
            <a:bodyPr vert="horz" wrap="square" lIns="91440" tIns="45720" rIns="91440" bIns="45720" numCol="1" anchor="t" anchorCtr="0" compatLnSpc="1"/>
            <a:lstStyle/>
            <a:p>
              <a:endParaRPr lang="zh-CN" altLang="en-US"/>
            </a:p>
          </p:txBody>
        </p:sp>
        <p:sp>
          <p:nvSpPr>
            <p:cNvPr id="80" name="Freeform 139"/>
            <p:cNvSpPr/>
            <p:nvPr/>
          </p:nvSpPr>
          <p:spPr bwMode="auto">
            <a:xfrm>
              <a:off x="5122501" y="2834285"/>
              <a:ext cx="110278" cy="174987"/>
            </a:xfrm>
            <a:custGeom>
              <a:avLst/>
              <a:gdLst>
                <a:gd name="T0" fmla="*/ 10 w 50"/>
                <a:gd name="T1" fmla="*/ 0 h 79"/>
                <a:gd name="T2" fmla="*/ 9 w 50"/>
                <a:gd name="T3" fmla="*/ 0 h 79"/>
                <a:gd name="T4" fmla="*/ 1 w 50"/>
                <a:gd name="T5" fmla="*/ 8 h 79"/>
                <a:gd name="T6" fmla="*/ 1 w 50"/>
                <a:gd name="T7" fmla="*/ 11 h 79"/>
                <a:gd name="T8" fmla="*/ 29 w 50"/>
                <a:gd name="T9" fmla="*/ 39 h 79"/>
                <a:gd name="T10" fmla="*/ 1 w 50"/>
                <a:gd name="T11" fmla="*/ 68 h 79"/>
                <a:gd name="T12" fmla="*/ 1 w 50"/>
                <a:gd name="T13" fmla="*/ 70 h 79"/>
                <a:gd name="T14" fmla="*/ 9 w 50"/>
                <a:gd name="T15" fmla="*/ 79 h 79"/>
                <a:gd name="T16" fmla="*/ 10 w 50"/>
                <a:gd name="T17" fmla="*/ 79 h 79"/>
                <a:gd name="T18" fmla="*/ 12 w 50"/>
                <a:gd name="T19" fmla="*/ 79 h 79"/>
                <a:gd name="T20" fmla="*/ 41 w 50"/>
                <a:gd name="T21" fmla="*/ 49 h 79"/>
                <a:gd name="T22" fmla="*/ 50 w 50"/>
                <a:gd name="T23" fmla="*/ 41 h 79"/>
                <a:gd name="T24" fmla="*/ 50 w 50"/>
                <a:gd name="T25" fmla="*/ 38 h 79"/>
                <a:gd name="T26" fmla="*/ 41 w 50"/>
                <a:gd name="T27" fmla="*/ 30 h 79"/>
                <a:gd name="T28" fmla="*/ 12 w 50"/>
                <a:gd name="T29" fmla="*/ 0 h 79"/>
                <a:gd name="T30" fmla="*/ 10 w 50"/>
                <a:gd name="T3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79">
                  <a:moveTo>
                    <a:pt x="10" y="0"/>
                  </a:moveTo>
                  <a:cubicBezTo>
                    <a:pt x="10" y="0"/>
                    <a:pt x="9" y="0"/>
                    <a:pt x="9" y="0"/>
                  </a:cubicBezTo>
                  <a:cubicBezTo>
                    <a:pt x="1" y="8"/>
                    <a:pt x="1" y="8"/>
                    <a:pt x="1" y="8"/>
                  </a:cubicBezTo>
                  <a:cubicBezTo>
                    <a:pt x="0" y="9"/>
                    <a:pt x="0" y="10"/>
                    <a:pt x="1" y="11"/>
                  </a:cubicBezTo>
                  <a:cubicBezTo>
                    <a:pt x="29" y="39"/>
                    <a:pt x="29" y="39"/>
                    <a:pt x="29" y="39"/>
                  </a:cubicBezTo>
                  <a:cubicBezTo>
                    <a:pt x="1" y="68"/>
                    <a:pt x="1" y="68"/>
                    <a:pt x="1" y="68"/>
                  </a:cubicBezTo>
                  <a:cubicBezTo>
                    <a:pt x="0" y="68"/>
                    <a:pt x="0" y="70"/>
                    <a:pt x="1" y="70"/>
                  </a:cubicBezTo>
                  <a:cubicBezTo>
                    <a:pt x="9" y="79"/>
                    <a:pt x="9" y="79"/>
                    <a:pt x="9" y="79"/>
                  </a:cubicBezTo>
                  <a:cubicBezTo>
                    <a:pt x="9" y="79"/>
                    <a:pt x="10" y="79"/>
                    <a:pt x="10" y="79"/>
                  </a:cubicBezTo>
                  <a:cubicBezTo>
                    <a:pt x="11" y="79"/>
                    <a:pt x="11" y="79"/>
                    <a:pt x="12" y="79"/>
                  </a:cubicBezTo>
                  <a:cubicBezTo>
                    <a:pt x="41" y="49"/>
                    <a:pt x="41" y="49"/>
                    <a:pt x="41" y="49"/>
                  </a:cubicBezTo>
                  <a:cubicBezTo>
                    <a:pt x="50" y="41"/>
                    <a:pt x="50" y="41"/>
                    <a:pt x="50" y="41"/>
                  </a:cubicBezTo>
                  <a:cubicBezTo>
                    <a:pt x="50" y="40"/>
                    <a:pt x="50" y="39"/>
                    <a:pt x="50" y="38"/>
                  </a:cubicBezTo>
                  <a:cubicBezTo>
                    <a:pt x="41" y="30"/>
                    <a:pt x="41" y="30"/>
                    <a:pt x="41" y="30"/>
                  </a:cubicBezTo>
                  <a:cubicBezTo>
                    <a:pt x="12" y="0"/>
                    <a:pt x="12" y="0"/>
                    <a:pt x="12" y="0"/>
                  </a:cubicBezTo>
                  <a:cubicBezTo>
                    <a:pt x="11" y="0"/>
                    <a:pt x="11" y="0"/>
                    <a:pt x="10" y="0"/>
                  </a:cubicBezTo>
                </a:path>
              </a:pathLst>
            </a:custGeom>
            <a:solidFill>
              <a:schemeClr val="accent1"/>
            </a:solidFill>
            <a:ln>
              <a:noFill/>
            </a:ln>
          </p:spPr>
          <p:txBody>
            <a:bodyPr vert="horz" wrap="square" lIns="91440" tIns="45720" rIns="91440" bIns="45720" numCol="1" anchor="t" anchorCtr="0" compatLnSpc="1"/>
            <a:lstStyle/>
            <a:p>
              <a:endParaRPr lang="zh-CN" altLang="en-US"/>
            </a:p>
          </p:txBody>
        </p:sp>
        <p:grpSp>
          <p:nvGrpSpPr>
            <p:cNvPr id="10" name="组合 2059"/>
            <p:cNvGrpSpPr>
              <a:grpSpLocks noChangeAspect="1"/>
            </p:cNvGrpSpPr>
            <p:nvPr/>
          </p:nvGrpSpPr>
          <p:grpSpPr>
            <a:xfrm>
              <a:off x="4998728" y="4640388"/>
              <a:ext cx="288000" cy="288000"/>
              <a:chOff x="9479777" y="1641940"/>
              <a:chExt cx="360000" cy="360000"/>
            </a:xfrm>
          </p:grpSpPr>
          <p:sp>
            <p:nvSpPr>
              <p:cNvPr id="82" name="Oval 143"/>
              <p:cNvSpPr>
                <a:spLocks noChangeArrowheads="1"/>
              </p:cNvSpPr>
              <p:nvPr/>
            </p:nvSpPr>
            <p:spPr bwMode="auto">
              <a:xfrm>
                <a:off x="9479777" y="1641940"/>
                <a:ext cx="360000" cy="360000"/>
              </a:xfrm>
              <a:prstGeom prst="ellipse">
                <a:avLst/>
              </a:prstGeom>
              <a:solidFill>
                <a:srgbClr val="F5EDE8"/>
              </a:solidFill>
              <a:ln>
                <a:noFill/>
              </a:ln>
            </p:spPr>
            <p:txBody>
              <a:bodyPr vert="horz" wrap="square" lIns="91440" tIns="45720" rIns="91440" bIns="45720" numCol="1" anchor="t" anchorCtr="0" compatLnSpc="1"/>
              <a:lstStyle/>
              <a:p>
                <a:endParaRPr lang="zh-CN" altLang="en-US"/>
              </a:p>
            </p:txBody>
          </p:sp>
          <p:sp>
            <p:nvSpPr>
              <p:cNvPr id="83" name="Freeform 144"/>
              <p:cNvSpPr/>
              <p:nvPr/>
            </p:nvSpPr>
            <p:spPr bwMode="auto">
              <a:xfrm>
                <a:off x="9561286" y="1726580"/>
                <a:ext cx="196981" cy="192978"/>
              </a:xfrm>
              <a:custGeom>
                <a:avLst/>
                <a:gdLst>
                  <a:gd name="T0" fmla="*/ 41 w 72"/>
                  <a:gd name="T1" fmla="*/ 0 h 71"/>
                  <a:gd name="T2" fmla="*/ 30 w 72"/>
                  <a:gd name="T3" fmla="*/ 0 h 71"/>
                  <a:gd name="T4" fmla="*/ 29 w 72"/>
                  <a:gd name="T5" fmla="*/ 1 h 71"/>
                  <a:gd name="T6" fmla="*/ 29 w 72"/>
                  <a:gd name="T7" fmla="*/ 28 h 71"/>
                  <a:gd name="T8" fmla="*/ 2 w 72"/>
                  <a:gd name="T9" fmla="*/ 28 h 71"/>
                  <a:gd name="T10" fmla="*/ 0 w 72"/>
                  <a:gd name="T11" fmla="*/ 30 h 71"/>
                  <a:gd name="T12" fmla="*/ 0 w 72"/>
                  <a:gd name="T13" fmla="*/ 41 h 71"/>
                  <a:gd name="T14" fmla="*/ 2 w 72"/>
                  <a:gd name="T15" fmla="*/ 43 h 71"/>
                  <a:gd name="T16" fmla="*/ 29 w 72"/>
                  <a:gd name="T17" fmla="*/ 43 h 71"/>
                  <a:gd name="T18" fmla="*/ 29 w 72"/>
                  <a:gd name="T19" fmla="*/ 69 h 71"/>
                  <a:gd name="T20" fmla="*/ 30 w 72"/>
                  <a:gd name="T21" fmla="*/ 71 h 71"/>
                  <a:gd name="T22" fmla="*/ 41 w 72"/>
                  <a:gd name="T23" fmla="*/ 71 h 71"/>
                  <a:gd name="T24" fmla="*/ 43 w 72"/>
                  <a:gd name="T25" fmla="*/ 69 h 71"/>
                  <a:gd name="T26" fmla="*/ 43 w 72"/>
                  <a:gd name="T27" fmla="*/ 43 h 71"/>
                  <a:gd name="T28" fmla="*/ 70 w 72"/>
                  <a:gd name="T29" fmla="*/ 43 h 71"/>
                  <a:gd name="T30" fmla="*/ 72 w 72"/>
                  <a:gd name="T31" fmla="*/ 41 h 71"/>
                  <a:gd name="T32" fmla="*/ 72 w 72"/>
                  <a:gd name="T33" fmla="*/ 30 h 71"/>
                  <a:gd name="T34" fmla="*/ 70 w 72"/>
                  <a:gd name="T35" fmla="*/ 28 h 71"/>
                  <a:gd name="T36" fmla="*/ 43 w 72"/>
                  <a:gd name="T37" fmla="*/ 28 h 71"/>
                  <a:gd name="T38" fmla="*/ 43 w 72"/>
                  <a:gd name="T39" fmla="*/ 1 h 71"/>
                  <a:gd name="T40" fmla="*/ 41 w 72"/>
                  <a:gd name="T4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 h="71">
                    <a:moveTo>
                      <a:pt x="41" y="0"/>
                    </a:moveTo>
                    <a:cubicBezTo>
                      <a:pt x="30" y="0"/>
                      <a:pt x="30" y="0"/>
                      <a:pt x="30" y="0"/>
                    </a:cubicBezTo>
                    <a:cubicBezTo>
                      <a:pt x="30" y="0"/>
                      <a:pt x="29" y="0"/>
                      <a:pt x="29" y="1"/>
                    </a:cubicBezTo>
                    <a:cubicBezTo>
                      <a:pt x="29" y="28"/>
                      <a:pt x="29" y="28"/>
                      <a:pt x="29" y="28"/>
                    </a:cubicBezTo>
                    <a:cubicBezTo>
                      <a:pt x="2" y="28"/>
                      <a:pt x="2" y="28"/>
                      <a:pt x="2" y="28"/>
                    </a:cubicBezTo>
                    <a:cubicBezTo>
                      <a:pt x="1" y="28"/>
                      <a:pt x="0" y="29"/>
                      <a:pt x="0" y="30"/>
                    </a:cubicBezTo>
                    <a:cubicBezTo>
                      <a:pt x="0" y="41"/>
                      <a:pt x="0" y="41"/>
                      <a:pt x="0" y="41"/>
                    </a:cubicBezTo>
                    <a:cubicBezTo>
                      <a:pt x="0" y="42"/>
                      <a:pt x="1" y="43"/>
                      <a:pt x="2" y="43"/>
                    </a:cubicBezTo>
                    <a:cubicBezTo>
                      <a:pt x="29" y="43"/>
                      <a:pt x="29" y="43"/>
                      <a:pt x="29" y="43"/>
                    </a:cubicBezTo>
                    <a:cubicBezTo>
                      <a:pt x="29" y="69"/>
                      <a:pt x="29" y="69"/>
                      <a:pt x="29" y="69"/>
                    </a:cubicBezTo>
                    <a:cubicBezTo>
                      <a:pt x="29" y="70"/>
                      <a:pt x="30" y="71"/>
                      <a:pt x="30" y="71"/>
                    </a:cubicBezTo>
                    <a:cubicBezTo>
                      <a:pt x="41" y="71"/>
                      <a:pt x="41" y="71"/>
                      <a:pt x="41" y="71"/>
                    </a:cubicBezTo>
                    <a:cubicBezTo>
                      <a:pt x="42" y="71"/>
                      <a:pt x="43" y="70"/>
                      <a:pt x="43" y="69"/>
                    </a:cubicBezTo>
                    <a:cubicBezTo>
                      <a:pt x="43" y="43"/>
                      <a:pt x="43" y="43"/>
                      <a:pt x="43" y="43"/>
                    </a:cubicBezTo>
                    <a:cubicBezTo>
                      <a:pt x="70" y="43"/>
                      <a:pt x="70" y="43"/>
                      <a:pt x="70" y="43"/>
                    </a:cubicBezTo>
                    <a:cubicBezTo>
                      <a:pt x="71" y="43"/>
                      <a:pt x="72" y="42"/>
                      <a:pt x="72" y="41"/>
                    </a:cubicBezTo>
                    <a:cubicBezTo>
                      <a:pt x="72" y="30"/>
                      <a:pt x="72" y="30"/>
                      <a:pt x="72" y="30"/>
                    </a:cubicBezTo>
                    <a:cubicBezTo>
                      <a:pt x="72" y="29"/>
                      <a:pt x="71" y="28"/>
                      <a:pt x="70" y="28"/>
                    </a:cubicBezTo>
                    <a:cubicBezTo>
                      <a:pt x="43" y="28"/>
                      <a:pt x="43" y="28"/>
                      <a:pt x="43" y="28"/>
                    </a:cubicBezTo>
                    <a:cubicBezTo>
                      <a:pt x="43" y="1"/>
                      <a:pt x="43" y="1"/>
                      <a:pt x="43" y="1"/>
                    </a:cubicBezTo>
                    <a:cubicBezTo>
                      <a:pt x="43" y="0"/>
                      <a:pt x="42" y="0"/>
                      <a:pt x="41" y="0"/>
                    </a:cubicBezTo>
                  </a:path>
                </a:pathLst>
              </a:custGeom>
              <a:solidFill>
                <a:schemeClr val="accent4"/>
              </a:solidFill>
              <a:ln>
                <a:noFill/>
              </a:ln>
            </p:spPr>
            <p:txBody>
              <a:bodyPr vert="horz" wrap="square" lIns="91440" tIns="45720" rIns="91440" bIns="45720" numCol="1" anchor="t" anchorCtr="0" compatLnSpc="1"/>
              <a:lstStyle/>
              <a:p>
                <a:endParaRPr lang="zh-CN" altLang="en-US"/>
              </a:p>
            </p:txBody>
          </p:sp>
        </p:grpSp>
      </p:grpSp>
      <p:grpSp>
        <p:nvGrpSpPr>
          <p:cNvPr id="12" name="组合 87"/>
          <p:cNvGrpSpPr/>
          <p:nvPr/>
        </p:nvGrpSpPr>
        <p:grpSpPr>
          <a:xfrm>
            <a:off x="1248745" y="1692645"/>
            <a:ext cx="2531167" cy="742774"/>
            <a:chOff x="980608" y="1870072"/>
            <a:chExt cx="3374889" cy="990059"/>
          </a:xfrm>
        </p:grpSpPr>
        <p:sp>
          <p:nvSpPr>
            <p:cNvPr id="89" name="文本框 88"/>
            <p:cNvSpPr txBox="1"/>
            <p:nvPr/>
          </p:nvSpPr>
          <p:spPr>
            <a:xfrm>
              <a:off x="1255541" y="2183232"/>
              <a:ext cx="2209562" cy="676899"/>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文字是简单的视觉图案再现 口语的声音，</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3" name="组合 89"/>
            <p:cNvGrpSpPr/>
            <p:nvPr/>
          </p:nvGrpSpPr>
          <p:grpSpPr>
            <a:xfrm>
              <a:off x="980608" y="1948657"/>
              <a:ext cx="216000" cy="216443"/>
              <a:chOff x="980608" y="2248535"/>
              <a:chExt cx="216000" cy="216443"/>
            </a:xfrm>
          </p:grpSpPr>
          <p:sp>
            <p:nvSpPr>
              <p:cNvPr id="92" name="Freeform 15"/>
              <p:cNvSpPr>
                <a:spLocks noEditPoints="1"/>
              </p:cNvSpPr>
              <p:nvPr/>
            </p:nvSpPr>
            <p:spPr bwMode="auto">
              <a:xfrm>
                <a:off x="1061331" y="2279139"/>
                <a:ext cx="46127" cy="154349"/>
              </a:xfrm>
              <a:custGeom>
                <a:avLst/>
                <a:gdLst>
                  <a:gd name="T0" fmla="*/ 41 w 44"/>
                  <a:gd name="T1" fmla="*/ 117 h 147"/>
                  <a:gd name="T2" fmla="*/ 44 w 44"/>
                  <a:gd name="T3" fmla="*/ 120 h 147"/>
                  <a:gd name="T4" fmla="*/ 26 w 44"/>
                  <a:gd name="T5" fmla="*/ 140 h 147"/>
                  <a:gd name="T6" fmla="*/ 12 w 44"/>
                  <a:gd name="T7" fmla="*/ 147 h 147"/>
                  <a:gd name="T8" fmla="*/ 7 w 44"/>
                  <a:gd name="T9" fmla="*/ 145 h 147"/>
                  <a:gd name="T10" fmla="*/ 6 w 44"/>
                  <a:gd name="T11" fmla="*/ 138 h 147"/>
                  <a:gd name="T12" fmla="*/ 11 w 44"/>
                  <a:gd name="T13" fmla="*/ 103 h 147"/>
                  <a:gd name="T14" fmla="*/ 16 w 44"/>
                  <a:gd name="T15" fmla="*/ 68 h 147"/>
                  <a:gd name="T16" fmla="*/ 16 w 44"/>
                  <a:gd name="T17" fmla="*/ 66 h 147"/>
                  <a:gd name="T18" fmla="*/ 14 w 44"/>
                  <a:gd name="T19" fmla="*/ 65 h 147"/>
                  <a:gd name="T20" fmla="*/ 10 w 44"/>
                  <a:gd name="T21" fmla="*/ 66 h 147"/>
                  <a:gd name="T22" fmla="*/ 4 w 44"/>
                  <a:gd name="T23" fmla="*/ 72 h 147"/>
                  <a:gd name="T24" fmla="*/ 0 w 44"/>
                  <a:gd name="T25" fmla="*/ 69 h 147"/>
                  <a:gd name="T26" fmla="*/ 19 w 44"/>
                  <a:gd name="T27" fmla="*/ 50 h 147"/>
                  <a:gd name="T28" fmla="*/ 32 w 44"/>
                  <a:gd name="T29" fmla="*/ 43 h 147"/>
                  <a:gd name="T30" fmla="*/ 37 w 44"/>
                  <a:gd name="T31" fmla="*/ 45 h 147"/>
                  <a:gd name="T32" fmla="*/ 39 w 44"/>
                  <a:gd name="T33" fmla="*/ 51 h 147"/>
                  <a:gd name="T34" fmla="*/ 35 w 44"/>
                  <a:gd name="T35" fmla="*/ 76 h 147"/>
                  <a:gd name="T36" fmla="*/ 33 w 44"/>
                  <a:gd name="T37" fmla="*/ 87 h 147"/>
                  <a:gd name="T38" fmla="*/ 30 w 44"/>
                  <a:gd name="T39" fmla="*/ 110 h 147"/>
                  <a:gd name="T40" fmla="*/ 28 w 44"/>
                  <a:gd name="T41" fmla="*/ 120 h 147"/>
                  <a:gd name="T42" fmla="*/ 29 w 44"/>
                  <a:gd name="T43" fmla="*/ 124 h 147"/>
                  <a:gd name="T44" fmla="*/ 31 w 44"/>
                  <a:gd name="T45" fmla="*/ 125 h 147"/>
                  <a:gd name="T46" fmla="*/ 35 w 44"/>
                  <a:gd name="T47" fmla="*/ 123 h 147"/>
                  <a:gd name="T48" fmla="*/ 41 w 44"/>
                  <a:gd name="T49" fmla="*/ 117 h 147"/>
                  <a:gd name="T50" fmla="*/ 34 w 44"/>
                  <a:gd name="T51" fmla="*/ 0 h 147"/>
                  <a:gd name="T52" fmla="*/ 41 w 44"/>
                  <a:gd name="T53" fmla="*/ 3 h 147"/>
                  <a:gd name="T54" fmla="*/ 44 w 44"/>
                  <a:gd name="T55" fmla="*/ 10 h 147"/>
                  <a:gd name="T56" fmla="*/ 40 w 44"/>
                  <a:gd name="T57" fmla="*/ 22 h 147"/>
                  <a:gd name="T58" fmla="*/ 31 w 44"/>
                  <a:gd name="T59" fmla="*/ 27 h 147"/>
                  <a:gd name="T60" fmla="*/ 23 w 44"/>
                  <a:gd name="T61" fmla="*/ 24 h 147"/>
                  <a:gd name="T62" fmla="*/ 21 w 44"/>
                  <a:gd name="T63" fmla="*/ 16 h 147"/>
                  <a:gd name="T64" fmla="*/ 25 w 44"/>
                  <a:gd name="T65" fmla="*/ 5 h 147"/>
                  <a:gd name="T66" fmla="*/ 34 w 44"/>
                  <a:gd name="T67"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 h="147">
                    <a:moveTo>
                      <a:pt x="41" y="117"/>
                    </a:moveTo>
                    <a:cubicBezTo>
                      <a:pt x="44" y="120"/>
                      <a:pt x="44" y="120"/>
                      <a:pt x="44" y="120"/>
                    </a:cubicBezTo>
                    <a:cubicBezTo>
                      <a:pt x="38" y="129"/>
                      <a:pt x="32" y="135"/>
                      <a:pt x="26" y="140"/>
                    </a:cubicBezTo>
                    <a:cubicBezTo>
                      <a:pt x="20" y="145"/>
                      <a:pt x="16" y="147"/>
                      <a:pt x="12" y="147"/>
                    </a:cubicBezTo>
                    <a:cubicBezTo>
                      <a:pt x="10" y="147"/>
                      <a:pt x="8" y="147"/>
                      <a:pt x="7" y="145"/>
                    </a:cubicBezTo>
                    <a:cubicBezTo>
                      <a:pt x="6" y="144"/>
                      <a:pt x="6" y="141"/>
                      <a:pt x="6" y="138"/>
                    </a:cubicBezTo>
                    <a:cubicBezTo>
                      <a:pt x="6" y="131"/>
                      <a:pt x="7" y="119"/>
                      <a:pt x="11" y="103"/>
                    </a:cubicBezTo>
                    <a:cubicBezTo>
                      <a:pt x="15" y="87"/>
                      <a:pt x="16" y="75"/>
                      <a:pt x="16" y="68"/>
                    </a:cubicBezTo>
                    <a:cubicBezTo>
                      <a:pt x="16" y="67"/>
                      <a:pt x="16" y="66"/>
                      <a:pt x="16" y="66"/>
                    </a:cubicBezTo>
                    <a:cubicBezTo>
                      <a:pt x="15" y="65"/>
                      <a:pt x="15" y="65"/>
                      <a:pt x="14" y="65"/>
                    </a:cubicBezTo>
                    <a:cubicBezTo>
                      <a:pt x="13" y="65"/>
                      <a:pt x="12" y="65"/>
                      <a:pt x="10" y="66"/>
                    </a:cubicBezTo>
                    <a:cubicBezTo>
                      <a:pt x="8" y="68"/>
                      <a:pt x="6" y="70"/>
                      <a:pt x="4" y="72"/>
                    </a:cubicBezTo>
                    <a:cubicBezTo>
                      <a:pt x="0" y="69"/>
                      <a:pt x="0" y="69"/>
                      <a:pt x="0" y="69"/>
                    </a:cubicBezTo>
                    <a:cubicBezTo>
                      <a:pt x="7" y="61"/>
                      <a:pt x="13" y="55"/>
                      <a:pt x="19" y="50"/>
                    </a:cubicBezTo>
                    <a:cubicBezTo>
                      <a:pt x="25" y="46"/>
                      <a:pt x="29" y="43"/>
                      <a:pt x="32" y="43"/>
                    </a:cubicBezTo>
                    <a:cubicBezTo>
                      <a:pt x="34" y="43"/>
                      <a:pt x="36" y="44"/>
                      <a:pt x="37" y="45"/>
                    </a:cubicBezTo>
                    <a:cubicBezTo>
                      <a:pt x="38" y="47"/>
                      <a:pt x="39" y="49"/>
                      <a:pt x="39" y="51"/>
                    </a:cubicBezTo>
                    <a:cubicBezTo>
                      <a:pt x="39" y="54"/>
                      <a:pt x="37" y="62"/>
                      <a:pt x="35" y="76"/>
                    </a:cubicBezTo>
                    <a:cubicBezTo>
                      <a:pt x="34" y="81"/>
                      <a:pt x="34" y="84"/>
                      <a:pt x="33" y="87"/>
                    </a:cubicBezTo>
                    <a:cubicBezTo>
                      <a:pt x="32" y="96"/>
                      <a:pt x="30" y="104"/>
                      <a:pt x="30" y="110"/>
                    </a:cubicBezTo>
                    <a:cubicBezTo>
                      <a:pt x="29" y="116"/>
                      <a:pt x="28" y="119"/>
                      <a:pt x="28" y="120"/>
                    </a:cubicBezTo>
                    <a:cubicBezTo>
                      <a:pt x="28" y="122"/>
                      <a:pt x="28" y="123"/>
                      <a:pt x="29" y="124"/>
                    </a:cubicBezTo>
                    <a:cubicBezTo>
                      <a:pt x="29" y="125"/>
                      <a:pt x="30" y="125"/>
                      <a:pt x="31" y="125"/>
                    </a:cubicBezTo>
                    <a:cubicBezTo>
                      <a:pt x="32" y="125"/>
                      <a:pt x="34" y="124"/>
                      <a:pt x="35" y="123"/>
                    </a:cubicBezTo>
                    <a:cubicBezTo>
                      <a:pt x="37" y="122"/>
                      <a:pt x="39" y="120"/>
                      <a:pt x="41" y="117"/>
                    </a:cubicBezTo>
                    <a:close/>
                    <a:moveTo>
                      <a:pt x="34" y="0"/>
                    </a:moveTo>
                    <a:cubicBezTo>
                      <a:pt x="37" y="0"/>
                      <a:pt x="40" y="1"/>
                      <a:pt x="41" y="3"/>
                    </a:cubicBezTo>
                    <a:cubicBezTo>
                      <a:pt x="43" y="5"/>
                      <a:pt x="44" y="7"/>
                      <a:pt x="44" y="10"/>
                    </a:cubicBezTo>
                    <a:cubicBezTo>
                      <a:pt x="44" y="15"/>
                      <a:pt x="43" y="19"/>
                      <a:pt x="40" y="22"/>
                    </a:cubicBezTo>
                    <a:cubicBezTo>
                      <a:pt x="38" y="25"/>
                      <a:pt x="34" y="27"/>
                      <a:pt x="31" y="27"/>
                    </a:cubicBezTo>
                    <a:cubicBezTo>
                      <a:pt x="28" y="27"/>
                      <a:pt x="25" y="26"/>
                      <a:pt x="23" y="24"/>
                    </a:cubicBezTo>
                    <a:cubicBezTo>
                      <a:pt x="22" y="22"/>
                      <a:pt x="21" y="19"/>
                      <a:pt x="21" y="16"/>
                    </a:cubicBezTo>
                    <a:cubicBezTo>
                      <a:pt x="21" y="12"/>
                      <a:pt x="22" y="8"/>
                      <a:pt x="25" y="5"/>
                    </a:cubicBezTo>
                    <a:cubicBezTo>
                      <a:pt x="28" y="2"/>
                      <a:pt x="31" y="0"/>
                      <a:pt x="34" y="0"/>
                    </a:cubicBezTo>
                    <a:close/>
                  </a:path>
                </a:pathLst>
              </a:custGeom>
              <a:solidFill>
                <a:schemeClr val="accent1"/>
              </a:solidFill>
              <a:ln>
                <a:noFill/>
              </a:ln>
            </p:spPr>
            <p:txBody>
              <a:bodyPr vert="horz" wrap="square" lIns="91440" tIns="45720" rIns="91440" bIns="45720" numCol="1" anchor="t" anchorCtr="0" compatLnSpc="1"/>
              <a:lstStyle/>
              <a:p>
                <a:endParaRPr lang="zh-CN" altLang="en-US" sz="900">
                  <a:solidFill>
                    <a:schemeClr val="tx1">
                      <a:lumMod val="50000"/>
                      <a:lumOff val="50000"/>
                    </a:schemeClr>
                  </a:solidFill>
                </a:endParaRPr>
              </a:p>
            </p:txBody>
          </p:sp>
          <p:sp>
            <p:nvSpPr>
              <p:cNvPr id="93" name="Freeform 16"/>
              <p:cNvSpPr>
                <a:spLocks noEditPoints="1"/>
              </p:cNvSpPr>
              <p:nvPr/>
            </p:nvSpPr>
            <p:spPr bwMode="auto">
              <a:xfrm>
                <a:off x="980608" y="2248535"/>
                <a:ext cx="216000" cy="216443"/>
              </a:xfrm>
              <a:custGeom>
                <a:avLst/>
                <a:gdLst>
                  <a:gd name="T0" fmla="*/ 0 w 206"/>
                  <a:gd name="T1" fmla="*/ 103 h 206"/>
                  <a:gd name="T2" fmla="*/ 103 w 206"/>
                  <a:gd name="T3" fmla="*/ 0 h 206"/>
                  <a:gd name="T4" fmla="*/ 103 w 206"/>
                  <a:gd name="T5" fmla="*/ 0 h 206"/>
                  <a:gd name="T6" fmla="*/ 206 w 206"/>
                  <a:gd name="T7" fmla="*/ 103 h 206"/>
                  <a:gd name="T8" fmla="*/ 206 w 206"/>
                  <a:gd name="T9" fmla="*/ 103 h 206"/>
                  <a:gd name="T10" fmla="*/ 206 w 206"/>
                  <a:gd name="T11" fmla="*/ 103 h 206"/>
                  <a:gd name="T12" fmla="*/ 103 w 206"/>
                  <a:gd name="T13" fmla="*/ 206 h 206"/>
                  <a:gd name="T14" fmla="*/ 103 w 206"/>
                  <a:gd name="T15" fmla="*/ 206 h 206"/>
                  <a:gd name="T16" fmla="*/ 0 w 206"/>
                  <a:gd name="T17" fmla="*/ 103 h 206"/>
                  <a:gd name="T18" fmla="*/ 40 w 206"/>
                  <a:gd name="T19" fmla="*/ 40 h 206"/>
                  <a:gd name="T20" fmla="*/ 13 w 206"/>
                  <a:gd name="T21" fmla="*/ 103 h 206"/>
                  <a:gd name="T22" fmla="*/ 13 w 206"/>
                  <a:gd name="T23" fmla="*/ 103 h 206"/>
                  <a:gd name="T24" fmla="*/ 40 w 206"/>
                  <a:gd name="T25" fmla="*/ 167 h 206"/>
                  <a:gd name="T26" fmla="*/ 40 w 206"/>
                  <a:gd name="T27" fmla="*/ 167 h 206"/>
                  <a:gd name="T28" fmla="*/ 103 w 206"/>
                  <a:gd name="T29" fmla="*/ 193 h 206"/>
                  <a:gd name="T30" fmla="*/ 103 w 206"/>
                  <a:gd name="T31" fmla="*/ 193 h 206"/>
                  <a:gd name="T32" fmla="*/ 166 w 206"/>
                  <a:gd name="T33" fmla="*/ 167 h 206"/>
                  <a:gd name="T34" fmla="*/ 166 w 206"/>
                  <a:gd name="T35" fmla="*/ 167 h 206"/>
                  <a:gd name="T36" fmla="*/ 192 w 206"/>
                  <a:gd name="T37" fmla="*/ 103 h 206"/>
                  <a:gd name="T38" fmla="*/ 192 w 206"/>
                  <a:gd name="T39" fmla="*/ 103 h 206"/>
                  <a:gd name="T40" fmla="*/ 166 w 206"/>
                  <a:gd name="T41" fmla="*/ 40 h 206"/>
                  <a:gd name="T42" fmla="*/ 166 w 206"/>
                  <a:gd name="T43" fmla="*/ 40 h 206"/>
                  <a:gd name="T44" fmla="*/ 103 w 206"/>
                  <a:gd name="T45" fmla="*/ 14 h 206"/>
                  <a:gd name="T46" fmla="*/ 103 w 206"/>
                  <a:gd name="T47" fmla="*/ 14 h 206"/>
                  <a:gd name="T48" fmla="*/ 40 w 206"/>
                  <a:gd name="T49" fmla="*/ 4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6" h="206">
                    <a:moveTo>
                      <a:pt x="0" y="103"/>
                    </a:moveTo>
                    <a:cubicBezTo>
                      <a:pt x="0" y="46"/>
                      <a:pt x="46" y="0"/>
                      <a:pt x="103" y="0"/>
                    </a:cubicBezTo>
                    <a:cubicBezTo>
                      <a:pt x="103" y="0"/>
                      <a:pt x="103" y="0"/>
                      <a:pt x="103" y="0"/>
                    </a:cubicBezTo>
                    <a:cubicBezTo>
                      <a:pt x="160" y="0"/>
                      <a:pt x="206" y="46"/>
                      <a:pt x="206" y="103"/>
                    </a:cubicBezTo>
                    <a:cubicBezTo>
                      <a:pt x="206" y="103"/>
                      <a:pt x="206" y="103"/>
                      <a:pt x="206" y="103"/>
                    </a:cubicBezTo>
                    <a:cubicBezTo>
                      <a:pt x="206" y="103"/>
                      <a:pt x="206" y="103"/>
                      <a:pt x="206" y="103"/>
                    </a:cubicBezTo>
                    <a:cubicBezTo>
                      <a:pt x="206" y="160"/>
                      <a:pt x="160" y="206"/>
                      <a:pt x="103" y="206"/>
                    </a:cubicBezTo>
                    <a:cubicBezTo>
                      <a:pt x="103" y="206"/>
                      <a:pt x="103" y="206"/>
                      <a:pt x="103" y="206"/>
                    </a:cubicBezTo>
                    <a:cubicBezTo>
                      <a:pt x="46" y="206"/>
                      <a:pt x="0" y="160"/>
                      <a:pt x="0" y="103"/>
                    </a:cubicBezTo>
                    <a:close/>
                    <a:moveTo>
                      <a:pt x="40" y="40"/>
                    </a:moveTo>
                    <a:cubicBezTo>
                      <a:pt x="23" y="56"/>
                      <a:pt x="13" y="79"/>
                      <a:pt x="13" y="103"/>
                    </a:cubicBezTo>
                    <a:cubicBezTo>
                      <a:pt x="13" y="103"/>
                      <a:pt x="13" y="103"/>
                      <a:pt x="13" y="103"/>
                    </a:cubicBezTo>
                    <a:cubicBezTo>
                      <a:pt x="13" y="128"/>
                      <a:pt x="23" y="150"/>
                      <a:pt x="40" y="167"/>
                    </a:cubicBezTo>
                    <a:cubicBezTo>
                      <a:pt x="40" y="167"/>
                      <a:pt x="40" y="167"/>
                      <a:pt x="40" y="167"/>
                    </a:cubicBezTo>
                    <a:cubicBezTo>
                      <a:pt x="56" y="183"/>
                      <a:pt x="78" y="193"/>
                      <a:pt x="103" y="193"/>
                    </a:cubicBezTo>
                    <a:cubicBezTo>
                      <a:pt x="103" y="193"/>
                      <a:pt x="103" y="193"/>
                      <a:pt x="103" y="193"/>
                    </a:cubicBezTo>
                    <a:cubicBezTo>
                      <a:pt x="128" y="193"/>
                      <a:pt x="150" y="183"/>
                      <a:pt x="166" y="167"/>
                    </a:cubicBezTo>
                    <a:cubicBezTo>
                      <a:pt x="166" y="167"/>
                      <a:pt x="166" y="167"/>
                      <a:pt x="166" y="167"/>
                    </a:cubicBezTo>
                    <a:cubicBezTo>
                      <a:pt x="182" y="150"/>
                      <a:pt x="192" y="128"/>
                      <a:pt x="192" y="103"/>
                    </a:cubicBezTo>
                    <a:cubicBezTo>
                      <a:pt x="192" y="103"/>
                      <a:pt x="192" y="103"/>
                      <a:pt x="192" y="103"/>
                    </a:cubicBezTo>
                    <a:cubicBezTo>
                      <a:pt x="192" y="79"/>
                      <a:pt x="182" y="56"/>
                      <a:pt x="166" y="40"/>
                    </a:cubicBezTo>
                    <a:cubicBezTo>
                      <a:pt x="166" y="40"/>
                      <a:pt x="166" y="40"/>
                      <a:pt x="166" y="40"/>
                    </a:cubicBezTo>
                    <a:cubicBezTo>
                      <a:pt x="150" y="24"/>
                      <a:pt x="128" y="14"/>
                      <a:pt x="103" y="14"/>
                    </a:cubicBezTo>
                    <a:cubicBezTo>
                      <a:pt x="103" y="14"/>
                      <a:pt x="103" y="14"/>
                      <a:pt x="103" y="14"/>
                    </a:cubicBezTo>
                    <a:cubicBezTo>
                      <a:pt x="78" y="14"/>
                      <a:pt x="56" y="24"/>
                      <a:pt x="40" y="40"/>
                    </a:cubicBezTo>
                    <a:close/>
                  </a:path>
                </a:pathLst>
              </a:custGeom>
              <a:solidFill>
                <a:schemeClr val="accent1"/>
              </a:solidFill>
              <a:ln>
                <a:noFill/>
              </a:ln>
            </p:spPr>
            <p:txBody>
              <a:bodyPr vert="horz" wrap="square" lIns="91440" tIns="45720" rIns="91440" bIns="45720" numCol="1" anchor="t" anchorCtr="0" compatLnSpc="1"/>
              <a:lstStyle/>
              <a:p>
                <a:endParaRPr lang="zh-CN" altLang="en-US" sz="900">
                  <a:solidFill>
                    <a:schemeClr val="tx1">
                      <a:lumMod val="50000"/>
                      <a:lumOff val="50000"/>
                    </a:schemeClr>
                  </a:solidFill>
                </a:endParaRPr>
              </a:p>
            </p:txBody>
          </p:sp>
        </p:grpSp>
        <p:sp>
          <p:nvSpPr>
            <p:cNvPr id="91" name="文本框 90"/>
            <p:cNvSpPr txBox="1"/>
            <p:nvPr/>
          </p:nvSpPr>
          <p:spPr>
            <a:xfrm>
              <a:off x="1255541" y="1870072"/>
              <a:ext cx="3099956" cy="369218"/>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4" name="组合 93"/>
          <p:cNvGrpSpPr/>
          <p:nvPr/>
        </p:nvGrpSpPr>
        <p:grpSpPr>
          <a:xfrm>
            <a:off x="1248745" y="3485955"/>
            <a:ext cx="2531167" cy="742773"/>
            <a:chOff x="980608" y="1870073"/>
            <a:chExt cx="3374889" cy="990058"/>
          </a:xfrm>
        </p:grpSpPr>
        <p:sp>
          <p:nvSpPr>
            <p:cNvPr id="95" name="文本框 94"/>
            <p:cNvSpPr txBox="1"/>
            <p:nvPr/>
          </p:nvSpPr>
          <p:spPr>
            <a:xfrm>
              <a:off x="1255541" y="2183232"/>
              <a:ext cx="2209562" cy="676899"/>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文字是简单的视觉图案再现 口语的声音，</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5" name="组合 95"/>
            <p:cNvGrpSpPr/>
            <p:nvPr/>
          </p:nvGrpSpPr>
          <p:grpSpPr>
            <a:xfrm>
              <a:off x="980608" y="1948657"/>
              <a:ext cx="216000" cy="216443"/>
              <a:chOff x="980608" y="2248535"/>
              <a:chExt cx="216000" cy="216443"/>
            </a:xfrm>
          </p:grpSpPr>
          <p:sp>
            <p:nvSpPr>
              <p:cNvPr id="98" name="Freeform 15"/>
              <p:cNvSpPr>
                <a:spLocks noEditPoints="1"/>
              </p:cNvSpPr>
              <p:nvPr/>
            </p:nvSpPr>
            <p:spPr bwMode="auto">
              <a:xfrm>
                <a:off x="1061331" y="2279139"/>
                <a:ext cx="46127" cy="154349"/>
              </a:xfrm>
              <a:custGeom>
                <a:avLst/>
                <a:gdLst>
                  <a:gd name="T0" fmla="*/ 41 w 44"/>
                  <a:gd name="T1" fmla="*/ 117 h 147"/>
                  <a:gd name="T2" fmla="*/ 44 w 44"/>
                  <a:gd name="T3" fmla="*/ 120 h 147"/>
                  <a:gd name="T4" fmla="*/ 26 w 44"/>
                  <a:gd name="T5" fmla="*/ 140 h 147"/>
                  <a:gd name="T6" fmla="*/ 12 w 44"/>
                  <a:gd name="T7" fmla="*/ 147 h 147"/>
                  <a:gd name="T8" fmla="*/ 7 w 44"/>
                  <a:gd name="T9" fmla="*/ 145 h 147"/>
                  <a:gd name="T10" fmla="*/ 6 w 44"/>
                  <a:gd name="T11" fmla="*/ 138 h 147"/>
                  <a:gd name="T12" fmla="*/ 11 w 44"/>
                  <a:gd name="T13" fmla="*/ 103 h 147"/>
                  <a:gd name="T14" fmla="*/ 16 w 44"/>
                  <a:gd name="T15" fmla="*/ 68 h 147"/>
                  <a:gd name="T16" fmla="*/ 16 w 44"/>
                  <a:gd name="T17" fmla="*/ 66 h 147"/>
                  <a:gd name="T18" fmla="*/ 14 w 44"/>
                  <a:gd name="T19" fmla="*/ 65 h 147"/>
                  <a:gd name="T20" fmla="*/ 10 w 44"/>
                  <a:gd name="T21" fmla="*/ 66 h 147"/>
                  <a:gd name="T22" fmla="*/ 4 w 44"/>
                  <a:gd name="T23" fmla="*/ 72 h 147"/>
                  <a:gd name="T24" fmla="*/ 0 w 44"/>
                  <a:gd name="T25" fmla="*/ 69 h 147"/>
                  <a:gd name="T26" fmla="*/ 19 w 44"/>
                  <a:gd name="T27" fmla="*/ 50 h 147"/>
                  <a:gd name="T28" fmla="*/ 32 w 44"/>
                  <a:gd name="T29" fmla="*/ 43 h 147"/>
                  <a:gd name="T30" fmla="*/ 37 w 44"/>
                  <a:gd name="T31" fmla="*/ 45 h 147"/>
                  <a:gd name="T32" fmla="*/ 39 w 44"/>
                  <a:gd name="T33" fmla="*/ 51 h 147"/>
                  <a:gd name="T34" fmla="*/ 35 w 44"/>
                  <a:gd name="T35" fmla="*/ 76 h 147"/>
                  <a:gd name="T36" fmla="*/ 33 w 44"/>
                  <a:gd name="T37" fmla="*/ 87 h 147"/>
                  <a:gd name="T38" fmla="*/ 30 w 44"/>
                  <a:gd name="T39" fmla="*/ 110 h 147"/>
                  <a:gd name="T40" fmla="*/ 28 w 44"/>
                  <a:gd name="T41" fmla="*/ 120 h 147"/>
                  <a:gd name="T42" fmla="*/ 29 w 44"/>
                  <a:gd name="T43" fmla="*/ 124 h 147"/>
                  <a:gd name="T44" fmla="*/ 31 w 44"/>
                  <a:gd name="T45" fmla="*/ 125 h 147"/>
                  <a:gd name="T46" fmla="*/ 35 w 44"/>
                  <a:gd name="T47" fmla="*/ 123 h 147"/>
                  <a:gd name="T48" fmla="*/ 41 w 44"/>
                  <a:gd name="T49" fmla="*/ 117 h 147"/>
                  <a:gd name="T50" fmla="*/ 34 w 44"/>
                  <a:gd name="T51" fmla="*/ 0 h 147"/>
                  <a:gd name="T52" fmla="*/ 41 w 44"/>
                  <a:gd name="T53" fmla="*/ 3 h 147"/>
                  <a:gd name="T54" fmla="*/ 44 w 44"/>
                  <a:gd name="T55" fmla="*/ 10 h 147"/>
                  <a:gd name="T56" fmla="*/ 40 w 44"/>
                  <a:gd name="T57" fmla="*/ 22 h 147"/>
                  <a:gd name="T58" fmla="*/ 31 w 44"/>
                  <a:gd name="T59" fmla="*/ 27 h 147"/>
                  <a:gd name="T60" fmla="*/ 23 w 44"/>
                  <a:gd name="T61" fmla="*/ 24 h 147"/>
                  <a:gd name="T62" fmla="*/ 21 w 44"/>
                  <a:gd name="T63" fmla="*/ 16 h 147"/>
                  <a:gd name="T64" fmla="*/ 25 w 44"/>
                  <a:gd name="T65" fmla="*/ 5 h 147"/>
                  <a:gd name="T66" fmla="*/ 34 w 44"/>
                  <a:gd name="T67"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 h="147">
                    <a:moveTo>
                      <a:pt x="41" y="117"/>
                    </a:moveTo>
                    <a:cubicBezTo>
                      <a:pt x="44" y="120"/>
                      <a:pt x="44" y="120"/>
                      <a:pt x="44" y="120"/>
                    </a:cubicBezTo>
                    <a:cubicBezTo>
                      <a:pt x="38" y="129"/>
                      <a:pt x="32" y="135"/>
                      <a:pt x="26" y="140"/>
                    </a:cubicBezTo>
                    <a:cubicBezTo>
                      <a:pt x="20" y="145"/>
                      <a:pt x="16" y="147"/>
                      <a:pt x="12" y="147"/>
                    </a:cubicBezTo>
                    <a:cubicBezTo>
                      <a:pt x="10" y="147"/>
                      <a:pt x="8" y="147"/>
                      <a:pt x="7" y="145"/>
                    </a:cubicBezTo>
                    <a:cubicBezTo>
                      <a:pt x="6" y="144"/>
                      <a:pt x="6" y="141"/>
                      <a:pt x="6" y="138"/>
                    </a:cubicBezTo>
                    <a:cubicBezTo>
                      <a:pt x="6" y="131"/>
                      <a:pt x="7" y="119"/>
                      <a:pt x="11" y="103"/>
                    </a:cubicBezTo>
                    <a:cubicBezTo>
                      <a:pt x="15" y="87"/>
                      <a:pt x="16" y="75"/>
                      <a:pt x="16" y="68"/>
                    </a:cubicBezTo>
                    <a:cubicBezTo>
                      <a:pt x="16" y="67"/>
                      <a:pt x="16" y="66"/>
                      <a:pt x="16" y="66"/>
                    </a:cubicBezTo>
                    <a:cubicBezTo>
                      <a:pt x="15" y="65"/>
                      <a:pt x="15" y="65"/>
                      <a:pt x="14" y="65"/>
                    </a:cubicBezTo>
                    <a:cubicBezTo>
                      <a:pt x="13" y="65"/>
                      <a:pt x="12" y="65"/>
                      <a:pt x="10" y="66"/>
                    </a:cubicBezTo>
                    <a:cubicBezTo>
                      <a:pt x="8" y="68"/>
                      <a:pt x="6" y="70"/>
                      <a:pt x="4" y="72"/>
                    </a:cubicBezTo>
                    <a:cubicBezTo>
                      <a:pt x="0" y="69"/>
                      <a:pt x="0" y="69"/>
                      <a:pt x="0" y="69"/>
                    </a:cubicBezTo>
                    <a:cubicBezTo>
                      <a:pt x="7" y="61"/>
                      <a:pt x="13" y="55"/>
                      <a:pt x="19" y="50"/>
                    </a:cubicBezTo>
                    <a:cubicBezTo>
                      <a:pt x="25" y="46"/>
                      <a:pt x="29" y="43"/>
                      <a:pt x="32" y="43"/>
                    </a:cubicBezTo>
                    <a:cubicBezTo>
                      <a:pt x="34" y="43"/>
                      <a:pt x="36" y="44"/>
                      <a:pt x="37" y="45"/>
                    </a:cubicBezTo>
                    <a:cubicBezTo>
                      <a:pt x="38" y="47"/>
                      <a:pt x="39" y="49"/>
                      <a:pt x="39" y="51"/>
                    </a:cubicBezTo>
                    <a:cubicBezTo>
                      <a:pt x="39" y="54"/>
                      <a:pt x="37" y="62"/>
                      <a:pt x="35" y="76"/>
                    </a:cubicBezTo>
                    <a:cubicBezTo>
                      <a:pt x="34" y="81"/>
                      <a:pt x="34" y="84"/>
                      <a:pt x="33" y="87"/>
                    </a:cubicBezTo>
                    <a:cubicBezTo>
                      <a:pt x="32" y="96"/>
                      <a:pt x="30" y="104"/>
                      <a:pt x="30" y="110"/>
                    </a:cubicBezTo>
                    <a:cubicBezTo>
                      <a:pt x="29" y="116"/>
                      <a:pt x="28" y="119"/>
                      <a:pt x="28" y="120"/>
                    </a:cubicBezTo>
                    <a:cubicBezTo>
                      <a:pt x="28" y="122"/>
                      <a:pt x="28" y="123"/>
                      <a:pt x="29" y="124"/>
                    </a:cubicBezTo>
                    <a:cubicBezTo>
                      <a:pt x="29" y="125"/>
                      <a:pt x="30" y="125"/>
                      <a:pt x="31" y="125"/>
                    </a:cubicBezTo>
                    <a:cubicBezTo>
                      <a:pt x="32" y="125"/>
                      <a:pt x="34" y="124"/>
                      <a:pt x="35" y="123"/>
                    </a:cubicBezTo>
                    <a:cubicBezTo>
                      <a:pt x="37" y="122"/>
                      <a:pt x="39" y="120"/>
                      <a:pt x="41" y="117"/>
                    </a:cubicBezTo>
                    <a:close/>
                    <a:moveTo>
                      <a:pt x="34" y="0"/>
                    </a:moveTo>
                    <a:cubicBezTo>
                      <a:pt x="37" y="0"/>
                      <a:pt x="40" y="1"/>
                      <a:pt x="41" y="3"/>
                    </a:cubicBezTo>
                    <a:cubicBezTo>
                      <a:pt x="43" y="5"/>
                      <a:pt x="44" y="7"/>
                      <a:pt x="44" y="10"/>
                    </a:cubicBezTo>
                    <a:cubicBezTo>
                      <a:pt x="44" y="15"/>
                      <a:pt x="43" y="19"/>
                      <a:pt x="40" y="22"/>
                    </a:cubicBezTo>
                    <a:cubicBezTo>
                      <a:pt x="38" y="25"/>
                      <a:pt x="34" y="27"/>
                      <a:pt x="31" y="27"/>
                    </a:cubicBezTo>
                    <a:cubicBezTo>
                      <a:pt x="28" y="27"/>
                      <a:pt x="25" y="26"/>
                      <a:pt x="23" y="24"/>
                    </a:cubicBezTo>
                    <a:cubicBezTo>
                      <a:pt x="22" y="22"/>
                      <a:pt x="21" y="19"/>
                      <a:pt x="21" y="16"/>
                    </a:cubicBezTo>
                    <a:cubicBezTo>
                      <a:pt x="21" y="12"/>
                      <a:pt x="22" y="8"/>
                      <a:pt x="25" y="5"/>
                    </a:cubicBezTo>
                    <a:cubicBezTo>
                      <a:pt x="28" y="2"/>
                      <a:pt x="31" y="0"/>
                      <a:pt x="34" y="0"/>
                    </a:cubicBezTo>
                    <a:close/>
                  </a:path>
                </a:pathLst>
              </a:custGeom>
              <a:solidFill>
                <a:schemeClr val="accent1"/>
              </a:solidFill>
              <a:ln>
                <a:noFill/>
              </a:ln>
            </p:spPr>
            <p:txBody>
              <a:bodyPr vert="horz" wrap="square" lIns="91440" tIns="45720" rIns="91440" bIns="45720" numCol="1" anchor="t" anchorCtr="0" compatLnSpc="1"/>
              <a:lstStyle/>
              <a:p>
                <a:endParaRPr lang="zh-CN" altLang="en-US" sz="900">
                  <a:solidFill>
                    <a:schemeClr val="tx1">
                      <a:lumMod val="50000"/>
                      <a:lumOff val="50000"/>
                    </a:schemeClr>
                  </a:solidFill>
                </a:endParaRPr>
              </a:p>
            </p:txBody>
          </p:sp>
          <p:sp>
            <p:nvSpPr>
              <p:cNvPr id="99" name="Freeform 16"/>
              <p:cNvSpPr>
                <a:spLocks noEditPoints="1"/>
              </p:cNvSpPr>
              <p:nvPr/>
            </p:nvSpPr>
            <p:spPr bwMode="auto">
              <a:xfrm>
                <a:off x="980608" y="2248535"/>
                <a:ext cx="216000" cy="216443"/>
              </a:xfrm>
              <a:custGeom>
                <a:avLst/>
                <a:gdLst>
                  <a:gd name="T0" fmla="*/ 0 w 206"/>
                  <a:gd name="T1" fmla="*/ 103 h 206"/>
                  <a:gd name="T2" fmla="*/ 103 w 206"/>
                  <a:gd name="T3" fmla="*/ 0 h 206"/>
                  <a:gd name="T4" fmla="*/ 103 w 206"/>
                  <a:gd name="T5" fmla="*/ 0 h 206"/>
                  <a:gd name="T6" fmla="*/ 206 w 206"/>
                  <a:gd name="T7" fmla="*/ 103 h 206"/>
                  <a:gd name="T8" fmla="*/ 206 w 206"/>
                  <a:gd name="T9" fmla="*/ 103 h 206"/>
                  <a:gd name="T10" fmla="*/ 206 w 206"/>
                  <a:gd name="T11" fmla="*/ 103 h 206"/>
                  <a:gd name="T12" fmla="*/ 103 w 206"/>
                  <a:gd name="T13" fmla="*/ 206 h 206"/>
                  <a:gd name="T14" fmla="*/ 103 w 206"/>
                  <a:gd name="T15" fmla="*/ 206 h 206"/>
                  <a:gd name="T16" fmla="*/ 0 w 206"/>
                  <a:gd name="T17" fmla="*/ 103 h 206"/>
                  <a:gd name="T18" fmla="*/ 40 w 206"/>
                  <a:gd name="T19" fmla="*/ 40 h 206"/>
                  <a:gd name="T20" fmla="*/ 13 w 206"/>
                  <a:gd name="T21" fmla="*/ 103 h 206"/>
                  <a:gd name="T22" fmla="*/ 13 w 206"/>
                  <a:gd name="T23" fmla="*/ 103 h 206"/>
                  <a:gd name="T24" fmla="*/ 40 w 206"/>
                  <a:gd name="T25" fmla="*/ 167 h 206"/>
                  <a:gd name="T26" fmla="*/ 40 w 206"/>
                  <a:gd name="T27" fmla="*/ 167 h 206"/>
                  <a:gd name="T28" fmla="*/ 103 w 206"/>
                  <a:gd name="T29" fmla="*/ 193 h 206"/>
                  <a:gd name="T30" fmla="*/ 103 w 206"/>
                  <a:gd name="T31" fmla="*/ 193 h 206"/>
                  <a:gd name="T32" fmla="*/ 166 w 206"/>
                  <a:gd name="T33" fmla="*/ 167 h 206"/>
                  <a:gd name="T34" fmla="*/ 166 w 206"/>
                  <a:gd name="T35" fmla="*/ 167 h 206"/>
                  <a:gd name="T36" fmla="*/ 192 w 206"/>
                  <a:gd name="T37" fmla="*/ 103 h 206"/>
                  <a:gd name="T38" fmla="*/ 192 w 206"/>
                  <a:gd name="T39" fmla="*/ 103 h 206"/>
                  <a:gd name="T40" fmla="*/ 166 w 206"/>
                  <a:gd name="T41" fmla="*/ 40 h 206"/>
                  <a:gd name="T42" fmla="*/ 166 w 206"/>
                  <a:gd name="T43" fmla="*/ 40 h 206"/>
                  <a:gd name="T44" fmla="*/ 103 w 206"/>
                  <a:gd name="T45" fmla="*/ 14 h 206"/>
                  <a:gd name="T46" fmla="*/ 103 w 206"/>
                  <a:gd name="T47" fmla="*/ 14 h 206"/>
                  <a:gd name="T48" fmla="*/ 40 w 206"/>
                  <a:gd name="T49" fmla="*/ 4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6" h="206">
                    <a:moveTo>
                      <a:pt x="0" y="103"/>
                    </a:moveTo>
                    <a:cubicBezTo>
                      <a:pt x="0" y="46"/>
                      <a:pt x="46" y="0"/>
                      <a:pt x="103" y="0"/>
                    </a:cubicBezTo>
                    <a:cubicBezTo>
                      <a:pt x="103" y="0"/>
                      <a:pt x="103" y="0"/>
                      <a:pt x="103" y="0"/>
                    </a:cubicBezTo>
                    <a:cubicBezTo>
                      <a:pt x="160" y="0"/>
                      <a:pt x="206" y="46"/>
                      <a:pt x="206" y="103"/>
                    </a:cubicBezTo>
                    <a:cubicBezTo>
                      <a:pt x="206" y="103"/>
                      <a:pt x="206" y="103"/>
                      <a:pt x="206" y="103"/>
                    </a:cubicBezTo>
                    <a:cubicBezTo>
                      <a:pt x="206" y="103"/>
                      <a:pt x="206" y="103"/>
                      <a:pt x="206" y="103"/>
                    </a:cubicBezTo>
                    <a:cubicBezTo>
                      <a:pt x="206" y="160"/>
                      <a:pt x="160" y="206"/>
                      <a:pt x="103" y="206"/>
                    </a:cubicBezTo>
                    <a:cubicBezTo>
                      <a:pt x="103" y="206"/>
                      <a:pt x="103" y="206"/>
                      <a:pt x="103" y="206"/>
                    </a:cubicBezTo>
                    <a:cubicBezTo>
                      <a:pt x="46" y="206"/>
                      <a:pt x="0" y="160"/>
                      <a:pt x="0" y="103"/>
                    </a:cubicBezTo>
                    <a:close/>
                    <a:moveTo>
                      <a:pt x="40" y="40"/>
                    </a:moveTo>
                    <a:cubicBezTo>
                      <a:pt x="23" y="56"/>
                      <a:pt x="13" y="79"/>
                      <a:pt x="13" y="103"/>
                    </a:cubicBezTo>
                    <a:cubicBezTo>
                      <a:pt x="13" y="103"/>
                      <a:pt x="13" y="103"/>
                      <a:pt x="13" y="103"/>
                    </a:cubicBezTo>
                    <a:cubicBezTo>
                      <a:pt x="13" y="128"/>
                      <a:pt x="23" y="150"/>
                      <a:pt x="40" y="167"/>
                    </a:cubicBezTo>
                    <a:cubicBezTo>
                      <a:pt x="40" y="167"/>
                      <a:pt x="40" y="167"/>
                      <a:pt x="40" y="167"/>
                    </a:cubicBezTo>
                    <a:cubicBezTo>
                      <a:pt x="56" y="183"/>
                      <a:pt x="78" y="193"/>
                      <a:pt x="103" y="193"/>
                    </a:cubicBezTo>
                    <a:cubicBezTo>
                      <a:pt x="103" y="193"/>
                      <a:pt x="103" y="193"/>
                      <a:pt x="103" y="193"/>
                    </a:cubicBezTo>
                    <a:cubicBezTo>
                      <a:pt x="128" y="193"/>
                      <a:pt x="150" y="183"/>
                      <a:pt x="166" y="167"/>
                    </a:cubicBezTo>
                    <a:cubicBezTo>
                      <a:pt x="166" y="167"/>
                      <a:pt x="166" y="167"/>
                      <a:pt x="166" y="167"/>
                    </a:cubicBezTo>
                    <a:cubicBezTo>
                      <a:pt x="182" y="150"/>
                      <a:pt x="192" y="128"/>
                      <a:pt x="192" y="103"/>
                    </a:cubicBezTo>
                    <a:cubicBezTo>
                      <a:pt x="192" y="103"/>
                      <a:pt x="192" y="103"/>
                      <a:pt x="192" y="103"/>
                    </a:cubicBezTo>
                    <a:cubicBezTo>
                      <a:pt x="192" y="79"/>
                      <a:pt x="182" y="56"/>
                      <a:pt x="166" y="40"/>
                    </a:cubicBezTo>
                    <a:cubicBezTo>
                      <a:pt x="166" y="40"/>
                      <a:pt x="166" y="40"/>
                      <a:pt x="166" y="40"/>
                    </a:cubicBezTo>
                    <a:cubicBezTo>
                      <a:pt x="150" y="24"/>
                      <a:pt x="128" y="14"/>
                      <a:pt x="103" y="14"/>
                    </a:cubicBezTo>
                    <a:cubicBezTo>
                      <a:pt x="103" y="14"/>
                      <a:pt x="103" y="14"/>
                      <a:pt x="103" y="14"/>
                    </a:cubicBezTo>
                    <a:cubicBezTo>
                      <a:pt x="78" y="14"/>
                      <a:pt x="56" y="24"/>
                      <a:pt x="40" y="40"/>
                    </a:cubicBezTo>
                    <a:close/>
                  </a:path>
                </a:pathLst>
              </a:custGeom>
              <a:solidFill>
                <a:schemeClr val="accent1"/>
              </a:solidFill>
              <a:ln>
                <a:noFill/>
              </a:ln>
            </p:spPr>
            <p:txBody>
              <a:bodyPr vert="horz" wrap="square" lIns="91440" tIns="45720" rIns="91440" bIns="45720" numCol="1" anchor="t" anchorCtr="0" compatLnSpc="1"/>
              <a:lstStyle/>
              <a:p>
                <a:endParaRPr lang="zh-CN" altLang="en-US" sz="900">
                  <a:solidFill>
                    <a:schemeClr val="tx1">
                      <a:lumMod val="50000"/>
                      <a:lumOff val="50000"/>
                    </a:schemeClr>
                  </a:solidFill>
                </a:endParaRPr>
              </a:p>
            </p:txBody>
          </p:sp>
        </p:grpSp>
        <p:sp>
          <p:nvSpPr>
            <p:cNvPr id="97" name="文本框 96"/>
            <p:cNvSpPr txBox="1"/>
            <p:nvPr/>
          </p:nvSpPr>
          <p:spPr>
            <a:xfrm>
              <a:off x="1255541" y="1870073"/>
              <a:ext cx="3099956" cy="369218"/>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6" name="组合 99"/>
          <p:cNvGrpSpPr/>
          <p:nvPr/>
        </p:nvGrpSpPr>
        <p:grpSpPr>
          <a:xfrm>
            <a:off x="6073281" y="1584632"/>
            <a:ext cx="2531167" cy="742773"/>
            <a:chOff x="980608" y="1870073"/>
            <a:chExt cx="3374889" cy="990058"/>
          </a:xfrm>
        </p:grpSpPr>
        <p:sp>
          <p:nvSpPr>
            <p:cNvPr id="101" name="文本框 100"/>
            <p:cNvSpPr txBox="1"/>
            <p:nvPr/>
          </p:nvSpPr>
          <p:spPr>
            <a:xfrm>
              <a:off x="1255541" y="2183232"/>
              <a:ext cx="2209562" cy="676899"/>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文字是简单的视觉图案再现 口语的声音，</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7" name="组合 101"/>
            <p:cNvGrpSpPr/>
            <p:nvPr/>
          </p:nvGrpSpPr>
          <p:grpSpPr>
            <a:xfrm>
              <a:off x="980608" y="1948657"/>
              <a:ext cx="216000" cy="216443"/>
              <a:chOff x="980608" y="2248535"/>
              <a:chExt cx="216000" cy="216443"/>
            </a:xfrm>
          </p:grpSpPr>
          <p:sp>
            <p:nvSpPr>
              <p:cNvPr id="104" name="Freeform 15"/>
              <p:cNvSpPr>
                <a:spLocks noEditPoints="1"/>
              </p:cNvSpPr>
              <p:nvPr/>
            </p:nvSpPr>
            <p:spPr bwMode="auto">
              <a:xfrm>
                <a:off x="1061331" y="2279139"/>
                <a:ext cx="46127" cy="154349"/>
              </a:xfrm>
              <a:custGeom>
                <a:avLst/>
                <a:gdLst>
                  <a:gd name="T0" fmla="*/ 41 w 44"/>
                  <a:gd name="T1" fmla="*/ 117 h 147"/>
                  <a:gd name="T2" fmla="*/ 44 w 44"/>
                  <a:gd name="T3" fmla="*/ 120 h 147"/>
                  <a:gd name="T4" fmla="*/ 26 w 44"/>
                  <a:gd name="T5" fmla="*/ 140 h 147"/>
                  <a:gd name="T6" fmla="*/ 12 w 44"/>
                  <a:gd name="T7" fmla="*/ 147 h 147"/>
                  <a:gd name="T8" fmla="*/ 7 w 44"/>
                  <a:gd name="T9" fmla="*/ 145 h 147"/>
                  <a:gd name="T10" fmla="*/ 6 w 44"/>
                  <a:gd name="T11" fmla="*/ 138 h 147"/>
                  <a:gd name="T12" fmla="*/ 11 w 44"/>
                  <a:gd name="T13" fmla="*/ 103 h 147"/>
                  <a:gd name="T14" fmla="*/ 16 w 44"/>
                  <a:gd name="T15" fmla="*/ 68 h 147"/>
                  <a:gd name="T16" fmla="*/ 16 w 44"/>
                  <a:gd name="T17" fmla="*/ 66 h 147"/>
                  <a:gd name="T18" fmla="*/ 14 w 44"/>
                  <a:gd name="T19" fmla="*/ 65 h 147"/>
                  <a:gd name="T20" fmla="*/ 10 w 44"/>
                  <a:gd name="T21" fmla="*/ 66 h 147"/>
                  <a:gd name="T22" fmla="*/ 4 w 44"/>
                  <a:gd name="T23" fmla="*/ 72 h 147"/>
                  <a:gd name="T24" fmla="*/ 0 w 44"/>
                  <a:gd name="T25" fmla="*/ 69 h 147"/>
                  <a:gd name="T26" fmla="*/ 19 w 44"/>
                  <a:gd name="T27" fmla="*/ 50 h 147"/>
                  <a:gd name="T28" fmla="*/ 32 w 44"/>
                  <a:gd name="T29" fmla="*/ 43 h 147"/>
                  <a:gd name="T30" fmla="*/ 37 w 44"/>
                  <a:gd name="T31" fmla="*/ 45 h 147"/>
                  <a:gd name="T32" fmla="*/ 39 w 44"/>
                  <a:gd name="T33" fmla="*/ 51 h 147"/>
                  <a:gd name="T34" fmla="*/ 35 w 44"/>
                  <a:gd name="T35" fmla="*/ 76 h 147"/>
                  <a:gd name="T36" fmla="*/ 33 w 44"/>
                  <a:gd name="T37" fmla="*/ 87 h 147"/>
                  <a:gd name="T38" fmla="*/ 30 w 44"/>
                  <a:gd name="T39" fmla="*/ 110 h 147"/>
                  <a:gd name="T40" fmla="*/ 28 w 44"/>
                  <a:gd name="T41" fmla="*/ 120 h 147"/>
                  <a:gd name="T42" fmla="*/ 29 w 44"/>
                  <a:gd name="T43" fmla="*/ 124 h 147"/>
                  <a:gd name="T44" fmla="*/ 31 w 44"/>
                  <a:gd name="T45" fmla="*/ 125 h 147"/>
                  <a:gd name="T46" fmla="*/ 35 w 44"/>
                  <a:gd name="T47" fmla="*/ 123 h 147"/>
                  <a:gd name="T48" fmla="*/ 41 w 44"/>
                  <a:gd name="T49" fmla="*/ 117 h 147"/>
                  <a:gd name="T50" fmla="*/ 34 w 44"/>
                  <a:gd name="T51" fmla="*/ 0 h 147"/>
                  <a:gd name="T52" fmla="*/ 41 w 44"/>
                  <a:gd name="T53" fmla="*/ 3 h 147"/>
                  <a:gd name="T54" fmla="*/ 44 w 44"/>
                  <a:gd name="T55" fmla="*/ 10 h 147"/>
                  <a:gd name="T56" fmla="*/ 40 w 44"/>
                  <a:gd name="T57" fmla="*/ 22 h 147"/>
                  <a:gd name="T58" fmla="*/ 31 w 44"/>
                  <a:gd name="T59" fmla="*/ 27 h 147"/>
                  <a:gd name="T60" fmla="*/ 23 w 44"/>
                  <a:gd name="T61" fmla="*/ 24 h 147"/>
                  <a:gd name="T62" fmla="*/ 21 w 44"/>
                  <a:gd name="T63" fmla="*/ 16 h 147"/>
                  <a:gd name="T64" fmla="*/ 25 w 44"/>
                  <a:gd name="T65" fmla="*/ 5 h 147"/>
                  <a:gd name="T66" fmla="*/ 34 w 44"/>
                  <a:gd name="T67"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 h="147">
                    <a:moveTo>
                      <a:pt x="41" y="117"/>
                    </a:moveTo>
                    <a:cubicBezTo>
                      <a:pt x="44" y="120"/>
                      <a:pt x="44" y="120"/>
                      <a:pt x="44" y="120"/>
                    </a:cubicBezTo>
                    <a:cubicBezTo>
                      <a:pt x="38" y="129"/>
                      <a:pt x="32" y="135"/>
                      <a:pt x="26" y="140"/>
                    </a:cubicBezTo>
                    <a:cubicBezTo>
                      <a:pt x="20" y="145"/>
                      <a:pt x="16" y="147"/>
                      <a:pt x="12" y="147"/>
                    </a:cubicBezTo>
                    <a:cubicBezTo>
                      <a:pt x="10" y="147"/>
                      <a:pt x="8" y="147"/>
                      <a:pt x="7" y="145"/>
                    </a:cubicBezTo>
                    <a:cubicBezTo>
                      <a:pt x="6" y="144"/>
                      <a:pt x="6" y="141"/>
                      <a:pt x="6" y="138"/>
                    </a:cubicBezTo>
                    <a:cubicBezTo>
                      <a:pt x="6" y="131"/>
                      <a:pt x="7" y="119"/>
                      <a:pt x="11" y="103"/>
                    </a:cubicBezTo>
                    <a:cubicBezTo>
                      <a:pt x="15" y="87"/>
                      <a:pt x="16" y="75"/>
                      <a:pt x="16" y="68"/>
                    </a:cubicBezTo>
                    <a:cubicBezTo>
                      <a:pt x="16" y="67"/>
                      <a:pt x="16" y="66"/>
                      <a:pt x="16" y="66"/>
                    </a:cubicBezTo>
                    <a:cubicBezTo>
                      <a:pt x="15" y="65"/>
                      <a:pt x="15" y="65"/>
                      <a:pt x="14" y="65"/>
                    </a:cubicBezTo>
                    <a:cubicBezTo>
                      <a:pt x="13" y="65"/>
                      <a:pt x="12" y="65"/>
                      <a:pt x="10" y="66"/>
                    </a:cubicBezTo>
                    <a:cubicBezTo>
                      <a:pt x="8" y="68"/>
                      <a:pt x="6" y="70"/>
                      <a:pt x="4" y="72"/>
                    </a:cubicBezTo>
                    <a:cubicBezTo>
                      <a:pt x="0" y="69"/>
                      <a:pt x="0" y="69"/>
                      <a:pt x="0" y="69"/>
                    </a:cubicBezTo>
                    <a:cubicBezTo>
                      <a:pt x="7" y="61"/>
                      <a:pt x="13" y="55"/>
                      <a:pt x="19" y="50"/>
                    </a:cubicBezTo>
                    <a:cubicBezTo>
                      <a:pt x="25" y="46"/>
                      <a:pt x="29" y="43"/>
                      <a:pt x="32" y="43"/>
                    </a:cubicBezTo>
                    <a:cubicBezTo>
                      <a:pt x="34" y="43"/>
                      <a:pt x="36" y="44"/>
                      <a:pt x="37" y="45"/>
                    </a:cubicBezTo>
                    <a:cubicBezTo>
                      <a:pt x="38" y="47"/>
                      <a:pt x="39" y="49"/>
                      <a:pt x="39" y="51"/>
                    </a:cubicBezTo>
                    <a:cubicBezTo>
                      <a:pt x="39" y="54"/>
                      <a:pt x="37" y="62"/>
                      <a:pt x="35" y="76"/>
                    </a:cubicBezTo>
                    <a:cubicBezTo>
                      <a:pt x="34" y="81"/>
                      <a:pt x="34" y="84"/>
                      <a:pt x="33" y="87"/>
                    </a:cubicBezTo>
                    <a:cubicBezTo>
                      <a:pt x="32" y="96"/>
                      <a:pt x="30" y="104"/>
                      <a:pt x="30" y="110"/>
                    </a:cubicBezTo>
                    <a:cubicBezTo>
                      <a:pt x="29" y="116"/>
                      <a:pt x="28" y="119"/>
                      <a:pt x="28" y="120"/>
                    </a:cubicBezTo>
                    <a:cubicBezTo>
                      <a:pt x="28" y="122"/>
                      <a:pt x="28" y="123"/>
                      <a:pt x="29" y="124"/>
                    </a:cubicBezTo>
                    <a:cubicBezTo>
                      <a:pt x="29" y="125"/>
                      <a:pt x="30" y="125"/>
                      <a:pt x="31" y="125"/>
                    </a:cubicBezTo>
                    <a:cubicBezTo>
                      <a:pt x="32" y="125"/>
                      <a:pt x="34" y="124"/>
                      <a:pt x="35" y="123"/>
                    </a:cubicBezTo>
                    <a:cubicBezTo>
                      <a:pt x="37" y="122"/>
                      <a:pt x="39" y="120"/>
                      <a:pt x="41" y="117"/>
                    </a:cubicBezTo>
                    <a:close/>
                    <a:moveTo>
                      <a:pt x="34" y="0"/>
                    </a:moveTo>
                    <a:cubicBezTo>
                      <a:pt x="37" y="0"/>
                      <a:pt x="40" y="1"/>
                      <a:pt x="41" y="3"/>
                    </a:cubicBezTo>
                    <a:cubicBezTo>
                      <a:pt x="43" y="5"/>
                      <a:pt x="44" y="7"/>
                      <a:pt x="44" y="10"/>
                    </a:cubicBezTo>
                    <a:cubicBezTo>
                      <a:pt x="44" y="15"/>
                      <a:pt x="43" y="19"/>
                      <a:pt x="40" y="22"/>
                    </a:cubicBezTo>
                    <a:cubicBezTo>
                      <a:pt x="38" y="25"/>
                      <a:pt x="34" y="27"/>
                      <a:pt x="31" y="27"/>
                    </a:cubicBezTo>
                    <a:cubicBezTo>
                      <a:pt x="28" y="27"/>
                      <a:pt x="25" y="26"/>
                      <a:pt x="23" y="24"/>
                    </a:cubicBezTo>
                    <a:cubicBezTo>
                      <a:pt x="22" y="22"/>
                      <a:pt x="21" y="19"/>
                      <a:pt x="21" y="16"/>
                    </a:cubicBezTo>
                    <a:cubicBezTo>
                      <a:pt x="21" y="12"/>
                      <a:pt x="22" y="8"/>
                      <a:pt x="25" y="5"/>
                    </a:cubicBezTo>
                    <a:cubicBezTo>
                      <a:pt x="28" y="2"/>
                      <a:pt x="31" y="0"/>
                      <a:pt x="34" y="0"/>
                    </a:cubicBezTo>
                    <a:close/>
                  </a:path>
                </a:pathLst>
              </a:custGeom>
              <a:solidFill>
                <a:schemeClr val="accent1"/>
              </a:solidFill>
              <a:ln>
                <a:noFill/>
              </a:ln>
            </p:spPr>
            <p:txBody>
              <a:bodyPr vert="horz" wrap="square" lIns="91440" tIns="45720" rIns="91440" bIns="45720" numCol="1" anchor="t" anchorCtr="0" compatLnSpc="1"/>
              <a:lstStyle/>
              <a:p>
                <a:endParaRPr lang="zh-CN" altLang="en-US" sz="900">
                  <a:solidFill>
                    <a:schemeClr val="tx1">
                      <a:lumMod val="50000"/>
                      <a:lumOff val="50000"/>
                    </a:schemeClr>
                  </a:solidFill>
                </a:endParaRPr>
              </a:p>
            </p:txBody>
          </p:sp>
          <p:sp>
            <p:nvSpPr>
              <p:cNvPr id="105" name="Freeform 16"/>
              <p:cNvSpPr>
                <a:spLocks noEditPoints="1"/>
              </p:cNvSpPr>
              <p:nvPr/>
            </p:nvSpPr>
            <p:spPr bwMode="auto">
              <a:xfrm>
                <a:off x="980608" y="2248535"/>
                <a:ext cx="216000" cy="216443"/>
              </a:xfrm>
              <a:custGeom>
                <a:avLst/>
                <a:gdLst>
                  <a:gd name="T0" fmla="*/ 0 w 206"/>
                  <a:gd name="T1" fmla="*/ 103 h 206"/>
                  <a:gd name="T2" fmla="*/ 103 w 206"/>
                  <a:gd name="T3" fmla="*/ 0 h 206"/>
                  <a:gd name="T4" fmla="*/ 103 w 206"/>
                  <a:gd name="T5" fmla="*/ 0 h 206"/>
                  <a:gd name="T6" fmla="*/ 206 w 206"/>
                  <a:gd name="T7" fmla="*/ 103 h 206"/>
                  <a:gd name="T8" fmla="*/ 206 w 206"/>
                  <a:gd name="T9" fmla="*/ 103 h 206"/>
                  <a:gd name="T10" fmla="*/ 206 w 206"/>
                  <a:gd name="T11" fmla="*/ 103 h 206"/>
                  <a:gd name="T12" fmla="*/ 103 w 206"/>
                  <a:gd name="T13" fmla="*/ 206 h 206"/>
                  <a:gd name="T14" fmla="*/ 103 w 206"/>
                  <a:gd name="T15" fmla="*/ 206 h 206"/>
                  <a:gd name="T16" fmla="*/ 0 w 206"/>
                  <a:gd name="T17" fmla="*/ 103 h 206"/>
                  <a:gd name="T18" fmla="*/ 40 w 206"/>
                  <a:gd name="T19" fmla="*/ 40 h 206"/>
                  <a:gd name="T20" fmla="*/ 13 w 206"/>
                  <a:gd name="T21" fmla="*/ 103 h 206"/>
                  <a:gd name="T22" fmla="*/ 13 w 206"/>
                  <a:gd name="T23" fmla="*/ 103 h 206"/>
                  <a:gd name="T24" fmla="*/ 40 w 206"/>
                  <a:gd name="T25" fmla="*/ 167 h 206"/>
                  <a:gd name="T26" fmla="*/ 40 w 206"/>
                  <a:gd name="T27" fmla="*/ 167 h 206"/>
                  <a:gd name="T28" fmla="*/ 103 w 206"/>
                  <a:gd name="T29" fmla="*/ 193 h 206"/>
                  <a:gd name="T30" fmla="*/ 103 w 206"/>
                  <a:gd name="T31" fmla="*/ 193 h 206"/>
                  <a:gd name="T32" fmla="*/ 166 w 206"/>
                  <a:gd name="T33" fmla="*/ 167 h 206"/>
                  <a:gd name="T34" fmla="*/ 166 w 206"/>
                  <a:gd name="T35" fmla="*/ 167 h 206"/>
                  <a:gd name="T36" fmla="*/ 192 w 206"/>
                  <a:gd name="T37" fmla="*/ 103 h 206"/>
                  <a:gd name="T38" fmla="*/ 192 w 206"/>
                  <a:gd name="T39" fmla="*/ 103 h 206"/>
                  <a:gd name="T40" fmla="*/ 166 w 206"/>
                  <a:gd name="T41" fmla="*/ 40 h 206"/>
                  <a:gd name="T42" fmla="*/ 166 w 206"/>
                  <a:gd name="T43" fmla="*/ 40 h 206"/>
                  <a:gd name="T44" fmla="*/ 103 w 206"/>
                  <a:gd name="T45" fmla="*/ 14 h 206"/>
                  <a:gd name="T46" fmla="*/ 103 w 206"/>
                  <a:gd name="T47" fmla="*/ 14 h 206"/>
                  <a:gd name="T48" fmla="*/ 40 w 206"/>
                  <a:gd name="T49" fmla="*/ 4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6" h="206">
                    <a:moveTo>
                      <a:pt x="0" y="103"/>
                    </a:moveTo>
                    <a:cubicBezTo>
                      <a:pt x="0" y="46"/>
                      <a:pt x="46" y="0"/>
                      <a:pt x="103" y="0"/>
                    </a:cubicBezTo>
                    <a:cubicBezTo>
                      <a:pt x="103" y="0"/>
                      <a:pt x="103" y="0"/>
                      <a:pt x="103" y="0"/>
                    </a:cubicBezTo>
                    <a:cubicBezTo>
                      <a:pt x="160" y="0"/>
                      <a:pt x="206" y="46"/>
                      <a:pt x="206" y="103"/>
                    </a:cubicBezTo>
                    <a:cubicBezTo>
                      <a:pt x="206" y="103"/>
                      <a:pt x="206" y="103"/>
                      <a:pt x="206" y="103"/>
                    </a:cubicBezTo>
                    <a:cubicBezTo>
                      <a:pt x="206" y="103"/>
                      <a:pt x="206" y="103"/>
                      <a:pt x="206" y="103"/>
                    </a:cubicBezTo>
                    <a:cubicBezTo>
                      <a:pt x="206" y="160"/>
                      <a:pt x="160" y="206"/>
                      <a:pt x="103" y="206"/>
                    </a:cubicBezTo>
                    <a:cubicBezTo>
                      <a:pt x="103" y="206"/>
                      <a:pt x="103" y="206"/>
                      <a:pt x="103" y="206"/>
                    </a:cubicBezTo>
                    <a:cubicBezTo>
                      <a:pt x="46" y="206"/>
                      <a:pt x="0" y="160"/>
                      <a:pt x="0" y="103"/>
                    </a:cubicBezTo>
                    <a:close/>
                    <a:moveTo>
                      <a:pt x="40" y="40"/>
                    </a:moveTo>
                    <a:cubicBezTo>
                      <a:pt x="23" y="56"/>
                      <a:pt x="13" y="79"/>
                      <a:pt x="13" y="103"/>
                    </a:cubicBezTo>
                    <a:cubicBezTo>
                      <a:pt x="13" y="103"/>
                      <a:pt x="13" y="103"/>
                      <a:pt x="13" y="103"/>
                    </a:cubicBezTo>
                    <a:cubicBezTo>
                      <a:pt x="13" y="128"/>
                      <a:pt x="23" y="150"/>
                      <a:pt x="40" y="167"/>
                    </a:cubicBezTo>
                    <a:cubicBezTo>
                      <a:pt x="40" y="167"/>
                      <a:pt x="40" y="167"/>
                      <a:pt x="40" y="167"/>
                    </a:cubicBezTo>
                    <a:cubicBezTo>
                      <a:pt x="56" y="183"/>
                      <a:pt x="78" y="193"/>
                      <a:pt x="103" y="193"/>
                    </a:cubicBezTo>
                    <a:cubicBezTo>
                      <a:pt x="103" y="193"/>
                      <a:pt x="103" y="193"/>
                      <a:pt x="103" y="193"/>
                    </a:cubicBezTo>
                    <a:cubicBezTo>
                      <a:pt x="128" y="193"/>
                      <a:pt x="150" y="183"/>
                      <a:pt x="166" y="167"/>
                    </a:cubicBezTo>
                    <a:cubicBezTo>
                      <a:pt x="166" y="167"/>
                      <a:pt x="166" y="167"/>
                      <a:pt x="166" y="167"/>
                    </a:cubicBezTo>
                    <a:cubicBezTo>
                      <a:pt x="182" y="150"/>
                      <a:pt x="192" y="128"/>
                      <a:pt x="192" y="103"/>
                    </a:cubicBezTo>
                    <a:cubicBezTo>
                      <a:pt x="192" y="103"/>
                      <a:pt x="192" y="103"/>
                      <a:pt x="192" y="103"/>
                    </a:cubicBezTo>
                    <a:cubicBezTo>
                      <a:pt x="192" y="79"/>
                      <a:pt x="182" y="56"/>
                      <a:pt x="166" y="40"/>
                    </a:cubicBezTo>
                    <a:cubicBezTo>
                      <a:pt x="166" y="40"/>
                      <a:pt x="166" y="40"/>
                      <a:pt x="166" y="40"/>
                    </a:cubicBezTo>
                    <a:cubicBezTo>
                      <a:pt x="150" y="24"/>
                      <a:pt x="128" y="14"/>
                      <a:pt x="103" y="14"/>
                    </a:cubicBezTo>
                    <a:cubicBezTo>
                      <a:pt x="103" y="14"/>
                      <a:pt x="103" y="14"/>
                      <a:pt x="103" y="14"/>
                    </a:cubicBezTo>
                    <a:cubicBezTo>
                      <a:pt x="78" y="14"/>
                      <a:pt x="56" y="24"/>
                      <a:pt x="40" y="40"/>
                    </a:cubicBezTo>
                    <a:close/>
                  </a:path>
                </a:pathLst>
              </a:custGeom>
              <a:solidFill>
                <a:schemeClr val="accent1"/>
              </a:solidFill>
              <a:ln>
                <a:noFill/>
              </a:ln>
            </p:spPr>
            <p:txBody>
              <a:bodyPr vert="horz" wrap="square" lIns="91440" tIns="45720" rIns="91440" bIns="45720" numCol="1" anchor="t" anchorCtr="0" compatLnSpc="1"/>
              <a:lstStyle/>
              <a:p>
                <a:endParaRPr lang="zh-CN" altLang="en-US" sz="900">
                  <a:solidFill>
                    <a:schemeClr val="tx1">
                      <a:lumMod val="50000"/>
                      <a:lumOff val="50000"/>
                    </a:schemeClr>
                  </a:solidFill>
                </a:endParaRPr>
              </a:p>
            </p:txBody>
          </p:sp>
        </p:grpSp>
        <p:sp>
          <p:nvSpPr>
            <p:cNvPr id="103" name="文本框 102"/>
            <p:cNvSpPr txBox="1"/>
            <p:nvPr/>
          </p:nvSpPr>
          <p:spPr>
            <a:xfrm>
              <a:off x="1255541" y="1870073"/>
              <a:ext cx="3099956" cy="369218"/>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8" name="组合 105"/>
          <p:cNvGrpSpPr/>
          <p:nvPr/>
        </p:nvGrpSpPr>
        <p:grpSpPr>
          <a:xfrm>
            <a:off x="6073281" y="3377942"/>
            <a:ext cx="2531167" cy="742774"/>
            <a:chOff x="980608" y="1870072"/>
            <a:chExt cx="3374889" cy="990059"/>
          </a:xfrm>
        </p:grpSpPr>
        <p:sp>
          <p:nvSpPr>
            <p:cNvPr id="107" name="文本框 106"/>
            <p:cNvSpPr txBox="1"/>
            <p:nvPr/>
          </p:nvSpPr>
          <p:spPr>
            <a:xfrm>
              <a:off x="1255541" y="2183232"/>
              <a:ext cx="2209562" cy="676899"/>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文字是简单的视觉图案再现 口语的声音，</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9" name="组合 107"/>
            <p:cNvGrpSpPr/>
            <p:nvPr/>
          </p:nvGrpSpPr>
          <p:grpSpPr>
            <a:xfrm>
              <a:off x="980608" y="1948657"/>
              <a:ext cx="216000" cy="216443"/>
              <a:chOff x="980608" y="2248535"/>
              <a:chExt cx="216000" cy="216443"/>
            </a:xfrm>
          </p:grpSpPr>
          <p:sp>
            <p:nvSpPr>
              <p:cNvPr id="110" name="Freeform 15"/>
              <p:cNvSpPr>
                <a:spLocks noEditPoints="1"/>
              </p:cNvSpPr>
              <p:nvPr/>
            </p:nvSpPr>
            <p:spPr bwMode="auto">
              <a:xfrm>
                <a:off x="1061331" y="2279139"/>
                <a:ext cx="46127" cy="154349"/>
              </a:xfrm>
              <a:custGeom>
                <a:avLst/>
                <a:gdLst>
                  <a:gd name="T0" fmla="*/ 41 w 44"/>
                  <a:gd name="T1" fmla="*/ 117 h 147"/>
                  <a:gd name="T2" fmla="*/ 44 w 44"/>
                  <a:gd name="T3" fmla="*/ 120 h 147"/>
                  <a:gd name="T4" fmla="*/ 26 w 44"/>
                  <a:gd name="T5" fmla="*/ 140 h 147"/>
                  <a:gd name="T6" fmla="*/ 12 w 44"/>
                  <a:gd name="T7" fmla="*/ 147 h 147"/>
                  <a:gd name="T8" fmla="*/ 7 w 44"/>
                  <a:gd name="T9" fmla="*/ 145 h 147"/>
                  <a:gd name="T10" fmla="*/ 6 w 44"/>
                  <a:gd name="T11" fmla="*/ 138 h 147"/>
                  <a:gd name="T12" fmla="*/ 11 w 44"/>
                  <a:gd name="T13" fmla="*/ 103 h 147"/>
                  <a:gd name="T14" fmla="*/ 16 w 44"/>
                  <a:gd name="T15" fmla="*/ 68 h 147"/>
                  <a:gd name="T16" fmla="*/ 16 w 44"/>
                  <a:gd name="T17" fmla="*/ 66 h 147"/>
                  <a:gd name="T18" fmla="*/ 14 w 44"/>
                  <a:gd name="T19" fmla="*/ 65 h 147"/>
                  <a:gd name="T20" fmla="*/ 10 w 44"/>
                  <a:gd name="T21" fmla="*/ 66 h 147"/>
                  <a:gd name="T22" fmla="*/ 4 w 44"/>
                  <a:gd name="T23" fmla="*/ 72 h 147"/>
                  <a:gd name="T24" fmla="*/ 0 w 44"/>
                  <a:gd name="T25" fmla="*/ 69 h 147"/>
                  <a:gd name="T26" fmla="*/ 19 w 44"/>
                  <a:gd name="T27" fmla="*/ 50 h 147"/>
                  <a:gd name="T28" fmla="*/ 32 w 44"/>
                  <a:gd name="T29" fmla="*/ 43 h 147"/>
                  <a:gd name="T30" fmla="*/ 37 w 44"/>
                  <a:gd name="T31" fmla="*/ 45 h 147"/>
                  <a:gd name="T32" fmla="*/ 39 w 44"/>
                  <a:gd name="T33" fmla="*/ 51 h 147"/>
                  <a:gd name="T34" fmla="*/ 35 w 44"/>
                  <a:gd name="T35" fmla="*/ 76 h 147"/>
                  <a:gd name="T36" fmla="*/ 33 w 44"/>
                  <a:gd name="T37" fmla="*/ 87 h 147"/>
                  <a:gd name="T38" fmla="*/ 30 w 44"/>
                  <a:gd name="T39" fmla="*/ 110 h 147"/>
                  <a:gd name="T40" fmla="*/ 28 w 44"/>
                  <a:gd name="T41" fmla="*/ 120 h 147"/>
                  <a:gd name="T42" fmla="*/ 29 w 44"/>
                  <a:gd name="T43" fmla="*/ 124 h 147"/>
                  <a:gd name="T44" fmla="*/ 31 w 44"/>
                  <a:gd name="T45" fmla="*/ 125 h 147"/>
                  <a:gd name="T46" fmla="*/ 35 w 44"/>
                  <a:gd name="T47" fmla="*/ 123 h 147"/>
                  <a:gd name="T48" fmla="*/ 41 w 44"/>
                  <a:gd name="T49" fmla="*/ 117 h 147"/>
                  <a:gd name="T50" fmla="*/ 34 w 44"/>
                  <a:gd name="T51" fmla="*/ 0 h 147"/>
                  <a:gd name="T52" fmla="*/ 41 w 44"/>
                  <a:gd name="T53" fmla="*/ 3 h 147"/>
                  <a:gd name="T54" fmla="*/ 44 w 44"/>
                  <a:gd name="T55" fmla="*/ 10 h 147"/>
                  <a:gd name="T56" fmla="*/ 40 w 44"/>
                  <a:gd name="T57" fmla="*/ 22 h 147"/>
                  <a:gd name="T58" fmla="*/ 31 w 44"/>
                  <a:gd name="T59" fmla="*/ 27 h 147"/>
                  <a:gd name="T60" fmla="*/ 23 w 44"/>
                  <a:gd name="T61" fmla="*/ 24 h 147"/>
                  <a:gd name="T62" fmla="*/ 21 w 44"/>
                  <a:gd name="T63" fmla="*/ 16 h 147"/>
                  <a:gd name="T64" fmla="*/ 25 w 44"/>
                  <a:gd name="T65" fmla="*/ 5 h 147"/>
                  <a:gd name="T66" fmla="*/ 34 w 44"/>
                  <a:gd name="T67"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 h="147">
                    <a:moveTo>
                      <a:pt x="41" y="117"/>
                    </a:moveTo>
                    <a:cubicBezTo>
                      <a:pt x="44" y="120"/>
                      <a:pt x="44" y="120"/>
                      <a:pt x="44" y="120"/>
                    </a:cubicBezTo>
                    <a:cubicBezTo>
                      <a:pt x="38" y="129"/>
                      <a:pt x="32" y="135"/>
                      <a:pt x="26" y="140"/>
                    </a:cubicBezTo>
                    <a:cubicBezTo>
                      <a:pt x="20" y="145"/>
                      <a:pt x="16" y="147"/>
                      <a:pt x="12" y="147"/>
                    </a:cubicBezTo>
                    <a:cubicBezTo>
                      <a:pt x="10" y="147"/>
                      <a:pt x="8" y="147"/>
                      <a:pt x="7" y="145"/>
                    </a:cubicBezTo>
                    <a:cubicBezTo>
                      <a:pt x="6" y="144"/>
                      <a:pt x="6" y="141"/>
                      <a:pt x="6" y="138"/>
                    </a:cubicBezTo>
                    <a:cubicBezTo>
                      <a:pt x="6" y="131"/>
                      <a:pt x="7" y="119"/>
                      <a:pt x="11" y="103"/>
                    </a:cubicBezTo>
                    <a:cubicBezTo>
                      <a:pt x="15" y="87"/>
                      <a:pt x="16" y="75"/>
                      <a:pt x="16" y="68"/>
                    </a:cubicBezTo>
                    <a:cubicBezTo>
                      <a:pt x="16" y="67"/>
                      <a:pt x="16" y="66"/>
                      <a:pt x="16" y="66"/>
                    </a:cubicBezTo>
                    <a:cubicBezTo>
                      <a:pt x="15" y="65"/>
                      <a:pt x="15" y="65"/>
                      <a:pt x="14" y="65"/>
                    </a:cubicBezTo>
                    <a:cubicBezTo>
                      <a:pt x="13" y="65"/>
                      <a:pt x="12" y="65"/>
                      <a:pt x="10" y="66"/>
                    </a:cubicBezTo>
                    <a:cubicBezTo>
                      <a:pt x="8" y="68"/>
                      <a:pt x="6" y="70"/>
                      <a:pt x="4" y="72"/>
                    </a:cubicBezTo>
                    <a:cubicBezTo>
                      <a:pt x="0" y="69"/>
                      <a:pt x="0" y="69"/>
                      <a:pt x="0" y="69"/>
                    </a:cubicBezTo>
                    <a:cubicBezTo>
                      <a:pt x="7" y="61"/>
                      <a:pt x="13" y="55"/>
                      <a:pt x="19" y="50"/>
                    </a:cubicBezTo>
                    <a:cubicBezTo>
                      <a:pt x="25" y="46"/>
                      <a:pt x="29" y="43"/>
                      <a:pt x="32" y="43"/>
                    </a:cubicBezTo>
                    <a:cubicBezTo>
                      <a:pt x="34" y="43"/>
                      <a:pt x="36" y="44"/>
                      <a:pt x="37" y="45"/>
                    </a:cubicBezTo>
                    <a:cubicBezTo>
                      <a:pt x="38" y="47"/>
                      <a:pt x="39" y="49"/>
                      <a:pt x="39" y="51"/>
                    </a:cubicBezTo>
                    <a:cubicBezTo>
                      <a:pt x="39" y="54"/>
                      <a:pt x="37" y="62"/>
                      <a:pt x="35" y="76"/>
                    </a:cubicBezTo>
                    <a:cubicBezTo>
                      <a:pt x="34" y="81"/>
                      <a:pt x="34" y="84"/>
                      <a:pt x="33" y="87"/>
                    </a:cubicBezTo>
                    <a:cubicBezTo>
                      <a:pt x="32" y="96"/>
                      <a:pt x="30" y="104"/>
                      <a:pt x="30" y="110"/>
                    </a:cubicBezTo>
                    <a:cubicBezTo>
                      <a:pt x="29" y="116"/>
                      <a:pt x="28" y="119"/>
                      <a:pt x="28" y="120"/>
                    </a:cubicBezTo>
                    <a:cubicBezTo>
                      <a:pt x="28" y="122"/>
                      <a:pt x="28" y="123"/>
                      <a:pt x="29" y="124"/>
                    </a:cubicBezTo>
                    <a:cubicBezTo>
                      <a:pt x="29" y="125"/>
                      <a:pt x="30" y="125"/>
                      <a:pt x="31" y="125"/>
                    </a:cubicBezTo>
                    <a:cubicBezTo>
                      <a:pt x="32" y="125"/>
                      <a:pt x="34" y="124"/>
                      <a:pt x="35" y="123"/>
                    </a:cubicBezTo>
                    <a:cubicBezTo>
                      <a:pt x="37" y="122"/>
                      <a:pt x="39" y="120"/>
                      <a:pt x="41" y="117"/>
                    </a:cubicBezTo>
                    <a:close/>
                    <a:moveTo>
                      <a:pt x="34" y="0"/>
                    </a:moveTo>
                    <a:cubicBezTo>
                      <a:pt x="37" y="0"/>
                      <a:pt x="40" y="1"/>
                      <a:pt x="41" y="3"/>
                    </a:cubicBezTo>
                    <a:cubicBezTo>
                      <a:pt x="43" y="5"/>
                      <a:pt x="44" y="7"/>
                      <a:pt x="44" y="10"/>
                    </a:cubicBezTo>
                    <a:cubicBezTo>
                      <a:pt x="44" y="15"/>
                      <a:pt x="43" y="19"/>
                      <a:pt x="40" y="22"/>
                    </a:cubicBezTo>
                    <a:cubicBezTo>
                      <a:pt x="38" y="25"/>
                      <a:pt x="34" y="27"/>
                      <a:pt x="31" y="27"/>
                    </a:cubicBezTo>
                    <a:cubicBezTo>
                      <a:pt x="28" y="27"/>
                      <a:pt x="25" y="26"/>
                      <a:pt x="23" y="24"/>
                    </a:cubicBezTo>
                    <a:cubicBezTo>
                      <a:pt x="22" y="22"/>
                      <a:pt x="21" y="19"/>
                      <a:pt x="21" y="16"/>
                    </a:cubicBezTo>
                    <a:cubicBezTo>
                      <a:pt x="21" y="12"/>
                      <a:pt x="22" y="8"/>
                      <a:pt x="25" y="5"/>
                    </a:cubicBezTo>
                    <a:cubicBezTo>
                      <a:pt x="28" y="2"/>
                      <a:pt x="31" y="0"/>
                      <a:pt x="34" y="0"/>
                    </a:cubicBezTo>
                    <a:close/>
                  </a:path>
                </a:pathLst>
              </a:custGeom>
              <a:solidFill>
                <a:schemeClr val="accent1"/>
              </a:solidFill>
              <a:ln>
                <a:noFill/>
              </a:ln>
            </p:spPr>
            <p:txBody>
              <a:bodyPr vert="horz" wrap="square" lIns="91440" tIns="45720" rIns="91440" bIns="45720" numCol="1" anchor="t" anchorCtr="0" compatLnSpc="1"/>
              <a:lstStyle/>
              <a:p>
                <a:endParaRPr lang="zh-CN" altLang="en-US" sz="900">
                  <a:solidFill>
                    <a:schemeClr val="tx1">
                      <a:lumMod val="50000"/>
                      <a:lumOff val="50000"/>
                    </a:schemeClr>
                  </a:solidFill>
                </a:endParaRPr>
              </a:p>
            </p:txBody>
          </p:sp>
          <p:sp>
            <p:nvSpPr>
              <p:cNvPr id="111" name="Freeform 16"/>
              <p:cNvSpPr>
                <a:spLocks noEditPoints="1"/>
              </p:cNvSpPr>
              <p:nvPr/>
            </p:nvSpPr>
            <p:spPr bwMode="auto">
              <a:xfrm>
                <a:off x="980608" y="2248535"/>
                <a:ext cx="216000" cy="216443"/>
              </a:xfrm>
              <a:custGeom>
                <a:avLst/>
                <a:gdLst>
                  <a:gd name="T0" fmla="*/ 0 w 206"/>
                  <a:gd name="T1" fmla="*/ 103 h 206"/>
                  <a:gd name="T2" fmla="*/ 103 w 206"/>
                  <a:gd name="T3" fmla="*/ 0 h 206"/>
                  <a:gd name="T4" fmla="*/ 103 w 206"/>
                  <a:gd name="T5" fmla="*/ 0 h 206"/>
                  <a:gd name="T6" fmla="*/ 206 w 206"/>
                  <a:gd name="T7" fmla="*/ 103 h 206"/>
                  <a:gd name="T8" fmla="*/ 206 w 206"/>
                  <a:gd name="T9" fmla="*/ 103 h 206"/>
                  <a:gd name="T10" fmla="*/ 206 w 206"/>
                  <a:gd name="T11" fmla="*/ 103 h 206"/>
                  <a:gd name="T12" fmla="*/ 103 w 206"/>
                  <a:gd name="T13" fmla="*/ 206 h 206"/>
                  <a:gd name="T14" fmla="*/ 103 w 206"/>
                  <a:gd name="T15" fmla="*/ 206 h 206"/>
                  <a:gd name="T16" fmla="*/ 0 w 206"/>
                  <a:gd name="T17" fmla="*/ 103 h 206"/>
                  <a:gd name="T18" fmla="*/ 40 w 206"/>
                  <a:gd name="T19" fmla="*/ 40 h 206"/>
                  <a:gd name="T20" fmla="*/ 13 w 206"/>
                  <a:gd name="T21" fmla="*/ 103 h 206"/>
                  <a:gd name="T22" fmla="*/ 13 w 206"/>
                  <a:gd name="T23" fmla="*/ 103 h 206"/>
                  <a:gd name="T24" fmla="*/ 40 w 206"/>
                  <a:gd name="T25" fmla="*/ 167 h 206"/>
                  <a:gd name="T26" fmla="*/ 40 w 206"/>
                  <a:gd name="T27" fmla="*/ 167 h 206"/>
                  <a:gd name="T28" fmla="*/ 103 w 206"/>
                  <a:gd name="T29" fmla="*/ 193 h 206"/>
                  <a:gd name="T30" fmla="*/ 103 w 206"/>
                  <a:gd name="T31" fmla="*/ 193 h 206"/>
                  <a:gd name="T32" fmla="*/ 166 w 206"/>
                  <a:gd name="T33" fmla="*/ 167 h 206"/>
                  <a:gd name="T34" fmla="*/ 166 w 206"/>
                  <a:gd name="T35" fmla="*/ 167 h 206"/>
                  <a:gd name="T36" fmla="*/ 192 w 206"/>
                  <a:gd name="T37" fmla="*/ 103 h 206"/>
                  <a:gd name="T38" fmla="*/ 192 w 206"/>
                  <a:gd name="T39" fmla="*/ 103 h 206"/>
                  <a:gd name="T40" fmla="*/ 166 w 206"/>
                  <a:gd name="T41" fmla="*/ 40 h 206"/>
                  <a:gd name="T42" fmla="*/ 166 w 206"/>
                  <a:gd name="T43" fmla="*/ 40 h 206"/>
                  <a:gd name="T44" fmla="*/ 103 w 206"/>
                  <a:gd name="T45" fmla="*/ 14 h 206"/>
                  <a:gd name="T46" fmla="*/ 103 w 206"/>
                  <a:gd name="T47" fmla="*/ 14 h 206"/>
                  <a:gd name="T48" fmla="*/ 40 w 206"/>
                  <a:gd name="T49" fmla="*/ 4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6" h="206">
                    <a:moveTo>
                      <a:pt x="0" y="103"/>
                    </a:moveTo>
                    <a:cubicBezTo>
                      <a:pt x="0" y="46"/>
                      <a:pt x="46" y="0"/>
                      <a:pt x="103" y="0"/>
                    </a:cubicBezTo>
                    <a:cubicBezTo>
                      <a:pt x="103" y="0"/>
                      <a:pt x="103" y="0"/>
                      <a:pt x="103" y="0"/>
                    </a:cubicBezTo>
                    <a:cubicBezTo>
                      <a:pt x="160" y="0"/>
                      <a:pt x="206" y="46"/>
                      <a:pt x="206" y="103"/>
                    </a:cubicBezTo>
                    <a:cubicBezTo>
                      <a:pt x="206" y="103"/>
                      <a:pt x="206" y="103"/>
                      <a:pt x="206" y="103"/>
                    </a:cubicBezTo>
                    <a:cubicBezTo>
                      <a:pt x="206" y="103"/>
                      <a:pt x="206" y="103"/>
                      <a:pt x="206" y="103"/>
                    </a:cubicBezTo>
                    <a:cubicBezTo>
                      <a:pt x="206" y="160"/>
                      <a:pt x="160" y="206"/>
                      <a:pt x="103" y="206"/>
                    </a:cubicBezTo>
                    <a:cubicBezTo>
                      <a:pt x="103" y="206"/>
                      <a:pt x="103" y="206"/>
                      <a:pt x="103" y="206"/>
                    </a:cubicBezTo>
                    <a:cubicBezTo>
                      <a:pt x="46" y="206"/>
                      <a:pt x="0" y="160"/>
                      <a:pt x="0" y="103"/>
                    </a:cubicBezTo>
                    <a:close/>
                    <a:moveTo>
                      <a:pt x="40" y="40"/>
                    </a:moveTo>
                    <a:cubicBezTo>
                      <a:pt x="23" y="56"/>
                      <a:pt x="13" y="79"/>
                      <a:pt x="13" y="103"/>
                    </a:cubicBezTo>
                    <a:cubicBezTo>
                      <a:pt x="13" y="103"/>
                      <a:pt x="13" y="103"/>
                      <a:pt x="13" y="103"/>
                    </a:cubicBezTo>
                    <a:cubicBezTo>
                      <a:pt x="13" y="128"/>
                      <a:pt x="23" y="150"/>
                      <a:pt x="40" y="167"/>
                    </a:cubicBezTo>
                    <a:cubicBezTo>
                      <a:pt x="40" y="167"/>
                      <a:pt x="40" y="167"/>
                      <a:pt x="40" y="167"/>
                    </a:cubicBezTo>
                    <a:cubicBezTo>
                      <a:pt x="56" y="183"/>
                      <a:pt x="78" y="193"/>
                      <a:pt x="103" y="193"/>
                    </a:cubicBezTo>
                    <a:cubicBezTo>
                      <a:pt x="103" y="193"/>
                      <a:pt x="103" y="193"/>
                      <a:pt x="103" y="193"/>
                    </a:cubicBezTo>
                    <a:cubicBezTo>
                      <a:pt x="128" y="193"/>
                      <a:pt x="150" y="183"/>
                      <a:pt x="166" y="167"/>
                    </a:cubicBezTo>
                    <a:cubicBezTo>
                      <a:pt x="166" y="167"/>
                      <a:pt x="166" y="167"/>
                      <a:pt x="166" y="167"/>
                    </a:cubicBezTo>
                    <a:cubicBezTo>
                      <a:pt x="182" y="150"/>
                      <a:pt x="192" y="128"/>
                      <a:pt x="192" y="103"/>
                    </a:cubicBezTo>
                    <a:cubicBezTo>
                      <a:pt x="192" y="103"/>
                      <a:pt x="192" y="103"/>
                      <a:pt x="192" y="103"/>
                    </a:cubicBezTo>
                    <a:cubicBezTo>
                      <a:pt x="192" y="79"/>
                      <a:pt x="182" y="56"/>
                      <a:pt x="166" y="40"/>
                    </a:cubicBezTo>
                    <a:cubicBezTo>
                      <a:pt x="166" y="40"/>
                      <a:pt x="166" y="40"/>
                      <a:pt x="166" y="40"/>
                    </a:cubicBezTo>
                    <a:cubicBezTo>
                      <a:pt x="150" y="24"/>
                      <a:pt x="128" y="14"/>
                      <a:pt x="103" y="14"/>
                    </a:cubicBezTo>
                    <a:cubicBezTo>
                      <a:pt x="103" y="14"/>
                      <a:pt x="103" y="14"/>
                      <a:pt x="103" y="14"/>
                    </a:cubicBezTo>
                    <a:cubicBezTo>
                      <a:pt x="78" y="14"/>
                      <a:pt x="56" y="24"/>
                      <a:pt x="40" y="40"/>
                    </a:cubicBezTo>
                    <a:close/>
                  </a:path>
                </a:pathLst>
              </a:custGeom>
              <a:solidFill>
                <a:schemeClr val="accent1"/>
              </a:solidFill>
              <a:ln>
                <a:noFill/>
              </a:ln>
            </p:spPr>
            <p:txBody>
              <a:bodyPr vert="horz" wrap="square" lIns="91440" tIns="45720" rIns="91440" bIns="45720" numCol="1" anchor="t" anchorCtr="0" compatLnSpc="1"/>
              <a:lstStyle/>
              <a:p>
                <a:endParaRPr lang="zh-CN" altLang="en-US" sz="900">
                  <a:solidFill>
                    <a:schemeClr val="tx1">
                      <a:lumMod val="50000"/>
                      <a:lumOff val="50000"/>
                    </a:schemeClr>
                  </a:solidFill>
                </a:endParaRPr>
              </a:p>
            </p:txBody>
          </p:sp>
        </p:grpSp>
        <p:sp>
          <p:nvSpPr>
            <p:cNvPr id="109" name="文本框 108"/>
            <p:cNvSpPr txBox="1"/>
            <p:nvPr/>
          </p:nvSpPr>
          <p:spPr>
            <a:xfrm>
              <a:off x="1255541" y="1870072"/>
              <a:ext cx="3099956" cy="369218"/>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5129">
        <p14:flip dir="r"/>
      </p:transition>
    </mc:Choice>
    <mc:Fallback>
      <p:transition spd="slow" advClick="0" advTm="512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par>
                          <p:cTn id="8" fill="hold">
                            <p:stCondLst>
                              <p:cond delay="2000"/>
                            </p:stCondLst>
                            <p:childTnLst>
                              <p:par>
                                <p:cTn id="9" presetID="16" presetClass="entr" presetSubtype="21"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barn(inVertical)">
                                      <p:cBhvr>
                                        <p:cTn id="11" dur="500"/>
                                        <p:tgtEl>
                                          <p:spTgt spid="12"/>
                                        </p:tgtEl>
                                      </p:cBhvr>
                                    </p:animEffect>
                                  </p:childTnLst>
                                </p:cTn>
                              </p:par>
                            </p:childTnLst>
                          </p:cTn>
                        </p:par>
                        <p:par>
                          <p:cTn id="12" fill="hold">
                            <p:stCondLst>
                              <p:cond delay="2500"/>
                            </p:stCondLst>
                            <p:childTnLst>
                              <p:par>
                                <p:cTn id="13" presetID="16" presetClass="entr" presetSubtype="21"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barn(inVertical)">
                                      <p:cBhvr>
                                        <p:cTn id="15" dur="500"/>
                                        <p:tgtEl>
                                          <p:spTgt spid="14"/>
                                        </p:tgtEl>
                                      </p:cBhvr>
                                    </p:animEffect>
                                  </p:childTnLst>
                                </p:cTn>
                              </p:par>
                            </p:childTnLst>
                          </p:cTn>
                        </p:par>
                        <p:par>
                          <p:cTn id="16" fill="hold">
                            <p:stCondLst>
                              <p:cond delay="3000"/>
                            </p:stCondLst>
                            <p:childTnLst>
                              <p:par>
                                <p:cTn id="17" presetID="16" presetClass="entr" presetSubtype="21"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barn(inVertical)">
                                      <p:cBhvr>
                                        <p:cTn id="19" dur="500"/>
                                        <p:tgtEl>
                                          <p:spTgt spid="16"/>
                                        </p:tgtEl>
                                      </p:cBhvr>
                                    </p:animEffect>
                                  </p:childTnLst>
                                </p:cTn>
                              </p:par>
                            </p:childTnLst>
                          </p:cTn>
                        </p:par>
                        <p:par>
                          <p:cTn id="20" fill="hold">
                            <p:stCondLst>
                              <p:cond delay="3500"/>
                            </p:stCondLst>
                            <p:childTnLst>
                              <p:par>
                                <p:cTn id="21" presetID="16" presetClass="entr" presetSubtype="21"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barn(inVertical)">
                                      <p:cBhvr>
                                        <p:cTn id="2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56"/>
          <p:cNvGrpSpPr/>
          <p:nvPr/>
        </p:nvGrpSpPr>
        <p:grpSpPr bwMode="auto">
          <a:xfrm>
            <a:off x="1951038" y="1586403"/>
            <a:ext cx="5084762" cy="763823"/>
            <a:chOff x="1763688" y="1851670"/>
            <a:chExt cx="5760640" cy="864096"/>
          </a:xfrm>
        </p:grpSpPr>
        <p:cxnSp>
          <p:nvCxnSpPr>
            <p:cNvPr id="58" name="直接连接符 57"/>
            <p:cNvCxnSpPr/>
            <p:nvPr/>
          </p:nvCxnSpPr>
          <p:spPr>
            <a:xfrm>
              <a:off x="4644908" y="1851670"/>
              <a:ext cx="0" cy="864096"/>
            </a:xfrm>
            <a:prstGeom prst="line">
              <a:avLst/>
            </a:prstGeom>
            <a:ln w="6350">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1763688" y="2284616"/>
              <a:ext cx="0" cy="431150"/>
            </a:xfrm>
            <a:prstGeom prst="line">
              <a:avLst/>
            </a:prstGeom>
            <a:ln w="6350">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7524328" y="2284616"/>
              <a:ext cx="0" cy="431150"/>
            </a:xfrm>
            <a:prstGeom prst="line">
              <a:avLst/>
            </a:prstGeom>
            <a:ln w="6350">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1763688" y="2284616"/>
              <a:ext cx="5760640" cy="0"/>
            </a:xfrm>
            <a:prstGeom prst="line">
              <a:avLst/>
            </a:prstGeom>
            <a:ln w="6350">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grpSp>
        <p:nvGrpSpPr>
          <p:cNvPr id="4" name="组合 61"/>
          <p:cNvGrpSpPr/>
          <p:nvPr/>
        </p:nvGrpSpPr>
        <p:grpSpPr bwMode="auto">
          <a:xfrm>
            <a:off x="3429000" y="2212071"/>
            <a:ext cx="2128838" cy="549445"/>
            <a:chOff x="3563888" y="953951"/>
            <a:chExt cx="2232248" cy="576064"/>
          </a:xfrm>
        </p:grpSpPr>
        <p:grpSp>
          <p:nvGrpSpPr>
            <p:cNvPr id="5" name="组合 62"/>
            <p:cNvGrpSpPr/>
            <p:nvPr/>
          </p:nvGrpSpPr>
          <p:grpSpPr bwMode="auto">
            <a:xfrm>
              <a:off x="3563888" y="953951"/>
              <a:ext cx="2232248" cy="576064"/>
              <a:chOff x="3059832" y="915566"/>
              <a:chExt cx="2232248" cy="576064"/>
            </a:xfrm>
          </p:grpSpPr>
          <p:sp>
            <p:nvSpPr>
              <p:cNvPr id="65" name="矩形 64"/>
              <p:cNvSpPr/>
              <p:nvPr/>
            </p:nvSpPr>
            <p:spPr>
              <a:xfrm>
                <a:off x="3059832" y="915566"/>
                <a:ext cx="2232248" cy="576064"/>
              </a:xfrm>
              <a:prstGeom prst="rect">
                <a:avLst/>
              </a:prstGeom>
              <a:solidFill>
                <a:schemeClr val="accent3"/>
              </a:solidFill>
              <a:ln w="12700">
                <a:solidFill>
                  <a:schemeClr val="bg1"/>
                </a:solidFill>
              </a:ln>
              <a:effectLst>
                <a:outerShdw blurRad="25400" dist="25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chemeClr val="bg1"/>
                  </a:solidFill>
                </a:endParaRPr>
              </a:p>
            </p:txBody>
          </p:sp>
          <p:sp>
            <p:nvSpPr>
              <p:cNvPr id="66" name="圆角矩形 65"/>
              <p:cNvSpPr/>
              <p:nvPr/>
            </p:nvSpPr>
            <p:spPr>
              <a:xfrm>
                <a:off x="3103265" y="953951"/>
                <a:ext cx="504056" cy="504056"/>
              </a:xfrm>
              <a:prstGeom prst="roundRect">
                <a:avLst/>
              </a:prstGeom>
              <a:blipFill>
                <a:blip r:embed="rId1" cstate="print"/>
                <a:stretch>
                  <a:fillRect/>
                </a:stretch>
              </a:blip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chemeClr val="bg1"/>
                  </a:solidFill>
                </a:endParaRPr>
              </a:p>
            </p:txBody>
          </p:sp>
        </p:grpSp>
        <p:sp>
          <p:nvSpPr>
            <p:cNvPr id="64" name="矩形 1"/>
            <p:cNvSpPr>
              <a:spLocks noChangeArrowheads="1"/>
            </p:cNvSpPr>
            <p:nvPr/>
          </p:nvSpPr>
          <p:spPr bwMode="auto">
            <a:xfrm>
              <a:off x="4211423" y="1097135"/>
              <a:ext cx="1563072" cy="289697"/>
            </a:xfrm>
            <a:prstGeom prst="rect">
              <a:avLst/>
            </a:prstGeom>
            <a:noFill/>
            <a:ln>
              <a:noFill/>
            </a:ln>
            <a:effectLst>
              <a:outerShdw blurRad="12700" dist="12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200" dirty="0">
                <a:solidFill>
                  <a:schemeClr val="bg1"/>
                </a:solidFill>
              </a:endParaRPr>
            </a:p>
          </p:txBody>
        </p:sp>
      </p:grpSp>
      <p:grpSp>
        <p:nvGrpSpPr>
          <p:cNvPr id="6" name="组合 66"/>
          <p:cNvGrpSpPr/>
          <p:nvPr/>
        </p:nvGrpSpPr>
        <p:grpSpPr bwMode="auto">
          <a:xfrm>
            <a:off x="885825" y="2212071"/>
            <a:ext cx="2130425" cy="549445"/>
            <a:chOff x="3563888" y="953951"/>
            <a:chExt cx="2232248" cy="576064"/>
          </a:xfrm>
        </p:grpSpPr>
        <p:grpSp>
          <p:nvGrpSpPr>
            <p:cNvPr id="7" name="组合 67"/>
            <p:cNvGrpSpPr/>
            <p:nvPr/>
          </p:nvGrpSpPr>
          <p:grpSpPr bwMode="auto">
            <a:xfrm>
              <a:off x="3563888" y="953951"/>
              <a:ext cx="2232248" cy="576064"/>
              <a:chOff x="3059832" y="915566"/>
              <a:chExt cx="2232248" cy="576064"/>
            </a:xfrm>
          </p:grpSpPr>
          <p:sp>
            <p:nvSpPr>
              <p:cNvPr id="70" name="矩形 69"/>
              <p:cNvSpPr/>
              <p:nvPr/>
            </p:nvSpPr>
            <p:spPr>
              <a:xfrm>
                <a:off x="3059832" y="915566"/>
                <a:ext cx="2232248" cy="576064"/>
              </a:xfrm>
              <a:prstGeom prst="rect">
                <a:avLst/>
              </a:prstGeom>
              <a:solidFill>
                <a:schemeClr val="accent2"/>
              </a:solidFill>
              <a:ln w="12700">
                <a:solidFill>
                  <a:schemeClr val="bg1"/>
                </a:solidFill>
              </a:ln>
              <a:effectLst>
                <a:outerShdw blurRad="25400" dist="25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chemeClr val="bg1"/>
                  </a:solidFill>
                </a:endParaRPr>
              </a:p>
            </p:txBody>
          </p:sp>
          <p:sp>
            <p:nvSpPr>
              <p:cNvPr id="71" name="圆角矩形 70"/>
              <p:cNvSpPr/>
              <p:nvPr/>
            </p:nvSpPr>
            <p:spPr>
              <a:xfrm>
                <a:off x="3103265" y="953951"/>
                <a:ext cx="504056" cy="504056"/>
              </a:xfrm>
              <a:prstGeom prst="roundRect">
                <a:avLst/>
              </a:prstGeom>
              <a:blipFill>
                <a:blip r:embed="rId2" cstate="print"/>
                <a:stretch>
                  <a:fillRect/>
                </a:stretch>
              </a:blip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chemeClr val="bg1"/>
                  </a:solidFill>
                </a:endParaRPr>
              </a:p>
            </p:txBody>
          </p:sp>
        </p:grpSp>
        <p:sp>
          <p:nvSpPr>
            <p:cNvPr id="69" name="矩形 1"/>
            <p:cNvSpPr>
              <a:spLocks noChangeArrowheads="1"/>
            </p:cNvSpPr>
            <p:nvPr/>
          </p:nvSpPr>
          <p:spPr bwMode="auto">
            <a:xfrm>
              <a:off x="4257516" y="1097135"/>
              <a:ext cx="1417195" cy="289697"/>
            </a:xfrm>
            <a:prstGeom prst="rect">
              <a:avLst/>
            </a:prstGeom>
            <a:noFill/>
            <a:ln>
              <a:noFill/>
            </a:ln>
            <a:effectLst>
              <a:outerShdw blurRad="12700" dist="12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200" dirty="0">
                <a:solidFill>
                  <a:schemeClr val="bg1"/>
                </a:solidFill>
              </a:endParaRPr>
            </a:p>
          </p:txBody>
        </p:sp>
      </p:grpSp>
      <p:grpSp>
        <p:nvGrpSpPr>
          <p:cNvPr id="8" name="组合 71"/>
          <p:cNvGrpSpPr/>
          <p:nvPr/>
        </p:nvGrpSpPr>
        <p:grpSpPr bwMode="auto">
          <a:xfrm>
            <a:off x="5970589" y="2212071"/>
            <a:ext cx="2130425" cy="549445"/>
            <a:chOff x="3563888" y="953951"/>
            <a:chExt cx="2232248" cy="576064"/>
          </a:xfrm>
        </p:grpSpPr>
        <p:grpSp>
          <p:nvGrpSpPr>
            <p:cNvPr id="9" name="组合 72"/>
            <p:cNvGrpSpPr/>
            <p:nvPr/>
          </p:nvGrpSpPr>
          <p:grpSpPr bwMode="auto">
            <a:xfrm>
              <a:off x="3563888" y="953951"/>
              <a:ext cx="2232248" cy="576064"/>
              <a:chOff x="3059832" y="915566"/>
              <a:chExt cx="2232248" cy="576064"/>
            </a:xfrm>
          </p:grpSpPr>
          <p:sp>
            <p:nvSpPr>
              <p:cNvPr id="75" name="矩形 74"/>
              <p:cNvSpPr/>
              <p:nvPr/>
            </p:nvSpPr>
            <p:spPr>
              <a:xfrm>
                <a:off x="3059832" y="915566"/>
                <a:ext cx="2232248" cy="576064"/>
              </a:xfrm>
              <a:prstGeom prst="rect">
                <a:avLst/>
              </a:prstGeom>
              <a:solidFill>
                <a:schemeClr val="accent4"/>
              </a:solidFill>
              <a:ln w="12700">
                <a:solidFill>
                  <a:schemeClr val="bg1"/>
                </a:solidFill>
              </a:ln>
              <a:effectLst>
                <a:outerShdw blurRad="25400" dist="25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chemeClr val="bg1"/>
                  </a:solidFill>
                </a:endParaRPr>
              </a:p>
            </p:txBody>
          </p:sp>
          <p:sp>
            <p:nvSpPr>
              <p:cNvPr id="76" name="圆角矩形 75"/>
              <p:cNvSpPr/>
              <p:nvPr/>
            </p:nvSpPr>
            <p:spPr>
              <a:xfrm>
                <a:off x="3103265" y="953951"/>
                <a:ext cx="504056" cy="504056"/>
              </a:xfrm>
              <a:prstGeom prst="roundRect">
                <a:avLst/>
              </a:prstGeom>
              <a:blipFill>
                <a:blip r:embed="rId3" cstate="print"/>
                <a:stretch>
                  <a:fillRect/>
                </a:stretch>
              </a:blip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chemeClr val="bg1"/>
                  </a:solidFill>
                </a:endParaRPr>
              </a:p>
            </p:txBody>
          </p:sp>
        </p:grpSp>
        <p:sp>
          <p:nvSpPr>
            <p:cNvPr id="74" name="矩形 1"/>
            <p:cNvSpPr>
              <a:spLocks noChangeArrowheads="1"/>
            </p:cNvSpPr>
            <p:nvPr/>
          </p:nvSpPr>
          <p:spPr bwMode="auto">
            <a:xfrm>
              <a:off x="4210940" y="1098799"/>
              <a:ext cx="1417195" cy="291362"/>
            </a:xfrm>
            <a:prstGeom prst="rect">
              <a:avLst/>
            </a:prstGeom>
            <a:noFill/>
            <a:ln>
              <a:noFill/>
            </a:ln>
            <a:effectLst>
              <a:outerShdw blurRad="12700" dist="12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200" dirty="0">
                <a:solidFill>
                  <a:schemeClr val="bg1"/>
                </a:solidFill>
              </a:endParaRPr>
            </a:p>
          </p:txBody>
        </p:sp>
      </p:grpSp>
      <p:grpSp>
        <p:nvGrpSpPr>
          <p:cNvPr id="10" name="组合 76"/>
          <p:cNvGrpSpPr/>
          <p:nvPr/>
        </p:nvGrpSpPr>
        <p:grpSpPr bwMode="auto">
          <a:xfrm>
            <a:off x="3429001" y="1141765"/>
            <a:ext cx="2130425" cy="551032"/>
            <a:chOff x="3563888" y="953951"/>
            <a:chExt cx="2232248" cy="576064"/>
          </a:xfrm>
        </p:grpSpPr>
        <p:grpSp>
          <p:nvGrpSpPr>
            <p:cNvPr id="11" name="组合 77"/>
            <p:cNvGrpSpPr/>
            <p:nvPr/>
          </p:nvGrpSpPr>
          <p:grpSpPr bwMode="auto">
            <a:xfrm>
              <a:off x="3563888" y="953951"/>
              <a:ext cx="2232248" cy="576064"/>
              <a:chOff x="3059832" y="915566"/>
              <a:chExt cx="2232248" cy="576064"/>
            </a:xfrm>
          </p:grpSpPr>
          <p:sp>
            <p:nvSpPr>
              <p:cNvPr id="80" name="矩形 79"/>
              <p:cNvSpPr/>
              <p:nvPr/>
            </p:nvSpPr>
            <p:spPr>
              <a:xfrm>
                <a:off x="3059832" y="915566"/>
                <a:ext cx="2232248" cy="576064"/>
              </a:xfrm>
              <a:prstGeom prst="rect">
                <a:avLst/>
              </a:prstGeom>
              <a:solidFill>
                <a:schemeClr val="accent1"/>
              </a:solidFill>
              <a:ln w="12700">
                <a:solidFill>
                  <a:schemeClr val="bg1"/>
                </a:solidFill>
              </a:ln>
              <a:effectLst>
                <a:outerShdw blurRad="25400" dist="25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chemeClr val="bg1"/>
                  </a:solidFill>
                </a:endParaRPr>
              </a:p>
            </p:txBody>
          </p:sp>
          <p:sp>
            <p:nvSpPr>
              <p:cNvPr id="81" name="圆角矩形 80"/>
              <p:cNvSpPr/>
              <p:nvPr/>
            </p:nvSpPr>
            <p:spPr>
              <a:xfrm>
                <a:off x="3103265" y="953951"/>
                <a:ext cx="504056" cy="504056"/>
              </a:xfrm>
              <a:prstGeom prst="roundRect">
                <a:avLst/>
              </a:prstGeom>
              <a:blipFill>
                <a:blip r:embed="rId4" cstate="print"/>
                <a:stretch>
                  <a:fillRect/>
                </a:stretch>
              </a:blip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chemeClr val="bg1"/>
                  </a:solidFill>
                </a:endParaRPr>
              </a:p>
            </p:txBody>
          </p:sp>
        </p:grpSp>
        <p:sp>
          <p:nvSpPr>
            <p:cNvPr id="79" name="矩形 1"/>
            <p:cNvSpPr>
              <a:spLocks noChangeArrowheads="1"/>
            </p:cNvSpPr>
            <p:nvPr/>
          </p:nvSpPr>
          <p:spPr bwMode="auto">
            <a:xfrm>
              <a:off x="4355654" y="1103363"/>
              <a:ext cx="1417195" cy="290522"/>
            </a:xfrm>
            <a:prstGeom prst="rect">
              <a:avLst/>
            </a:prstGeom>
            <a:noFill/>
            <a:ln>
              <a:noFill/>
            </a:ln>
            <a:effectLst>
              <a:outerShdw blurRad="12700" dist="12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200" dirty="0">
                <a:solidFill>
                  <a:schemeClr val="bg1"/>
                </a:solidFill>
              </a:endParaRPr>
            </a:p>
          </p:txBody>
        </p:sp>
      </p:grpSp>
      <p:grpSp>
        <p:nvGrpSpPr>
          <p:cNvPr id="12" name="组合 81"/>
          <p:cNvGrpSpPr/>
          <p:nvPr/>
        </p:nvGrpSpPr>
        <p:grpSpPr bwMode="auto">
          <a:xfrm>
            <a:off x="1187450" y="2788511"/>
            <a:ext cx="763588" cy="360474"/>
            <a:chOff x="1187624" y="2787774"/>
            <a:chExt cx="763369" cy="360040"/>
          </a:xfrm>
        </p:grpSpPr>
        <p:grpSp>
          <p:nvGrpSpPr>
            <p:cNvPr id="13" name="组合 82"/>
            <p:cNvGrpSpPr/>
            <p:nvPr/>
          </p:nvGrpSpPr>
          <p:grpSpPr bwMode="auto">
            <a:xfrm>
              <a:off x="1187624" y="2787774"/>
              <a:ext cx="720081" cy="360040"/>
              <a:chOff x="1127257" y="3075806"/>
              <a:chExt cx="720081" cy="360040"/>
            </a:xfrm>
          </p:grpSpPr>
          <p:cxnSp>
            <p:nvCxnSpPr>
              <p:cNvPr id="85" name="直接连接符 84"/>
              <p:cNvCxnSpPr/>
              <p:nvPr/>
            </p:nvCxnSpPr>
            <p:spPr>
              <a:xfrm>
                <a:off x="1127257" y="3075806"/>
                <a:ext cx="0" cy="215706"/>
              </a:xfrm>
              <a:prstGeom prst="line">
                <a:avLst/>
              </a:prstGeom>
              <a:blipFill>
                <a:blip r:embed="rId5"/>
                <a:stretch>
                  <a:fillRect/>
                </a:stretch>
              </a:blipFill>
              <a:ln w="6350">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cxnSp>
          <p:cxnSp>
            <p:nvCxnSpPr>
              <p:cNvPr id="86" name="直接连接符 85"/>
              <p:cNvCxnSpPr/>
              <p:nvPr/>
            </p:nvCxnSpPr>
            <p:spPr>
              <a:xfrm>
                <a:off x="1127257" y="3291512"/>
                <a:ext cx="360259" cy="0"/>
              </a:xfrm>
              <a:prstGeom prst="line">
                <a:avLst/>
              </a:prstGeom>
              <a:blipFill>
                <a:blip r:embed="rId5"/>
                <a:stretch>
                  <a:fillRect/>
                </a:stretch>
              </a:blipFill>
              <a:ln w="6350">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cxnSp>
          <p:sp>
            <p:nvSpPr>
              <p:cNvPr id="87" name="圆角矩形 86"/>
              <p:cNvSpPr/>
              <p:nvPr/>
            </p:nvSpPr>
            <p:spPr>
              <a:xfrm>
                <a:off x="1271678" y="3183659"/>
                <a:ext cx="576096" cy="25218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1000"/>
              </a:p>
            </p:txBody>
          </p:sp>
        </p:grpSp>
        <p:sp>
          <p:nvSpPr>
            <p:cNvPr id="84" name="矩形 1"/>
            <p:cNvSpPr>
              <a:spLocks noChangeArrowheads="1"/>
            </p:cNvSpPr>
            <p:nvPr/>
          </p:nvSpPr>
          <p:spPr bwMode="auto">
            <a:xfrm>
              <a:off x="1306653" y="2901513"/>
              <a:ext cx="644340" cy="245925"/>
            </a:xfrm>
            <a:prstGeom prst="rect">
              <a:avLst/>
            </a:prstGeom>
            <a:noFill/>
            <a:ln>
              <a:noFill/>
            </a:ln>
            <a:effectLst>
              <a:outerShdw blurRad="12700" dist="12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defRPr/>
              </a:pPr>
              <a:r>
                <a:rPr lang="zh-CN" altLang="en-US" sz="1000" kern="0" dirty="0">
                  <a:solidFill>
                    <a:schemeClr val="bg1"/>
                  </a:solidFill>
                  <a:latin typeface="微软雅黑" panose="020B0503020204020204" pitchFamily="34" charset="-122"/>
                  <a:ea typeface="微软雅黑" panose="020B0503020204020204" pitchFamily="34" charset="-122"/>
                </a:rPr>
                <a:t>关键词</a:t>
              </a:r>
              <a:endParaRPr lang="zh-CN" altLang="en-US" sz="1000" kern="0" dirty="0">
                <a:solidFill>
                  <a:schemeClr val="bg1"/>
                </a:solidFill>
                <a:latin typeface="微软雅黑" panose="020B0503020204020204" pitchFamily="34" charset="-122"/>
                <a:ea typeface="微软雅黑" panose="020B0503020204020204" pitchFamily="34" charset="-122"/>
              </a:endParaRPr>
            </a:p>
          </p:txBody>
        </p:sp>
      </p:grpSp>
      <p:grpSp>
        <p:nvGrpSpPr>
          <p:cNvPr id="14" name="组合 87"/>
          <p:cNvGrpSpPr/>
          <p:nvPr/>
        </p:nvGrpSpPr>
        <p:grpSpPr bwMode="auto">
          <a:xfrm>
            <a:off x="1619251" y="3148986"/>
            <a:ext cx="144463" cy="1368847"/>
            <a:chOff x="1619672" y="3291830"/>
            <a:chExt cx="144016" cy="1368152"/>
          </a:xfrm>
        </p:grpSpPr>
        <p:cxnSp>
          <p:nvCxnSpPr>
            <p:cNvPr id="89" name="直接连接符 88"/>
            <p:cNvCxnSpPr/>
            <p:nvPr/>
          </p:nvCxnSpPr>
          <p:spPr>
            <a:xfrm>
              <a:off x="1619672" y="3291830"/>
              <a:ext cx="0" cy="1368152"/>
            </a:xfrm>
            <a:prstGeom prst="line">
              <a:avLst/>
            </a:prstGeom>
            <a:blipFill>
              <a:blip r:embed="rId5"/>
              <a:stretch>
                <a:fillRect/>
              </a:stretch>
            </a:blipFill>
            <a:ln w="6350">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cxnSp>
        <p:cxnSp>
          <p:nvCxnSpPr>
            <p:cNvPr id="90" name="直接连接符 89"/>
            <p:cNvCxnSpPr/>
            <p:nvPr/>
          </p:nvCxnSpPr>
          <p:spPr>
            <a:xfrm>
              <a:off x="1619672" y="4659982"/>
              <a:ext cx="144016" cy="0"/>
            </a:xfrm>
            <a:prstGeom prst="line">
              <a:avLst/>
            </a:prstGeom>
            <a:blipFill>
              <a:blip r:embed="rId5"/>
              <a:stretch>
                <a:fillRect/>
              </a:stretch>
            </a:blipFill>
            <a:ln w="6350">
              <a:solidFill>
                <a:schemeClr val="accent2"/>
              </a:solidFill>
              <a:prstDash val="dash"/>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91" name="直接连接符 90"/>
            <p:cNvCxnSpPr/>
            <p:nvPr/>
          </p:nvCxnSpPr>
          <p:spPr>
            <a:xfrm>
              <a:off x="1619672" y="4191762"/>
              <a:ext cx="144016" cy="0"/>
            </a:xfrm>
            <a:prstGeom prst="line">
              <a:avLst/>
            </a:prstGeom>
            <a:blipFill>
              <a:blip r:embed="rId5"/>
              <a:stretch>
                <a:fillRect/>
              </a:stretch>
            </a:blipFill>
            <a:ln w="6350">
              <a:solidFill>
                <a:schemeClr val="accent2"/>
              </a:solidFill>
              <a:prstDash val="dash"/>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92" name="直接连接符 91"/>
            <p:cNvCxnSpPr/>
            <p:nvPr/>
          </p:nvCxnSpPr>
          <p:spPr>
            <a:xfrm>
              <a:off x="1619672" y="3723544"/>
              <a:ext cx="144016" cy="0"/>
            </a:xfrm>
            <a:prstGeom prst="line">
              <a:avLst/>
            </a:prstGeom>
            <a:blipFill>
              <a:blip r:embed="rId5"/>
              <a:stretch>
                <a:fillRect/>
              </a:stretch>
            </a:blipFill>
            <a:ln w="6350">
              <a:solidFill>
                <a:schemeClr val="accent2"/>
              </a:solidFill>
              <a:prstDash val="dash"/>
              <a:tailEnd type="oval"/>
            </a:ln>
          </p:spPr>
          <p:style>
            <a:lnRef idx="2">
              <a:schemeClr val="accent1">
                <a:shade val="50000"/>
              </a:schemeClr>
            </a:lnRef>
            <a:fillRef idx="1">
              <a:schemeClr val="accent1"/>
            </a:fillRef>
            <a:effectRef idx="0">
              <a:schemeClr val="accent1"/>
            </a:effectRef>
            <a:fontRef idx="minor">
              <a:schemeClr val="lt1"/>
            </a:fontRef>
          </p:style>
        </p:cxnSp>
      </p:grpSp>
      <p:sp>
        <p:nvSpPr>
          <p:cNvPr id="144" name="矩形 143"/>
          <p:cNvSpPr>
            <a:spLocks noChangeArrowheads="1"/>
          </p:cNvSpPr>
          <p:nvPr/>
        </p:nvSpPr>
        <p:spPr bwMode="auto">
          <a:xfrm>
            <a:off x="1882776" y="3399826"/>
            <a:ext cx="12874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ts val="1200"/>
              </a:lnSpc>
              <a:spcBef>
                <a:spcPct val="0"/>
              </a:spcBef>
              <a:buFontTx/>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随着计算机技术的发展及印刷技术的进步。</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5" name="矩形 144"/>
          <p:cNvSpPr>
            <a:spLocks noChangeArrowheads="1"/>
          </p:cNvSpPr>
          <p:nvPr/>
        </p:nvSpPr>
        <p:spPr bwMode="auto">
          <a:xfrm>
            <a:off x="1882776" y="3868284"/>
            <a:ext cx="12874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ts val="1200"/>
              </a:lnSpc>
              <a:spcBef>
                <a:spcPct val="0"/>
              </a:spcBef>
              <a:buFontTx/>
              <a:buNone/>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随着计算机技术的发展及印刷技术的进步。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6" name="矩形 145"/>
          <p:cNvSpPr>
            <a:spLocks noChangeArrowheads="1"/>
          </p:cNvSpPr>
          <p:nvPr/>
        </p:nvSpPr>
        <p:spPr bwMode="auto">
          <a:xfrm>
            <a:off x="1882776" y="4336740"/>
            <a:ext cx="12874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ts val="1200"/>
              </a:lnSpc>
              <a:spcBef>
                <a:spcPct val="0"/>
              </a:spcBef>
              <a:buFontTx/>
              <a:buNone/>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随着计算机技术的发展及印刷技术的进步。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5" name="组合 146"/>
          <p:cNvGrpSpPr/>
          <p:nvPr/>
        </p:nvGrpSpPr>
        <p:grpSpPr bwMode="auto">
          <a:xfrm>
            <a:off x="3735388" y="2788511"/>
            <a:ext cx="762000" cy="360474"/>
            <a:chOff x="1187624" y="2787774"/>
            <a:chExt cx="763369" cy="360040"/>
          </a:xfrm>
        </p:grpSpPr>
        <p:grpSp>
          <p:nvGrpSpPr>
            <p:cNvPr id="16" name="组合 147"/>
            <p:cNvGrpSpPr/>
            <p:nvPr/>
          </p:nvGrpSpPr>
          <p:grpSpPr bwMode="auto">
            <a:xfrm>
              <a:off x="1187624" y="2787774"/>
              <a:ext cx="720081" cy="360040"/>
              <a:chOff x="1127257" y="3075806"/>
              <a:chExt cx="720081" cy="360040"/>
            </a:xfrm>
          </p:grpSpPr>
          <p:cxnSp>
            <p:nvCxnSpPr>
              <p:cNvPr id="150" name="直接连接符 149"/>
              <p:cNvCxnSpPr/>
              <p:nvPr/>
            </p:nvCxnSpPr>
            <p:spPr>
              <a:xfrm>
                <a:off x="1127257" y="3075806"/>
                <a:ext cx="0" cy="215706"/>
              </a:xfrm>
              <a:prstGeom prst="line">
                <a:avLst/>
              </a:prstGeom>
              <a:blipFill>
                <a:blip r:embed="rId5"/>
                <a:stretch>
                  <a:fillRect/>
                </a:stretch>
              </a:blipFill>
              <a:ln w="635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cxnSp>
          <p:cxnSp>
            <p:nvCxnSpPr>
              <p:cNvPr id="151" name="直接连接符 150"/>
              <p:cNvCxnSpPr/>
              <p:nvPr/>
            </p:nvCxnSpPr>
            <p:spPr>
              <a:xfrm>
                <a:off x="1127257" y="3291512"/>
                <a:ext cx="359419" cy="0"/>
              </a:xfrm>
              <a:prstGeom prst="line">
                <a:avLst/>
              </a:prstGeom>
              <a:blipFill>
                <a:blip r:embed="rId5"/>
                <a:stretch>
                  <a:fillRect/>
                </a:stretch>
              </a:blipFill>
              <a:ln w="635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cxnSp>
          <p:sp>
            <p:nvSpPr>
              <p:cNvPr id="152" name="圆角矩形 151"/>
              <p:cNvSpPr/>
              <p:nvPr/>
            </p:nvSpPr>
            <p:spPr>
              <a:xfrm>
                <a:off x="1271978" y="3183659"/>
                <a:ext cx="575707" cy="252187"/>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1000"/>
              </a:p>
            </p:txBody>
          </p:sp>
        </p:grpSp>
        <p:sp>
          <p:nvSpPr>
            <p:cNvPr id="149" name="矩形 1"/>
            <p:cNvSpPr>
              <a:spLocks noChangeArrowheads="1"/>
            </p:cNvSpPr>
            <p:nvPr/>
          </p:nvSpPr>
          <p:spPr bwMode="auto">
            <a:xfrm>
              <a:off x="1306900" y="2886111"/>
              <a:ext cx="644093" cy="245925"/>
            </a:xfrm>
            <a:prstGeom prst="rect">
              <a:avLst/>
            </a:prstGeom>
            <a:noFill/>
            <a:ln>
              <a:noFill/>
            </a:ln>
            <a:effectLst>
              <a:outerShdw blurRad="12700" dist="12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defRPr/>
              </a:pPr>
              <a:r>
                <a:rPr lang="zh-CN" altLang="en-US" sz="1000" kern="0" dirty="0">
                  <a:solidFill>
                    <a:schemeClr val="bg1"/>
                  </a:solidFill>
                  <a:latin typeface="微软雅黑" panose="020B0503020204020204" pitchFamily="34" charset="-122"/>
                  <a:ea typeface="微软雅黑" panose="020B0503020204020204" pitchFamily="34" charset="-122"/>
                </a:rPr>
                <a:t>关键词</a:t>
              </a:r>
              <a:endParaRPr lang="zh-CN" altLang="en-US" sz="1000" kern="0" dirty="0">
                <a:solidFill>
                  <a:schemeClr val="bg1"/>
                </a:solidFill>
                <a:latin typeface="微软雅黑" panose="020B0503020204020204" pitchFamily="34" charset="-122"/>
                <a:ea typeface="微软雅黑" panose="020B0503020204020204" pitchFamily="34" charset="-122"/>
              </a:endParaRPr>
            </a:p>
          </p:txBody>
        </p:sp>
      </p:grpSp>
      <p:grpSp>
        <p:nvGrpSpPr>
          <p:cNvPr id="17" name="组合 152"/>
          <p:cNvGrpSpPr/>
          <p:nvPr/>
        </p:nvGrpSpPr>
        <p:grpSpPr bwMode="auto">
          <a:xfrm>
            <a:off x="4167189" y="3148986"/>
            <a:ext cx="142875" cy="1368847"/>
            <a:chOff x="1619672" y="3291830"/>
            <a:chExt cx="144016" cy="1368152"/>
          </a:xfrm>
        </p:grpSpPr>
        <p:cxnSp>
          <p:nvCxnSpPr>
            <p:cNvPr id="154" name="直接连接符 153"/>
            <p:cNvCxnSpPr/>
            <p:nvPr/>
          </p:nvCxnSpPr>
          <p:spPr>
            <a:xfrm>
              <a:off x="1619672" y="3291830"/>
              <a:ext cx="0" cy="1368152"/>
            </a:xfrm>
            <a:prstGeom prst="line">
              <a:avLst/>
            </a:prstGeom>
            <a:blipFill>
              <a:blip r:embed="rId5"/>
              <a:stretch>
                <a:fillRect/>
              </a:stretch>
            </a:blipFill>
            <a:ln w="635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cxnSp>
        <p:cxnSp>
          <p:nvCxnSpPr>
            <p:cNvPr id="155" name="直接连接符 154"/>
            <p:cNvCxnSpPr/>
            <p:nvPr/>
          </p:nvCxnSpPr>
          <p:spPr>
            <a:xfrm>
              <a:off x="1619672" y="4659982"/>
              <a:ext cx="144016" cy="0"/>
            </a:xfrm>
            <a:prstGeom prst="line">
              <a:avLst/>
            </a:prstGeom>
            <a:blipFill>
              <a:blip r:embed="rId5"/>
              <a:stretch>
                <a:fillRect/>
              </a:stretch>
            </a:blipFill>
            <a:ln w="6350">
              <a:solidFill>
                <a:schemeClr val="accent3"/>
              </a:solidFill>
              <a:prstDash val="dash"/>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56" name="直接连接符 155"/>
            <p:cNvCxnSpPr/>
            <p:nvPr/>
          </p:nvCxnSpPr>
          <p:spPr>
            <a:xfrm>
              <a:off x="1619672" y="4191762"/>
              <a:ext cx="144016" cy="0"/>
            </a:xfrm>
            <a:prstGeom prst="line">
              <a:avLst/>
            </a:prstGeom>
            <a:blipFill>
              <a:blip r:embed="rId5"/>
              <a:stretch>
                <a:fillRect/>
              </a:stretch>
            </a:blipFill>
            <a:ln w="6350">
              <a:solidFill>
                <a:schemeClr val="accent3"/>
              </a:solidFill>
              <a:prstDash val="dash"/>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57" name="直接连接符 156"/>
            <p:cNvCxnSpPr/>
            <p:nvPr/>
          </p:nvCxnSpPr>
          <p:spPr>
            <a:xfrm>
              <a:off x="1619672" y="3723544"/>
              <a:ext cx="144016" cy="0"/>
            </a:xfrm>
            <a:prstGeom prst="line">
              <a:avLst/>
            </a:prstGeom>
            <a:blipFill>
              <a:blip r:embed="rId5"/>
              <a:stretch>
                <a:fillRect/>
              </a:stretch>
            </a:blipFill>
            <a:ln w="6350">
              <a:solidFill>
                <a:schemeClr val="accent3"/>
              </a:solidFill>
              <a:prstDash val="dash"/>
              <a:tailEnd type="oval"/>
            </a:ln>
          </p:spPr>
          <p:style>
            <a:lnRef idx="2">
              <a:schemeClr val="accent1">
                <a:shade val="50000"/>
              </a:schemeClr>
            </a:lnRef>
            <a:fillRef idx="1">
              <a:schemeClr val="accent1"/>
            </a:fillRef>
            <a:effectRef idx="0">
              <a:schemeClr val="accent1"/>
            </a:effectRef>
            <a:fontRef idx="minor">
              <a:schemeClr val="lt1"/>
            </a:fontRef>
          </p:style>
        </p:cxnSp>
      </p:grpSp>
      <p:sp>
        <p:nvSpPr>
          <p:cNvPr id="158" name="矩形 157"/>
          <p:cNvSpPr>
            <a:spLocks noChangeArrowheads="1"/>
          </p:cNvSpPr>
          <p:nvPr/>
        </p:nvSpPr>
        <p:spPr bwMode="auto">
          <a:xfrm>
            <a:off x="4430714" y="3399826"/>
            <a:ext cx="12858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ts val="1200"/>
              </a:lnSpc>
              <a:spcBef>
                <a:spcPct val="0"/>
              </a:spcBef>
              <a:buFontTx/>
              <a:buNone/>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随着计算机技术的发展及印刷技术的进步。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9" name="矩形 158"/>
          <p:cNvSpPr>
            <a:spLocks noChangeArrowheads="1"/>
          </p:cNvSpPr>
          <p:nvPr/>
        </p:nvSpPr>
        <p:spPr bwMode="auto">
          <a:xfrm>
            <a:off x="4430714" y="3868284"/>
            <a:ext cx="12858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ts val="1200"/>
              </a:lnSpc>
              <a:spcBef>
                <a:spcPct val="0"/>
              </a:spcBef>
              <a:buFontTx/>
              <a:buNone/>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随着计算机技术的发展及印刷技术的进步。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0" name="矩形 159"/>
          <p:cNvSpPr>
            <a:spLocks noChangeArrowheads="1"/>
          </p:cNvSpPr>
          <p:nvPr/>
        </p:nvSpPr>
        <p:spPr bwMode="auto">
          <a:xfrm>
            <a:off x="4430714" y="4336740"/>
            <a:ext cx="12858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ts val="1200"/>
              </a:lnSpc>
              <a:spcBef>
                <a:spcPct val="0"/>
              </a:spcBef>
              <a:buFontTx/>
              <a:buNone/>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随着计算机技术的发展及印刷技术的进步。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8" name="组合 160"/>
          <p:cNvGrpSpPr/>
          <p:nvPr/>
        </p:nvGrpSpPr>
        <p:grpSpPr bwMode="auto">
          <a:xfrm>
            <a:off x="6251575" y="2788511"/>
            <a:ext cx="763588" cy="360474"/>
            <a:chOff x="1187624" y="2787774"/>
            <a:chExt cx="763369" cy="360040"/>
          </a:xfrm>
        </p:grpSpPr>
        <p:grpSp>
          <p:nvGrpSpPr>
            <p:cNvPr id="19" name="组合 161"/>
            <p:cNvGrpSpPr/>
            <p:nvPr/>
          </p:nvGrpSpPr>
          <p:grpSpPr bwMode="auto">
            <a:xfrm>
              <a:off x="1187624" y="2787774"/>
              <a:ext cx="720081" cy="360040"/>
              <a:chOff x="1127257" y="3075806"/>
              <a:chExt cx="720081" cy="360040"/>
            </a:xfrm>
          </p:grpSpPr>
          <p:cxnSp>
            <p:nvCxnSpPr>
              <p:cNvPr id="164" name="直接连接符 163"/>
              <p:cNvCxnSpPr/>
              <p:nvPr/>
            </p:nvCxnSpPr>
            <p:spPr>
              <a:xfrm>
                <a:off x="1127257" y="3075806"/>
                <a:ext cx="0" cy="215706"/>
              </a:xfrm>
              <a:prstGeom prst="line">
                <a:avLst/>
              </a:prstGeom>
              <a:blipFill>
                <a:blip r:embed="rId5"/>
                <a:stretch>
                  <a:fillRect/>
                </a:stretch>
              </a:blipFill>
              <a:ln w="6350">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cxnSp>
          <p:cxnSp>
            <p:nvCxnSpPr>
              <p:cNvPr id="165" name="直接连接符 164"/>
              <p:cNvCxnSpPr/>
              <p:nvPr/>
            </p:nvCxnSpPr>
            <p:spPr>
              <a:xfrm>
                <a:off x="1127257" y="3291512"/>
                <a:ext cx="360259" cy="0"/>
              </a:xfrm>
              <a:prstGeom prst="line">
                <a:avLst/>
              </a:prstGeom>
              <a:blipFill>
                <a:blip r:embed="rId5"/>
                <a:stretch>
                  <a:fillRect/>
                </a:stretch>
              </a:blipFill>
              <a:ln w="6350">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cxnSp>
          <p:sp>
            <p:nvSpPr>
              <p:cNvPr id="166" name="圆角矩形 165"/>
              <p:cNvSpPr/>
              <p:nvPr/>
            </p:nvSpPr>
            <p:spPr>
              <a:xfrm>
                <a:off x="1271678" y="3183659"/>
                <a:ext cx="576096" cy="252187"/>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1000"/>
              </a:p>
            </p:txBody>
          </p:sp>
        </p:grpSp>
        <p:sp>
          <p:nvSpPr>
            <p:cNvPr id="163" name="矩形 1"/>
            <p:cNvSpPr>
              <a:spLocks noChangeArrowheads="1"/>
            </p:cNvSpPr>
            <p:nvPr/>
          </p:nvSpPr>
          <p:spPr bwMode="auto">
            <a:xfrm>
              <a:off x="1306653" y="2886111"/>
              <a:ext cx="644340" cy="245925"/>
            </a:xfrm>
            <a:prstGeom prst="rect">
              <a:avLst/>
            </a:prstGeom>
            <a:noFill/>
            <a:ln>
              <a:noFill/>
            </a:ln>
            <a:effectLst>
              <a:outerShdw blurRad="12700" dist="12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defRPr/>
              </a:pPr>
              <a:r>
                <a:rPr lang="zh-CN" altLang="en-US" sz="1000" kern="0" dirty="0">
                  <a:solidFill>
                    <a:schemeClr val="bg1"/>
                  </a:solidFill>
                  <a:latin typeface="微软雅黑" panose="020B0503020204020204" pitchFamily="34" charset="-122"/>
                  <a:ea typeface="微软雅黑" panose="020B0503020204020204" pitchFamily="34" charset="-122"/>
                </a:rPr>
                <a:t>关键词</a:t>
              </a:r>
              <a:endParaRPr lang="zh-CN" altLang="en-US" sz="1000" kern="0" dirty="0">
                <a:solidFill>
                  <a:schemeClr val="bg1"/>
                </a:solidFill>
                <a:latin typeface="微软雅黑" panose="020B0503020204020204" pitchFamily="34" charset="-122"/>
                <a:ea typeface="微软雅黑" panose="020B0503020204020204" pitchFamily="34" charset="-122"/>
              </a:endParaRPr>
            </a:p>
          </p:txBody>
        </p:sp>
      </p:grpSp>
      <p:grpSp>
        <p:nvGrpSpPr>
          <p:cNvPr id="20" name="组合 166"/>
          <p:cNvGrpSpPr/>
          <p:nvPr/>
        </p:nvGrpSpPr>
        <p:grpSpPr bwMode="auto">
          <a:xfrm>
            <a:off x="6683376" y="3148986"/>
            <a:ext cx="144463" cy="1368847"/>
            <a:chOff x="1619672" y="3291830"/>
            <a:chExt cx="144016" cy="1368152"/>
          </a:xfrm>
        </p:grpSpPr>
        <p:cxnSp>
          <p:nvCxnSpPr>
            <p:cNvPr id="168" name="直接连接符 167"/>
            <p:cNvCxnSpPr/>
            <p:nvPr/>
          </p:nvCxnSpPr>
          <p:spPr>
            <a:xfrm>
              <a:off x="1619672" y="3291830"/>
              <a:ext cx="0" cy="1368152"/>
            </a:xfrm>
            <a:prstGeom prst="line">
              <a:avLst/>
            </a:prstGeom>
            <a:blipFill>
              <a:blip r:embed="rId5"/>
              <a:stretch>
                <a:fillRect/>
              </a:stretch>
            </a:blipFill>
            <a:ln w="6350">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cxnSp>
        <p:cxnSp>
          <p:nvCxnSpPr>
            <p:cNvPr id="169" name="直接连接符 168"/>
            <p:cNvCxnSpPr/>
            <p:nvPr/>
          </p:nvCxnSpPr>
          <p:spPr>
            <a:xfrm>
              <a:off x="1619672" y="4659982"/>
              <a:ext cx="144016" cy="0"/>
            </a:xfrm>
            <a:prstGeom prst="line">
              <a:avLst/>
            </a:prstGeom>
            <a:blipFill>
              <a:blip r:embed="rId5"/>
              <a:stretch>
                <a:fillRect/>
              </a:stretch>
            </a:blipFill>
            <a:ln w="6350">
              <a:solidFill>
                <a:schemeClr val="accent4"/>
              </a:solidFill>
              <a:prstDash val="dash"/>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70" name="直接连接符 169"/>
            <p:cNvCxnSpPr/>
            <p:nvPr/>
          </p:nvCxnSpPr>
          <p:spPr>
            <a:xfrm>
              <a:off x="1619672" y="4191762"/>
              <a:ext cx="144016" cy="0"/>
            </a:xfrm>
            <a:prstGeom prst="line">
              <a:avLst/>
            </a:prstGeom>
            <a:blipFill>
              <a:blip r:embed="rId5"/>
              <a:stretch>
                <a:fillRect/>
              </a:stretch>
            </a:blipFill>
            <a:ln w="6350">
              <a:solidFill>
                <a:schemeClr val="accent4"/>
              </a:solidFill>
              <a:prstDash val="dash"/>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71" name="直接连接符 170"/>
            <p:cNvCxnSpPr/>
            <p:nvPr/>
          </p:nvCxnSpPr>
          <p:spPr>
            <a:xfrm>
              <a:off x="1619672" y="3723544"/>
              <a:ext cx="144016" cy="0"/>
            </a:xfrm>
            <a:prstGeom prst="line">
              <a:avLst/>
            </a:prstGeom>
            <a:blipFill>
              <a:blip r:embed="rId5"/>
              <a:stretch>
                <a:fillRect/>
              </a:stretch>
            </a:blipFill>
            <a:ln w="6350">
              <a:solidFill>
                <a:schemeClr val="accent4"/>
              </a:solidFill>
              <a:prstDash val="dash"/>
              <a:tailEnd type="oval"/>
            </a:ln>
          </p:spPr>
          <p:style>
            <a:lnRef idx="2">
              <a:schemeClr val="accent1">
                <a:shade val="50000"/>
              </a:schemeClr>
            </a:lnRef>
            <a:fillRef idx="1">
              <a:schemeClr val="accent1"/>
            </a:fillRef>
            <a:effectRef idx="0">
              <a:schemeClr val="accent1"/>
            </a:effectRef>
            <a:fontRef idx="minor">
              <a:schemeClr val="lt1"/>
            </a:fontRef>
          </p:style>
        </p:cxnSp>
      </p:grpSp>
      <p:sp>
        <p:nvSpPr>
          <p:cNvPr id="172" name="矩形 171"/>
          <p:cNvSpPr>
            <a:spLocks noChangeArrowheads="1"/>
          </p:cNvSpPr>
          <p:nvPr/>
        </p:nvSpPr>
        <p:spPr bwMode="auto">
          <a:xfrm>
            <a:off x="6946901" y="3385595"/>
            <a:ext cx="12874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ts val="1200"/>
              </a:lnSpc>
              <a:spcBef>
                <a:spcPct val="0"/>
              </a:spcBef>
              <a:buFontTx/>
              <a:buNone/>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随着计算机技术的发展及印刷技术的进步。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3" name="矩形 172"/>
          <p:cNvSpPr>
            <a:spLocks noChangeArrowheads="1"/>
          </p:cNvSpPr>
          <p:nvPr/>
        </p:nvSpPr>
        <p:spPr bwMode="auto">
          <a:xfrm>
            <a:off x="6946901" y="3854053"/>
            <a:ext cx="12874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ts val="1200"/>
              </a:lnSpc>
              <a:spcBef>
                <a:spcPct val="0"/>
              </a:spcBef>
              <a:buFontTx/>
              <a:buNone/>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随着计算机技术的发展及印刷技术的进步。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4" name="矩形 173"/>
          <p:cNvSpPr>
            <a:spLocks noChangeArrowheads="1"/>
          </p:cNvSpPr>
          <p:nvPr/>
        </p:nvSpPr>
        <p:spPr bwMode="auto">
          <a:xfrm>
            <a:off x="6946901" y="4322509"/>
            <a:ext cx="12874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ts val="1200"/>
              </a:lnSpc>
              <a:spcBef>
                <a:spcPct val="0"/>
              </a:spcBef>
              <a:buFontTx/>
              <a:buNone/>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随着计算机技术的发展及印刷技术的进步。</a:t>
            </a: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3000">
        <p14:flip dir="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200" fill="hold"/>
                                        <p:tgtEl>
                                          <p:spTgt spid="10"/>
                                        </p:tgtEl>
                                        <p:attrNameLst>
                                          <p:attrName>ppt_w</p:attrName>
                                        </p:attrNameLst>
                                      </p:cBhvr>
                                      <p:tavLst>
                                        <p:tav tm="0">
                                          <p:val>
                                            <p:fltVal val="0"/>
                                          </p:val>
                                        </p:tav>
                                        <p:tav tm="100000">
                                          <p:val>
                                            <p:strVal val="#ppt_w"/>
                                          </p:val>
                                        </p:tav>
                                      </p:tavLst>
                                    </p:anim>
                                    <p:anim calcmode="lin" valueType="num">
                                      <p:cBhvr>
                                        <p:cTn id="8" dur="200" fill="hold"/>
                                        <p:tgtEl>
                                          <p:spTgt spid="10"/>
                                        </p:tgtEl>
                                        <p:attrNameLst>
                                          <p:attrName>ppt_h</p:attrName>
                                        </p:attrNameLst>
                                      </p:cBhvr>
                                      <p:tavLst>
                                        <p:tav tm="0">
                                          <p:val>
                                            <p:fltVal val="0"/>
                                          </p:val>
                                        </p:tav>
                                        <p:tav tm="100000">
                                          <p:val>
                                            <p:strVal val="#ppt_h"/>
                                          </p:val>
                                        </p:tav>
                                      </p:tavLst>
                                    </p:anim>
                                    <p:animEffect transition="in" filter="fade">
                                      <p:cBhvr>
                                        <p:cTn id="9" dur="200"/>
                                        <p:tgtEl>
                                          <p:spTgt spid="10"/>
                                        </p:tgtEl>
                                      </p:cBhvr>
                                    </p:animEffect>
                                  </p:childTnLst>
                                </p:cTn>
                              </p:par>
                              <p:par>
                                <p:cTn id="10" presetID="6" presetClass="emph" presetSubtype="0" autoRev="1" fill="hold" nodeType="withEffect">
                                  <p:stCondLst>
                                    <p:cond delay="150"/>
                                  </p:stCondLst>
                                  <p:childTnLst>
                                    <p:animScale>
                                      <p:cBhvr>
                                        <p:cTn id="11" dur="100" fill="hold"/>
                                        <p:tgtEl>
                                          <p:spTgt spid="10"/>
                                        </p:tgtEl>
                                      </p:cBhvr>
                                      <p:by x="130000" y="130000"/>
                                    </p:animScale>
                                  </p:childTnLst>
                                </p:cTn>
                              </p:par>
                            </p:childTnLst>
                          </p:cTn>
                        </p:par>
                        <p:par>
                          <p:cTn id="12" fill="hold">
                            <p:stCondLst>
                              <p:cond delay="500"/>
                            </p:stCondLst>
                            <p:childTnLst>
                              <p:par>
                                <p:cTn id="13" presetID="22" presetClass="entr" presetSubtype="1"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up)">
                                      <p:cBhvr>
                                        <p:cTn id="15" dur="350"/>
                                        <p:tgtEl>
                                          <p:spTgt spid="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200" fill="hold"/>
                                        <p:tgtEl>
                                          <p:spTgt spid="6"/>
                                        </p:tgtEl>
                                        <p:attrNameLst>
                                          <p:attrName>ppt_w</p:attrName>
                                        </p:attrNameLst>
                                      </p:cBhvr>
                                      <p:tavLst>
                                        <p:tav tm="0">
                                          <p:val>
                                            <p:fltVal val="0"/>
                                          </p:val>
                                        </p:tav>
                                        <p:tav tm="100000">
                                          <p:val>
                                            <p:strVal val="#ppt_w"/>
                                          </p:val>
                                        </p:tav>
                                      </p:tavLst>
                                    </p:anim>
                                    <p:anim calcmode="lin" valueType="num">
                                      <p:cBhvr>
                                        <p:cTn id="20" dur="200" fill="hold"/>
                                        <p:tgtEl>
                                          <p:spTgt spid="6"/>
                                        </p:tgtEl>
                                        <p:attrNameLst>
                                          <p:attrName>ppt_h</p:attrName>
                                        </p:attrNameLst>
                                      </p:cBhvr>
                                      <p:tavLst>
                                        <p:tav tm="0">
                                          <p:val>
                                            <p:fltVal val="0"/>
                                          </p:val>
                                        </p:tav>
                                        <p:tav tm="100000">
                                          <p:val>
                                            <p:strVal val="#ppt_h"/>
                                          </p:val>
                                        </p:tav>
                                      </p:tavLst>
                                    </p:anim>
                                    <p:animEffect transition="in" filter="fade">
                                      <p:cBhvr>
                                        <p:cTn id="21" dur="200"/>
                                        <p:tgtEl>
                                          <p:spTgt spid="6"/>
                                        </p:tgtEl>
                                      </p:cBhvr>
                                    </p:animEffect>
                                  </p:childTnLst>
                                </p:cTn>
                              </p:par>
                              <p:par>
                                <p:cTn id="22" presetID="6" presetClass="emph" presetSubtype="0" autoRev="1" fill="hold" nodeType="withEffect">
                                  <p:stCondLst>
                                    <p:cond delay="150"/>
                                  </p:stCondLst>
                                  <p:childTnLst>
                                    <p:animScale>
                                      <p:cBhvr>
                                        <p:cTn id="23" dur="100" fill="hold"/>
                                        <p:tgtEl>
                                          <p:spTgt spid="6"/>
                                        </p:tgtEl>
                                      </p:cBhvr>
                                      <p:by x="130000" y="130000"/>
                                    </p:animScale>
                                  </p:childTnLst>
                                </p:cTn>
                              </p:par>
                            </p:childTnLst>
                          </p:cTn>
                        </p:par>
                        <p:par>
                          <p:cTn id="24" fill="hold">
                            <p:stCondLst>
                              <p:cond delay="1500"/>
                            </p:stCondLst>
                            <p:childTnLst>
                              <p:par>
                                <p:cTn id="25" presetID="53" presetClass="entr" presetSubtype="16"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200" fill="hold"/>
                                        <p:tgtEl>
                                          <p:spTgt spid="4"/>
                                        </p:tgtEl>
                                        <p:attrNameLst>
                                          <p:attrName>ppt_w</p:attrName>
                                        </p:attrNameLst>
                                      </p:cBhvr>
                                      <p:tavLst>
                                        <p:tav tm="0">
                                          <p:val>
                                            <p:fltVal val="0"/>
                                          </p:val>
                                        </p:tav>
                                        <p:tav tm="100000">
                                          <p:val>
                                            <p:strVal val="#ppt_w"/>
                                          </p:val>
                                        </p:tav>
                                      </p:tavLst>
                                    </p:anim>
                                    <p:anim calcmode="lin" valueType="num">
                                      <p:cBhvr>
                                        <p:cTn id="28" dur="200" fill="hold"/>
                                        <p:tgtEl>
                                          <p:spTgt spid="4"/>
                                        </p:tgtEl>
                                        <p:attrNameLst>
                                          <p:attrName>ppt_h</p:attrName>
                                        </p:attrNameLst>
                                      </p:cBhvr>
                                      <p:tavLst>
                                        <p:tav tm="0">
                                          <p:val>
                                            <p:fltVal val="0"/>
                                          </p:val>
                                        </p:tav>
                                        <p:tav tm="100000">
                                          <p:val>
                                            <p:strVal val="#ppt_h"/>
                                          </p:val>
                                        </p:tav>
                                      </p:tavLst>
                                    </p:anim>
                                    <p:animEffect transition="in" filter="fade">
                                      <p:cBhvr>
                                        <p:cTn id="29" dur="200"/>
                                        <p:tgtEl>
                                          <p:spTgt spid="4"/>
                                        </p:tgtEl>
                                      </p:cBhvr>
                                    </p:animEffect>
                                  </p:childTnLst>
                                </p:cTn>
                              </p:par>
                              <p:par>
                                <p:cTn id="30" presetID="6" presetClass="emph" presetSubtype="0" autoRev="1" fill="hold" nodeType="withEffect">
                                  <p:stCondLst>
                                    <p:cond delay="150"/>
                                  </p:stCondLst>
                                  <p:childTnLst>
                                    <p:animScale>
                                      <p:cBhvr>
                                        <p:cTn id="31" dur="100" fill="hold"/>
                                        <p:tgtEl>
                                          <p:spTgt spid="4"/>
                                        </p:tgtEl>
                                      </p:cBhvr>
                                      <p:by x="130000" y="130000"/>
                                    </p:animScale>
                                  </p:childTnLst>
                                </p:cTn>
                              </p:par>
                            </p:childTnLst>
                          </p:cTn>
                        </p:par>
                        <p:par>
                          <p:cTn id="32" fill="hold">
                            <p:stCondLst>
                              <p:cond delay="2000"/>
                            </p:stCondLst>
                            <p:childTnLst>
                              <p:par>
                                <p:cTn id="33" presetID="53" presetClass="entr" presetSubtype="16"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200" fill="hold"/>
                                        <p:tgtEl>
                                          <p:spTgt spid="8"/>
                                        </p:tgtEl>
                                        <p:attrNameLst>
                                          <p:attrName>ppt_w</p:attrName>
                                        </p:attrNameLst>
                                      </p:cBhvr>
                                      <p:tavLst>
                                        <p:tav tm="0">
                                          <p:val>
                                            <p:fltVal val="0"/>
                                          </p:val>
                                        </p:tav>
                                        <p:tav tm="100000">
                                          <p:val>
                                            <p:strVal val="#ppt_w"/>
                                          </p:val>
                                        </p:tav>
                                      </p:tavLst>
                                    </p:anim>
                                    <p:anim calcmode="lin" valueType="num">
                                      <p:cBhvr>
                                        <p:cTn id="36" dur="200" fill="hold"/>
                                        <p:tgtEl>
                                          <p:spTgt spid="8"/>
                                        </p:tgtEl>
                                        <p:attrNameLst>
                                          <p:attrName>ppt_h</p:attrName>
                                        </p:attrNameLst>
                                      </p:cBhvr>
                                      <p:tavLst>
                                        <p:tav tm="0">
                                          <p:val>
                                            <p:fltVal val="0"/>
                                          </p:val>
                                        </p:tav>
                                        <p:tav tm="100000">
                                          <p:val>
                                            <p:strVal val="#ppt_h"/>
                                          </p:val>
                                        </p:tav>
                                      </p:tavLst>
                                    </p:anim>
                                    <p:animEffect transition="in" filter="fade">
                                      <p:cBhvr>
                                        <p:cTn id="37" dur="200"/>
                                        <p:tgtEl>
                                          <p:spTgt spid="8"/>
                                        </p:tgtEl>
                                      </p:cBhvr>
                                    </p:animEffect>
                                  </p:childTnLst>
                                </p:cTn>
                              </p:par>
                              <p:par>
                                <p:cTn id="38" presetID="6" presetClass="emph" presetSubtype="0" autoRev="1" fill="hold" nodeType="withEffect">
                                  <p:stCondLst>
                                    <p:cond delay="150"/>
                                  </p:stCondLst>
                                  <p:childTnLst>
                                    <p:animScale>
                                      <p:cBhvr>
                                        <p:cTn id="39" dur="100" fill="hold"/>
                                        <p:tgtEl>
                                          <p:spTgt spid="8"/>
                                        </p:tgtEl>
                                      </p:cBhvr>
                                      <p:by x="130000" y="130000"/>
                                    </p:animScale>
                                  </p:childTnLst>
                                </p:cTn>
                              </p:par>
                            </p:childTnLst>
                          </p:cTn>
                        </p:par>
                        <p:par>
                          <p:cTn id="40" fill="hold">
                            <p:stCondLst>
                              <p:cond delay="2500"/>
                            </p:stCondLst>
                            <p:childTnLst>
                              <p:par>
                                <p:cTn id="41" presetID="22" presetClass="entr" presetSubtype="8" fill="hold"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left)">
                                      <p:cBhvr>
                                        <p:cTn id="43" dur="500"/>
                                        <p:tgtEl>
                                          <p:spTgt spid="12"/>
                                        </p:tgtEl>
                                      </p:cBhvr>
                                    </p:animEffect>
                                  </p:childTnLst>
                                </p:cTn>
                              </p:par>
                            </p:childTnLst>
                          </p:cTn>
                        </p:par>
                        <p:par>
                          <p:cTn id="44" fill="hold">
                            <p:stCondLst>
                              <p:cond delay="3000"/>
                            </p:stCondLst>
                            <p:childTnLst>
                              <p:par>
                                <p:cTn id="45" presetID="2" presetClass="entr" presetSubtype="1" fill="hold"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400" fill="hold"/>
                                        <p:tgtEl>
                                          <p:spTgt spid="14"/>
                                        </p:tgtEl>
                                        <p:attrNameLst>
                                          <p:attrName>ppt_x</p:attrName>
                                        </p:attrNameLst>
                                      </p:cBhvr>
                                      <p:tavLst>
                                        <p:tav tm="0">
                                          <p:val>
                                            <p:strVal val="#ppt_x"/>
                                          </p:val>
                                        </p:tav>
                                        <p:tav tm="100000">
                                          <p:val>
                                            <p:strVal val="#ppt_x"/>
                                          </p:val>
                                        </p:tav>
                                      </p:tavLst>
                                    </p:anim>
                                    <p:anim calcmode="lin" valueType="num">
                                      <p:cBhvr additive="base">
                                        <p:cTn id="48" dur="400" fill="hold"/>
                                        <p:tgtEl>
                                          <p:spTgt spid="14"/>
                                        </p:tgtEl>
                                        <p:attrNameLst>
                                          <p:attrName>ppt_y</p:attrName>
                                        </p:attrNameLst>
                                      </p:cBhvr>
                                      <p:tavLst>
                                        <p:tav tm="0">
                                          <p:val>
                                            <p:strVal val="0-#ppt_h/2"/>
                                          </p:val>
                                        </p:tav>
                                        <p:tav tm="100000">
                                          <p:val>
                                            <p:strVal val="#ppt_y"/>
                                          </p:val>
                                        </p:tav>
                                      </p:tavLst>
                                    </p:anim>
                                  </p:childTnLst>
                                </p:cTn>
                              </p:par>
                            </p:childTnLst>
                          </p:cTn>
                        </p:par>
                        <p:par>
                          <p:cTn id="49" fill="hold">
                            <p:stCondLst>
                              <p:cond delay="3500"/>
                            </p:stCondLst>
                            <p:childTnLst>
                              <p:par>
                                <p:cTn id="50" presetID="2" presetClass="entr" presetSubtype="4" fill="hold" grpId="0" nodeType="afterEffect">
                                  <p:stCondLst>
                                    <p:cond delay="0"/>
                                  </p:stCondLst>
                                  <p:childTnLst>
                                    <p:set>
                                      <p:cBhvr>
                                        <p:cTn id="51" dur="1" fill="hold">
                                          <p:stCondLst>
                                            <p:cond delay="0"/>
                                          </p:stCondLst>
                                        </p:cTn>
                                        <p:tgtEl>
                                          <p:spTgt spid="144"/>
                                        </p:tgtEl>
                                        <p:attrNameLst>
                                          <p:attrName>style.visibility</p:attrName>
                                        </p:attrNameLst>
                                      </p:cBhvr>
                                      <p:to>
                                        <p:strVal val="visible"/>
                                      </p:to>
                                    </p:set>
                                    <p:anim calcmode="lin" valueType="num">
                                      <p:cBhvr additive="base">
                                        <p:cTn id="52" dur="400" fill="hold"/>
                                        <p:tgtEl>
                                          <p:spTgt spid="144"/>
                                        </p:tgtEl>
                                        <p:attrNameLst>
                                          <p:attrName>ppt_x</p:attrName>
                                        </p:attrNameLst>
                                      </p:cBhvr>
                                      <p:tavLst>
                                        <p:tav tm="0">
                                          <p:val>
                                            <p:strVal val="#ppt_x"/>
                                          </p:val>
                                        </p:tav>
                                        <p:tav tm="100000">
                                          <p:val>
                                            <p:strVal val="#ppt_x"/>
                                          </p:val>
                                        </p:tav>
                                      </p:tavLst>
                                    </p:anim>
                                    <p:anim calcmode="lin" valueType="num">
                                      <p:cBhvr additive="base">
                                        <p:cTn id="53" dur="400" fill="hold"/>
                                        <p:tgtEl>
                                          <p:spTgt spid="144"/>
                                        </p:tgtEl>
                                        <p:attrNameLst>
                                          <p:attrName>ppt_y</p:attrName>
                                        </p:attrNameLst>
                                      </p:cBhvr>
                                      <p:tavLst>
                                        <p:tav tm="0">
                                          <p:val>
                                            <p:strVal val="1+#ppt_h/2"/>
                                          </p:val>
                                        </p:tav>
                                        <p:tav tm="100000">
                                          <p:val>
                                            <p:strVal val="#ppt_y"/>
                                          </p:val>
                                        </p:tav>
                                      </p:tavLst>
                                    </p:anim>
                                  </p:childTnLst>
                                </p:cTn>
                              </p:par>
                            </p:childTnLst>
                          </p:cTn>
                        </p:par>
                        <p:par>
                          <p:cTn id="54" fill="hold">
                            <p:stCondLst>
                              <p:cond delay="4000"/>
                            </p:stCondLst>
                            <p:childTnLst>
                              <p:par>
                                <p:cTn id="55" presetID="2" presetClass="entr" presetSubtype="4" fill="hold" grpId="0" nodeType="afterEffect">
                                  <p:stCondLst>
                                    <p:cond delay="0"/>
                                  </p:stCondLst>
                                  <p:childTnLst>
                                    <p:set>
                                      <p:cBhvr>
                                        <p:cTn id="56" dur="1" fill="hold">
                                          <p:stCondLst>
                                            <p:cond delay="0"/>
                                          </p:stCondLst>
                                        </p:cTn>
                                        <p:tgtEl>
                                          <p:spTgt spid="145"/>
                                        </p:tgtEl>
                                        <p:attrNameLst>
                                          <p:attrName>style.visibility</p:attrName>
                                        </p:attrNameLst>
                                      </p:cBhvr>
                                      <p:to>
                                        <p:strVal val="visible"/>
                                      </p:to>
                                    </p:set>
                                    <p:anim calcmode="lin" valueType="num">
                                      <p:cBhvr additive="base">
                                        <p:cTn id="57" dur="400" fill="hold"/>
                                        <p:tgtEl>
                                          <p:spTgt spid="145"/>
                                        </p:tgtEl>
                                        <p:attrNameLst>
                                          <p:attrName>ppt_x</p:attrName>
                                        </p:attrNameLst>
                                      </p:cBhvr>
                                      <p:tavLst>
                                        <p:tav tm="0">
                                          <p:val>
                                            <p:strVal val="#ppt_x"/>
                                          </p:val>
                                        </p:tav>
                                        <p:tav tm="100000">
                                          <p:val>
                                            <p:strVal val="#ppt_x"/>
                                          </p:val>
                                        </p:tav>
                                      </p:tavLst>
                                    </p:anim>
                                    <p:anim calcmode="lin" valueType="num">
                                      <p:cBhvr additive="base">
                                        <p:cTn id="58" dur="400" fill="hold"/>
                                        <p:tgtEl>
                                          <p:spTgt spid="145"/>
                                        </p:tgtEl>
                                        <p:attrNameLst>
                                          <p:attrName>ppt_y</p:attrName>
                                        </p:attrNameLst>
                                      </p:cBhvr>
                                      <p:tavLst>
                                        <p:tav tm="0">
                                          <p:val>
                                            <p:strVal val="1+#ppt_h/2"/>
                                          </p:val>
                                        </p:tav>
                                        <p:tav tm="100000">
                                          <p:val>
                                            <p:strVal val="#ppt_y"/>
                                          </p:val>
                                        </p:tav>
                                      </p:tavLst>
                                    </p:anim>
                                  </p:childTnLst>
                                </p:cTn>
                              </p:par>
                            </p:childTnLst>
                          </p:cTn>
                        </p:par>
                        <p:par>
                          <p:cTn id="59" fill="hold">
                            <p:stCondLst>
                              <p:cond delay="4500"/>
                            </p:stCondLst>
                            <p:childTnLst>
                              <p:par>
                                <p:cTn id="60" presetID="2" presetClass="entr" presetSubtype="4" fill="hold" grpId="0" nodeType="afterEffect">
                                  <p:stCondLst>
                                    <p:cond delay="0"/>
                                  </p:stCondLst>
                                  <p:childTnLst>
                                    <p:set>
                                      <p:cBhvr>
                                        <p:cTn id="61" dur="1" fill="hold">
                                          <p:stCondLst>
                                            <p:cond delay="0"/>
                                          </p:stCondLst>
                                        </p:cTn>
                                        <p:tgtEl>
                                          <p:spTgt spid="146"/>
                                        </p:tgtEl>
                                        <p:attrNameLst>
                                          <p:attrName>style.visibility</p:attrName>
                                        </p:attrNameLst>
                                      </p:cBhvr>
                                      <p:to>
                                        <p:strVal val="visible"/>
                                      </p:to>
                                    </p:set>
                                    <p:anim calcmode="lin" valueType="num">
                                      <p:cBhvr additive="base">
                                        <p:cTn id="62" dur="400" fill="hold"/>
                                        <p:tgtEl>
                                          <p:spTgt spid="146"/>
                                        </p:tgtEl>
                                        <p:attrNameLst>
                                          <p:attrName>ppt_x</p:attrName>
                                        </p:attrNameLst>
                                      </p:cBhvr>
                                      <p:tavLst>
                                        <p:tav tm="0">
                                          <p:val>
                                            <p:strVal val="#ppt_x"/>
                                          </p:val>
                                        </p:tav>
                                        <p:tav tm="100000">
                                          <p:val>
                                            <p:strVal val="#ppt_x"/>
                                          </p:val>
                                        </p:tav>
                                      </p:tavLst>
                                    </p:anim>
                                    <p:anim calcmode="lin" valueType="num">
                                      <p:cBhvr additive="base">
                                        <p:cTn id="63" dur="400" fill="hold"/>
                                        <p:tgtEl>
                                          <p:spTgt spid="146"/>
                                        </p:tgtEl>
                                        <p:attrNameLst>
                                          <p:attrName>ppt_y</p:attrName>
                                        </p:attrNameLst>
                                      </p:cBhvr>
                                      <p:tavLst>
                                        <p:tav tm="0">
                                          <p:val>
                                            <p:strVal val="1+#ppt_h/2"/>
                                          </p:val>
                                        </p:tav>
                                        <p:tav tm="100000">
                                          <p:val>
                                            <p:strVal val="#ppt_y"/>
                                          </p:val>
                                        </p:tav>
                                      </p:tavLst>
                                    </p:anim>
                                  </p:childTnLst>
                                </p:cTn>
                              </p:par>
                            </p:childTnLst>
                          </p:cTn>
                        </p:par>
                        <p:par>
                          <p:cTn id="64" fill="hold">
                            <p:stCondLst>
                              <p:cond delay="5000"/>
                            </p:stCondLst>
                            <p:childTnLst>
                              <p:par>
                                <p:cTn id="65" presetID="22" presetClass="entr" presetSubtype="8" fill="hold"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wipe(left)">
                                      <p:cBhvr>
                                        <p:cTn id="67" dur="500"/>
                                        <p:tgtEl>
                                          <p:spTgt spid="15"/>
                                        </p:tgtEl>
                                      </p:cBhvr>
                                    </p:animEffect>
                                  </p:childTnLst>
                                </p:cTn>
                              </p:par>
                            </p:childTnLst>
                          </p:cTn>
                        </p:par>
                        <p:par>
                          <p:cTn id="68" fill="hold">
                            <p:stCondLst>
                              <p:cond delay="5500"/>
                            </p:stCondLst>
                            <p:childTnLst>
                              <p:par>
                                <p:cTn id="69" presetID="2" presetClass="entr" presetSubtype="1" fill="hold" nodeType="afterEffect">
                                  <p:stCondLst>
                                    <p:cond delay="0"/>
                                  </p:stCondLst>
                                  <p:childTnLst>
                                    <p:set>
                                      <p:cBhvr>
                                        <p:cTn id="70" dur="1" fill="hold">
                                          <p:stCondLst>
                                            <p:cond delay="0"/>
                                          </p:stCondLst>
                                        </p:cTn>
                                        <p:tgtEl>
                                          <p:spTgt spid="17"/>
                                        </p:tgtEl>
                                        <p:attrNameLst>
                                          <p:attrName>style.visibility</p:attrName>
                                        </p:attrNameLst>
                                      </p:cBhvr>
                                      <p:to>
                                        <p:strVal val="visible"/>
                                      </p:to>
                                    </p:set>
                                    <p:anim calcmode="lin" valueType="num">
                                      <p:cBhvr additive="base">
                                        <p:cTn id="71" dur="400" fill="hold"/>
                                        <p:tgtEl>
                                          <p:spTgt spid="17"/>
                                        </p:tgtEl>
                                        <p:attrNameLst>
                                          <p:attrName>ppt_x</p:attrName>
                                        </p:attrNameLst>
                                      </p:cBhvr>
                                      <p:tavLst>
                                        <p:tav tm="0">
                                          <p:val>
                                            <p:strVal val="#ppt_x"/>
                                          </p:val>
                                        </p:tav>
                                        <p:tav tm="100000">
                                          <p:val>
                                            <p:strVal val="#ppt_x"/>
                                          </p:val>
                                        </p:tav>
                                      </p:tavLst>
                                    </p:anim>
                                    <p:anim calcmode="lin" valueType="num">
                                      <p:cBhvr additive="base">
                                        <p:cTn id="72" dur="400" fill="hold"/>
                                        <p:tgtEl>
                                          <p:spTgt spid="17"/>
                                        </p:tgtEl>
                                        <p:attrNameLst>
                                          <p:attrName>ppt_y</p:attrName>
                                        </p:attrNameLst>
                                      </p:cBhvr>
                                      <p:tavLst>
                                        <p:tav tm="0">
                                          <p:val>
                                            <p:strVal val="0-#ppt_h/2"/>
                                          </p:val>
                                        </p:tav>
                                        <p:tav tm="100000">
                                          <p:val>
                                            <p:strVal val="#ppt_y"/>
                                          </p:val>
                                        </p:tav>
                                      </p:tavLst>
                                    </p:anim>
                                  </p:childTnLst>
                                </p:cTn>
                              </p:par>
                            </p:childTnLst>
                          </p:cTn>
                        </p:par>
                        <p:par>
                          <p:cTn id="73" fill="hold">
                            <p:stCondLst>
                              <p:cond delay="6000"/>
                            </p:stCondLst>
                            <p:childTnLst>
                              <p:par>
                                <p:cTn id="74" presetID="2" presetClass="entr" presetSubtype="4" fill="hold" grpId="0" nodeType="afterEffect">
                                  <p:stCondLst>
                                    <p:cond delay="0"/>
                                  </p:stCondLst>
                                  <p:childTnLst>
                                    <p:set>
                                      <p:cBhvr>
                                        <p:cTn id="75" dur="1" fill="hold">
                                          <p:stCondLst>
                                            <p:cond delay="0"/>
                                          </p:stCondLst>
                                        </p:cTn>
                                        <p:tgtEl>
                                          <p:spTgt spid="158"/>
                                        </p:tgtEl>
                                        <p:attrNameLst>
                                          <p:attrName>style.visibility</p:attrName>
                                        </p:attrNameLst>
                                      </p:cBhvr>
                                      <p:to>
                                        <p:strVal val="visible"/>
                                      </p:to>
                                    </p:set>
                                    <p:anim calcmode="lin" valueType="num">
                                      <p:cBhvr additive="base">
                                        <p:cTn id="76" dur="400" fill="hold"/>
                                        <p:tgtEl>
                                          <p:spTgt spid="158"/>
                                        </p:tgtEl>
                                        <p:attrNameLst>
                                          <p:attrName>ppt_x</p:attrName>
                                        </p:attrNameLst>
                                      </p:cBhvr>
                                      <p:tavLst>
                                        <p:tav tm="0">
                                          <p:val>
                                            <p:strVal val="#ppt_x"/>
                                          </p:val>
                                        </p:tav>
                                        <p:tav tm="100000">
                                          <p:val>
                                            <p:strVal val="#ppt_x"/>
                                          </p:val>
                                        </p:tav>
                                      </p:tavLst>
                                    </p:anim>
                                    <p:anim calcmode="lin" valueType="num">
                                      <p:cBhvr additive="base">
                                        <p:cTn id="77" dur="400" fill="hold"/>
                                        <p:tgtEl>
                                          <p:spTgt spid="158"/>
                                        </p:tgtEl>
                                        <p:attrNameLst>
                                          <p:attrName>ppt_y</p:attrName>
                                        </p:attrNameLst>
                                      </p:cBhvr>
                                      <p:tavLst>
                                        <p:tav tm="0">
                                          <p:val>
                                            <p:strVal val="1+#ppt_h/2"/>
                                          </p:val>
                                        </p:tav>
                                        <p:tav tm="100000">
                                          <p:val>
                                            <p:strVal val="#ppt_y"/>
                                          </p:val>
                                        </p:tav>
                                      </p:tavLst>
                                    </p:anim>
                                  </p:childTnLst>
                                </p:cTn>
                              </p:par>
                            </p:childTnLst>
                          </p:cTn>
                        </p:par>
                        <p:par>
                          <p:cTn id="78" fill="hold">
                            <p:stCondLst>
                              <p:cond delay="6500"/>
                            </p:stCondLst>
                            <p:childTnLst>
                              <p:par>
                                <p:cTn id="79" presetID="2" presetClass="entr" presetSubtype="4" fill="hold" grpId="0" nodeType="afterEffect">
                                  <p:stCondLst>
                                    <p:cond delay="0"/>
                                  </p:stCondLst>
                                  <p:childTnLst>
                                    <p:set>
                                      <p:cBhvr>
                                        <p:cTn id="80" dur="1" fill="hold">
                                          <p:stCondLst>
                                            <p:cond delay="0"/>
                                          </p:stCondLst>
                                        </p:cTn>
                                        <p:tgtEl>
                                          <p:spTgt spid="159"/>
                                        </p:tgtEl>
                                        <p:attrNameLst>
                                          <p:attrName>style.visibility</p:attrName>
                                        </p:attrNameLst>
                                      </p:cBhvr>
                                      <p:to>
                                        <p:strVal val="visible"/>
                                      </p:to>
                                    </p:set>
                                    <p:anim calcmode="lin" valueType="num">
                                      <p:cBhvr additive="base">
                                        <p:cTn id="81" dur="400" fill="hold"/>
                                        <p:tgtEl>
                                          <p:spTgt spid="159"/>
                                        </p:tgtEl>
                                        <p:attrNameLst>
                                          <p:attrName>ppt_x</p:attrName>
                                        </p:attrNameLst>
                                      </p:cBhvr>
                                      <p:tavLst>
                                        <p:tav tm="0">
                                          <p:val>
                                            <p:strVal val="#ppt_x"/>
                                          </p:val>
                                        </p:tav>
                                        <p:tav tm="100000">
                                          <p:val>
                                            <p:strVal val="#ppt_x"/>
                                          </p:val>
                                        </p:tav>
                                      </p:tavLst>
                                    </p:anim>
                                    <p:anim calcmode="lin" valueType="num">
                                      <p:cBhvr additive="base">
                                        <p:cTn id="82" dur="400" fill="hold"/>
                                        <p:tgtEl>
                                          <p:spTgt spid="159"/>
                                        </p:tgtEl>
                                        <p:attrNameLst>
                                          <p:attrName>ppt_y</p:attrName>
                                        </p:attrNameLst>
                                      </p:cBhvr>
                                      <p:tavLst>
                                        <p:tav tm="0">
                                          <p:val>
                                            <p:strVal val="1+#ppt_h/2"/>
                                          </p:val>
                                        </p:tav>
                                        <p:tav tm="100000">
                                          <p:val>
                                            <p:strVal val="#ppt_y"/>
                                          </p:val>
                                        </p:tav>
                                      </p:tavLst>
                                    </p:anim>
                                  </p:childTnLst>
                                </p:cTn>
                              </p:par>
                            </p:childTnLst>
                          </p:cTn>
                        </p:par>
                        <p:par>
                          <p:cTn id="83" fill="hold">
                            <p:stCondLst>
                              <p:cond delay="7000"/>
                            </p:stCondLst>
                            <p:childTnLst>
                              <p:par>
                                <p:cTn id="84" presetID="2" presetClass="entr" presetSubtype="4" fill="hold" grpId="0" nodeType="afterEffect">
                                  <p:stCondLst>
                                    <p:cond delay="0"/>
                                  </p:stCondLst>
                                  <p:childTnLst>
                                    <p:set>
                                      <p:cBhvr>
                                        <p:cTn id="85" dur="1" fill="hold">
                                          <p:stCondLst>
                                            <p:cond delay="0"/>
                                          </p:stCondLst>
                                        </p:cTn>
                                        <p:tgtEl>
                                          <p:spTgt spid="160"/>
                                        </p:tgtEl>
                                        <p:attrNameLst>
                                          <p:attrName>style.visibility</p:attrName>
                                        </p:attrNameLst>
                                      </p:cBhvr>
                                      <p:to>
                                        <p:strVal val="visible"/>
                                      </p:to>
                                    </p:set>
                                    <p:anim calcmode="lin" valueType="num">
                                      <p:cBhvr additive="base">
                                        <p:cTn id="86" dur="400" fill="hold"/>
                                        <p:tgtEl>
                                          <p:spTgt spid="160"/>
                                        </p:tgtEl>
                                        <p:attrNameLst>
                                          <p:attrName>ppt_x</p:attrName>
                                        </p:attrNameLst>
                                      </p:cBhvr>
                                      <p:tavLst>
                                        <p:tav tm="0">
                                          <p:val>
                                            <p:strVal val="#ppt_x"/>
                                          </p:val>
                                        </p:tav>
                                        <p:tav tm="100000">
                                          <p:val>
                                            <p:strVal val="#ppt_x"/>
                                          </p:val>
                                        </p:tav>
                                      </p:tavLst>
                                    </p:anim>
                                    <p:anim calcmode="lin" valueType="num">
                                      <p:cBhvr additive="base">
                                        <p:cTn id="87" dur="400" fill="hold"/>
                                        <p:tgtEl>
                                          <p:spTgt spid="160"/>
                                        </p:tgtEl>
                                        <p:attrNameLst>
                                          <p:attrName>ppt_y</p:attrName>
                                        </p:attrNameLst>
                                      </p:cBhvr>
                                      <p:tavLst>
                                        <p:tav tm="0">
                                          <p:val>
                                            <p:strVal val="1+#ppt_h/2"/>
                                          </p:val>
                                        </p:tav>
                                        <p:tav tm="100000">
                                          <p:val>
                                            <p:strVal val="#ppt_y"/>
                                          </p:val>
                                        </p:tav>
                                      </p:tavLst>
                                    </p:anim>
                                  </p:childTnLst>
                                </p:cTn>
                              </p:par>
                            </p:childTnLst>
                          </p:cTn>
                        </p:par>
                        <p:par>
                          <p:cTn id="88" fill="hold">
                            <p:stCondLst>
                              <p:cond delay="7500"/>
                            </p:stCondLst>
                            <p:childTnLst>
                              <p:par>
                                <p:cTn id="89" presetID="22" presetClass="entr" presetSubtype="8" fill="hold" nodeType="afterEffect">
                                  <p:stCondLst>
                                    <p:cond delay="0"/>
                                  </p:stCondLst>
                                  <p:childTnLst>
                                    <p:set>
                                      <p:cBhvr>
                                        <p:cTn id="90" dur="1" fill="hold">
                                          <p:stCondLst>
                                            <p:cond delay="0"/>
                                          </p:stCondLst>
                                        </p:cTn>
                                        <p:tgtEl>
                                          <p:spTgt spid="18"/>
                                        </p:tgtEl>
                                        <p:attrNameLst>
                                          <p:attrName>style.visibility</p:attrName>
                                        </p:attrNameLst>
                                      </p:cBhvr>
                                      <p:to>
                                        <p:strVal val="visible"/>
                                      </p:to>
                                    </p:set>
                                    <p:animEffect transition="in" filter="wipe(left)">
                                      <p:cBhvr>
                                        <p:cTn id="91" dur="500"/>
                                        <p:tgtEl>
                                          <p:spTgt spid="18"/>
                                        </p:tgtEl>
                                      </p:cBhvr>
                                    </p:animEffect>
                                  </p:childTnLst>
                                </p:cTn>
                              </p:par>
                            </p:childTnLst>
                          </p:cTn>
                        </p:par>
                        <p:par>
                          <p:cTn id="92" fill="hold">
                            <p:stCondLst>
                              <p:cond delay="8000"/>
                            </p:stCondLst>
                            <p:childTnLst>
                              <p:par>
                                <p:cTn id="93" presetID="2" presetClass="entr" presetSubtype="1" fill="hold" nodeType="afterEffect">
                                  <p:stCondLst>
                                    <p:cond delay="0"/>
                                  </p:stCondLst>
                                  <p:childTnLst>
                                    <p:set>
                                      <p:cBhvr>
                                        <p:cTn id="94" dur="1" fill="hold">
                                          <p:stCondLst>
                                            <p:cond delay="0"/>
                                          </p:stCondLst>
                                        </p:cTn>
                                        <p:tgtEl>
                                          <p:spTgt spid="20"/>
                                        </p:tgtEl>
                                        <p:attrNameLst>
                                          <p:attrName>style.visibility</p:attrName>
                                        </p:attrNameLst>
                                      </p:cBhvr>
                                      <p:to>
                                        <p:strVal val="visible"/>
                                      </p:to>
                                    </p:set>
                                    <p:anim calcmode="lin" valueType="num">
                                      <p:cBhvr additive="base">
                                        <p:cTn id="95" dur="400" fill="hold"/>
                                        <p:tgtEl>
                                          <p:spTgt spid="20"/>
                                        </p:tgtEl>
                                        <p:attrNameLst>
                                          <p:attrName>ppt_x</p:attrName>
                                        </p:attrNameLst>
                                      </p:cBhvr>
                                      <p:tavLst>
                                        <p:tav tm="0">
                                          <p:val>
                                            <p:strVal val="#ppt_x"/>
                                          </p:val>
                                        </p:tav>
                                        <p:tav tm="100000">
                                          <p:val>
                                            <p:strVal val="#ppt_x"/>
                                          </p:val>
                                        </p:tav>
                                      </p:tavLst>
                                    </p:anim>
                                    <p:anim calcmode="lin" valueType="num">
                                      <p:cBhvr additive="base">
                                        <p:cTn id="96" dur="400" fill="hold"/>
                                        <p:tgtEl>
                                          <p:spTgt spid="20"/>
                                        </p:tgtEl>
                                        <p:attrNameLst>
                                          <p:attrName>ppt_y</p:attrName>
                                        </p:attrNameLst>
                                      </p:cBhvr>
                                      <p:tavLst>
                                        <p:tav tm="0">
                                          <p:val>
                                            <p:strVal val="0-#ppt_h/2"/>
                                          </p:val>
                                        </p:tav>
                                        <p:tav tm="100000">
                                          <p:val>
                                            <p:strVal val="#ppt_y"/>
                                          </p:val>
                                        </p:tav>
                                      </p:tavLst>
                                    </p:anim>
                                  </p:childTnLst>
                                </p:cTn>
                              </p:par>
                            </p:childTnLst>
                          </p:cTn>
                        </p:par>
                        <p:par>
                          <p:cTn id="97" fill="hold">
                            <p:stCondLst>
                              <p:cond delay="8500"/>
                            </p:stCondLst>
                            <p:childTnLst>
                              <p:par>
                                <p:cTn id="98" presetID="2" presetClass="entr" presetSubtype="4" fill="hold" grpId="0" nodeType="afterEffect">
                                  <p:stCondLst>
                                    <p:cond delay="0"/>
                                  </p:stCondLst>
                                  <p:childTnLst>
                                    <p:set>
                                      <p:cBhvr>
                                        <p:cTn id="99" dur="1" fill="hold">
                                          <p:stCondLst>
                                            <p:cond delay="0"/>
                                          </p:stCondLst>
                                        </p:cTn>
                                        <p:tgtEl>
                                          <p:spTgt spid="172"/>
                                        </p:tgtEl>
                                        <p:attrNameLst>
                                          <p:attrName>style.visibility</p:attrName>
                                        </p:attrNameLst>
                                      </p:cBhvr>
                                      <p:to>
                                        <p:strVal val="visible"/>
                                      </p:to>
                                    </p:set>
                                    <p:anim calcmode="lin" valueType="num">
                                      <p:cBhvr additive="base">
                                        <p:cTn id="100" dur="400" fill="hold"/>
                                        <p:tgtEl>
                                          <p:spTgt spid="172"/>
                                        </p:tgtEl>
                                        <p:attrNameLst>
                                          <p:attrName>ppt_x</p:attrName>
                                        </p:attrNameLst>
                                      </p:cBhvr>
                                      <p:tavLst>
                                        <p:tav tm="0">
                                          <p:val>
                                            <p:strVal val="#ppt_x"/>
                                          </p:val>
                                        </p:tav>
                                        <p:tav tm="100000">
                                          <p:val>
                                            <p:strVal val="#ppt_x"/>
                                          </p:val>
                                        </p:tav>
                                      </p:tavLst>
                                    </p:anim>
                                    <p:anim calcmode="lin" valueType="num">
                                      <p:cBhvr additive="base">
                                        <p:cTn id="101" dur="400" fill="hold"/>
                                        <p:tgtEl>
                                          <p:spTgt spid="172"/>
                                        </p:tgtEl>
                                        <p:attrNameLst>
                                          <p:attrName>ppt_y</p:attrName>
                                        </p:attrNameLst>
                                      </p:cBhvr>
                                      <p:tavLst>
                                        <p:tav tm="0">
                                          <p:val>
                                            <p:strVal val="1+#ppt_h/2"/>
                                          </p:val>
                                        </p:tav>
                                        <p:tav tm="100000">
                                          <p:val>
                                            <p:strVal val="#ppt_y"/>
                                          </p:val>
                                        </p:tav>
                                      </p:tavLst>
                                    </p:anim>
                                  </p:childTnLst>
                                </p:cTn>
                              </p:par>
                            </p:childTnLst>
                          </p:cTn>
                        </p:par>
                        <p:par>
                          <p:cTn id="102" fill="hold">
                            <p:stCondLst>
                              <p:cond delay="9000"/>
                            </p:stCondLst>
                            <p:childTnLst>
                              <p:par>
                                <p:cTn id="103" presetID="2" presetClass="entr" presetSubtype="4" fill="hold" grpId="0" nodeType="afterEffect">
                                  <p:stCondLst>
                                    <p:cond delay="0"/>
                                  </p:stCondLst>
                                  <p:childTnLst>
                                    <p:set>
                                      <p:cBhvr>
                                        <p:cTn id="104" dur="1" fill="hold">
                                          <p:stCondLst>
                                            <p:cond delay="0"/>
                                          </p:stCondLst>
                                        </p:cTn>
                                        <p:tgtEl>
                                          <p:spTgt spid="173"/>
                                        </p:tgtEl>
                                        <p:attrNameLst>
                                          <p:attrName>style.visibility</p:attrName>
                                        </p:attrNameLst>
                                      </p:cBhvr>
                                      <p:to>
                                        <p:strVal val="visible"/>
                                      </p:to>
                                    </p:set>
                                    <p:anim calcmode="lin" valueType="num">
                                      <p:cBhvr additive="base">
                                        <p:cTn id="105" dur="400" fill="hold"/>
                                        <p:tgtEl>
                                          <p:spTgt spid="173"/>
                                        </p:tgtEl>
                                        <p:attrNameLst>
                                          <p:attrName>ppt_x</p:attrName>
                                        </p:attrNameLst>
                                      </p:cBhvr>
                                      <p:tavLst>
                                        <p:tav tm="0">
                                          <p:val>
                                            <p:strVal val="#ppt_x"/>
                                          </p:val>
                                        </p:tav>
                                        <p:tav tm="100000">
                                          <p:val>
                                            <p:strVal val="#ppt_x"/>
                                          </p:val>
                                        </p:tav>
                                      </p:tavLst>
                                    </p:anim>
                                    <p:anim calcmode="lin" valueType="num">
                                      <p:cBhvr additive="base">
                                        <p:cTn id="106" dur="400" fill="hold"/>
                                        <p:tgtEl>
                                          <p:spTgt spid="173"/>
                                        </p:tgtEl>
                                        <p:attrNameLst>
                                          <p:attrName>ppt_y</p:attrName>
                                        </p:attrNameLst>
                                      </p:cBhvr>
                                      <p:tavLst>
                                        <p:tav tm="0">
                                          <p:val>
                                            <p:strVal val="1+#ppt_h/2"/>
                                          </p:val>
                                        </p:tav>
                                        <p:tav tm="100000">
                                          <p:val>
                                            <p:strVal val="#ppt_y"/>
                                          </p:val>
                                        </p:tav>
                                      </p:tavLst>
                                    </p:anim>
                                  </p:childTnLst>
                                </p:cTn>
                              </p:par>
                            </p:childTnLst>
                          </p:cTn>
                        </p:par>
                        <p:par>
                          <p:cTn id="107" fill="hold">
                            <p:stCondLst>
                              <p:cond delay="9500"/>
                            </p:stCondLst>
                            <p:childTnLst>
                              <p:par>
                                <p:cTn id="108" presetID="2" presetClass="entr" presetSubtype="4" fill="hold" grpId="0" nodeType="afterEffect">
                                  <p:stCondLst>
                                    <p:cond delay="0"/>
                                  </p:stCondLst>
                                  <p:childTnLst>
                                    <p:set>
                                      <p:cBhvr>
                                        <p:cTn id="109" dur="1" fill="hold">
                                          <p:stCondLst>
                                            <p:cond delay="0"/>
                                          </p:stCondLst>
                                        </p:cTn>
                                        <p:tgtEl>
                                          <p:spTgt spid="174"/>
                                        </p:tgtEl>
                                        <p:attrNameLst>
                                          <p:attrName>style.visibility</p:attrName>
                                        </p:attrNameLst>
                                      </p:cBhvr>
                                      <p:to>
                                        <p:strVal val="visible"/>
                                      </p:to>
                                    </p:set>
                                    <p:anim calcmode="lin" valueType="num">
                                      <p:cBhvr additive="base">
                                        <p:cTn id="110" dur="400" fill="hold"/>
                                        <p:tgtEl>
                                          <p:spTgt spid="174"/>
                                        </p:tgtEl>
                                        <p:attrNameLst>
                                          <p:attrName>ppt_x</p:attrName>
                                        </p:attrNameLst>
                                      </p:cBhvr>
                                      <p:tavLst>
                                        <p:tav tm="0">
                                          <p:val>
                                            <p:strVal val="#ppt_x"/>
                                          </p:val>
                                        </p:tav>
                                        <p:tav tm="100000">
                                          <p:val>
                                            <p:strVal val="#ppt_x"/>
                                          </p:val>
                                        </p:tav>
                                      </p:tavLst>
                                    </p:anim>
                                    <p:anim calcmode="lin" valueType="num">
                                      <p:cBhvr additive="base">
                                        <p:cTn id="111" dur="400" fill="hold"/>
                                        <p:tgtEl>
                                          <p:spTgt spid="1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p:bldP spid="145" grpId="0"/>
      <p:bldP spid="146" grpId="0"/>
      <p:bldP spid="158" grpId="0"/>
      <p:bldP spid="159" grpId="0"/>
      <p:bldP spid="160" grpId="0"/>
      <p:bldP spid="172" grpId="0"/>
      <p:bldP spid="173" grpId="0"/>
      <p:bldP spid="17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4"/>
          <p:cNvGrpSpPr/>
          <p:nvPr/>
        </p:nvGrpSpPr>
        <p:grpSpPr>
          <a:xfrm>
            <a:off x="4391981" y="1491437"/>
            <a:ext cx="805869" cy="769928"/>
            <a:chOff x="4590873" y="1988840"/>
            <a:chExt cx="1019533" cy="973763"/>
          </a:xfrm>
        </p:grpSpPr>
        <p:sp>
          <p:nvSpPr>
            <p:cNvPr id="6" name="圆角矩形 1"/>
            <p:cNvSpPr/>
            <p:nvPr/>
          </p:nvSpPr>
          <p:spPr>
            <a:xfrm>
              <a:off x="4644008" y="1988840"/>
              <a:ext cx="864096" cy="866686"/>
            </a:xfrm>
            <a:custGeom>
              <a:avLst/>
              <a:gdLst/>
              <a:ahLst/>
              <a:cxnLst/>
              <a:rect l="l" t="t" r="r" b="b"/>
              <a:pathLst>
                <a:path w="864096" h="866686">
                  <a:moveTo>
                    <a:pt x="180020" y="0"/>
                  </a:moveTo>
                  <a:lnTo>
                    <a:pt x="684076" y="0"/>
                  </a:lnTo>
                  <a:cubicBezTo>
                    <a:pt x="783498" y="0"/>
                    <a:pt x="864096" y="80598"/>
                    <a:pt x="864096" y="180020"/>
                  </a:cubicBezTo>
                  <a:cubicBezTo>
                    <a:pt x="864096" y="279442"/>
                    <a:pt x="783498" y="360040"/>
                    <a:pt x="684076" y="360040"/>
                  </a:cubicBezTo>
                  <a:lnTo>
                    <a:pt x="360040" y="360040"/>
                  </a:lnTo>
                  <a:lnTo>
                    <a:pt x="360040" y="686666"/>
                  </a:lnTo>
                  <a:cubicBezTo>
                    <a:pt x="360040" y="786088"/>
                    <a:pt x="279442" y="866686"/>
                    <a:pt x="180020" y="866686"/>
                  </a:cubicBezTo>
                  <a:cubicBezTo>
                    <a:pt x="80598" y="866686"/>
                    <a:pt x="0" y="786088"/>
                    <a:pt x="0" y="686666"/>
                  </a:cubicBezTo>
                  <a:lnTo>
                    <a:pt x="0" y="182610"/>
                  </a:lnTo>
                  <a:lnTo>
                    <a:pt x="131" y="181315"/>
                  </a:lnTo>
                  <a:cubicBezTo>
                    <a:pt x="2" y="180884"/>
                    <a:pt x="0" y="180452"/>
                    <a:pt x="0" y="180020"/>
                  </a:cubicBezTo>
                  <a:cubicBezTo>
                    <a:pt x="0" y="80598"/>
                    <a:pt x="80598" y="0"/>
                    <a:pt x="180020"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7" name="矩形 6"/>
            <p:cNvSpPr/>
            <p:nvPr/>
          </p:nvSpPr>
          <p:spPr>
            <a:xfrm>
              <a:off x="5049264" y="2407296"/>
              <a:ext cx="561142" cy="555307"/>
            </a:xfrm>
            <a:custGeom>
              <a:avLst/>
              <a:gdLst/>
              <a:ahLst/>
              <a:cxnLst/>
              <a:rect l="l" t="t" r="r" b="b"/>
              <a:pathLst>
                <a:path w="561142" h="555307">
                  <a:moveTo>
                    <a:pt x="0" y="0"/>
                  </a:moveTo>
                  <a:lnTo>
                    <a:pt x="260421" y="0"/>
                  </a:lnTo>
                  <a:lnTo>
                    <a:pt x="561142" y="300720"/>
                  </a:lnTo>
                  <a:cubicBezTo>
                    <a:pt x="631443" y="371022"/>
                    <a:pt x="631443" y="485005"/>
                    <a:pt x="561142" y="555307"/>
                  </a:cubicBezTo>
                  <a:cubicBezTo>
                    <a:pt x="490840" y="625609"/>
                    <a:pt x="376857" y="625609"/>
                    <a:pt x="306555" y="555307"/>
                  </a:cubicBezTo>
                  <a:lnTo>
                    <a:pt x="0" y="248753"/>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8" name="椭圆 7"/>
            <p:cNvSpPr/>
            <p:nvPr/>
          </p:nvSpPr>
          <p:spPr>
            <a:xfrm>
              <a:off x="4691074" y="2038333"/>
              <a:ext cx="346448" cy="346448"/>
            </a:xfrm>
            <a:prstGeom prst="ellipse">
              <a:avLst/>
            </a:prstGeom>
            <a:gradFill flip="none" rotWithShape="1">
              <a:gsLst>
                <a:gs pos="0">
                  <a:srgbClr val="C9CBC8"/>
                </a:gs>
                <a:gs pos="100000">
                  <a:srgbClr val="FCFCFC"/>
                </a:gs>
              </a:gsLst>
              <a:lin ang="8100000" scaled="1"/>
              <a:tileRect/>
            </a:gra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9" name="TextBox 55"/>
            <p:cNvSpPr txBox="1"/>
            <p:nvPr/>
          </p:nvSpPr>
          <p:spPr>
            <a:xfrm>
              <a:off x="4590873" y="2035624"/>
              <a:ext cx="583050" cy="350333"/>
            </a:xfrm>
            <a:prstGeom prst="rect">
              <a:avLst/>
            </a:prstGeom>
            <a:noFill/>
          </p:spPr>
          <p:txBody>
            <a:bodyPr wrap="square" rtlCol="0">
              <a:spAutoFit/>
            </a:bodyPr>
            <a:lstStyle/>
            <a:p>
              <a:pPr algn="ctr"/>
              <a:r>
                <a:rPr lang="en-US" altLang="zh-CN" sz="1200" dirty="0">
                  <a:solidFill>
                    <a:schemeClr val="tx1">
                      <a:lumMod val="75000"/>
                      <a:lumOff val="25000"/>
                    </a:schemeClr>
                  </a:solidFill>
                  <a:latin typeface="Impact" panose="020B0806030902050204" pitchFamily="34" charset="0"/>
                </a:rPr>
                <a:t>01</a:t>
              </a:r>
              <a:endParaRPr lang="zh-CN" altLang="en-US" sz="1200" dirty="0">
                <a:solidFill>
                  <a:schemeClr val="tx1">
                    <a:lumMod val="75000"/>
                    <a:lumOff val="25000"/>
                  </a:schemeClr>
                </a:solidFill>
                <a:latin typeface="Impact" panose="020B0806030902050204" pitchFamily="34" charset="0"/>
              </a:endParaRPr>
            </a:p>
          </p:txBody>
        </p:sp>
      </p:grpSp>
      <p:grpSp>
        <p:nvGrpSpPr>
          <p:cNvPr id="5" name="组合 9"/>
          <p:cNvGrpSpPr/>
          <p:nvPr/>
        </p:nvGrpSpPr>
        <p:grpSpPr>
          <a:xfrm>
            <a:off x="3599892" y="2575747"/>
            <a:ext cx="781534" cy="769928"/>
            <a:chOff x="4799855" y="3433269"/>
            <a:chExt cx="1042045" cy="1026254"/>
          </a:xfrm>
        </p:grpSpPr>
        <p:sp>
          <p:nvSpPr>
            <p:cNvPr id="11" name="圆角矩形 1"/>
            <p:cNvSpPr/>
            <p:nvPr/>
          </p:nvSpPr>
          <p:spPr>
            <a:xfrm>
              <a:off x="4823407" y="3433269"/>
              <a:ext cx="910676" cy="913405"/>
            </a:xfrm>
            <a:custGeom>
              <a:avLst/>
              <a:gdLst/>
              <a:ahLst/>
              <a:cxnLst/>
              <a:rect l="l" t="t" r="r" b="b"/>
              <a:pathLst>
                <a:path w="864096" h="866686">
                  <a:moveTo>
                    <a:pt x="180020" y="0"/>
                  </a:moveTo>
                  <a:lnTo>
                    <a:pt x="684076" y="0"/>
                  </a:lnTo>
                  <a:cubicBezTo>
                    <a:pt x="783498" y="0"/>
                    <a:pt x="864096" y="80598"/>
                    <a:pt x="864096" y="180020"/>
                  </a:cubicBezTo>
                  <a:cubicBezTo>
                    <a:pt x="864096" y="279442"/>
                    <a:pt x="783498" y="360040"/>
                    <a:pt x="684076" y="360040"/>
                  </a:cubicBezTo>
                  <a:lnTo>
                    <a:pt x="360040" y="360040"/>
                  </a:lnTo>
                  <a:lnTo>
                    <a:pt x="360040" y="686666"/>
                  </a:lnTo>
                  <a:cubicBezTo>
                    <a:pt x="360040" y="786088"/>
                    <a:pt x="279442" y="866686"/>
                    <a:pt x="180020" y="866686"/>
                  </a:cubicBezTo>
                  <a:cubicBezTo>
                    <a:pt x="80598" y="866686"/>
                    <a:pt x="0" y="786088"/>
                    <a:pt x="0" y="686666"/>
                  </a:cubicBezTo>
                  <a:lnTo>
                    <a:pt x="0" y="182610"/>
                  </a:lnTo>
                  <a:lnTo>
                    <a:pt x="131" y="181315"/>
                  </a:lnTo>
                  <a:cubicBezTo>
                    <a:pt x="2" y="180884"/>
                    <a:pt x="0" y="180452"/>
                    <a:pt x="0" y="180020"/>
                  </a:cubicBezTo>
                  <a:cubicBezTo>
                    <a:pt x="0" y="80598"/>
                    <a:pt x="80598" y="0"/>
                    <a:pt x="180020" y="0"/>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2" name="矩形 6"/>
            <p:cNvSpPr/>
            <p:nvPr/>
          </p:nvSpPr>
          <p:spPr>
            <a:xfrm>
              <a:off x="5250509" y="3874282"/>
              <a:ext cx="591391" cy="585241"/>
            </a:xfrm>
            <a:custGeom>
              <a:avLst/>
              <a:gdLst/>
              <a:ahLst/>
              <a:cxnLst/>
              <a:rect l="l" t="t" r="r" b="b"/>
              <a:pathLst>
                <a:path w="561142" h="555307">
                  <a:moveTo>
                    <a:pt x="0" y="0"/>
                  </a:moveTo>
                  <a:lnTo>
                    <a:pt x="260421" y="0"/>
                  </a:lnTo>
                  <a:lnTo>
                    <a:pt x="561142" y="300720"/>
                  </a:lnTo>
                  <a:cubicBezTo>
                    <a:pt x="631443" y="371022"/>
                    <a:pt x="631443" y="485005"/>
                    <a:pt x="561142" y="555307"/>
                  </a:cubicBezTo>
                  <a:cubicBezTo>
                    <a:pt x="490840" y="625609"/>
                    <a:pt x="376857" y="625609"/>
                    <a:pt x="306555" y="555307"/>
                  </a:cubicBezTo>
                  <a:lnTo>
                    <a:pt x="0" y="248753"/>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3" name="椭圆 12"/>
            <p:cNvSpPr/>
            <p:nvPr/>
          </p:nvSpPr>
          <p:spPr>
            <a:xfrm>
              <a:off x="4873010" y="3485430"/>
              <a:ext cx="365124" cy="365124"/>
            </a:xfrm>
            <a:prstGeom prst="ellipse">
              <a:avLst/>
            </a:prstGeom>
            <a:gradFill flip="none" rotWithShape="1">
              <a:gsLst>
                <a:gs pos="0">
                  <a:srgbClr val="C9CBC8"/>
                </a:gs>
                <a:gs pos="100000">
                  <a:srgbClr val="FCFCFC"/>
                </a:gs>
              </a:gsLst>
              <a:lin ang="8100000" scaled="1"/>
              <a:tileRect/>
            </a:gra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4" name="TextBox 59"/>
            <p:cNvSpPr txBox="1"/>
            <p:nvPr/>
          </p:nvSpPr>
          <p:spPr>
            <a:xfrm>
              <a:off x="4799855" y="3510137"/>
              <a:ext cx="502909" cy="369218"/>
            </a:xfrm>
            <a:prstGeom prst="rect">
              <a:avLst/>
            </a:prstGeom>
            <a:noFill/>
          </p:spPr>
          <p:txBody>
            <a:bodyPr wrap="square" rtlCol="0">
              <a:spAutoFit/>
            </a:bodyPr>
            <a:lstStyle/>
            <a:p>
              <a:pPr algn="ctr"/>
              <a:r>
                <a:rPr lang="en-US" altLang="zh-CN" sz="1200" dirty="0">
                  <a:solidFill>
                    <a:schemeClr val="tx1">
                      <a:lumMod val="75000"/>
                      <a:lumOff val="25000"/>
                    </a:schemeClr>
                  </a:solidFill>
                  <a:latin typeface="Impact" panose="020B0806030902050204" pitchFamily="34" charset="0"/>
                </a:rPr>
                <a:t>02</a:t>
              </a:r>
              <a:endParaRPr lang="zh-CN" altLang="en-US" sz="1200" dirty="0">
                <a:solidFill>
                  <a:schemeClr val="tx1">
                    <a:lumMod val="75000"/>
                    <a:lumOff val="25000"/>
                  </a:schemeClr>
                </a:solidFill>
                <a:latin typeface="Impact" panose="020B0806030902050204" pitchFamily="34" charset="0"/>
              </a:endParaRPr>
            </a:p>
          </p:txBody>
        </p:sp>
      </p:grpSp>
      <p:grpSp>
        <p:nvGrpSpPr>
          <p:cNvPr id="10" name="组合 14"/>
          <p:cNvGrpSpPr/>
          <p:nvPr/>
        </p:nvGrpSpPr>
        <p:grpSpPr>
          <a:xfrm>
            <a:off x="4433980" y="2575746"/>
            <a:ext cx="858103" cy="769928"/>
            <a:chOff x="4644008" y="3137107"/>
            <a:chExt cx="1085616" cy="973763"/>
          </a:xfrm>
        </p:grpSpPr>
        <p:sp>
          <p:nvSpPr>
            <p:cNvPr id="16" name="圆角矩形 1"/>
            <p:cNvSpPr/>
            <p:nvPr/>
          </p:nvSpPr>
          <p:spPr>
            <a:xfrm flipH="1" flipV="1">
              <a:off x="4746310" y="3244184"/>
              <a:ext cx="864096" cy="866686"/>
            </a:xfrm>
            <a:custGeom>
              <a:avLst/>
              <a:gdLst/>
              <a:ahLst/>
              <a:cxnLst/>
              <a:rect l="l" t="t" r="r" b="b"/>
              <a:pathLst>
                <a:path w="864096" h="866686">
                  <a:moveTo>
                    <a:pt x="180020" y="0"/>
                  </a:moveTo>
                  <a:lnTo>
                    <a:pt x="684076" y="0"/>
                  </a:lnTo>
                  <a:cubicBezTo>
                    <a:pt x="783498" y="0"/>
                    <a:pt x="864096" y="80598"/>
                    <a:pt x="864096" y="180020"/>
                  </a:cubicBezTo>
                  <a:cubicBezTo>
                    <a:pt x="864096" y="279442"/>
                    <a:pt x="783498" y="360040"/>
                    <a:pt x="684076" y="360040"/>
                  </a:cubicBezTo>
                  <a:lnTo>
                    <a:pt x="360040" y="360040"/>
                  </a:lnTo>
                  <a:lnTo>
                    <a:pt x="360040" y="686666"/>
                  </a:lnTo>
                  <a:cubicBezTo>
                    <a:pt x="360040" y="786088"/>
                    <a:pt x="279442" y="866686"/>
                    <a:pt x="180020" y="866686"/>
                  </a:cubicBezTo>
                  <a:cubicBezTo>
                    <a:pt x="80598" y="866686"/>
                    <a:pt x="0" y="786088"/>
                    <a:pt x="0" y="686666"/>
                  </a:cubicBezTo>
                  <a:lnTo>
                    <a:pt x="0" y="182610"/>
                  </a:lnTo>
                  <a:lnTo>
                    <a:pt x="131" y="181315"/>
                  </a:lnTo>
                  <a:cubicBezTo>
                    <a:pt x="2" y="180884"/>
                    <a:pt x="0" y="180452"/>
                    <a:pt x="0" y="180020"/>
                  </a:cubicBezTo>
                  <a:cubicBezTo>
                    <a:pt x="0" y="80598"/>
                    <a:pt x="80598" y="0"/>
                    <a:pt x="180020" y="0"/>
                  </a:cubicBez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7" name="矩形 6"/>
            <p:cNvSpPr/>
            <p:nvPr/>
          </p:nvSpPr>
          <p:spPr>
            <a:xfrm flipH="1" flipV="1">
              <a:off x="4644008" y="3137107"/>
              <a:ext cx="561142" cy="555307"/>
            </a:xfrm>
            <a:custGeom>
              <a:avLst/>
              <a:gdLst/>
              <a:ahLst/>
              <a:cxnLst/>
              <a:rect l="l" t="t" r="r" b="b"/>
              <a:pathLst>
                <a:path w="561142" h="555307">
                  <a:moveTo>
                    <a:pt x="0" y="0"/>
                  </a:moveTo>
                  <a:lnTo>
                    <a:pt x="260421" y="0"/>
                  </a:lnTo>
                  <a:lnTo>
                    <a:pt x="561142" y="300720"/>
                  </a:lnTo>
                  <a:cubicBezTo>
                    <a:pt x="631443" y="371022"/>
                    <a:pt x="631443" y="485005"/>
                    <a:pt x="561142" y="555307"/>
                  </a:cubicBezTo>
                  <a:cubicBezTo>
                    <a:pt x="490840" y="625609"/>
                    <a:pt x="376857" y="625609"/>
                    <a:pt x="306555" y="555307"/>
                  </a:cubicBezTo>
                  <a:lnTo>
                    <a:pt x="0" y="248753"/>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8" name="椭圆 17"/>
            <p:cNvSpPr/>
            <p:nvPr/>
          </p:nvSpPr>
          <p:spPr>
            <a:xfrm>
              <a:off x="5225745" y="3721454"/>
              <a:ext cx="346448" cy="346448"/>
            </a:xfrm>
            <a:prstGeom prst="ellipse">
              <a:avLst/>
            </a:prstGeom>
            <a:gradFill flip="none" rotWithShape="1">
              <a:gsLst>
                <a:gs pos="0">
                  <a:srgbClr val="C9CBC8"/>
                </a:gs>
                <a:gs pos="100000">
                  <a:srgbClr val="FCFCFC"/>
                </a:gs>
              </a:gsLst>
              <a:lin ang="8100000" scaled="1"/>
              <a:tileRect/>
            </a:gra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9" name="TextBox 63"/>
            <p:cNvSpPr txBox="1"/>
            <p:nvPr/>
          </p:nvSpPr>
          <p:spPr>
            <a:xfrm>
              <a:off x="5134647" y="3725024"/>
              <a:ext cx="594977" cy="350333"/>
            </a:xfrm>
            <a:prstGeom prst="rect">
              <a:avLst/>
            </a:prstGeom>
            <a:noFill/>
          </p:spPr>
          <p:txBody>
            <a:bodyPr wrap="square" rtlCol="0">
              <a:spAutoFit/>
            </a:bodyPr>
            <a:lstStyle/>
            <a:p>
              <a:pPr algn="ctr"/>
              <a:r>
                <a:rPr lang="en-US" altLang="zh-CN" sz="1200" dirty="0">
                  <a:solidFill>
                    <a:schemeClr val="tx1">
                      <a:lumMod val="75000"/>
                      <a:lumOff val="25000"/>
                    </a:schemeClr>
                  </a:solidFill>
                  <a:latin typeface="Impact" panose="020B0806030902050204" pitchFamily="34" charset="0"/>
                </a:rPr>
                <a:t>03</a:t>
              </a:r>
              <a:endParaRPr lang="zh-CN" altLang="en-US" sz="1200" dirty="0">
                <a:solidFill>
                  <a:schemeClr val="tx1">
                    <a:lumMod val="75000"/>
                    <a:lumOff val="25000"/>
                  </a:schemeClr>
                </a:solidFill>
                <a:latin typeface="Impact" panose="020B0806030902050204" pitchFamily="34" charset="0"/>
              </a:endParaRPr>
            </a:p>
          </p:txBody>
        </p:sp>
      </p:grpSp>
      <p:grpSp>
        <p:nvGrpSpPr>
          <p:cNvPr id="15" name="组合 19"/>
          <p:cNvGrpSpPr/>
          <p:nvPr/>
        </p:nvGrpSpPr>
        <p:grpSpPr>
          <a:xfrm>
            <a:off x="3617556" y="3660056"/>
            <a:ext cx="800995" cy="769928"/>
            <a:chOff x="4644008" y="3137107"/>
            <a:chExt cx="1013367" cy="973763"/>
          </a:xfrm>
        </p:grpSpPr>
        <p:sp>
          <p:nvSpPr>
            <p:cNvPr id="21" name="圆角矩形 1"/>
            <p:cNvSpPr/>
            <p:nvPr/>
          </p:nvSpPr>
          <p:spPr>
            <a:xfrm flipH="1" flipV="1">
              <a:off x="4746310" y="3244184"/>
              <a:ext cx="864096" cy="866686"/>
            </a:xfrm>
            <a:custGeom>
              <a:avLst/>
              <a:gdLst/>
              <a:ahLst/>
              <a:cxnLst/>
              <a:rect l="l" t="t" r="r" b="b"/>
              <a:pathLst>
                <a:path w="864096" h="866686">
                  <a:moveTo>
                    <a:pt x="180020" y="0"/>
                  </a:moveTo>
                  <a:lnTo>
                    <a:pt x="684076" y="0"/>
                  </a:lnTo>
                  <a:cubicBezTo>
                    <a:pt x="783498" y="0"/>
                    <a:pt x="864096" y="80598"/>
                    <a:pt x="864096" y="180020"/>
                  </a:cubicBezTo>
                  <a:cubicBezTo>
                    <a:pt x="864096" y="279442"/>
                    <a:pt x="783498" y="360040"/>
                    <a:pt x="684076" y="360040"/>
                  </a:cubicBezTo>
                  <a:lnTo>
                    <a:pt x="360040" y="360040"/>
                  </a:lnTo>
                  <a:lnTo>
                    <a:pt x="360040" y="686666"/>
                  </a:lnTo>
                  <a:cubicBezTo>
                    <a:pt x="360040" y="786088"/>
                    <a:pt x="279442" y="866686"/>
                    <a:pt x="180020" y="866686"/>
                  </a:cubicBezTo>
                  <a:cubicBezTo>
                    <a:pt x="80598" y="866686"/>
                    <a:pt x="0" y="786088"/>
                    <a:pt x="0" y="686666"/>
                  </a:cubicBezTo>
                  <a:lnTo>
                    <a:pt x="0" y="182610"/>
                  </a:lnTo>
                  <a:lnTo>
                    <a:pt x="131" y="181315"/>
                  </a:lnTo>
                  <a:cubicBezTo>
                    <a:pt x="2" y="180884"/>
                    <a:pt x="0" y="180452"/>
                    <a:pt x="0" y="180020"/>
                  </a:cubicBezTo>
                  <a:cubicBezTo>
                    <a:pt x="0" y="80598"/>
                    <a:pt x="80598" y="0"/>
                    <a:pt x="180020" y="0"/>
                  </a:cubicBez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22" name="矩形 6"/>
            <p:cNvSpPr/>
            <p:nvPr/>
          </p:nvSpPr>
          <p:spPr>
            <a:xfrm flipH="1" flipV="1">
              <a:off x="4644008" y="3137107"/>
              <a:ext cx="561142" cy="555307"/>
            </a:xfrm>
            <a:custGeom>
              <a:avLst/>
              <a:gdLst/>
              <a:ahLst/>
              <a:cxnLst/>
              <a:rect l="l" t="t" r="r" b="b"/>
              <a:pathLst>
                <a:path w="561142" h="555307">
                  <a:moveTo>
                    <a:pt x="0" y="0"/>
                  </a:moveTo>
                  <a:lnTo>
                    <a:pt x="260421" y="0"/>
                  </a:lnTo>
                  <a:lnTo>
                    <a:pt x="561142" y="300720"/>
                  </a:lnTo>
                  <a:cubicBezTo>
                    <a:pt x="631443" y="371022"/>
                    <a:pt x="631443" y="485005"/>
                    <a:pt x="561142" y="555307"/>
                  </a:cubicBezTo>
                  <a:cubicBezTo>
                    <a:pt x="490840" y="625609"/>
                    <a:pt x="376857" y="625609"/>
                    <a:pt x="306555" y="555307"/>
                  </a:cubicBezTo>
                  <a:lnTo>
                    <a:pt x="0" y="248753"/>
                  </a:ln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23" name="椭圆 22"/>
            <p:cNvSpPr/>
            <p:nvPr/>
          </p:nvSpPr>
          <p:spPr>
            <a:xfrm>
              <a:off x="5225745" y="3721454"/>
              <a:ext cx="346448" cy="346448"/>
            </a:xfrm>
            <a:prstGeom prst="ellipse">
              <a:avLst/>
            </a:prstGeom>
            <a:gradFill flip="none" rotWithShape="1">
              <a:gsLst>
                <a:gs pos="0">
                  <a:srgbClr val="C9CBC8"/>
                </a:gs>
                <a:gs pos="100000">
                  <a:srgbClr val="FCFCFC"/>
                </a:gs>
              </a:gsLst>
              <a:lin ang="8100000" scaled="1"/>
              <a:tileRect/>
            </a:gra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24" name="TextBox 68"/>
            <p:cNvSpPr txBox="1"/>
            <p:nvPr/>
          </p:nvSpPr>
          <p:spPr>
            <a:xfrm>
              <a:off x="5122711" y="3733679"/>
              <a:ext cx="534664" cy="350333"/>
            </a:xfrm>
            <a:prstGeom prst="rect">
              <a:avLst/>
            </a:prstGeom>
            <a:noFill/>
          </p:spPr>
          <p:txBody>
            <a:bodyPr wrap="square" rtlCol="0">
              <a:spAutoFit/>
            </a:bodyPr>
            <a:lstStyle/>
            <a:p>
              <a:pPr algn="ctr"/>
              <a:r>
                <a:rPr lang="en-US" altLang="zh-CN" sz="1200" dirty="0">
                  <a:solidFill>
                    <a:schemeClr val="tx1">
                      <a:lumMod val="75000"/>
                      <a:lumOff val="25000"/>
                    </a:schemeClr>
                  </a:solidFill>
                  <a:latin typeface="Impact" panose="020B0806030902050204" pitchFamily="34" charset="0"/>
                </a:rPr>
                <a:t>04</a:t>
              </a:r>
              <a:endParaRPr lang="zh-CN" altLang="en-US" sz="1200" dirty="0">
                <a:solidFill>
                  <a:schemeClr val="tx1">
                    <a:lumMod val="75000"/>
                    <a:lumOff val="25000"/>
                  </a:schemeClr>
                </a:solidFill>
                <a:latin typeface="Impact" panose="020B0806030902050204" pitchFamily="34" charset="0"/>
              </a:endParaRPr>
            </a:p>
          </p:txBody>
        </p:sp>
      </p:grpSp>
      <p:grpSp>
        <p:nvGrpSpPr>
          <p:cNvPr id="20" name="组合 24"/>
          <p:cNvGrpSpPr/>
          <p:nvPr/>
        </p:nvGrpSpPr>
        <p:grpSpPr>
          <a:xfrm>
            <a:off x="498712" y="2598169"/>
            <a:ext cx="3052136" cy="846974"/>
            <a:chOff x="997338" y="3464644"/>
            <a:chExt cx="3278191" cy="909425"/>
          </a:xfrm>
        </p:grpSpPr>
        <p:sp>
          <p:nvSpPr>
            <p:cNvPr id="26" name="椭圆 25"/>
            <p:cNvSpPr/>
            <p:nvPr/>
          </p:nvSpPr>
          <p:spPr>
            <a:xfrm>
              <a:off x="997338" y="3464644"/>
              <a:ext cx="346448" cy="346448"/>
            </a:xfrm>
            <a:prstGeom prst="ellipse">
              <a:avLst/>
            </a:prstGeom>
            <a:solidFill>
              <a:schemeClr val="accent2"/>
            </a:soli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燕尾形 26"/>
            <p:cNvSpPr/>
            <p:nvPr/>
          </p:nvSpPr>
          <p:spPr>
            <a:xfrm>
              <a:off x="1112710" y="3582932"/>
              <a:ext cx="115704" cy="150835"/>
            </a:xfrm>
            <a:prstGeom prst="chevron">
              <a:avLst>
                <a:gd name="adj" fmla="val 67365"/>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TextBox 71"/>
            <p:cNvSpPr txBox="1"/>
            <p:nvPr/>
          </p:nvSpPr>
          <p:spPr>
            <a:xfrm>
              <a:off x="1449513" y="3484457"/>
              <a:ext cx="2208676" cy="297423"/>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TextBox 72"/>
            <p:cNvSpPr txBox="1"/>
            <p:nvPr/>
          </p:nvSpPr>
          <p:spPr>
            <a:xfrm>
              <a:off x="1449512" y="3855094"/>
              <a:ext cx="2826017" cy="518975"/>
            </a:xfrm>
            <a:prstGeom prst="rect">
              <a:avLst/>
            </a:prstGeom>
            <a:noFill/>
          </p:spPr>
          <p:txBody>
            <a:bodyPr wrap="square"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5" name="组合 29"/>
          <p:cNvGrpSpPr/>
          <p:nvPr/>
        </p:nvGrpSpPr>
        <p:grpSpPr>
          <a:xfrm>
            <a:off x="1040340" y="1314736"/>
            <a:ext cx="3052136" cy="852222"/>
            <a:chOff x="997338" y="3464644"/>
            <a:chExt cx="3231537" cy="902036"/>
          </a:xfrm>
        </p:grpSpPr>
        <p:sp>
          <p:nvSpPr>
            <p:cNvPr id="31" name="椭圆 30"/>
            <p:cNvSpPr/>
            <p:nvPr/>
          </p:nvSpPr>
          <p:spPr>
            <a:xfrm>
              <a:off x="997338" y="3464644"/>
              <a:ext cx="346448" cy="346448"/>
            </a:xfrm>
            <a:prstGeom prst="ellipse">
              <a:avLst/>
            </a:prstGeom>
            <a:solidFill>
              <a:schemeClr val="accent1"/>
            </a:soli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燕尾形 31"/>
            <p:cNvSpPr/>
            <p:nvPr/>
          </p:nvSpPr>
          <p:spPr>
            <a:xfrm>
              <a:off x="1112710" y="3582932"/>
              <a:ext cx="115704" cy="150835"/>
            </a:xfrm>
            <a:prstGeom prst="chevron">
              <a:avLst>
                <a:gd name="adj" fmla="val 67365"/>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TextBox 76"/>
            <p:cNvSpPr txBox="1"/>
            <p:nvPr/>
          </p:nvSpPr>
          <p:spPr>
            <a:xfrm>
              <a:off x="1449513" y="3484456"/>
              <a:ext cx="2208676" cy="293190"/>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TextBox 77"/>
            <p:cNvSpPr txBox="1"/>
            <p:nvPr/>
          </p:nvSpPr>
          <p:spPr>
            <a:xfrm>
              <a:off x="1449512" y="3855091"/>
              <a:ext cx="2779363" cy="511589"/>
            </a:xfrm>
            <a:prstGeom prst="rect">
              <a:avLst/>
            </a:prstGeom>
            <a:noFill/>
          </p:spPr>
          <p:txBody>
            <a:bodyPr wrap="square"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0" name="组合 34"/>
          <p:cNvGrpSpPr/>
          <p:nvPr/>
        </p:nvGrpSpPr>
        <p:grpSpPr>
          <a:xfrm>
            <a:off x="4815913" y="3670859"/>
            <a:ext cx="3141384" cy="861045"/>
            <a:chOff x="997338" y="3464644"/>
            <a:chExt cx="3248357" cy="890091"/>
          </a:xfrm>
        </p:grpSpPr>
        <p:sp>
          <p:nvSpPr>
            <p:cNvPr id="36" name="椭圆 35"/>
            <p:cNvSpPr/>
            <p:nvPr/>
          </p:nvSpPr>
          <p:spPr>
            <a:xfrm>
              <a:off x="997338" y="3464644"/>
              <a:ext cx="346448" cy="346448"/>
            </a:xfrm>
            <a:prstGeom prst="ellipse">
              <a:avLst/>
            </a:prstGeom>
            <a:solidFill>
              <a:schemeClr val="accent4"/>
            </a:soli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燕尾形 36"/>
            <p:cNvSpPr/>
            <p:nvPr/>
          </p:nvSpPr>
          <p:spPr>
            <a:xfrm>
              <a:off x="1112710" y="3582932"/>
              <a:ext cx="115704" cy="150835"/>
            </a:xfrm>
            <a:prstGeom prst="chevron">
              <a:avLst>
                <a:gd name="adj" fmla="val 67365"/>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TextBox 84"/>
            <p:cNvSpPr txBox="1"/>
            <p:nvPr/>
          </p:nvSpPr>
          <p:spPr>
            <a:xfrm>
              <a:off x="1449513" y="3484455"/>
              <a:ext cx="2208676" cy="286343"/>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TextBox 95"/>
            <p:cNvSpPr txBox="1"/>
            <p:nvPr/>
          </p:nvSpPr>
          <p:spPr>
            <a:xfrm>
              <a:off x="1449512" y="3855094"/>
              <a:ext cx="2796183" cy="499641"/>
            </a:xfrm>
            <a:prstGeom prst="rect">
              <a:avLst/>
            </a:prstGeom>
            <a:noFill/>
          </p:spPr>
          <p:txBody>
            <a:bodyPr wrap="square" rtlCol="0">
              <a:spAutoFit/>
            </a:bodyPr>
            <a:lstStyle/>
            <a:p>
              <a:pPr>
                <a:lnSpc>
                  <a:spcPct val="15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5" name="组合 39"/>
          <p:cNvGrpSpPr/>
          <p:nvPr/>
        </p:nvGrpSpPr>
        <p:grpSpPr>
          <a:xfrm>
            <a:off x="5462715" y="2297314"/>
            <a:ext cx="3160213" cy="869240"/>
            <a:chOff x="997338" y="3464644"/>
            <a:chExt cx="3198432" cy="879481"/>
          </a:xfrm>
        </p:grpSpPr>
        <p:sp>
          <p:nvSpPr>
            <p:cNvPr id="41" name="椭圆 40"/>
            <p:cNvSpPr/>
            <p:nvPr/>
          </p:nvSpPr>
          <p:spPr>
            <a:xfrm>
              <a:off x="997338" y="3464644"/>
              <a:ext cx="346448" cy="346448"/>
            </a:xfrm>
            <a:prstGeom prst="ellipse">
              <a:avLst/>
            </a:prstGeom>
            <a:solidFill>
              <a:schemeClr val="accent3"/>
            </a:soli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燕尾形 41"/>
            <p:cNvSpPr/>
            <p:nvPr/>
          </p:nvSpPr>
          <p:spPr>
            <a:xfrm>
              <a:off x="1112710" y="3582932"/>
              <a:ext cx="115704" cy="150835"/>
            </a:xfrm>
            <a:prstGeom prst="chevron">
              <a:avLst>
                <a:gd name="adj" fmla="val 67365"/>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3" name="TextBox 99"/>
            <p:cNvSpPr txBox="1"/>
            <p:nvPr/>
          </p:nvSpPr>
          <p:spPr>
            <a:xfrm>
              <a:off x="1449513" y="3484456"/>
              <a:ext cx="2208676" cy="280262"/>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TextBox 100"/>
            <p:cNvSpPr txBox="1"/>
            <p:nvPr/>
          </p:nvSpPr>
          <p:spPr>
            <a:xfrm>
              <a:off x="1449512" y="3855094"/>
              <a:ext cx="2746258" cy="489031"/>
            </a:xfrm>
            <a:prstGeom prst="rect">
              <a:avLst/>
            </a:prstGeom>
            <a:noFill/>
          </p:spPr>
          <p:txBody>
            <a:bodyPr wrap="square" rtlCol="0">
              <a:spAutoFit/>
            </a:bodyPr>
            <a:lstStyle/>
            <a:p>
              <a:pPr>
                <a:lnSpc>
                  <a:spcPct val="15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50"/>
                                        <p:tgtEl>
                                          <p:spTgt spid="3"/>
                                        </p:tgtEl>
                                        <p:attrNameLst>
                                          <p:attrName>ppt_y</p:attrName>
                                        </p:attrNameLst>
                                      </p:cBhvr>
                                      <p:tavLst>
                                        <p:tav tm="0">
                                          <p:val>
                                            <p:strVal val="#ppt_y+#ppt_h*1.125000"/>
                                          </p:val>
                                        </p:tav>
                                        <p:tav tm="100000">
                                          <p:val>
                                            <p:strVal val="#ppt_y"/>
                                          </p:val>
                                        </p:tav>
                                      </p:tavLst>
                                    </p:anim>
                                    <p:animEffect transition="in" filter="wipe(up)">
                                      <p:cBhvr>
                                        <p:cTn id="8" dur="250"/>
                                        <p:tgtEl>
                                          <p:spTgt spid="3"/>
                                        </p:tgtEl>
                                      </p:cBhvr>
                                    </p:animEffect>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250"/>
                                        <p:tgtEl>
                                          <p:spTgt spid="5"/>
                                        </p:tgtEl>
                                        <p:attrNameLst>
                                          <p:attrName>ppt_y</p:attrName>
                                        </p:attrNameLst>
                                      </p:cBhvr>
                                      <p:tavLst>
                                        <p:tav tm="0">
                                          <p:val>
                                            <p:strVal val="#ppt_y+#ppt_h*1.125000"/>
                                          </p:val>
                                        </p:tav>
                                        <p:tav tm="100000">
                                          <p:val>
                                            <p:strVal val="#ppt_y"/>
                                          </p:val>
                                        </p:tav>
                                      </p:tavLst>
                                    </p:anim>
                                    <p:animEffect transition="in" filter="wipe(up)">
                                      <p:cBhvr>
                                        <p:cTn id="13" dur="250"/>
                                        <p:tgtEl>
                                          <p:spTgt spid="5"/>
                                        </p:tgtEl>
                                      </p:cBhvr>
                                    </p:animEffect>
                                  </p:childTnLst>
                                </p:cTn>
                              </p:par>
                            </p:childTnLst>
                          </p:cTn>
                        </p:par>
                        <p:par>
                          <p:cTn id="14" fill="hold">
                            <p:stCondLst>
                              <p:cond delay="1000"/>
                            </p:stCondLst>
                            <p:childTnLst>
                              <p:par>
                                <p:cTn id="15" presetID="12" presetClass="entr" presetSubtype="4"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250"/>
                                        <p:tgtEl>
                                          <p:spTgt spid="10"/>
                                        </p:tgtEl>
                                        <p:attrNameLst>
                                          <p:attrName>ppt_y</p:attrName>
                                        </p:attrNameLst>
                                      </p:cBhvr>
                                      <p:tavLst>
                                        <p:tav tm="0">
                                          <p:val>
                                            <p:strVal val="#ppt_y+#ppt_h*1.125000"/>
                                          </p:val>
                                        </p:tav>
                                        <p:tav tm="100000">
                                          <p:val>
                                            <p:strVal val="#ppt_y"/>
                                          </p:val>
                                        </p:tav>
                                      </p:tavLst>
                                    </p:anim>
                                    <p:animEffect transition="in" filter="wipe(up)">
                                      <p:cBhvr>
                                        <p:cTn id="18" dur="250"/>
                                        <p:tgtEl>
                                          <p:spTgt spid="10"/>
                                        </p:tgtEl>
                                      </p:cBhvr>
                                    </p:animEffect>
                                  </p:childTnLst>
                                </p:cTn>
                              </p:par>
                            </p:childTnLst>
                          </p:cTn>
                        </p:par>
                        <p:par>
                          <p:cTn id="19" fill="hold">
                            <p:stCondLst>
                              <p:cond delay="1500"/>
                            </p:stCondLst>
                            <p:childTnLst>
                              <p:par>
                                <p:cTn id="20" presetID="12" presetClass="entr" presetSubtype="4"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250"/>
                                        <p:tgtEl>
                                          <p:spTgt spid="15"/>
                                        </p:tgtEl>
                                        <p:attrNameLst>
                                          <p:attrName>ppt_y</p:attrName>
                                        </p:attrNameLst>
                                      </p:cBhvr>
                                      <p:tavLst>
                                        <p:tav tm="0">
                                          <p:val>
                                            <p:strVal val="#ppt_y+#ppt_h*1.125000"/>
                                          </p:val>
                                        </p:tav>
                                        <p:tav tm="100000">
                                          <p:val>
                                            <p:strVal val="#ppt_y"/>
                                          </p:val>
                                        </p:tav>
                                      </p:tavLst>
                                    </p:anim>
                                    <p:animEffect transition="in" filter="wipe(up)">
                                      <p:cBhvr>
                                        <p:cTn id="23" dur="250"/>
                                        <p:tgtEl>
                                          <p:spTgt spid="15"/>
                                        </p:tgtEl>
                                      </p:cBhvr>
                                    </p:animEffect>
                                  </p:childTnLst>
                                </p:cTn>
                              </p:par>
                            </p:childTnLst>
                          </p:cTn>
                        </p:par>
                        <p:par>
                          <p:cTn id="24" fill="hold">
                            <p:stCondLst>
                              <p:cond delay="2000"/>
                            </p:stCondLst>
                            <p:childTnLst>
                              <p:par>
                                <p:cTn id="25" presetID="22" presetClass="entr" presetSubtype="1"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up)">
                                      <p:cBhvr>
                                        <p:cTn id="27" dur="500"/>
                                        <p:tgtEl>
                                          <p:spTgt spid="25"/>
                                        </p:tgtEl>
                                      </p:cBhvr>
                                    </p:animEffect>
                                  </p:childTnLst>
                                </p:cTn>
                              </p:par>
                            </p:childTnLst>
                          </p:cTn>
                        </p:par>
                        <p:par>
                          <p:cTn id="28" fill="hold">
                            <p:stCondLst>
                              <p:cond delay="2500"/>
                            </p:stCondLst>
                            <p:childTnLst>
                              <p:par>
                                <p:cTn id="29" presetID="22" presetClass="entr" presetSubtype="1"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ipe(up)">
                                      <p:cBhvr>
                                        <p:cTn id="31" dur="500"/>
                                        <p:tgtEl>
                                          <p:spTgt spid="20"/>
                                        </p:tgtEl>
                                      </p:cBhvr>
                                    </p:animEffect>
                                  </p:childTnLst>
                                </p:cTn>
                              </p:par>
                            </p:childTnLst>
                          </p:cTn>
                        </p:par>
                        <p:par>
                          <p:cTn id="32" fill="hold">
                            <p:stCondLst>
                              <p:cond delay="3000"/>
                            </p:stCondLst>
                            <p:childTnLst>
                              <p:par>
                                <p:cTn id="33" presetID="22" presetClass="entr" presetSubtype="1" fill="hold"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wipe(up)">
                                      <p:cBhvr>
                                        <p:cTn id="35" dur="500"/>
                                        <p:tgtEl>
                                          <p:spTgt spid="35"/>
                                        </p:tgtEl>
                                      </p:cBhvr>
                                    </p:animEffect>
                                  </p:childTnLst>
                                </p:cTn>
                              </p:par>
                            </p:childTnLst>
                          </p:cTn>
                        </p:par>
                        <p:par>
                          <p:cTn id="36" fill="hold">
                            <p:stCondLst>
                              <p:cond delay="3500"/>
                            </p:stCondLst>
                            <p:childTnLst>
                              <p:par>
                                <p:cTn id="37" presetID="22" presetClass="entr" presetSubtype="1" fill="hold"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wipe(up)">
                                      <p:cBhvr>
                                        <p:cTn id="3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2763057" y="3039066"/>
            <a:ext cx="4120426" cy="484107"/>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MH_Entry_1">
            <a:hlinkClick r:id="" action="ppaction://noaction"/>
          </p:cNvPr>
          <p:cNvSpPr txBox="1"/>
          <p:nvPr>
            <p:custDataLst>
              <p:tags r:id="rId1"/>
            </p:custDataLst>
          </p:nvPr>
        </p:nvSpPr>
        <p:spPr>
          <a:xfrm>
            <a:off x="2907073" y="2464532"/>
            <a:ext cx="2080022" cy="276529"/>
          </a:xfrm>
          <a:custGeom>
            <a:avLst/>
            <a:gdLst>
              <a:gd name="connsiteX0" fmla="*/ 0 w 2773194"/>
              <a:gd name="connsiteY0" fmla="*/ 0 h 253350"/>
              <a:gd name="connsiteX1" fmla="*/ 2508325 w 2773194"/>
              <a:gd name="connsiteY1" fmla="*/ 0 h 253350"/>
              <a:gd name="connsiteX2" fmla="*/ 2773194 w 2773194"/>
              <a:gd name="connsiteY2" fmla="*/ 253350 h 253350"/>
              <a:gd name="connsiteX3" fmla="*/ 0 w 2773194"/>
              <a:gd name="connsiteY3" fmla="*/ 253350 h 253350"/>
            </a:gdLst>
            <a:ahLst/>
            <a:cxnLst>
              <a:cxn ang="0">
                <a:pos x="connsiteX0" y="connsiteY0"/>
              </a:cxn>
              <a:cxn ang="0">
                <a:pos x="connsiteX1" y="connsiteY1"/>
              </a:cxn>
              <a:cxn ang="0">
                <a:pos x="connsiteX2" y="connsiteY2"/>
              </a:cxn>
              <a:cxn ang="0">
                <a:pos x="connsiteX3" y="connsiteY3"/>
              </a:cxn>
            </a:cxnLst>
            <a:rect l="l" t="t" r="r" b="b"/>
            <a:pathLst>
              <a:path w="2773194" h="253350">
                <a:moveTo>
                  <a:pt x="0" y="0"/>
                </a:moveTo>
                <a:lnTo>
                  <a:pt x="2508325" y="0"/>
                </a:lnTo>
                <a:lnTo>
                  <a:pt x="2773194" y="253350"/>
                </a:lnTo>
                <a:lnTo>
                  <a:pt x="0" y="253350"/>
                </a:lnTo>
                <a:close/>
              </a:path>
            </a:pathLst>
          </a:custGeom>
          <a:solidFill>
            <a:schemeClr val="accent1"/>
          </a:solidFill>
          <a:ln>
            <a:solidFill>
              <a:schemeClr val="accent1"/>
            </a:solidFill>
          </a:ln>
        </p:spPr>
        <p:txBody>
          <a:bodyPr wrap="square" lIns="54000" tIns="0" rIns="216000" bIns="0" anchor="ctr">
            <a:normAutofit/>
          </a:bodyPr>
          <a:lstStyle/>
          <a:p>
            <a:pPr lvl="0" algn="ctr"/>
            <a:r>
              <a:rPr lang="zh-CN" altLang="en-US" sz="1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明年工作计划</a:t>
            </a:r>
            <a:endParaRPr lang="en-US" altLang="zh-CN" sz="1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 name="MH_Number_1">
            <a:hlinkClick r:id="" action="ppaction://noaction"/>
          </p:cNvPr>
          <p:cNvSpPr/>
          <p:nvPr>
            <p:custDataLst>
              <p:tags r:id="rId2"/>
            </p:custDataLst>
          </p:nvPr>
        </p:nvSpPr>
        <p:spPr>
          <a:xfrm>
            <a:off x="4968044" y="2356520"/>
            <a:ext cx="1120350" cy="38454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9525" cap="sq">
            <a:solidFill>
              <a:schemeClr val="accent1"/>
            </a:soli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noAutofit/>
          </a:bodyPr>
          <a:lstStyle/>
          <a:p>
            <a:pPr lvl="0" algn="ctr">
              <a:spcBef>
                <a:spcPct val="0"/>
              </a:spcBef>
            </a:pPr>
            <a:r>
              <a:rPr lang="en-US" altLang="zh-CN" b="1" dirty="0">
                <a:solidFill>
                  <a:schemeClr val="accent1"/>
                </a:solidFill>
                <a:cs typeface="Times New Roman" panose="02020603050405020304" pitchFamily="18" charset="0"/>
              </a:rPr>
              <a:t>Part 2</a:t>
            </a:r>
            <a:endParaRPr lang="zh-CN" altLang="en-US" b="1" dirty="0">
              <a:solidFill>
                <a:schemeClr val="accent1"/>
              </a:solidFill>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0" y="2051437"/>
            <a:ext cx="3354156" cy="1104828"/>
            <a:chOff x="0" y="2734405"/>
            <a:chExt cx="4472208" cy="1472650"/>
          </a:xfrm>
        </p:grpSpPr>
        <p:grpSp>
          <p:nvGrpSpPr>
            <p:cNvPr id="4" name="Group 14"/>
            <p:cNvGrpSpPr/>
            <p:nvPr/>
          </p:nvGrpSpPr>
          <p:grpSpPr>
            <a:xfrm>
              <a:off x="0" y="2734405"/>
              <a:ext cx="4472208" cy="1472650"/>
              <a:chOff x="0" y="2903219"/>
              <a:chExt cx="4472208" cy="1472650"/>
            </a:xfrm>
          </p:grpSpPr>
          <p:sp>
            <p:nvSpPr>
              <p:cNvPr id="13" name="Rectangle 12"/>
              <p:cNvSpPr/>
              <p:nvPr/>
            </p:nvSpPr>
            <p:spPr>
              <a:xfrm>
                <a:off x="0" y="2903219"/>
                <a:ext cx="3713871" cy="1472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latin typeface="微软雅黑" panose="020B0503020204020204" pitchFamily="34" charset="-122"/>
                  <a:ea typeface="微软雅黑" panose="020B0503020204020204" pitchFamily="34" charset="-122"/>
                </a:endParaRPr>
              </a:p>
            </p:txBody>
          </p:sp>
          <p:sp>
            <p:nvSpPr>
              <p:cNvPr id="14" name="Oval 13"/>
              <p:cNvSpPr/>
              <p:nvPr/>
            </p:nvSpPr>
            <p:spPr>
              <a:xfrm>
                <a:off x="2999558" y="2903219"/>
                <a:ext cx="1472650" cy="14726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latin typeface="微软雅黑" panose="020B0503020204020204" pitchFamily="34" charset="-122"/>
                  <a:ea typeface="微软雅黑" panose="020B0503020204020204" pitchFamily="34" charset="-122"/>
                </a:endParaRPr>
              </a:p>
            </p:txBody>
          </p:sp>
        </p:grpSp>
        <p:sp>
          <p:nvSpPr>
            <p:cNvPr id="16" name="Oval 15"/>
            <p:cNvSpPr/>
            <p:nvPr/>
          </p:nvSpPr>
          <p:spPr>
            <a:xfrm>
              <a:off x="3127350" y="2862197"/>
              <a:ext cx="1217066" cy="1217066"/>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latin typeface="微软雅黑" panose="020B0503020204020204" pitchFamily="34" charset="-122"/>
                <a:ea typeface="微软雅黑" panose="020B0503020204020204" pitchFamily="34" charset="-122"/>
              </a:endParaRPr>
            </a:p>
          </p:txBody>
        </p:sp>
        <p:sp>
          <p:nvSpPr>
            <p:cNvPr id="22" name="AutoShape 117"/>
            <p:cNvSpPr/>
            <p:nvPr/>
          </p:nvSpPr>
          <p:spPr bwMode="auto">
            <a:xfrm>
              <a:off x="3456664" y="3238832"/>
              <a:ext cx="561856" cy="463795"/>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accent1"/>
            </a:solidFill>
            <a:ln>
              <a:noFill/>
            </a:ln>
            <a:effectLst/>
          </p:spPr>
          <p:txBody>
            <a:bodyPr lIns="19050" tIns="19050" rIns="19050" bIns="19050" anchor="ctr"/>
            <a:lstStyle/>
            <a:p>
              <a:pPr algn="ctr" defTabSz="171450" fontAlgn="base" hangingPunct="0">
                <a:spcBef>
                  <a:spcPct val="0"/>
                </a:spcBef>
                <a:spcAft>
                  <a:spcPct val="0"/>
                </a:spcAft>
              </a:pPr>
              <a:endParaRPr lang="en-US" sz="900" dirty="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nvGrpSpPr>
            <p:cNvPr id="5" name="Group 24"/>
            <p:cNvGrpSpPr/>
            <p:nvPr/>
          </p:nvGrpSpPr>
          <p:grpSpPr>
            <a:xfrm>
              <a:off x="91925" y="2809171"/>
              <a:ext cx="3200082" cy="861300"/>
              <a:chOff x="275651" y="3038637"/>
              <a:chExt cx="3200082" cy="861300"/>
            </a:xfrm>
          </p:grpSpPr>
          <p:sp>
            <p:nvSpPr>
              <p:cNvPr id="23" name="TextBox 22"/>
              <p:cNvSpPr txBox="1"/>
              <p:nvPr/>
            </p:nvSpPr>
            <p:spPr>
              <a:xfrm>
                <a:off x="275651" y="3038637"/>
                <a:ext cx="1066959" cy="369218"/>
              </a:xfrm>
              <a:prstGeom prst="rect">
                <a:avLst/>
              </a:prstGeom>
              <a:noFill/>
            </p:spPr>
            <p:txBody>
              <a:bodyPr wrap="none" rtlCol="0">
                <a:spAutoFit/>
              </a:bodyPr>
              <a:lstStyle/>
              <a:p>
                <a:pPr algn="ctr" fontAlgn="base">
                  <a:spcBef>
                    <a:spcPct val="0"/>
                  </a:spcBef>
                  <a:spcAft>
                    <a:spcPct val="0"/>
                  </a:spcAft>
                </a:pPr>
                <a:r>
                  <a:rPr lang="zh-CN" altLang="en-US"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24" name="Rectangle 23"/>
              <p:cNvSpPr/>
              <p:nvPr/>
            </p:nvSpPr>
            <p:spPr>
              <a:xfrm>
                <a:off x="277678" y="3407646"/>
                <a:ext cx="3198055" cy="492291"/>
              </a:xfrm>
              <a:prstGeom prst="rect">
                <a:avLst/>
              </a:prstGeom>
            </p:spPr>
            <p:txBody>
              <a:bodyPr wrap="square">
                <a:spAutoFit/>
              </a:bodyPr>
              <a:lstStyle/>
              <a:p>
                <a:r>
                  <a:rPr lang="zh-CN" altLang="en-US" sz="900" dirty="0">
                    <a:solidFill>
                      <a:schemeClr val="bg2"/>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a:t>
                </a:r>
                <a:endParaRPr lang="en-GB" sz="900" dirty="0">
                  <a:solidFill>
                    <a:schemeClr val="bg2"/>
                  </a:solidFill>
                  <a:latin typeface="微软雅黑" panose="020B0503020204020204" pitchFamily="34" charset="-122"/>
                  <a:ea typeface="微软雅黑" panose="020B0503020204020204" pitchFamily="34" charset="-122"/>
                </a:endParaRPr>
              </a:p>
            </p:txBody>
          </p:sp>
        </p:grpSp>
      </p:grpSp>
      <p:grpSp>
        <p:nvGrpSpPr>
          <p:cNvPr id="15" name="Group 29"/>
          <p:cNvGrpSpPr/>
          <p:nvPr/>
        </p:nvGrpSpPr>
        <p:grpSpPr>
          <a:xfrm>
            <a:off x="0" y="548329"/>
            <a:ext cx="7989331" cy="4111048"/>
            <a:chOff x="0" y="730879"/>
            <a:chExt cx="10652441" cy="5479705"/>
          </a:xfrm>
        </p:grpSpPr>
        <p:grpSp>
          <p:nvGrpSpPr>
            <p:cNvPr id="17" name="Group 4"/>
            <p:cNvGrpSpPr/>
            <p:nvPr/>
          </p:nvGrpSpPr>
          <p:grpSpPr>
            <a:xfrm>
              <a:off x="0" y="730879"/>
              <a:ext cx="10652441" cy="5479705"/>
              <a:chOff x="-4093176" y="-217744"/>
              <a:chExt cx="14178398" cy="7293488"/>
            </a:xfrm>
          </p:grpSpPr>
          <p:sp>
            <p:nvSpPr>
              <p:cNvPr id="6" name="Block Arc 5"/>
              <p:cNvSpPr/>
              <p:nvPr/>
            </p:nvSpPr>
            <p:spPr>
              <a:xfrm>
                <a:off x="-4093176" y="-217744"/>
                <a:ext cx="7293488" cy="7293488"/>
              </a:xfrm>
              <a:prstGeom prst="blockArc">
                <a:avLst>
                  <a:gd name="adj1" fmla="val 18900000"/>
                  <a:gd name="adj2" fmla="val 2700000"/>
                  <a:gd name="adj3" fmla="val 296"/>
                </a:avLst>
              </a:prstGeom>
              <a:ln>
                <a:solidFill>
                  <a:schemeClr val="accent3"/>
                </a:solidFill>
              </a:ln>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7" name="Freeform 6"/>
              <p:cNvSpPr/>
              <p:nvPr/>
            </p:nvSpPr>
            <p:spPr>
              <a:xfrm>
                <a:off x="2784110" y="1261532"/>
                <a:ext cx="7301111" cy="1083733"/>
              </a:xfrm>
              <a:custGeom>
                <a:avLst/>
                <a:gdLst>
                  <a:gd name="connsiteX0" fmla="*/ 0 w 7301111"/>
                  <a:gd name="connsiteY0" fmla="*/ 0 h 1083733"/>
                  <a:gd name="connsiteX1" fmla="*/ 7301111 w 7301111"/>
                  <a:gd name="connsiteY1" fmla="*/ 0 h 1083733"/>
                  <a:gd name="connsiteX2" fmla="*/ 7301111 w 7301111"/>
                  <a:gd name="connsiteY2" fmla="*/ 1083733 h 1083733"/>
                  <a:gd name="connsiteX3" fmla="*/ 0 w 7301111"/>
                  <a:gd name="connsiteY3" fmla="*/ 1083733 h 1083733"/>
                  <a:gd name="connsiteX4" fmla="*/ 0 w 7301111"/>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1111" h="1083733">
                    <a:moveTo>
                      <a:pt x="0" y="0"/>
                    </a:moveTo>
                    <a:lnTo>
                      <a:pt x="7301111" y="0"/>
                    </a:lnTo>
                    <a:lnTo>
                      <a:pt x="7301111" y="1083733"/>
                    </a:lnTo>
                    <a:lnTo>
                      <a:pt x="0" y="1083733"/>
                    </a:lnTo>
                    <a:lnTo>
                      <a:pt x="0" y="0"/>
                    </a:ln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60213" tIns="142240" rIns="142240" bIns="142240" numCol="1" spcCol="1270" anchor="ctr" anchorCtr="0">
                <a:noAutofit/>
              </a:bodyPr>
              <a:lstStyle/>
              <a:p>
                <a:pPr defTabSz="1866900">
                  <a:lnSpc>
                    <a:spcPct val="90000"/>
                  </a:lnSpc>
                  <a:spcBef>
                    <a:spcPct val="0"/>
                  </a:spcBef>
                  <a:spcAft>
                    <a:spcPct val="35000"/>
                  </a:spcAft>
                </a:pPr>
                <a:endParaRPr lang="en-GB" sz="900" dirty="0">
                  <a:latin typeface="微软雅黑" panose="020B0503020204020204" pitchFamily="34" charset="-122"/>
                  <a:ea typeface="微软雅黑" panose="020B0503020204020204" pitchFamily="34" charset="-122"/>
                </a:endParaRPr>
              </a:p>
            </p:txBody>
          </p:sp>
          <p:sp>
            <p:nvSpPr>
              <p:cNvPr id="8" name="Oval 7"/>
              <p:cNvSpPr/>
              <p:nvPr/>
            </p:nvSpPr>
            <p:spPr>
              <a:xfrm>
                <a:off x="2106777" y="1126066"/>
                <a:ext cx="1354666" cy="1354666"/>
              </a:xfrm>
              <a:prstGeom prst="ellipse">
                <a:avLst/>
              </a:prstGeom>
              <a:ln>
                <a:solidFill>
                  <a:schemeClr val="accent2"/>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9" name="Freeform 8"/>
              <p:cNvSpPr/>
              <p:nvPr/>
            </p:nvSpPr>
            <p:spPr>
              <a:xfrm>
                <a:off x="3178048" y="2887132"/>
                <a:ext cx="6907174" cy="1083733"/>
              </a:xfrm>
              <a:custGeom>
                <a:avLst/>
                <a:gdLst>
                  <a:gd name="connsiteX0" fmla="*/ 0 w 6907174"/>
                  <a:gd name="connsiteY0" fmla="*/ 0 h 1083733"/>
                  <a:gd name="connsiteX1" fmla="*/ 6907174 w 6907174"/>
                  <a:gd name="connsiteY1" fmla="*/ 0 h 1083733"/>
                  <a:gd name="connsiteX2" fmla="*/ 6907174 w 6907174"/>
                  <a:gd name="connsiteY2" fmla="*/ 1083733 h 1083733"/>
                  <a:gd name="connsiteX3" fmla="*/ 0 w 6907174"/>
                  <a:gd name="connsiteY3" fmla="*/ 1083733 h 1083733"/>
                  <a:gd name="connsiteX4" fmla="*/ 0 w 6907174"/>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07174" h="1083733">
                    <a:moveTo>
                      <a:pt x="0" y="0"/>
                    </a:moveTo>
                    <a:lnTo>
                      <a:pt x="6907174" y="0"/>
                    </a:lnTo>
                    <a:lnTo>
                      <a:pt x="6907174" y="1083733"/>
                    </a:lnTo>
                    <a:lnTo>
                      <a:pt x="0" y="1083733"/>
                    </a:lnTo>
                    <a:lnTo>
                      <a:pt x="0" y="0"/>
                    </a:ln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60213" tIns="142240" rIns="142240" bIns="142240" numCol="1" spcCol="1270" anchor="ctr" anchorCtr="0">
                <a:noAutofit/>
              </a:bodyPr>
              <a:lstStyle/>
              <a:p>
                <a:pPr defTabSz="1866900">
                  <a:lnSpc>
                    <a:spcPct val="90000"/>
                  </a:lnSpc>
                  <a:spcBef>
                    <a:spcPct val="0"/>
                  </a:spcBef>
                  <a:spcAft>
                    <a:spcPct val="35000"/>
                  </a:spcAft>
                </a:pPr>
                <a:endParaRPr lang="en-GB" sz="900" dirty="0">
                  <a:latin typeface="微软雅黑" panose="020B0503020204020204" pitchFamily="34" charset="-122"/>
                  <a:ea typeface="微软雅黑" panose="020B0503020204020204" pitchFamily="34" charset="-122"/>
                </a:endParaRPr>
              </a:p>
            </p:txBody>
          </p:sp>
          <p:sp>
            <p:nvSpPr>
              <p:cNvPr id="10" name="Oval 9"/>
              <p:cNvSpPr/>
              <p:nvPr/>
            </p:nvSpPr>
            <p:spPr>
              <a:xfrm>
                <a:off x="2500714" y="2751666"/>
                <a:ext cx="1354666" cy="1354666"/>
              </a:xfrm>
              <a:prstGeom prst="ellipse">
                <a:avLst/>
              </a:prstGeom>
              <a:ln>
                <a:solidFill>
                  <a:schemeClr val="accent3"/>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1" name="Freeform 10"/>
              <p:cNvSpPr/>
              <p:nvPr/>
            </p:nvSpPr>
            <p:spPr>
              <a:xfrm>
                <a:off x="2784110" y="4512732"/>
                <a:ext cx="7301111" cy="1083733"/>
              </a:xfrm>
              <a:custGeom>
                <a:avLst/>
                <a:gdLst>
                  <a:gd name="connsiteX0" fmla="*/ 0 w 7301111"/>
                  <a:gd name="connsiteY0" fmla="*/ 0 h 1083733"/>
                  <a:gd name="connsiteX1" fmla="*/ 7301111 w 7301111"/>
                  <a:gd name="connsiteY1" fmla="*/ 0 h 1083733"/>
                  <a:gd name="connsiteX2" fmla="*/ 7301111 w 7301111"/>
                  <a:gd name="connsiteY2" fmla="*/ 1083733 h 1083733"/>
                  <a:gd name="connsiteX3" fmla="*/ 0 w 7301111"/>
                  <a:gd name="connsiteY3" fmla="*/ 1083733 h 1083733"/>
                  <a:gd name="connsiteX4" fmla="*/ 0 w 7301111"/>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1111" h="1083733">
                    <a:moveTo>
                      <a:pt x="0" y="0"/>
                    </a:moveTo>
                    <a:lnTo>
                      <a:pt x="7301111" y="0"/>
                    </a:lnTo>
                    <a:lnTo>
                      <a:pt x="7301111" y="1083733"/>
                    </a:lnTo>
                    <a:lnTo>
                      <a:pt x="0" y="1083733"/>
                    </a:lnTo>
                    <a:lnTo>
                      <a:pt x="0" y="0"/>
                    </a:ln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60213" tIns="142240" rIns="142240" bIns="142240" numCol="1" spcCol="1270" anchor="ctr" anchorCtr="0">
                <a:noAutofit/>
              </a:bodyPr>
              <a:lstStyle/>
              <a:p>
                <a:pPr defTabSz="1866900">
                  <a:lnSpc>
                    <a:spcPct val="90000"/>
                  </a:lnSpc>
                  <a:spcBef>
                    <a:spcPct val="0"/>
                  </a:spcBef>
                  <a:spcAft>
                    <a:spcPct val="35000"/>
                  </a:spcAft>
                </a:pPr>
                <a:endParaRPr lang="en-GB" sz="900" dirty="0">
                  <a:latin typeface="微软雅黑" panose="020B0503020204020204" pitchFamily="34" charset="-122"/>
                  <a:ea typeface="微软雅黑" panose="020B0503020204020204" pitchFamily="34" charset="-122"/>
                </a:endParaRPr>
              </a:p>
            </p:txBody>
          </p:sp>
          <p:sp>
            <p:nvSpPr>
              <p:cNvPr id="12" name="Oval 11"/>
              <p:cNvSpPr/>
              <p:nvPr/>
            </p:nvSpPr>
            <p:spPr>
              <a:xfrm>
                <a:off x="2106777" y="4377266"/>
                <a:ext cx="1354666" cy="1354666"/>
              </a:xfrm>
              <a:prstGeom prst="ellipse">
                <a:avLst/>
              </a:prstGeom>
              <a:ln>
                <a:solidFill>
                  <a:schemeClr val="accent4"/>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sp>
          <p:nvSpPr>
            <p:cNvPr id="19" name="TextBox 18"/>
            <p:cNvSpPr txBox="1"/>
            <p:nvPr/>
          </p:nvSpPr>
          <p:spPr>
            <a:xfrm>
              <a:off x="4826963" y="1989284"/>
              <a:ext cx="626667" cy="492291"/>
            </a:xfrm>
            <a:prstGeom prst="rect">
              <a:avLst/>
            </a:prstGeom>
            <a:noFill/>
          </p:spPr>
          <p:txBody>
            <a:bodyPr wrap="none" rtlCol="0">
              <a:spAutoFit/>
            </a:bodyPr>
            <a:lstStyle/>
            <a:p>
              <a:r>
                <a:rPr lang="en-US" dirty="0">
                  <a:solidFill>
                    <a:schemeClr val="tx1">
                      <a:lumMod val="75000"/>
                      <a:lumOff val="25000"/>
                    </a:schemeClr>
                  </a:solidFill>
                  <a:latin typeface="微软雅黑" panose="020B0503020204020204" pitchFamily="34" charset="-122"/>
                  <a:ea typeface="微软雅黑" panose="020B0503020204020204" pitchFamily="34" charset="-122"/>
                </a:rPr>
                <a:t>01</a:t>
              </a:r>
              <a:endParaRPr lang="en-GB"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5136605" y="3214800"/>
              <a:ext cx="626667" cy="492291"/>
            </a:xfrm>
            <a:prstGeom prst="rect">
              <a:avLst/>
            </a:prstGeom>
            <a:noFill/>
          </p:spPr>
          <p:txBody>
            <a:bodyPr wrap="none" rtlCol="0">
              <a:spAutoFit/>
            </a:bodyPr>
            <a:lstStyle/>
            <a:p>
              <a:r>
                <a:rPr lang="en-US" dirty="0">
                  <a:solidFill>
                    <a:schemeClr val="tx1">
                      <a:lumMod val="75000"/>
                      <a:lumOff val="25000"/>
                    </a:schemeClr>
                  </a:solidFill>
                  <a:latin typeface="微软雅黑" panose="020B0503020204020204" pitchFamily="34" charset="-122"/>
                  <a:ea typeface="微软雅黑" panose="020B0503020204020204" pitchFamily="34" charset="-122"/>
                </a:rPr>
                <a:t>02</a:t>
              </a:r>
              <a:endParaRPr lang="en-GB"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4840635" y="4431956"/>
              <a:ext cx="626667" cy="492291"/>
            </a:xfrm>
            <a:prstGeom prst="rect">
              <a:avLst/>
            </a:prstGeom>
            <a:noFill/>
          </p:spPr>
          <p:txBody>
            <a:bodyPr wrap="none" rtlCol="0">
              <a:spAutoFit/>
            </a:bodyPr>
            <a:lstStyle/>
            <a:p>
              <a:r>
                <a:rPr lang="en-US" dirty="0">
                  <a:solidFill>
                    <a:schemeClr val="tx1">
                      <a:lumMod val="75000"/>
                      <a:lumOff val="25000"/>
                    </a:schemeClr>
                  </a:solidFill>
                  <a:latin typeface="微软雅黑" panose="020B0503020204020204" pitchFamily="34" charset="-122"/>
                  <a:ea typeface="微软雅黑" panose="020B0503020204020204" pitchFamily="34" charset="-122"/>
                </a:rPr>
                <a:t>03</a:t>
              </a:r>
              <a:endParaRPr lang="en-GB"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Rectangle 25"/>
            <p:cNvSpPr/>
            <p:nvPr/>
          </p:nvSpPr>
          <p:spPr>
            <a:xfrm>
              <a:off x="5826746" y="1987783"/>
              <a:ext cx="4461925" cy="492291"/>
            </a:xfrm>
            <a:prstGeom prst="rect">
              <a:avLst/>
            </a:prstGeom>
          </p:spPr>
          <p:txBody>
            <a:bodyPr wrap="square">
              <a:spAutoFit/>
            </a:bodyPr>
            <a:lstStyle/>
            <a:p>
              <a:r>
                <a:rPr lang="zh-CN" altLang="en-US" sz="900" dirty="0">
                  <a:solidFill>
                    <a:schemeClr val="bg2"/>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a:t>
              </a:r>
              <a:endParaRPr lang="en-GB" sz="900" dirty="0">
                <a:solidFill>
                  <a:schemeClr val="bg2"/>
                </a:solidFill>
                <a:latin typeface="微软雅黑" panose="020B0503020204020204" pitchFamily="34" charset="-122"/>
                <a:ea typeface="微软雅黑" panose="020B0503020204020204" pitchFamily="34" charset="-122"/>
              </a:endParaRPr>
            </a:p>
          </p:txBody>
        </p:sp>
        <p:sp>
          <p:nvSpPr>
            <p:cNvPr id="27" name="Rectangle 26"/>
            <p:cNvSpPr/>
            <p:nvPr/>
          </p:nvSpPr>
          <p:spPr>
            <a:xfrm>
              <a:off x="6081192" y="3178181"/>
              <a:ext cx="4461925" cy="492291"/>
            </a:xfrm>
            <a:prstGeom prst="rect">
              <a:avLst/>
            </a:prstGeom>
          </p:spPr>
          <p:txBody>
            <a:bodyPr wrap="square">
              <a:spAutoFit/>
            </a:bodyPr>
            <a:lstStyle/>
            <a:p>
              <a:r>
                <a:rPr lang="zh-CN" altLang="en-US" sz="900" dirty="0">
                  <a:solidFill>
                    <a:schemeClr val="bg2"/>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a:t>
              </a:r>
              <a:endParaRPr lang="en-GB" sz="900" dirty="0">
                <a:solidFill>
                  <a:schemeClr val="bg2"/>
                </a:solidFill>
                <a:latin typeface="微软雅黑" panose="020B0503020204020204" pitchFamily="34" charset="-122"/>
                <a:ea typeface="微软雅黑" panose="020B0503020204020204" pitchFamily="34" charset="-122"/>
              </a:endParaRPr>
            </a:p>
          </p:txBody>
        </p:sp>
        <p:sp>
          <p:nvSpPr>
            <p:cNvPr id="28" name="Rectangle 27"/>
            <p:cNvSpPr/>
            <p:nvPr/>
          </p:nvSpPr>
          <p:spPr>
            <a:xfrm>
              <a:off x="5826746" y="4430456"/>
              <a:ext cx="4461925" cy="492291"/>
            </a:xfrm>
            <a:prstGeom prst="rect">
              <a:avLst/>
            </a:prstGeom>
          </p:spPr>
          <p:txBody>
            <a:bodyPr wrap="square">
              <a:spAutoFit/>
            </a:bodyPr>
            <a:lstStyle/>
            <a:p>
              <a:r>
                <a:rPr lang="zh-CN" altLang="en-US" sz="900" dirty="0">
                  <a:solidFill>
                    <a:schemeClr val="bg2"/>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a:t>
              </a:r>
              <a:r>
                <a:rPr lang="en-GB" sz="900" dirty="0">
                  <a:solidFill>
                    <a:schemeClr val="bg2"/>
                  </a:solidFill>
                  <a:latin typeface="微软雅黑" panose="020B0503020204020204" pitchFamily="34" charset="-122"/>
                  <a:ea typeface="微软雅黑" panose="020B0503020204020204" pitchFamily="34" charset="-122"/>
                </a:rPr>
                <a:t>, </a:t>
              </a:r>
              <a:endParaRPr lang="en-GB" sz="900" dirty="0">
                <a:solidFill>
                  <a:schemeClr val="bg2"/>
                </a:solidFill>
                <a:latin typeface="微软雅黑" panose="020B0503020204020204" pitchFamily="34" charset="-122"/>
                <a:ea typeface="微软雅黑" panose="020B0503020204020204" pitchFamily="34" charset="-122"/>
              </a:endParaRPr>
            </a:p>
          </p:txBody>
        </p:sp>
      </p:grpSp>
      <p:sp>
        <p:nvSpPr>
          <p:cNvPr id="29" name="Rectangle 28"/>
          <p:cNvSpPr/>
          <p:nvPr/>
        </p:nvSpPr>
        <p:spPr>
          <a:xfrm>
            <a:off x="1262717" y="4199761"/>
            <a:ext cx="6618567" cy="577081"/>
          </a:xfrm>
          <a:prstGeom prst="rect">
            <a:avLst/>
          </a:prstGeom>
        </p:spPr>
        <p:txBody>
          <a:bodyPr wrap="square" lIns="68580" tIns="34290" rIns="68580" bIns="34290">
            <a:spAutoFit/>
          </a:bodyPr>
          <a:lstStyle/>
          <a:p>
            <a:pPr algn="ctr">
              <a:defRPr/>
            </a:pPr>
            <a:r>
              <a:rPr lang="zh-CN" altLang="en-US" sz="1100" dirty="0">
                <a:solidFill>
                  <a:schemeClr val="bg2"/>
                </a:solidFill>
              </a:rPr>
              <a:t>的内容打在这里，或者通过复制您的文本后，在此框中选择粘贴，并选择只保留文字。您的内容打在这里，或者通过复制您的文本后，，或者通过复制您的文本后，在此框中选择粘贴，并选择只保留文字。您的内容打在这里，或者通过复制您的文本后，在此框中选择粘贴，并选择</a:t>
            </a:r>
            <a:endParaRPr lang="en-GB" sz="1100" dirty="0">
              <a:solidFill>
                <a:schemeClr val="bg2"/>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0-#ppt_w/2"/>
                                          </p:val>
                                        </p:tav>
                                        <p:tav tm="100000">
                                          <p:val>
                                            <p:strVal val="#ppt_x"/>
                                          </p:val>
                                        </p:tav>
                                      </p:tavLst>
                                    </p:anim>
                                    <p:anim calcmode="lin" valueType="num">
                                      <p:cBhvr additive="base">
                                        <p:cTn id="13" dur="500" fill="hold"/>
                                        <p:tgtEl>
                                          <p:spTgt spid="1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6" presetClass="entr" presetSubtype="21"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barn(inVertical)">
                                      <p:cBhvr>
                                        <p:cTn id="1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
          <p:cNvGrpSpPr/>
          <p:nvPr/>
        </p:nvGrpSpPr>
        <p:grpSpPr>
          <a:xfrm>
            <a:off x="4764661" y="3457774"/>
            <a:ext cx="1010953" cy="1009233"/>
            <a:chOff x="5186121" y="3507044"/>
            <a:chExt cx="1010953" cy="1008922"/>
          </a:xfrm>
          <a:solidFill>
            <a:schemeClr val="accent4"/>
          </a:solidFill>
        </p:grpSpPr>
        <p:sp>
          <p:nvSpPr>
            <p:cNvPr id="47" name="Freeform 12"/>
            <p:cNvSpPr/>
            <p:nvPr/>
          </p:nvSpPr>
          <p:spPr bwMode="auto">
            <a:xfrm flipH="1">
              <a:off x="5369846" y="4249282"/>
              <a:ext cx="141757" cy="266684"/>
            </a:xfrm>
            <a:custGeom>
              <a:avLst/>
              <a:gdLst>
                <a:gd name="T0" fmla="*/ 20 w 152"/>
                <a:gd name="T1" fmla="*/ 0 h 286"/>
                <a:gd name="T2" fmla="*/ 0 w 152"/>
                <a:gd name="T3" fmla="*/ 149 h 286"/>
                <a:gd name="T4" fmla="*/ 139 w 152"/>
                <a:gd name="T5" fmla="*/ 286 h 286"/>
                <a:gd name="T6" fmla="*/ 152 w 152"/>
                <a:gd name="T7" fmla="*/ 132 h 286"/>
                <a:gd name="T8" fmla="*/ 20 w 152"/>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6">
                  <a:moveTo>
                    <a:pt x="20" y="0"/>
                  </a:moveTo>
                  <a:lnTo>
                    <a:pt x="0" y="149"/>
                  </a:lnTo>
                  <a:lnTo>
                    <a:pt x="139" y="286"/>
                  </a:lnTo>
                  <a:lnTo>
                    <a:pt x="152" y="132"/>
                  </a:ln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 name="Freeform 13"/>
            <p:cNvSpPr/>
            <p:nvPr/>
          </p:nvSpPr>
          <p:spPr bwMode="auto">
            <a:xfrm flipH="1">
              <a:off x="5369846" y="4249282"/>
              <a:ext cx="141757" cy="266684"/>
            </a:xfrm>
            <a:custGeom>
              <a:avLst/>
              <a:gdLst>
                <a:gd name="T0" fmla="*/ 20 w 152"/>
                <a:gd name="T1" fmla="*/ 0 h 286"/>
                <a:gd name="T2" fmla="*/ 0 w 152"/>
                <a:gd name="T3" fmla="*/ 149 h 286"/>
                <a:gd name="T4" fmla="*/ 139 w 152"/>
                <a:gd name="T5" fmla="*/ 286 h 286"/>
                <a:gd name="T6" fmla="*/ 152 w 152"/>
                <a:gd name="T7" fmla="*/ 132 h 286"/>
                <a:gd name="T8" fmla="*/ 20 w 152"/>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6">
                  <a:moveTo>
                    <a:pt x="20" y="0"/>
                  </a:moveTo>
                  <a:lnTo>
                    <a:pt x="0" y="149"/>
                  </a:lnTo>
                  <a:lnTo>
                    <a:pt x="139" y="286"/>
                  </a:lnTo>
                  <a:lnTo>
                    <a:pt x="152" y="132"/>
                  </a:lnTo>
                  <a:lnTo>
                    <a:pt x="2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 name="Freeform 14"/>
            <p:cNvSpPr/>
            <p:nvPr/>
          </p:nvSpPr>
          <p:spPr bwMode="auto">
            <a:xfrm flipH="1">
              <a:off x="5186121" y="4189605"/>
              <a:ext cx="265795" cy="141734"/>
            </a:xfrm>
            <a:custGeom>
              <a:avLst/>
              <a:gdLst>
                <a:gd name="T0" fmla="*/ 0 w 285"/>
                <a:gd name="T1" fmla="*/ 22 h 152"/>
                <a:gd name="T2" fmla="*/ 149 w 285"/>
                <a:gd name="T3" fmla="*/ 0 h 152"/>
                <a:gd name="T4" fmla="*/ 285 w 285"/>
                <a:gd name="T5" fmla="*/ 139 h 152"/>
                <a:gd name="T6" fmla="*/ 131 w 285"/>
                <a:gd name="T7" fmla="*/ 152 h 152"/>
                <a:gd name="T8" fmla="*/ 0 w 285"/>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5" h="152">
                  <a:moveTo>
                    <a:pt x="0" y="22"/>
                  </a:moveTo>
                  <a:lnTo>
                    <a:pt x="149" y="0"/>
                  </a:lnTo>
                  <a:lnTo>
                    <a:pt x="285" y="139"/>
                  </a:lnTo>
                  <a:lnTo>
                    <a:pt x="131" y="152"/>
                  </a:lnTo>
                  <a:lnTo>
                    <a:pt x="0"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 name="Freeform 15"/>
            <p:cNvSpPr/>
            <p:nvPr/>
          </p:nvSpPr>
          <p:spPr bwMode="auto">
            <a:xfrm flipH="1">
              <a:off x="5186121" y="4189605"/>
              <a:ext cx="265795" cy="141734"/>
            </a:xfrm>
            <a:custGeom>
              <a:avLst/>
              <a:gdLst>
                <a:gd name="T0" fmla="*/ 0 w 285"/>
                <a:gd name="T1" fmla="*/ 22 h 152"/>
                <a:gd name="T2" fmla="*/ 149 w 285"/>
                <a:gd name="T3" fmla="*/ 0 h 152"/>
                <a:gd name="T4" fmla="*/ 285 w 285"/>
                <a:gd name="T5" fmla="*/ 139 h 152"/>
                <a:gd name="T6" fmla="*/ 131 w 285"/>
                <a:gd name="T7" fmla="*/ 152 h 152"/>
                <a:gd name="T8" fmla="*/ 0 w 285"/>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5" h="152">
                  <a:moveTo>
                    <a:pt x="0" y="22"/>
                  </a:moveTo>
                  <a:lnTo>
                    <a:pt x="149" y="0"/>
                  </a:lnTo>
                  <a:lnTo>
                    <a:pt x="285" y="139"/>
                  </a:lnTo>
                  <a:lnTo>
                    <a:pt x="131" y="152"/>
                  </a:lnTo>
                  <a:lnTo>
                    <a:pt x="0" y="22"/>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 name="Freeform 16"/>
            <p:cNvSpPr/>
            <p:nvPr/>
          </p:nvSpPr>
          <p:spPr bwMode="auto">
            <a:xfrm flipH="1">
              <a:off x="5453781" y="4286581"/>
              <a:ext cx="933" cy="1865"/>
            </a:xfrm>
            <a:custGeom>
              <a:avLst/>
              <a:gdLst>
                <a:gd name="T0" fmla="*/ 0 w 1"/>
                <a:gd name="T1" fmla="*/ 0 h 2"/>
                <a:gd name="T2" fmla="*/ 0 w 1"/>
                <a:gd name="T3" fmla="*/ 0 h 2"/>
                <a:gd name="T4" fmla="*/ 1 w 1"/>
                <a:gd name="T5" fmla="*/ 2 h 2"/>
                <a:gd name="T6" fmla="*/ 0 w 1"/>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2">
                  <a:moveTo>
                    <a:pt x="0" y="0"/>
                  </a:moveTo>
                  <a:lnTo>
                    <a:pt x="0" y="0"/>
                  </a:lnTo>
                  <a:lnTo>
                    <a:pt x="1"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 name="Freeform 17"/>
            <p:cNvSpPr/>
            <p:nvPr/>
          </p:nvSpPr>
          <p:spPr bwMode="auto">
            <a:xfrm flipH="1">
              <a:off x="5453781" y="4286581"/>
              <a:ext cx="933" cy="1865"/>
            </a:xfrm>
            <a:custGeom>
              <a:avLst/>
              <a:gdLst>
                <a:gd name="T0" fmla="*/ 0 w 1"/>
                <a:gd name="T1" fmla="*/ 0 h 2"/>
                <a:gd name="T2" fmla="*/ 0 w 1"/>
                <a:gd name="T3" fmla="*/ 0 h 2"/>
                <a:gd name="T4" fmla="*/ 1 w 1"/>
                <a:gd name="T5" fmla="*/ 2 h 2"/>
                <a:gd name="T6" fmla="*/ 0 w 1"/>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2">
                  <a:moveTo>
                    <a:pt x="0" y="0"/>
                  </a:moveTo>
                  <a:lnTo>
                    <a:pt x="0" y="0"/>
                  </a:lnTo>
                  <a:lnTo>
                    <a:pt x="1" y="2"/>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 name="Freeform 18"/>
            <p:cNvSpPr/>
            <p:nvPr/>
          </p:nvSpPr>
          <p:spPr bwMode="auto">
            <a:xfrm flipH="1">
              <a:off x="5450050" y="4286581"/>
              <a:ext cx="24248" cy="145464"/>
            </a:xfrm>
            <a:custGeom>
              <a:avLst/>
              <a:gdLst>
                <a:gd name="T0" fmla="*/ 21 w 26"/>
                <a:gd name="T1" fmla="*/ 0 h 156"/>
                <a:gd name="T2" fmla="*/ 0 w 26"/>
                <a:gd name="T3" fmla="*/ 149 h 156"/>
                <a:gd name="T4" fmla="*/ 8 w 26"/>
                <a:gd name="T5" fmla="*/ 156 h 156"/>
                <a:gd name="T6" fmla="*/ 26 w 26"/>
                <a:gd name="T7" fmla="*/ 8 h 156"/>
                <a:gd name="T8" fmla="*/ 22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2" y="2"/>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 name="Freeform 19"/>
            <p:cNvSpPr/>
            <p:nvPr/>
          </p:nvSpPr>
          <p:spPr bwMode="auto">
            <a:xfrm flipH="1">
              <a:off x="5450050" y="4286581"/>
              <a:ext cx="24248" cy="145464"/>
            </a:xfrm>
            <a:custGeom>
              <a:avLst/>
              <a:gdLst>
                <a:gd name="T0" fmla="*/ 21 w 26"/>
                <a:gd name="T1" fmla="*/ 0 h 156"/>
                <a:gd name="T2" fmla="*/ 0 w 26"/>
                <a:gd name="T3" fmla="*/ 149 h 156"/>
                <a:gd name="T4" fmla="*/ 8 w 26"/>
                <a:gd name="T5" fmla="*/ 156 h 156"/>
                <a:gd name="T6" fmla="*/ 26 w 26"/>
                <a:gd name="T7" fmla="*/ 8 h 156"/>
                <a:gd name="T8" fmla="*/ 22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2" y="2"/>
                  </a:lnTo>
                  <a:lnTo>
                    <a:pt x="21"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 name="Freeform 20"/>
            <p:cNvSpPr>
              <a:spLocks noEditPoints="1"/>
            </p:cNvSpPr>
            <p:nvPr/>
          </p:nvSpPr>
          <p:spPr bwMode="auto">
            <a:xfrm flipH="1">
              <a:off x="5410881" y="4327609"/>
              <a:ext cx="22383" cy="145464"/>
            </a:xfrm>
            <a:custGeom>
              <a:avLst/>
              <a:gdLst>
                <a:gd name="T0" fmla="*/ 0 w 24"/>
                <a:gd name="T1" fmla="*/ 149 h 156"/>
                <a:gd name="T2" fmla="*/ 0 w 24"/>
                <a:gd name="T3" fmla="*/ 149 h 156"/>
                <a:gd name="T4" fmla="*/ 8 w 24"/>
                <a:gd name="T5" fmla="*/ 156 h 156"/>
                <a:gd name="T6" fmla="*/ 8 w 24"/>
                <a:gd name="T7" fmla="*/ 156 h 156"/>
                <a:gd name="T8" fmla="*/ 0 w 24"/>
                <a:gd name="T9" fmla="*/ 149 h 156"/>
                <a:gd name="T10" fmla="*/ 21 w 24"/>
                <a:gd name="T11" fmla="*/ 0 h 156"/>
                <a:gd name="T12" fmla="*/ 21 w 24"/>
                <a:gd name="T13" fmla="*/ 0 h 156"/>
                <a:gd name="T14" fmla="*/ 24 w 24"/>
                <a:gd name="T15" fmla="*/ 4 h 156"/>
                <a:gd name="T16" fmla="*/ 21 w 24"/>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 h="156">
                  <a:moveTo>
                    <a:pt x="0" y="149"/>
                  </a:moveTo>
                  <a:lnTo>
                    <a:pt x="0" y="149"/>
                  </a:lnTo>
                  <a:lnTo>
                    <a:pt x="8" y="156"/>
                  </a:lnTo>
                  <a:lnTo>
                    <a:pt x="0" y="149"/>
                  </a:lnTo>
                  <a:close/>
                  <a:moveTo>
                    <a:pt x="21" y="0"/>
                  </a:moveTo>
                  <a:lnTo>
                    <a:pt x="21" y="0"/>
                  </a:lnTo>
                  <a:lnTo>
                    <a:pt x="24" y="4"/>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 name="Freeform 21"/>
            <p:cNvSpPr>
              <a:spLocks noEditPoints="1"/>
            </p:cNvSpPr>
            <p:nvPr/>
          </p:nvSpPr>
          <p:spPr bwMode="auto">
            <a:xfrm flipH="1">
              <a:off x="5410881" y="4327609"/>
              <a:ext cx="22383" cy="145464"/>
            </a:xfrm>
            <a:custGeom>
              <a:avLst/>
              <a:gdLst>
                <a:gd name="T0" fmla="*/ 0 w 24"/>
                <a:gd name="T1" fmla="*/ 149 h 156"/>
                <a:gd name="T2" fmla="*/ 0 w 24"/>
                <a:gd name="T3" fmla="*/ 149 h 156"/>
                <a:gd name="T4" fmla="*/ 8 w 24"/>
                <a:gd name="T5" fmla="*/ 156 h 156"/>
                <a:gd name="T6" fmla="*/ 8 w 24"/>
                <a:gd name="T7" fmla="*/ 156 h 156"/>
                <a:gd name="T8" fmla="*/ 0 w 24"/>
                <a:gd name="T9" fmla="*/ 149 h 156"/>
                <a:gd name="T10" fmla="*/ 21 w 24"/>
                <a:gd name="T11" fmla="*/ 0 h 156"/>
                <a:gd name="T12" fmla="*/ 21 w 24"/>
                <a:gd name="T13" fmla="*/ 0 h 156"/>
                <a:gd name="T14" fmla="*/ 24 w 24"/>
                <a:gd name="T15" fmla="*/ 4 h 156"/>
                <a:gd name="T16" fmla="*/ 21 w 24"/>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 h="156">
                  <a:moveTo>
                    <a:pt x="0" y="149"/>
                  </a:moveTo>
                  <a:lnTo>
                    <a:pt x="0" y="149"/>
                  </a:lnTo>
                  <a:lnTo>
                    <a:pt x="8" y="156"/>
                  </a:lnTo>
                  <a:lnTo>
                    <a:pt x="0" y="149"/>
                  </a:lnTo>
                  <a:moveTo>
                    <a:pt x="21" y="0"/>
                  </a:moveTo>
                  <a:lnTo>
                    <a:pt x="21" y="0"/>
                  </a:lnTo>
                  <a:lnTo>
                    <a:pt x="24" y="4"/>
                  </a:lnTo>
                  <a:lnTo>
                    <a:pt x="21"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 name="Freeform 22"/>
            <p:cNvSpPr/>
            <p:nvPr/>
          </p:nvSpPr>
          <p:spPr bwMode="auto">
            <a:xfrm flipH="1">
              <a:off x="5409015" y="4327609"/>
              <a:ext cx="24248" cy="145464"/>
            </a:xfrm>
            <a:custGeom>
              <a:avLst/>
              <a:gdLst>
                <a:gd name="T0" fmla="*/ 21 w 26"/>
                <a:gd name="T1" fmla="*/ 0 h 156"/>
                <a:gd name="T2" fmla="*/ 0 w 26"/>
                <a:gd name="T3" fmla="*/ 149 h 156"/>
                <a:gd name="T4" fmla="*/ 8 w 26"/>
                <a:gd name="T5" fmla="*/ 156 h 156"/>
                <a:gd name="T6" fmla="*/ 26 w 26"/>
                <a:gd name="T7" fmla="*/ 8 h 156"/>
                <a:gd name="T8" fmla="*/ 24 w 26"/>
                <a:gd name="T9" fmla="*/ 4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4" y="4"/>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8" name="Freeform 23"/>
            <p:cNvSpPr/>
            <p:nvPr/>
          </p:nvSpPr>
          <p:spPr bwMode="auto">
            <a:xfrm flipH="1">
              <a:off x="5409015" y="4327609"/>
              <a:ext cx="24248" cy="145464"/>
            </a:xfrm>
            <a:custGeom>
              <a:avLst/>
              <a:gdLst>
                <a:gd name="T0" fmla="*/ 21 w 26"/>
                <a:gd name="T1" fmla="*/ 0 h 156"/>
                <a:gd name="T2" fmla="*/ 0 w 26"/>
                <a:gd name="T3" fmla="*/ 149 h 156"/>
                <a:gd name="T4" fmla="*/ 8 w 26"/>
                <a:gd name="T5" fmla="*/ 156 h 156"/>
                <a:gd name="T6" fmla="*/ 26 w 26"/>
                <a:gd name="T7" fmla="*/ 8 h 156"/>
                <a:gd name="T8" fmla="*/ 24 w 26"/>
                <a:gd name="T9" fmla="*/ 4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4" y="4"/>
                  </a:lnTo>
                  <a:lnTo>
                    <a:pt x="21"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9" name="Freeform 24"/>
            <p:cNvSpPr>
              <a:spLocks noEditPoints="1"/>
            </p:cNvSpPr>
            <p:nvPr/>
          </p:nvSpPr>
          <p:spPr bwMode="auto">
            <a:xfrm flipH="1">
              <a:off x="5226223" y="4274459"/>
              <a:ext cx="152016" cy="22379"/>
            </a:xfrm>
            <a:custGeom>
              <a:avLst/>
              <a:gdLst>
                <a:gd name="T0" fmla="*/ 7 w 163"/>
                <a:gd name="T1" fmla="*/ 15 h 24"/>
                <a:gd name="T2" fmla="*/ 0 w 163"/>
                <a:gd name="T3" fmla="*/ 17 h 24"/>
                <a:gd name="T4" fmla="*/ 7 w 163"/>
                <a:gd name="T5" fmla="*/ 24 h 24"/>
                <a:gd name="T6" fmla="*/ 15 w 163"/>
                <a:gd name="T7" fmla="*/ 24 h 24"/>
                <a:gd name="T8" fmla="*/ 7 w 163"/>
                <a:gd name="T9" fmla="*/ 15 h 24"/>
                <a:gd name="T10" fmla="*/ 160 w 163"/>
                <a:gd name="T11" fmla="*/ 0 h 24"/>
                <a:gd name="T12" fmla="*/ 160 w 163"/>
                <a:gd name="T13" fmla="*/ 0 h 24"/>
                <a:gd name="T14" fmla="*/ 163 w 163"/>
                <a:gd name="T15" fmla="*/ 4 h 24"/>
                <a:gd name="T16" fmla="*/ 160 w 163"/>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3" h="24">
                  <a:moveTo>
                    <a:pt x="7" y="15"/>
                  </a:moveTo>
                  <a:lnTo>
                    <a:pt x="0" y="17"/>
                  </a:lnTo>
                  <a:lnTo>
                    <a:pt x="7" y="24"/>
                  </a:lnTo>
                  <a:lnTo>
                    <a:pt x="15" y="24"/>
                  </a:lnTo>
                  <a:lnTo>
                    <a:pt x="7" y="15"/>
                  </a:lnTo>
                  <a:close/>
                  <a:moveTo>
                    <a:pt x="160" y="0"/>
                  </a:moveTo>
                  <a:lnTo>
                    <a:pt x="160" y="0"/>
                  </a:lnTo>
                  <a:lnTo>
                    <a:pt x="163" y="4"/>
                  </a:lnTo>
                  <a:lnTo>
                    <a:pt x="16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0" name="Freeform 25"/>
            <p:cNvSpPr>
              <a:spLocks noEditPoints="1"/>
            </p:cNvSpPr>
            <p:nvPr/>
          </p:nvSpPr>
          <p:spPr bwMode="auto">
            <a:xfrm flipH="1">
              <a:off x="5226223" y="4274459"/>
              <a:ext cx="152016" cy="22379"/>
            </a:xfrm>
            <a:custGeom>
              <a:avLst/>
              <a:gdLst>
                <a:gd name="T0" fmla="*/ 7 w 163"/>
                <a:gd name="T1" fmla="*/ 15 h 24"/>
                <a:gd name="T2" fmla="*/ 0 w 163"/>
                <a:gd name="T3" fmla="*/ 17 h 24"/>
                <a:gd name="T4" fmla="*/ 7 w 163"/>
                <a:gd name="T5" fmla="*/ 24 h 24"/>
                <a:gd name="T6" fmla="*/ 15 w 163"/>
                <a:gd name="T7" fmla="*/ 24 h 24"/>
                <a:gd name="T8" fmla="*/ 7 w 163"/>
                <a:gd name="T9" fmla="*/ 15 h 24"/>
                <a:gd name="T10" fmla="*/ 160 w 163"/>
                <a:gd name="T11" fmla="*/ 0 h 24"/>
                <a:gd name="T12" fmla="*/ 160 w 163"/>
                <a:gd name="T13" fmla="*/ 0 h 24"/>
                <a:gd name="T14" fmla="*/ 163 w 163"/>
                <a:gd name="T15" fmla="*/ 4 h 24"/>
                <a:gd name="T16" fmla="*/ 160 w 163"/>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3" h="24">
                  <a:moveTo>
                    <a:pt x="7" y="15"/>
                  </a:moveTo>
                  <a:lnTo>
                    <a:pt x="0" y="17"/>
                  </a:lnTo>
                  <a:lnTo>
                    <a:pt x="7" y="24"/>
                  </a:lnTo>
                  <a:lnTo>
                    <a:pt x="15" y="24"/>
                  </a:lnTo>
                  <a:lnTo>
                    <a:pt x="7" y="15"/>
                  </a:lnTo>
                  <a:moveTo>
                    <a:pt x="160" y="0"/>
                  </a:moveTo>
                  <a:lnTo>
                    <a:pt x="160" y="0"/>
                  </a:lnTo>
                  <a:lnTo>
                    <a:pt x="163" y="4"/>
                  </a:lnTo>
                  <a:lnTo>
                    <a:pt x="16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1" name="Freeform 26"/>
            <p:cNvSpPr/>
            <p:nvPr/>
          </p:nvSpPr>
          <p:spPr bwMode="auto">
            <a:xfrm flipH="1">
              <a:off x="5224358" y="4274459"/>
              <a:ext cx="147353" cy="22379"/>
            </a:xfrm>
            <a:custGeom>
              <a:avLst/>
              <a:gdLst>
                <a:gd name="T0" fmla="*/ 153 w 158"/>
                <a:gd name="T1" fmla="*/ 0 h 24"/>
                <a:gd name="T2" fmla="*/ 0 w 158"/>
                <a:gd name="T3" fmla="*/ 15 h 24"/>
                <a:gd name="T4" fmla="*/ 8 w 158"/>
                <a:gd name="T5" fmla="*/ 24 h 24"/>
                <a:gd name="T6" fmla="*/ 158 w 158"/>
                <a:gd name="T7" fmla="*/ 6 h 24"/>
                <a:gd name="T8" fmla="*/ 156 w 158"/>
                <a:gd name="T9" fmla="*/ 4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5"/>
                  </a:lnTo>
                  <a:lnTo>
                    <a:pt x="8" y="24"/>
                  </a:lnTo>
                  <a:lnTo>
                    <a:pt x="158" y="6"/>
                  </a:lnTo>
                  <a:lnTo>
                    <a:pt x="156" y="4"/>
                  </a:lnTo>
                  <a:lnTo>
                    <a:pt x="15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2" name="Freeform 27"/>
            <p:cNvSpPr/>
            <p:nvPr/>
          </p:nvSpPr>
          <p:spPr bwMode="auto">
            <a:xfrm flipH="1">
              <a:off x="5224358" y="4274459"/>
              <a:ext cx="147353" cy="22379"/>
            </a:xfrm>
            <a:custGeom>
              <a:avLst/>
              <a:gdLst>
                <a:gd name="T0" fmla="*/ 153 w 158"/>
                <a:gd name="T1" fmla="*/ 0 h 24"/>
                <a:gd name="T2" fmla="*/ 0 w 158"/>
                <a:gd name="T3" fmla="*/ 15 h 24"/>
                <a:gd name="T4" fmla="*/ 8 w 158"/>
                <a:gd name="T5" fmla="*/ 24 h 24"/>
                <a:gd name="T6" fmla="*/ 158 w 158"/>
                <a:gd name="T7" fmla="*/ 6 h 24"/>
                <a:gd name="T8" fmla="*/ 156 w 158"/>
                <a:gd name="T9" fmla="*/ 4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5"/>
                  </a:lnTo>
                  <a:lnTo>
                    <a:pt x="8" y="24"/>
                  </a:lnTo>
                  <a:lnTo>
                    <a:pt x="158" y="6"/>
                  </a:lnTo>
                  <a:lnTo>
                    <a:pt x="156" y="4"/>
                  </a:lnTo>
                  <a:lnTo>
                    <a:pt x="153"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3" name="Freeform 28"/>
            <p:cNvSpPr>
              <a:spLocks noEditPoints="1"/>
            </p:cNvSpPr>
            <p:nvPr/>
          </p:nvSpPr>
          <p:spPr bwMode="auto">
            <a:xfrm flipH="1">
              <a:off x="5273786" y="4226903"/>
              <a:ext cx="150151" cy="22379"/>
            </a:xfrm>
            <a:custGeom>
              <a:avLst/>
              <a:gdLst>
                <a:gd name="T0" fmla="*/ 5 w 161"/>
                <a:gd name="T1" fmla="*/ 17 h 24"/>
                <a:gd name="T2" fmla="*/ 0 w 161"/>
                <a:gd name="T3" fmla="*/ 17 h 24"/>
                <a:gd name="T4" fmla="*/ 7 w 161"/>
                <a:gd name="T5" fmla="*/ 24 h 24"/>
                <a:gd name="T6" fmla="*/ 12 w 161"/>
                <a:gd name="T7" fmla="*/ 24 h 24"/>
                <a:gd name="T8" fmla="*/ 5 w 161"/>
                <a:gd name="T9" fmla="*/ 17 h 24"/>
                <a:gd name="T10" fmla="*/ 159 w 161"/>
                <a:gd name="T11" fmla="*/ 0 h 24"/>
                <a:gd name="T12" fmla="*/ 159 w 161"/>
                <a:gd name="T13" fmla="*/ 0 h 24"/>
                <a:gd name="T14" fmla="*/ 161 w 161"/>
                <a:gd name="T15" fmla="*/ 2 h 24"/>
                <a:gd name="T16" fmla="*/ 159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5" y="17"/>
                  </a:moveTo>
                  <a:lnTo>
                    <a:pt x="0" y="17"/>
                  </a:lnTo>
                  <a:lnTo>
                    <a:pt x="7" y="24"/>
                  </a:lnTo>
                  <a:lnTo>
                    <a:pt x="12" y="24"/>
                  </a:lnTo>
                  <a:lnTo>
                    <a:pt x="5" y="17"/>
                  </a:lnTo>
                  <a:close/>
                  <a:moveTo>
                    <a:pt x="159" y="0"/>
                  </a:moveTo>
                  <a:lnTo>
                    <a:pt x="159" y="0"/>
                  </a:lnTo>
                  <a:lnTo>
                    <a:pt x="161" y="2"/>
                  </a:lnTo>
                  <a:lnTo>
                    <a:pt x="15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4" name="Freeform 29"/>
            <p:cNvSpPr>
              <a:spLocks noEditPoints="1"/>
            </p:cNvSpPr>
            <p:nvPr/>
          </p:nvSpPr>
          <p:spPr bwMode="auto">
            <a:xfrm flipH="1">
              <a:off x="5273786" y="4226903"/>
              <a:ext cx="150151" cy="22379"/>
            </a:xfrm>
            <a:custGeom>
              <a:avLst/>
              <a:gdLst>
                <a:gd name="T0" fmla="*/ 5 w 161"/>
                <a:gd name="T1" fmla="*/ 17 h 24"/>
                <a:gd name="T2" fmla="*/ 0 w 161"/>
                <a:gd name="T3" fmla="*/ 17 h 24"/>
                <a:gd name="T4" fmla="*/ 7 w 161"/>
                <a:gd name="T5" fmla="*/ 24 h 24"/>
                <a:gd name="T6" fmla="*/ 12 w 161"/>
                <a:gd name="T7" fmla="*/ 24 h 24"/>
                <a:gd name="T8" fmla="*/ 5 w 161"/>
                <a:gd name="T9" fmla="*/ 17 h 24"/>
                <a:gd name="T10" fmla="*/ 159 w 161"/>
                <a:gd name="T11" fmla="*/ 0 h 24"/>
                <a:gd name="T12" fmla="*/ 159 w 161"/>
                <a:gd name="T13" fmla="*/ 0 h 24"/>
                <a:gd name="T14" fmla="*/ 161 w 161"/>
                <a:gd name="T15" fmla="*/ 2 h 24"/>
                <a:gd name="T16" fmla="*/ 159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5" y="17"/>
                  </a:moveTo>
                  <a:lnTo>
                    <a:pt x="0" y="17"/>
                  </a:lnTo>
                  <a:lnTo>
                    <a:pt x="7" y="24"/>
                  </a:lnTo>
                  <a:lnTo>
                    <a:pt x="12" y="24"/>
                  </a:lnTo>
                  <a:lnTo>
                    <a:pt x="5" y="17"/>
                  </a:lnTo>
                  <a:moveTo>
                    <a:pt x="159" y="0"/>
                  </a:moveTo>
                  <a:lnTo>
                    <a:pt x="159" y="0"/>
                  </a:lnTo>
                  <a:lnTo>
                    <a:pt x="161" y="2"/>
                  </a:lnTo>
                  <a:lnTo>
                    <a:pt x="159"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5" name="Freeform 30"/>
            <p:cNvSpPr/>
            <p:nvPr/>
          </p:nvSpPr>
          <p:spPr bwMode="auto">
            <a:xfrm flipH="1">
              <a:off x="5270056" y="4226903"/>
              <a:ext cx="149218" cy="22379"/>
            </a:xfrm>
            <a:custGeom>
              <a:avLst/>
              <a:gdLst>
                <a:gd name="T0" fmla="*/ 154 w 160"/>
                <a:gd name="T1" fmla="*/ 0 h 24"/>
                <a:gd name="T2" fmla="*/ 0 w 160"/>
                <a:gd name="T3" fmla="*/ 17 h 24"/>
                <a:gd name="T4" fmla="*/ 7 w 160"/>
                <a:gd name="T5" fmla="*/ 24 h 24"/>
                <a:gd name="T6" fmla="*/ 160 w 160"/>
                <a:gd name="T7" fmla="*/ 7 h 24"/>
                <a:gd name="T8" fmla="*/ 156 w 160"/>
                <a:gd name="T9" fmla="*/ 2 h 24"/>
                <a:gd name="T10" fmla="*/ 154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4" y="0"/>
                  </a:moveTo>
                  <a:lnTo>
                    <a:pt x="0" y="17"/>
                  </a:lnTo>
                  <a:lnTo>
                    <a:pt x="7" y="24"/>
                  </a:lnTo>
                  <a:lnTo>
                    <a:pt x="160" y="7"/>
                  </a:lnTo>
                  <a:lnTo>
                    <a:pt x="156" y="2"/>
                  </a:lnTo>
                  <a:lnTo>
                    <a:pt x="15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6" name="Freeform 31"/>
            <p:cNvSpPr/>
            <p:nvPr/>
          </p:nvSpPr>
          <p:spPr bwMode="auto">
            <a:xfrm flipH="1">
              <a:off x="5270056" y="4226903"/>
              <a:ext cx="149218" cy="22379"/>
            </a:xfrm>
            <a:custGeom>
              <a:avLst/>
              <a:gdLst>
                <a:gd name="T0" fmla="*/ 154 w 160"/>
                <a:gd name="T1" fmla="*/ 0 h 24"/>
                <a:gd name="T2" fmla="*/ 0 w 160"/>
                <a:gd name="T3" fmla="*/ 17 h 24"/>
                <a:gd name="T4" fmla="*/ 7 w 160"/>
                <a:gd name="T5" fmla="*/ 24 h 24"/>
                <a:gd name="T6" fmla="*/ 160 w 160"/>
                <a:gd name="T7" fmla="*/ 7 h 24"/>
                <a:gd name="T8" fmla="*/ 156 w 160"/>
                <a:gd name="T9" fmla="*/ 2 h 24"/>
                <a:gd name="T10" fmla="*/ 154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4" y="0"/>
                  </a:moveTo>
                  <a:lnTo>
                    <a:pt x="0" y="17"/>
                  </a:lnTo>
                  <a:lnTo>
                    <a:pt x="7" y="24"/>
                  </a:lnTo>
                  <a:lnTo>
                    <a:pt x="160" y="7"/>
                  </a:lnTo>
                  <a:lnTo>
                    <a:pt x="156" y="2"/>
                  </a:lnTo>
                  <a:lnTo>
                    <a:pt x="154"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7" name="Freeform 32"/>
            <p:cNvSpPr/>
            <p:nvPr/>
          </p:nvSpPr>
          <p:spPr bwMode="auto">
            <a:xfrm flipH="1">
              <a:off x="5329743" y="3507044"/>
              <a:ext cx="867331" cy="865323"/>
            </a:xfrm>
            <a:custGeom>
              <a:avLst/>
              <a:gdLst>
                <a:gd name="T0" fmla="*/ 81 w 507"/>
                <a:gd name="T1" fmla="*/ 31 h 506"/>
                <a:gd name="T2" fmla="*/ 81 w 507"/>
                <a:gd name="T3" fmla="*/ 31 h 506"/>
                <a:gd name="T4" fmla="*/ 0 w 507"/>
                <a:gd name="T5" fmla="*/ 0 h 506"/>
                <a:gd name="T6" fmla="*/ 37 w 507"/>
                <a:gd name="T7" fmla="*/ 79 h 506"/>
                <a:gd name="T8" fmla="*/ 37 w 507"/>
                <a:gd name="T9" fmla="*/ 79 h 506"/>
                <a:gd name="T10" fmla="*/ 888 w 507"/>
                <a:gd name="T11" fmla="*/ 928 h 506"/>
                <a:gd name="T12" fmla="*/ 930 w 507"/>
                <a:gd name="T13" fmla="*/ 884 h 506"/>
                <a:gd name="T14" fmla="*/ 81 w 507"/>
                <a:gd name="T15" fmla="*/ 31 h 50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6">
                  <a:moveTo>
                    <a:pt x="44" y="17"/>
                  </a:moveTo>
                  <a:cubicBezTo>
                    <a:pt x="44" y="17"/>
                    <a:pt x="44" y="17"/>
                    <a:pt x="44" y="17"/>
                  </a:cubicBezTo>
                  <a:cubicBezTo>
                    <a:pt x="41" y="14"/>
                    <a:pt x="0" y="0"/>
                    <a:pt x="0" y="0"/>
                  </a:cubicBezTo>
                  <a:cubicBezTo>
                    <a:pt x="0" y="0"/>
                    <a:pt x="16" y="40"/>
                    <a:pt x="20" y="43"/>
                  </a:cubicBezTo>
                  <a:cubicBezTo>
                    <a:pt x="20" y="43"/>
                    <a:pt x="20" y="43"/>
                    <a:pt x="20" y="43"/>
                  </a:cubicBezTo>
                  <a:cubicBezTo>
                    <a:pt x="484" y="506"/>
                    <a:pt x="484" y="506"/>
                    <a:pt x="484" y="506"/>
                  </a:cubicBezTo>
                  <a:cubicBezTo>
                    <a:pt x="507" y="482"/>
                    <a:pt x="507" y="482"/>
                    <a:pt x="507" y="482"/>
                  </a:cubicBezTo>
                  <a:lnTo>
                    <a:pt x="44"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3" name="组合 7"/>
          <p:cNvGrpSpPr/>
          <p:nvPr/>
        </p:nvGrpSpPr>
        <p:grpSpPr>
          <a:xfrm>
            <a:off x="5011034" y="2236792"/>
            <a:ext cx="1010954" cy="1008300"/>
            <a:chOff x="5107781" y="2781590"/>
            <a:chExt cx="1010954" cy="1007989"/>
          </a:xfrm>
          <a:solidFill>
            <a:schemeClr val="accent2"/>
          </a:solidFill>
        </p:grpSpPr>
        <p:sp>
          <p:nvSpPr>
            <p:cNvPr id="40" name="Freeform 5"/>
            <p:cNvSpPr/>
            <p:nvPr/>
          </p:nvSpPr>
          <p:spPr bwMode="auto">
            <a:xfrm flipH="1">
              <a:off x="5292439" y="3523828"/>
              <a:ext cx="141757" cy="265751"/>
            </a:xfrm>
            <a:custGeom>
              <a:avLst/>
              <a:gdLst>
                <a:gd name="T0" fmla="*/ 22 w 152"/>
                <a:gd name="T1" fmla="*/ 0 h 285"/>
                <a:gd name="T2" fmla="*/ 0 w 152"/>
                <a:gd name="T3" fmla="*/ 149 h 285"/>
                <a:gd name="T4" fmla="*/ 139 w 152"/>
                <a:gd name="T5" fmla="*/ 285 h 285"/>
                <a:gd name="T6" fmla="*/ 152 w 152"/>
                <a:gd name="T7" fmla="*/ 131 h 285"/>
                <a:gd name="T8" fmla="*/ 22 w 152"/>
                <a:gd name="T9" fmla="*/ 0 h 2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5">
                  <a:moveTo>
                    <a:pt x="22" y="0"/>
                  </a:moveTo>
                  <a:lnTo>
                    <a:pt x="0" y="149"/>
                  </a:lnTo>
                  <a:lnTo>
                    <a:pt x="139" y="285"/>
                  </a:lnTo>
                  <a:lnTo>
                    <a:pt x="152" y="131"/>
                  </a:lnTo>
                  <a:lnTo>
                    <a:pt x="2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1" name="Freeform 6"/>
            <p:cNvSpPr/>
            <p:nvPr/>
          </p:nvSpPr>
          <p:spPr bwMode="auto">
            <a:xfrm flipH="1">
              <a:off x="5292439" y="3523828"/>
              <a:ext cx="141757" cy="265751"/>
            </a:xfrm>
            <a:custGeom>
              <a:avLst/>
              <a:gdLst>
                <a:gd name="T0" fmla="*/ 22 w 152"/>
                <a:gd name="T1" fmla="*/ 0 h 285"/>
                <a:gd name="T2" fmla="*/ 0 w 152"/>
                <a:gd name="T3" fmla="*/ 149 h 285"/>
                <a:gd name="T4" fmla="*/ 139 w 152"/>
                <a:gd name="T5" fmla="*/ 285 h 285"/>
                <a:gd name="T6" fmla="*/ 152 w 152"/>
                <a:gd name="T7" fmla="*/ 131 h 285"/>
                <a:gd name="T8" fmla="*/ 22 w 152"/>
                <a:gd name="T9" fmla="*/ 0 h 2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5">
                  <a:moveTo>
                    <a:pt x="22" y="0"/>
                  </a:moveTo>
                  <a:lnTo>
                    <a:pt x="0" y="149"/>
                  </a:lnTo>
                  <a:lnTo>
                    <a:pt x="139" y="285"/>
                  </a:lnTo>
                  <a:lnTo>
                    <a:pt x="152" y="131"/>
                  </a:lnTo>
                  <a:lnTo>
                    <a:pt x="22"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2" name="Freeform 7"/>
            <p:cNvSpPr/>
            <p:nvPr/>
          </p:nvSpPr>
          <p:spPr bwMode="auto">
            <a:xfrm flipH="1">
              <a:off x="5107781" y="3464151"/>
              <a:ext cx="266728" cy="141734"/>
            </a:xfrm>
            <a:custGeom>
              <a:avLst/>
              <a:gdLst>
                <a:gd name="T0" fmla="*/ 0 w 286"/>
                <a:gd name="T1" fmla="*/ 22 h 152"/>
                <a:gd name="T2" fmla="*/ 150 w 286"/>
                <a:gd name="T3" fmla="*/ 0 h 152"/>
                <a:gd name="T4" fmla="*/ 286 w 286"/>
                <a:gd name="T5" fmla="*/ 139 h 152"/>
                <a:gd name="T6" fmla="*/ 132 w 286"/>
                <a:gd name="T7" fmla="*/ 152 h 152"/>
                <a:gd name="T8" fmla="*/ 0 w 286"/>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6" h="152">
                  <a:moveTo>
                    <a:pt x="0" y="22"/>
                  </a:moveTo>
                  <a:lnTo>
                    <a:pt x="150" y="0"/>
                  </a:lnTo>
                  <a:lnTo>
                    <a:pt x="286" y="139"/>
                  </a:lnTo>
                  <a:lnTo>
                    <a:pt x="132" y="152"/>
                  </a:lnTo>
                  <a:lnTo>
                    <a:pt x="0"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3" name="Freeform 8"/>
            <p:cNvSpPr/>
            <p:nvPr/>
          </p:nvSpPr>
          <p:spPr bwMode="auto">
            <a:xfrm flipH="1">
              <a:off x="5107781" y="3464151"/>
              <a:ext cx="266728" cy="141734"/>
            </a:xfrm>
            <a:custGeom>
              <a:avLst/>
              <a:gdLst>
                <a:gd name="T0" fmla="*/ 0 w 286"/>
                <a:gd name="T1" fmla="*/ 22 h 152"/>
                <a:gd name="T2" fmla="*/ 150 w 286"/>
                <a:gd name="T3" fmla="*/ 0 h 152"/>
                <a:gd name="T4" fmla="*/ 286 w 286"/>
                <a:gd name="T5" fmla="*/ 139 h 152"/>
                <a:gd name="T6" fmla="*/ 132 w 286"/>
                <a:gd name="T7" fmla="*/ 152 h 152"/>
                <a:gd name="T8" fmla="*/ 0 w 286"/>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6" h="152">
                  <a:moveTo>
                    <a:pt x="0" y="22"/>
                  </a:moveTo>
                  <a:lnTo>
                    <a:pt x="150" y="0"/>
                  </a:lnTo>
                  <a:lnTo>
                    <a:pt x="286" y="139"/>
                  </a:lnTo>
                  <a:lnTo>
                    <a:pt x="132" y="152"/>
                  </a:lnTo>
                  <a:lnTo>
                    <a:pt x="0" y="22"/>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4" name="Freeform 9"/>
            <p:cNvSpPr/>
            <p:nvPr/>
          </p:nvSpPr>
          <p:spPr bwMode="auto">
            <a:xfrm flipH="1">
              <a:off x="5191716" y="3501449"/>
              <a:ext cx="148286" cy="22379"/>
            </a:xfrm>
            <a:custGeom>
              <a:avLst/>
              <a:gdLst>
                <a:gd name="T0" fmla="*/ 154 w 159"/>
                <a:gd name="T1" fmla="*/ 0 h 24"/>
                <a:gd name="T2" fmla="*/ 0 w 159"/>
                <a:gd name="T3" fmla="*/ 17 h 24"/>
                <a:gd name="T4" fmla="*/ 7 w 159"/>
                <a:gd name="T5" fmla="*/ 24 h 24"/>
                <a:gd name="T6" fmla="*/ 159 w 159"/>
                <a:gd name="T7" fmla="*/ 8 h 24"/>
                <a:gd name="T8" fmla="*/ 154 w 159"/>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4">
                  <a:moveTo>
                    <a:pt x="154" y="0"/>
                  </a:moveTo>
                  <a:lnTo>
                    <a:pt x="0" y="17"/>
                  </a:lnTo>
                  <a:lnTo>
                    <a:pt x="7" y="24"/>
                  </a:lnTo>
                  <a:lnTo>
                    <a:pt x="159" y="8"/>
                  </a:lnTo>
                  <a:lnTo>
                    <a:pt x="15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5" name="Freeform 10"/>
            <p:cNvSpPr/>
            <p:nvPr/>
          </p:nvSpPr>
          <p:spPr bwMode="auto">
            <a:xfrm flipH="1">
              <a:off x="5191716" y="3501449"/>
              <a:ext cx="148286" cy="22379"/>
            </a:xfrm>
            <a:custGeom>
              <a:avLst/>
              <a:gdLst>
                <a:gd name="T0" fmla="*/ 154 w 159"/>
                <a:gd name="T1" fmla="*/ 0 h 24"/>
                <a:gd name="T2" fmla="*/ 0 w 159"/>
                <a:gd name="T3" fmla="*/ 17 h 24"/>
                <a:gd name="T4" fmla="*/ 7 w 159"/>
                <a:gd name="T5" fmla="*/ 24 h 24"/>
                <a:gd name="T6" fmla="*/ 159 w 159"/>
                <a:gd name="T7" fmla="*/ 8 h 24"/>
                <a:gd name="T8" fmla="*/ 154 w 159"/>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4">
                  <a:moveTo>
                    <a:pt x="154" y="0"/>
                  </a:moveTo>
                  <a:lnTo>
                    <a:pt x="0" y="17"/>
                  </a:lnTo>
                  <a:lnTo>
                    <a:pt x="7" y="24"/>
                  </a:lnTo>
                  <a:lnTo>
                    <a:pt x="159" y="8"/>
                  </a:lnTo>
                  <a:lnTo>
                    <a:pt x="154"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6" name="Freeform 11"/>
            <p:cNvSpPr/>
            <p:nvPr/>
          </p:nvSpPr>
          <p:spPr bwMode="auto">
            <a:xfrm flipH="1">
              <a:off x="5251404" y="2781590"/>
              <a:ext cx="867331" cy="864391"/>
            </a:xfrm>
            <a:custGeom>
              <a:avLst/>
              <a:gdLst>
                <a:gd name="T0" fmla="*/ 79 w 507"/>
                <a:gd name="T1" fmla="*/ 31 h 505"/>
                <a:gd name="T2" fmla="*/ 79 w 507"/>
                <a:gd name="T3" fmla="*/ 31 h 505"/>
                <a:gd name="T4" fmla="*/ 0 w 507"/>
                <a:gd name="T5" fmla="*/ 0 h 505"/>
                <a:gd name="T6" fmla="*/ 35 w 507"/>
                <a:gd name="T7" fmla="*/ 79 h 505"/>
                <a:gd name="T8" fmla="*/ 35 w 507"/>
                <a:gd name="T9" fmla="*/ 79 h 505"/>
                <a:gd name="T10" fmla="*/ 886 w 507"/>
                <a:gd name="T11" fmla="*/ 927 h 505"/>
                <a:gd name="T12" fmla="*/ 930 w 507"/>
                <a:gd name="T13" fmla="*/ 885 h 505"/>
                <a:gd name="T14" fmla="*/ 79 w 507"/>
                <a:gd name="T15" fmla="*/ 31 h 50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5">
                  <a:moveTo>
                    <a:pt x="43" y="17"/>
                  </a:moveTo>
                  <a:cubicBezTo>
                    <a:pt x="43" y="17"/>
                    <a:pt x="43" y="17"/>
                    <a:pt x="43" y="17"/>
                  </a:cubicBezTo>
                  <a:cubicBezTo>
                    <a:pt x="40" y="14"/>
                    <a:pt x="0" y="0"/>
                    <a:pt x="0" y="0"/>
                  </a:cubicBezTo>
                  <a:cubicBezTo>
                    <a:pt x="0" y="0"/>
                    <a:pt x="15" y="40"/>
                    <a:pt x="19" y="43"/>
                  </a:cubicBezTo>
                  <a:cubicBezTo>
                    <a:pt x="19" y="43"/>
                    <a:pt x="19" y="43"/>
                    <a:pt x="19" y="43"/>
                  </a:cubicBezTo>
                  <a:cubicBezTo>
                    <a:pt x="483" y="505"/>
                    <a:pt x="483" y="505"/>
                    <a:pt x="483" y="505"/>
                  </a:cubicBezTo>
                  <a:cubicBezTo>
                    <a:pt x="507" y="482"/>
                    <a:pt x="507" y="482"/>
                    <a:pt x="507" y="482"/>
                  </a:cubicBezTo>
                  <a:cubicBezTo>
                    <a:pt x="43" y="17"/>
                    <a:pt x="43" y="17"/>
                    <a:pt x="43" y="1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8" name="Freeform 33"/>
            <p:cNvSpPr/>
            <p:nvPr/>
          </p:nvSpPr>
          <p:spPr bwMode="auto">
            <a:xfrm flipH="1">
              <a:off x="5372643" y="3562059"/>
              <a:ext cx="24248" cy="145464"/>
            </a:xfrm>
            <a:custGeom>
              <a:avLst/>
              <a:gdLst>
                <a:gd name="T0" fmla="*/ 20 w 26"/>
                <a:gd name="T1" fmla="*/ 0 h 156"/>
                <a:gd name="T2" fmla="*/ 0 w 26"/>
                <a:gd name="T3" fmla="*/ 148 h 156"/>
                <a:gd name="T4" fmla="*/ 7 w 26"/>
                <a:gd name="T5" fmla="*/ 156 h 156"/>
                <a:gd name="T6" fmla="*/ 26 w 26"/>
                <a:gd name="T7" fmla="*/ 7 h 156"/>
                <a:gd name="T8" fmla="*/ 24 w 26"/>
                <a:gd name="T9" fmla="*/ 1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4" y="1"/>
                  </a:ln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9" name="Freeform 34"/>
            <p:cNvSpPr/>
            <p:nvPr/>
          </p:nvSpPr>
          <p:spPr bwMode="auto">
            <a:xfrm flipH="1">
              <a:off x="5372643" y="3562059"/>
              <a:ext cx="24248" cy="145464"/>
            </a:xfrm>
            <a:custGeom>
              <a:avLst/>
              <a:gdLst>
                <a:gd name="T0" fmla="*/ 20 w 26"/>
                <a:gd name="T1" fmla="*/ 0 h 156"/>
                <a:gd name="T2" fmla="*/ 0 w 26"/>
                <a:gd name="T3" fmla="*/ 148 h 156"/>
                <a:gd name="T4" fmla="*/ 7 w 26"/>
                <a:gd name="T5" fmla="*/ 156 h 156"/>
                <a:gd name="T6" fmla="*/ 26 w 26"/>
                <a:gd name="T7" fmla="*/ 7 h 156"/>
                <a:gd name="T8" fmla="*/ 24 w 26"/>
                <a:gd name="T9" fmla="*/ 1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4" y="1"/>
                  </a:lnTo>
                  <a:lnTo>
                    <a:pt x="2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0" name="Freeform 35"/>
            <p:cNvSpPr/>
            <p:nvPr/>
          </p:nvSpPr>
          <p:spPr bwMode="auto">
            <a:xfrm flipH="1">
              <a:off x="5374509" y="3562059"/>
              <a:ext cx="3730" cy="932"/>
            </a:xfrm>
            <a:custGeom>
              <a:avLst/>
              <a:gdLst>
                <a:gd name="T0" fmla="*/ 0 w 4"/>
                <a:gd name="T1" fmla="*/ 0 h 1"/>
                <a:gd name="T2" fmla="*/ 0 w 4"/>
                <a:gd name="T3" fmla="*/ 0 h 1"/>
                <a:gd name="T4" fmla="*/ 4 w 4"/>
                <a:gd name="T5" fmla="*/ 1 h 1"/>
                <a:gd name="T6" fmla="*/ 0 w 4"/>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1">
                  <a:moveTo>
                    <a:pt x="0" y="0"/>
                  </a:moveTo>
                  <a:lnTo>
                    <a:pt x="0" y="0"/>
                  </a:lnTo>
                  <a:lnTo>
                    <a:pt x="4" y="1"/>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1" name="Freeform 36"/>
            <p:cNvSpPr/>
            <p:nvPr/>
          </p:nvSpPr>
          <p:spPr bwMode="auto">
            <a:xfrm flipH="1">
              <a:off x="5374509" y="3562059"/>
              <a:ext cx="3730" cy="932"/>
            </a:xfrm>
            <a:custGeom>
              <a:avLst/>
              <a:gdLst>
                <a:gd name="T0" fmla="*/ 0 w 4"/>
                <a:gd name="T1" fmla="*/ 0 h 1"/>
                <a:gd name="T2" fmla="*/ 0 w 4"/>
                <a:gd name="T3" fmla="*/ 0 h 1"/>
                <a:gd name="T4" fmla="*/ 4 w 4"/>
                <a:gd name="T5" fmla="*/ 1 h 1"/>
                <a:gd name="T6" fmla="*/ 0 w 4"/>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1">
                  <a:moveTo>
                    <a:pt x="0" y="0"/>
                  </a:moveTo>
                  <a:lnTo>
                    <a:pt x="0" y="0"/>
                  </a:lnTo>
                  <a:lnTo>
                    <a:pt x="4" y="1"/>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2" name="Freeform 37"/>
            <p:cNvSpPr/>
            <p:nvPr/>
          </p:nvSpPr>
          <p:spPr bwMode="auto">
            <a:xfrm flipH="1">
              <a:off x="5347463" y="3741092"/>
              <a:ext cx="6528" cy="7460"/>
            </a:xfrm>
            <a:custGeom>
              <a:avLst/>
              <a:gdLst>
                <a:gd name="T0" fmla="*/ 0 w 7"/>
                <a:gd name="T1" fmla="*/ 0 h 8"/>
                <a:gd name="T2" fmla="*/ 0 w 7"/>
                <a:gd name="T3" fmla="*/ 0 h 8"/>
                <a:gd name="T4" fmla="*/ 7 w 7"/>
                <a:gd name="T5" fmla="*/ 8 h 8"/>
                <a:gd name="T6" fmla="*/ 7 w 7"/>
                <a:gd name="T7" fmla="*/ 8 h 8"/>
                <a:gd name="T8" fmla="*/ 0 w 7"/>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8">
                  <a:moveTo>
                    <a:pt x="0" y="0"/>
                  </a:moveTo>
                  <a:lnTo>
                    <a:pt x="0" y="0"/>
                  </a:lnTo>
                  <a:lnTo>
                    <a:pt x="7" y="8"/>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3" name="Freeform 38"/>
            <p:cNvSpPr/>
            <p:nvPr/>
          </p:nvSpPr>
          <p:spPr bwMode="auto">
            <a:xfrm flipH="1">
              <a:off x="5347463" y="3741092"/>
              <a:ext cx="6528" cy="7460"/>
            </a:xfrm>
            <a:custGeom>
              <a:avLst/>
              <a:gdLst>
                <a:gd name="T0" fmla="*/ 0 w 7"/>
                <a:gd name="T1" fmla="*/ 0 h 8"/>
                <a:gd name="T2" fmla="*/ 0 w 7"/>
                <a:gd name="T3" fmla="*/ 0 h 8"/>
                <a:gd name="T4" fmla="*/ 7 w 7"/>
                <a:gd name="T5" fmla="*/ 8 h 8"/>
                <a:gd name="T6" fmla="*/ 7 w 7"/>
                <a:gd name="T7" fmla="*/ 8 h 8"/>
                <a:gd name="T8" fmla="*/ 0 w 7"/>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8">
                  <a:moveTo>
                    <a:pt x="0" y="0"/>
                  </a:moveTo>
                  <a:lnTo>
                    <a:pt x="0" y="0"/>
                  </a:lnTo>
                  <a:lnTo>
                    <a:pt x="7" y="8"/>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4" name="Freeform 39"/>
            <p:cNvSpPr/>
            <p:nvPr/>
          </p:nvSpPr>
          <p:spPr bwMode="auto">
            <a:xfrm flipH="1">
              <a:off x="5329743" y="3603087"/>
              <a:ext cx="24248" cy="145464"/>
            </a:xfrm>
            <a:custGeom>
              <a:avLst/>
              <a:gdLst>
                <a:gd name="T0" fmla="*/ 20 w 26"/>
                <a:gd name="T1" fmla="*/ 0 h 156"/>
                <a:gd name="T2" fmla="*/ 0 w 26"/>
                <a:gd name="T3" fmla="*/ 148 h 156"/>
                <a:gd name="T4" fmla="*/ 7 w 26"/>
                <a:gd name="T5" fmla="*/ 156 h 156"/>
                <a:gd name="T6" fmla="*/ 26 w 26"/>
                <a:gd name="T7" fmla="*/ 7 h 156"/>
                <a:gd name="T8" fmla="*/ 22 w 26"/>
                <a:gd name="T9" fmla="*/ 3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2" y="3"/>
                  </a:ln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5" name="Freeform 40"/>
            <p:cNvSpPr/>
            <p:nvPr/>
          </p:nvSpPr>
          <p:spPr bwMode="auto">
            <a:xfrm flipH="1">
              <a:off x="5329743" y="3603087"/>
              <a:ext cx="24248" cy="145464"/>
            </a:xfrm>
            <a:custGeom>
              <a:avLst/>
              <a:gdLst>
                <a:gd name="T0" fmla="*/ 20 w 26"/>
                <a:gd name="T1" fmla="*/ 0 h 156"/>
                <a:gd name="T2" fmla="*/ 0 w 26"/>
                <a:gd name="T3" fmla="*/ 148 h 156"/>
                <a:gd name="T4" fmla="*/ 7 w 26"/>
                <a:gd name="T5" fmla="*/ 156 h 156"/>
                <a:gd name="T6" fmla="*/ 26 w 26"/>
                <a:gd name="T7" fmla="*/ 7 h 156"/>
                <a:gd name="T8" fmla="*/ 22 w 26"/>
                <a:gd name="T9" fmla="*/ 3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2" y="3"/>
                  </a:lnTo>
                  <a:lnTo>
                    <a:pt x="2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6" name="Freeform 41"/>
            <p:cNvSpPr/>
            <p:nvPr/>
          </p:nvSpPr>
          <p:spPr bwMode="auto">
            <a:xfrm flipH="1">
              <a:off x="5333474" y="3603087"/>
              <a:ext cx="1865" cy="2797"/>
            </a:xfrm>
            <a:custGeom>
              <a:avLst/>
              <a:gdLst>
                <a:gd name="T0" fmla="*/ 0 w 2"/>
                <a:gd name="T1" fmla="*/ 0 h 3"/>
                <a:gd name="T2" fmla="*/ 0 w 2"/>
                <a:gd name="T3" fmla="*/ 0 h 3"/>
                <a:gd name="T4" fmla="*/ 2 w 2"/>
                <a:gd name="T5" fmla="*/ 3 h 3"/>
                <a:gd name="T6" fmla="*/ 0 w 2"/>
                <a:gd name="T7" fmla="*/ 0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3">
                  <a:moveTo>
                    <a:pt x="0" y="0"/>
                  </a:moveTo>
                  <a:lnTo>
                    <a:pt x="0" y="0"/>
                  </a:lnTo>
                  <a:lnTo>
                    <a:pt x="2" y="3"/>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7" name="Freeform 42"/>
            <p:cNvSpPr/>
            <p:nvPr/>
          </p:nvSpPr>
          <p:spPr bwMode="auto">
            <a:xfrm flipH="1">
              <a:off x="5333474" y="3603087"/>
              <a:ext cx="1865" cy="2797"/>
            </a:xfrm>
            <a:custGeom>
              <a:avLst/>
              <a:gdLst>
                <a:gd name="T0" fmla="*/ 0 w 2"/>
                <a:gd name="T1" fmla="*/ 0 h 3"/>
                <a:gd name="T2" fmla="*/ 0 w 2"/>
                <a:gd name="T3" fmla="*/ 0 h 3"/>
                <a:gd name="T4" fmla="*/ 2 w 2"/>
                <a:gd name="T5" fmla="*/ 3 h 3"/>
                <a:gd name="T6" fmla="*/ 0 w 2"/>
                <a:gd name="T7" fmla="*/ 0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3">
                  <a:moveTo>
                    <a:pt x="0" y="0"/>
                  </a:moveTo>
                  <a:lnTo>
                    <a:pt x="0" y="0"/>
                  </a:lnTo>
                  <a:lnTo>
                    <a:pt x="2" y="3"/>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8" name="Freeform 43"/>
            <p:cNvSpPr>
              <a:spLocks noEditPoints="1"/>
            </p:cNvSpPr>
            <p:nvPr/>
          </p:nvSpPr>
          <p:spPr bwMode="auto">
            <a:xfrm flipH="1">
              <a:off x="5148816" y="3549937"/>
              <a:ext cx="145488" cy="22379"/>
            </a:xfrm>
            <a:custGeom>
              <a:avLst/>
              <a:gdLst>
                <a:gd name="T0" fmla="*/ 0 w 156"/>
                <a:gd name="T1" fmla="*/ 14 h 24"/>
                <a:gd name="T2" fmla="*/ 0 w 156"/>
                <a:gd name="T3" fmla="*/ 14 h 24"/>
                <a:gd name="T4" fmla="*/ 7 w 156"/>
                <a:gd name="T5" fmla="*/ 24 h 24"/>
                <a:gd name="T6" fmla="*/ 9 w 156"/>
                <a:gd name="T7" fmla="*/ 24 h 24"/>
                <a:gd name="T8" fmla="*/ 0 w 156"/>
                <a:gd name="T9" fmla="*/ 14 h 24"/>
                <a:gd name="T10" fmla="*/ 152 w 156"/>
                <a:gd name="T11" fmla="*/ 0 h 24"/>
                <a:gd name="T12" fmla="*/ 152 w 156"/>
                <a:gd name="T13" fmla="*/ 0 h 24"/>
                <a:gd name="T14" fmla="*/ 156 w 156"/>
                <a:gd name="T15" fmla="*/ 2 h 24"/>
                <a:gd name="T16" fmla="*/ 152 w 156"/>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6" h="24">
                  <a:moveTo>
                    <a:pt x="0" y="14"/>
                  </a:moveTo>
                  <a:lnTo>
                    <a:pt x="0" y="14"/>
                  </a:lnTo>
                  <a:lnTo>
                    <a:pt x="7" y="24"/>
                  </a:lnTo>
                  <a:lnTo>
                    <a:pt x="9" y="24"/>
                  </a:lnTo>
                  <a:lnTo>
                    <a:pt x="0" y="14"/>
                  </a:lnTo>
                  <a:close/>
                  <a:moveTo>
                    <a:pt x="152" y="0"/>
                  </a:moveTo>
                  <a:lnTo>
                    <a:pt x="152" y="0"/>
                  </a:lnTo>
                  <a:lnTo>
                    <a:pt x="156" y="2"/>
                  </a:lnTo>
                  <a:lnTo>
                    <a:pt x="15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9" name="Freeform 44"/>
            <p:cNvSpPr>
              <a:spLocks noEditPoints="1"/>
            </p:cNvSpPr>
            <p:nvPr/>
          </p:nvSpPr>
          <p:spPr bwMode="auto">
            <a:xfrm flipH="1">
              <a:off x="5148816" y="3549937"/>
              <a:ext cx="145488" cy="22379"/>
            </a:xfrm>
            <a:custGeom>
              <a:avLst/>
              <a:gdLst>
                <a:gd name="T0" fmla="*/ 0 w 156"/>
                <a:gd name="T1" fmla="*/ 14 h 24"/>
                <a:gd name="T2" fmla="*/ 0 w 156"/>
                <a:gd name="T3" fmla="*/ 14 h 24"/>
                <a:gd name="T4" fmla="*/ 7 w 156"/>
                <a:gd name="T5" fmla="*/ 24 h 24"/>
                <a:gd name="T6" fmla="*/ 9 w 156"/>
                <a:gd name="T7" fmla="*/ 24 h 24"/>
                <a:gd name="T8" fmla="*/ 0 w 156"/>
                <a:gd name="T9" fmla="*/ 14 h 24"/>
                <a:gd name="T10" fmla="*/ 152 w 156"/>
                <a:gd name="T11" fmla="*/ 0 h 24"/>
                <a:gd name="T12" fmla="*/ 152 w 156"/>
                <a:gd name="T13" fmla="*/ 0 h 24"/>
                <a:gd name="T14" fmla="*/ 156 w 156"/>
                <a:gd name="T15" fmla="*/ 2 h 24"/>
                <a:gd name="T16" fmla="*/ 152 w 156"/>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6" h="24">
                  <a:moveTo>
                    <a:pt x="0" y="14"/>
                  </a:moveTo>
                  <a:lnTo>
                    <a:pt x="0" y="14"/>
                  </a:lnTo>
                  <a:lnTo>
                    <a:pt x="7" y="24"/>
                  </a:lnTo>
                  <a:lnTo>
                    <a:pt x="9" y="24"/>
                  </a:lnTo>
                  <a:lnTo>
                    <a:pt x="0" y="14"/>
                  </a:lnTo>
                  <a:moveTo>
                    <a:pt x="152" y="0"/>
                  </a:moveTo>
                  <a:lnTo>
                    <a:pt x="152" y="0"/>
                  </a:lnTo>
                  <a:lnTo>
                    <a:pt x="156" y="2"/>
                  </a:lnTo>
                  <a:lnTo>
                    <a:pt x="152"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0" name="Freeform 45"/>
            <p:cNvSpPr/>
            <p:nvPr/>
          </p:nvSpPr>
          <p:spPr bwMode="auto">
            <a:xfrm flipH="1">
              <a:off x="5145086" y="3549937"/>
              <a:ext cx="149218" cy="22379"/>
            </a:xfrm>
            <a:custGeom>
              <a:avLst/>
              <a:gdLst>
                <a:gd name="T0" fmla="*/ 152 w 160"/>
                <a:gd name="T1" fmla="*/ 0 h 24"/>
                <a:gd name="T2" fmla="*/ 0 w 160"/>
                <a:gd name="T3" fmla="*/ 14 h 24"/>
                <a:gd name="T4" fmla="*/ 9 w 160"/>
                <a:gd name="T5" fmla="*/ 24 h 24"/>
                <a:gd name="T6" fmla="*/ 160 w 160"/>
                <a:gd name="T7" fmla="*/ 5 h 24"/>
                <a:gd name="T8" fmla="*/ 156 w 160"/>
                <a:gd name="T9" fmla="*/ 2 h 24"/>
                <a:gd name="T10" fmla="*/ 152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2" y="0"/>
                  </a:moveTo>
                  <a:lnTo>
                    <a:pt x="0" y="14"/>
                  </a:lnTo>
                  <a:lnTo>
                    <a:pt x="9" y="24"/>
                  </a:lnTo>
                  <a:lnTo>
                    <a:pt x="160" y="5"/>
                  </a:lnTo>
                  <a:lnTo>
                    <a:pt x="156" y="2"/>
                  </a:lnTo>
                  <a:lnTo>
                    <a:pt x="15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1" name="Freeform 46"/>
            <p:cNvSpPr/>
            <p:nvPr/>
          </p:nvSpPr>
          <p:spPr bwMode="auto">
            <a:xfrm flipH="1">
              <a:off x="5145086" y="3549937"/>
              <a:ext cx="149218" cy="22379"/>
            </a:xfrm>
            <a:custGeom>
              <a:avLst/>
              <a:gdLst>
                <a:gd name="T0" fmla="*/ 152 w 160"/>
                <a:gd name="T1" fmla="*/ 0 h 24"/>
                <a:gd name="T2" fmla="*/ 0 w 160"/>
                <a:gd name="T3" fmla="*/ 14 h 24"/>
                <a:gd name="T4" fmla="*/ 9 w 160"/>
                <a:gd name="T5" fmla="*/ 24 h 24"/>
                <a:gd name="T6" fmla="*/ 160 w 160"/>
                <a:gd name="T7" fmla="*/ 5 h 24"/>
                <a:gd name="T8" fmla="*/ 156 w 160"/>
                <a:gd name="T9" fmla="*/ 2 h 24"/>
                <a:gd name="T10" fmla="*/ 152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2" y="0"/>
                  </a:moveTo>
                  <a:lnTo>
                    <a:pt x="0" y="14"/>
                  </a:lnTo>
                  <a:lnTo>
                    <a:pt x="9" y="24"/>
                  </a:lnTo>
                  <a:lnTo>
                    <a:pt x="160" y="5"/>
                  </a:lnTo>
                  <a:lnTo>
                    <a:pt x="156" y="2"/>
                  </a:lnTo>
                  <a:lnTo>
                    <a:pt x="152"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2" name="Freeform 47"/>
            <p:cNvSpPr/>
            <p:nvPr/>
          </p:nvSpPr>
          <p:spPr bwMode="auto">
            <a:xfrm flipH="1">
              <a:off x="5287776" y="3562992"/>
              <a:ext cx="11191" cy="9325"/>
            </a:xfrm>
            <a:custGeom>
              <a:avLst/>
              <a:gdLst>
                <a:gd name="T0" fmla="*/ 5 w 12"/>
                <a:gd name="T1" fmla="*/ 0 h 10"/>
                <a:gd name="T2" fmla="*/ 0 w 12"/>
                <a:gd name="T3" fmla="*/ 2 h 10"/>
                <a:gd name="T4" fmla="*/ 7 w 12"/>
                <a:gd name="T5" fmla="*/ 10 h 10"/>
                <a:gd name="T6" fmla="*/ 12 w 12"/>
                <a:gd name="T7" fmla="*/ 10 h 10"/>
                <a:gd name="T8" fmla="*/ 5 w 12"/>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0">
                  <a:moveTo>
                    <a:pt x="5" y="0"/>
                  </a:moveTo>
                  <a:lnTo>
                    <a:pt x="0" y="2"/>
                  </a:lnTo>
                  <a:lnTo>
                    <a:pt x="7" y="10"/>
                  </a:lnTo>
                  <a:lnTo>
                    <a:pt x="12" y="10"/>
                  </a:ln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3" name="Freeform 48"/>
            <p:cNvSpPr/>
            <p:nvPr/>
          </p:nvSpPr>
          <p:spPr bwMode="auto">
            <a:xfrm flipH="1">
              <a:off x="5287776" y="3562992"/>
              <a:ext cx="11191" cy="9325"/>
            </a:xfrm>
            <a:custGeom>
              <a:avLst/>
              <a:gdLst>
                <a:gd name="T0" fmla="*/ 5 w 12"/>
                <a:gd name="T1" fmla="*/ 0 h 10"/>
                <a:gd name="T2" fmla="*/ 0 w 12"/>
                <a:gd name="T3" fmla="*/ 2 h 10"/>
                <a:gd name="T4" fmla="*/ 7 w 12"/>
                <a:gd name="T5" fmla="*/ 10 h 10"/>
                <a:gd name="T6" fmla="*/ 12 w 12"/>
                <a:gd name="T7" fmla="*/ 10 h 10"/>
                <a:gd name="T8" fmla="*/ 5 w 12"/>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0">
                  <a:moveTo>
                    <a:pt x="5" y="0"/>
                  </a:moveTo>
                  <a:lnTo>
                    <a:pt x="0" y="2"/>
                  </a:lnTo>
                  <a:lnTo>
                    <a:pt x="7" y="10"/>
                  </a:lnTo>
                  <a:lnTo>
                    <a:pt x="12" y="10"/>
                  </a:lnTo>
                  <a:lnTo>
                    <a:pt x="5"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4" name="组合 1"/>
          <p:cNvGrpSpPr/>
          <p:nvPr/>
        </p:nvGrpSpPr>
        <p:grpSpPr>
          <a:xfrm>
            <a:off x="6006414" y="3464523"/>
            <a:ext cx="1010953" cy="1010166"/>
            <a:chOff x="6073970" y="3409136"/>
            <a:chExt cx="1010953" cy="1009854"/>
          </a:xfrm>
          <a:solidFill>
            <a:schemeClr val="accent3"/>
          </a:solidFill>
        </p:grpSpPr>
        <p:sp>
          <p:nvSpPr>
            <p:cNvPr id="84" name="Freeform 49"/>
            <p:cNvSpPr/>
            <p:nvPr/>
          </p:nvSpPr>
          <p:spPr bwMode="auto">
            <a:xfrm flipH="1">
              <a:off x="6259560" y="4151374"/>
              <a:ext cx="141757" cy="267616"/>
            </a:xfrm>
            <a:custGeom>
              <a:avLst/>
              <a:gdLst>
                <a:gd name="T0" fmla="*/ 22 w 152"/>
                <a:gd name="T1" fmla="*/ 0 h 287"/>
                <a:gd name="T2" fmla="*/ 0 w 152"/>
                <a:gd name="T3" fmla="*/ 149 h 287"/>
                <a:gd name="T4" fmla="*/ 140 w 152"/>
                <a:gd name="T5" fmla="*/ 287 h 287"/>
                <a:gd name="T6" fmla="*/ 152 w 152"/>
                <a:gd name="T7" fmla="*/ 132 h 287"/>
                <a:gd name="T8" fmla="*/ 22 w 152"/>
                <a:gd name="T9" fmla="*/ 0 h 2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7">
                  <a:moveTo>
                    <a:pt x="22" y="0"/>
                  </a:moveTo>
                  <a:lnTo>
                    <a:pt x="0" y="149"/>
                  </a:lnTo>
                  <a:lnTo>
                    <a:pt x="140" y="287"/>
                  </a:lnTo>
                  <a:lnTo>
                    <a:pt x="152" y="132"/>
                  </a:lnTo>
                  <a:lnTo>
                    <a:pt x="2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5" name="Freeform 50"/>
            <p:cNvSpPr/>
            <p:nvPr/>
          </p:nvSpPr>
          <p:spPr bwMode="auto">
            <a:xfrm flipH="1">
              <a:off x="6259560" y="4151374"/>
              <a:ext cx="141757" cy="267616"/>
            </a:xfrm>
            <a:custGeom>
              <a:avLst/>
              <a:gdLst>
                <a:gd name="T0" fmla="*/ 22 w 152"/>
                <a:gd name="T1" fmla="*/ 0 h 287"/>
                <a:gd name="T2" fmla="*/ 0 w 152"/>
                <a:gd name="T3" fmla="*/ 149 h 287"/>
                <a:gd name="T4" fmla="*/ 140 w 152"/>
                <a:gd name="T5" fmla="*/ 287 h 287"/>
                <a:gd name="T6" fmla="*/ 152 w 152"/>
                <a:gd name="T7" fmla="*/ 132 h 287"/>
                <a:gd name="T8" fmla="*/ 22 w 152"/>
                <a:gd name="T9" fmla="*/ 0 h 2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7">
                  <a:moveTo>
                    <a:pt x="22" y="0"/>
                  </a:moveTo>
                  <a:lnTo>
                    <a:pt x="0" y="149"/>
                  </a:lnTo>
                  <a:lnTo>
                    <a:pt x="140" y="287"/>
                  </a:lnTo>
                  <a:lnTo>
                    <a:pt x="152" y="132"/>
                  </a:lnTo>
                  <a:lnTo>
                    <a:pt x="22"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6" name="Freeform 51"/>
            <p:cNvSpPr/>
            <p:nvPr/>
          </p:nvSpPr>
          <p:spPr bwMode="auto">
            <a:xfrm flipH="1">
              <a:off x="6073970" y="4091697"/>
              <a:ext cx="267660" cy="141734"/>
            </a:xfrm>
            <a:custGeom>
              <a:avLst/>
              <a:gdLst>
                <a:gd name="T0" fmla="*/ 0 w 287"/>
                <a:gd name="T1" fmla="*/ 22 h 152"/>
                <a:gd name="T2" fmla="*/ 151 w 287"/>
                <a:gd name="T3" fmla="*/ 0 h 152"/>
                <a:gd name="T4" fmla="*/ 287 w 287"/>
                <a:gd name="T5" fmla="*/ 140 h 152"/>
                <a:gd name="T6" fmla="*/ 133 w 287"/>
                <a:gd name="T7" fmla="*/ 152 h 152"/>
                <a:gd name="T8" fmla="*/ 0 w 287"/>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7" h="152">
                  <a:moveTo>
                    <a:pt x="0" y="22"/>
                  </a:moveTo>
                  <a:lnTo>
                    <a:pt x="151" y="0"/>
                  </a:lnTo>
                  <a:lnTo>
                    <a:pt x="287" y="140"/>
                  </a:lnTo>
                  <a:lnTo>
                    <a:pt x="133" y="152"/>
                  </a:lnTo>
                  <a:lnTo>
                    <a:pt x="0"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7" name="Freeform 52"/>
            <p:cNvSpPr/>
            <p:nvPr/>
          </p:nvSpPr>
          <p:spPr bwMode="auto">
            <a:xfrm flipH="1">
              <a:off x="6073970" y="4091697"/>
              <a:ext cx="267660" cy="141734"/>
            </a:xfrm>
            <a:custGeom>
              <a:avLst/>
              <a:gdLst>
                <a:gd name="T0" fmla="*/ 0 w 287"/>
                <a:gd name="T1" fmla="*/ 22 h 152"/>
                <a:gd name="T2" fmla="*/ 151 w 287"/>
                <a:gd name="T3" fmla="*/ 0 h 152"/>
                <a:gd name="T4" fmla="*/ 287 w 287"/>
                <a:gd name="T5" fmla="*/ 140 h 152"/>
                <a:gd name="T6" fmla="*/ 133 w 287"/>
                <a:gd name="T7" fmla="*/ 152 h 152"/>
                <a:gd name="T8" fmla="*/ 0 w 287"/>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7" h="152">
                  <a:moveTo>
                    <a:pt x="0" y="22"/>
                  </a:moveTo>
                  <a:lnTo>
                    <a:pt x="151" y="0"/>
                  </a:lnTo>
                  <a:lnTo>
                    <a:pt x="287" y="140"/>
                  </a:lnTo>
                  <a:lnTo>
                    <a:pt x="133" y="152"/>
                  </a:lnTo>
                  <a:lnTo>
                    <a:pt x="0" y="22"/>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8" name="Freeform 53"/>
            <p:cNvSpPr/>
            <p:nvPr/>
          </p:nvSpPr>
          <p:spPr bwMode="auto">
            <a:xfrm flipH="1">
              <a:off x="6342563" y="4189605"/>
              <a:ext cx="0" cy="1865"/>
            </a:xfrm>
            <a:custGeom>
              <a:avLst/>
              <a:gdLst>
                <a:gd name="T0" fmla="*/ 0 h 2"/>
                <a:gd name="T1" fmla="*/ 0 h 2"/>
                <a:gd name="T2" fmla="*/ 2 h 2"/>
                <a:gd name="T3" fmla="*/ 0 h 2"/>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2">
                  <a:moveTo>
                    <a:pt x="0" y="0"/>
                  </a:moveTo>
                  <a:lnTo>
                    <a:pt x="0" y="0"/>
                  </a:lnTo>
                  <a:lnTo>
                    <a:pt x="0"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9" name="Freeform 54"/>
            <p:cNvSpPr/>
            <p:nvPr/>
          </p:nvSpPr>
          <p:spPr bwMode="auto">
            <a:xfrm flipH="1">
              <a:off x="6342563" y="4189605"/>
              <a:ext cx="0" cy="1865"/>
            </a:xfrm>
            <a:custGeom>
              <a:avLst/>
              <a:gdLst>
                <a:gd name="T0" fmla="*/ 0 h 2"/>
                <a:gd name="T1" fmla="*/ 0 h 2"/>
                <a:gd name="T2" fmla="*/ 2 h 2"/>
                <a:gd name="T3" fmla="*/ 0 h 2"/>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2">
                  <a:moveTo>
                    <a:pt x="0" y="0"/>
                  </a:moveTo>
                  <a:lnTo>
                    <a:pt x="0" y="0"/>
                  </a:lnTo>
                  <a:lnTo>
                    <a:pt x="0" y="2"/>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0" name="Freeform 55"/>
            <p:cNvSpPr/>
            <p:nvPr/>
          </p:nvSpPr>
          <p:spPr bwMode="auto">
            <a:xfrm flipH="1">
              <a:off x="6337899" y="4189605"/>
              <a:ext cx="24248" cy="145464"/>
            </a:xfrm>
            <a:custGeom>
              <a:avLst/>
              <a:gdLst>
                <a:gd name="T0" fmla="*/ 21 w 26"/>
                <a:gd name="T1" fmla="*/ 0 h 156"/>
                <a:gd name="T2" fmla="*/ 0 w 26"/>
                <a:gd name="T3" fmla="*/ 148 h 156"/>
                <a:gd name="T4" fmla="*/ 8 w 26"/>
                <a:gd name="T5" fmla="*/ 156 h 156"/>
                <a:gd name="T6" fmla="*/ 26 w 26"/>
                <a:gd name="T7" fmla="*/ 7 h 156"/>
                <a:gd name="T8" fmla="*/ 21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1" y="2"/>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1" name="Freeform 56"/>
            <p:cNvSpPr/>
            <p:nvPr/>
          </p:nvSpPr>
          <p:spPr bwMode="auto">
            <a:xfrm flipH="1">
              <a:off x="6337899" y="4189605"/>
              <a:ext cx="24248" cy="145464"/>
            </a:xfrm>
            <a:custGeom>
              <a:avLst/>
              <a:gdLst>
                <a:gd name="T0" fmla="*/ 21 w 26"/>
                <a:gd name="T1" fmla="*/ 0 h 156"/>
                <a:gd name="T2" fmla="*/ 0 w 26"/>
                <a:gd name="T3" fmla="*/ 148 h 156"/>
                <a:gd name="T4" fmla="*/ 8 w 26"/>
                <a:gd name="T5" fmla="*/ 156 h 156"/>
                <a:gd name="T6" fmla="*/ 26 w 26"/>
                <a:gd name="T7" fmla="*/ 7 h 156"/>
                <a:gd name="T8" fmla="*/ 21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1" y="2"/>
                  </a:lnTo>
                  <a:lnTo>
                    <a:pt x="21"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 name="Freeform 57"/>
            <p:cNvSpPr>
              <a:spLocks noEditPoints="1"/>
            </p:cNvSpPr>
            <p:nvPr/>
          </p:nvSpPr>
          <p:spPr bwMode="auto">
            <a:xfrm flipH="1">
              <a:off x="6300595" y="4230633"/>
              <a:ext cx="20518" cy="145464"/>
            </a:xfrm>
            <a:custGeom>
              <a:avLst/>
              <a:gdLst>
                <a:gd name="T0" fmla="*/ 0 w 22"/>
                <a:gd name="T1" fmla="*/ 148 h 156"/>
                <a:gd name="T2" fmla="*/ 0 w 22"/>
                <a:gd name="T3" fmla="*/ 148 h 156"/>
                <a:gd name="T4" fmla="*/ 8 w 22"/>
                <a:gd name="T5" fmla="*/ 156 h 156"/>
                <a:gd name="T6" fmla="*/ 8 w 22"/>
                <a:gd name="T7" fmla="*/ 156 h 156"/>
                <a:gd name="T8" fmla="*/ 0 w 22"/>
                <a:gd name="T9" fmla="*/ 148 h 156"/>
                <a:gd name="T10" fmla="*/ 21 w 22"/>
                <a:gd name="T11" fmla="*/ 0 h 156"/>
                <a:gd name="T12" fmla="*/ 21 w 22"/>
                <a:gd name="T13" fmla="*/ 0 h 156"/>
                <a:gd name="T14" fmla="*/ 22 w 22"/>
                <a:gd name="T15" fmla="*/ 3 h 156"/>
                <a:gd name="T16" fmla="*/ 21 w 22"/>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 h="156">
                  <a:moveTo>
                    <a:pt x="0" y="148"/>
                  </a:moveTo>
                  <a:lnTo>
                    <a:pt x="0" y="148"/>
                  </a:lnTo>
                  <a:lnTo>
                    <a:pt x="8" y="156"/>
                  </a:lnTo>
                  <a:lnTo>
                    <a:pt x="0" y="148"/>
                  </a:lnTo>
                  <a:close/>
                  <a:moveTo>
                    <a:pt x="21" y="0"/>
                  </a:moveTo>
                  <a:lnTo>
                    <a:pt x="21" y="0"/>
                  </a:lnTo>
                  <a:lnTo>
                    <a:pt x="22" y="3"/>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3" name="Freeform 58"/>
            <p:cNvSpPr>
              <a:spLocks noEditPoints="1"/>
            </p:cNvSpPr>
            <p:nvPr/>
          </p:nvSpPr>
          <p:spPr bwMode="auto">
            <a:xfrm flipH="1">
              <a:off x="6300595" y="4230633"/>
              <a:ext cx="20518" cy="145464"/>
            </a:xfrm>
            <a:custGeom>
              <a:avLst/>
              <a:gdLst>
                <a:gd name="T0" fmla="*/ 0 w 22"/>
                <a:gd name="T1" fmla="*/ 148 h 156"/>
                <a:gd name="T2" fmla="*/ 0 w 22"/>
                <a:gd name="T3" fmla="*/ 148 h 156"/>
                <a:gd name="T4" fmla="*/ 8 w 22"/>
                <a:gd name="T5" fmla="*/ 156 h 156"/>
                <a:gd name="T6" fmla="*/ 8 w 22"/>
                <a:gd name="T7" fmla="*/ 156 h 156"/>
                <a:gd name="T8" fmla="*/ 0 w 22"/>
                <a:gd name="T9" fmla="*/ 148 h 156"/>
                <a:gd name="T10" fmla="*/ 21 w 22"/>
                <a:gd name="T11" fmla="*/ 0 h 156"/>
                <a:gd name="T12" fmla="*/ 21 w 22"/>
                <a:gd name="T13" fmla="*/ 0 h 156"/>
                <a:gd name="T14" fmla="*/ 22 w 22"/>
                <a:gd name="T15" fmla="*/ 3 h 156"/>
                <a:gd name="T16" fmla="*/ 21 w 22"/>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 h="156">
                  <a:moveTo>
                    <a:pt x="0" y="148"/>
                  </a:moveTo>
                  <a:lnTo>
                    <a:pt x="0" y="148"/>
                  </a:lnTo>
                  <a:lnTo>
                    <a:pt x="8" y="156"/>
                  </a:lnTo>
                  <a:lnTo>
                    <a:pt x="0" y="148"/>
                  </a:lnTo>
                  <a:moveTo>
                    <a:pt x="21" y="0"/>
                  </a:moveTo>
                  <a:lnTo>
                    <a:pt x="21" y="0"/>
                  </a:lnTo>
                  <a:lnTo>
                    <a:pt x="22" y="3"/>
                  </a:lnTo>
                  <a:lnTo>
                    <a:pt x="21"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4" name="Freeform 59"/>
            <p:cNvSpPr/>
            <p:nvPr/>
          </p:nvSpPr>
          <p:spPr bwMode="auto">
            <a:xfrm flipH="1">
              <a:off x="6296864" y="4230633"/>
              <a:ext cx="24248" cy="145464"/>
            </a:xfrm>
            <a:custGeom>
              <a:avLst/>
              <a:gdLst>
                <a:gd name="T0" fmla="*/ 21 w 26"/>
                <a:gd name="T1" fmla="*/ 0 h 156"/>
                <a:gd name="T2" fmla="*/ 0 w 26"/>
                <a:gd name="T3" fmla="*/ 148 h 156"/>
                <a:gd name="T4" fmla="*/ 8 w 26"/>
                <a:gd name="T5" fmla="*/ 156 h 156"/>
                <a:gd name="T6" fmla="*/ 26 w 26"/>
                <a:gd name="T7" fmla="*/ 7 h 156"/>
                <a:gd name="T8" fmla="*/ 22 w 26"/>
                <a:gd name="T9" fmla="*/ 3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2" y="3"/>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5" name="Freeform 60"/>
            <p:cNvSpPr/>
            <p:nvPr/>
          </p:nvSpPr>
          <p:spPr bwMode="auto">
            <a:xfrm flipH="1">
              <a:off x="6296864" y="4230633"/>
              <a:ext cx="24248" cy="145464"/>
            </a:xfrm>
            <a:custGeom>
              <a:avLst/>
              <a:gdLst>
                <a:gd name="T0" fmla="*/ 21 w 26"/>
                <a:gd name="T1" fmla="*/ 0 h 156"/>
                <a:gd name="T2" fmla="*/ 0 w 26"/>
                <a:gd name="T3" fmla="*/ 148 h 156"/>
                <a:gd name="T4" fmla="*/ 8 w 26"/>
                <a:gd name="T5" fmla="*/ 156 h 156"/>
                <a:gd name="T6" fmla="*/ 26 w 26"/>
                <a:gd name="T7" fmla="*/ 7 h 156"/>
                <a:gd name="T8" fmla="*/ 22 w 26"/>
                <a:gd name="T9" fmla="*/ 3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2" y="3"/>
                  </a:lnTo>
                  <a:lnTo>
                    <a:pt x="21"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6" name="Freeform 61"/>
            <p:cNvSpPr>
              <a:spLocks noEditPoints="1"/>
            </p:cNvSpPr>
            <p:nvPr/>
          </p:nvSpPr>
          <p:spPr bwMode="auto">
            <a:xfrm flipH="1">
              <a:off x="6115005" y="4177483"/>
              <a:ext cx="151084" cy="22379"/>
            </a:xfrm>
            <a:custGeom>
              <a:avLst/>
              <a:gdLst>
                <a:gd name="T0" fmla="*/ 7 w 162"/>
                <a:gd name="T1" fmla="*/ 16 h 24"/>
                <a:gd name="T2" fmla="*/ 0 w 162"/>
                <a:gd name="T3" fmla="*/ 16 h 24"/>
                <a:gd name="T4" fmla="*/ 7 w 162"/>
                <a:gd name="T5" fmla="*/ 24 h 24"/>
                <a:gd name="T6" fmla="*/ 15 w 162"/>
                <a:gd name="T7" fmla="*/ 24 h 24"/>
                <a:gd name="T8" fmla="*/ 7 w 162"/>
                <a:gd name="T9" fmla="*/ 16 h 24"/>
                <a:gd name="T10" fmla="*/ 160 w 162"/>
                <a:gd name="T11" fmla="*/ 0 h 24"/>
                <a:gd name="T12" fmla="*/ 160 w 162"/>
                <a:gd name="T13" fmla="*/ 0 h 24"/>
                <a:gd name="T14" fmla="*/ 162 w 162"/>
                <a:gd name="T15" fmla="*/ 2 h 24"/>
                <a:gd name="T16" fmla="*/ 160 w 162"/>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2" h="24">
                  <a:moveTo>
                    <a:pt x="7" y="16"/>
                  </a:moveTo>
                  <a:lnTo>
                    <a:pt x="0" y="16"/>
                  </a:lnTo>
                  <a:lnTo>
                    <a:pt x="7" y="24"/>
                  </a:lnTo>
                  <a:lnTo>
                    <a:pt x="15" y="24"/>
                  </a:lnTo>
                  <a:lnTo>
                    <a:pt x="7" y="16"/>
                  </a:lnTo>
                  <a:close/>
                  <a:moveTo>
                    <a:pt x="160" y="0"/>
                  </a:moveTo>
                  <a:lnTo>
                    <a:pt x="160" y="0"/>
                  </a:lnTo>
                  <a:lnTo>
                    <a:pt x="162" y="2"/>
                  </a:lnTo>
                  <a:lnTo>
                    <a:pt x="16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7" name="Freeform 62"/>
            <p:cNvSpPr>
              <a:spLocks noEditPoints="1"/>
            </p:cNvSpPr>
            <p:nvPr/>
          </p:nvSpPr>
          <p:spPr bwMode="auto">
            <a:xfrm flipH="1">
              <a:off x="6115005" y="4177483"/>
              <a:ext cx="151084" cy="22379"/>
            </a:xfrm>
            <a:custGeom>
              <a:avLst/>
              <a:gdLst>
                <a:gd name="T0" fmla="*/ 7 w 162"/>
                <a:gd name="T1" fmla="*/ 16 h 24"/>
                <a:gd name="T2" fmla="*/ 0 w 162"/>
                <a:gd name="T3" fmla="*/ 16 h 24"/>
                <a:gd name="T4" fmla="*/ 7 w 162"/>
                <a:gd name="T5" fmla="*/ 24 h 24"/>
                <a:gd name="T6" fmla="*/ 15 w 162"/>
                <a:gd name="T7" fmla="*/ 24 h 24"/>
                <a:gd name="T8" fmla="*/ 7 w 162"/>
                <a:gd name="T9" fmla="*/ 16 h 24"/>
                <a:gd name="T10" fmla="*/ 160 w 162"/>
                <a:gd name="T11" fmla="*/ 0 h 24"/>
                <a:gd name="T12" fmla="*/ 160 w 162"/>
                <a:gd name="T13" fmla="*/ 0 h 24"/>
                <a:gd name="T14" fmla="*/ 162 w 162"/>
                <a:gd name="T15" fmla="*/ 2 h 24"/>
                <a:gd name="T16" fmla="*/ 160 w 162"/>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2" h="24">
                  <a:moveTo>
                    <a:pt x="7" y="16"/>
                  </a:moveTo>
                  <a:lnTo>
                    <a:pt x="0" y="16"/>
                  </a:lnTo>
                  <a:lnTo>
                    <a:pt x="7" y="24"/>
                  </a:lnTo>
                  <a:lnTo>
                    <a:pt x="15" y="24"/>
                  </a:lnTo>
                  <a:lnTo>
                    <a:pt x="7" y="16"/>
                  </a:lnTo>
                  <a:moveTo>
                    <a:pt x="160" y="0"/>
                  </a:moveTo>
                  <a:lnTo>
                    <a:pt x="160" y="0"/>
                  </a:lnTo>
                  <a:lnTo>
                    <a:pt x="162" y="2"/>
                  </a:lnTo>
                  <a:lnTo>
                    <a:pt x="16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8" name="Freeform 63"/>
            <p:cNvSpPr/>
            <p:nvPr/>
          </p:nvSpPr>
          <p:spPr bwMode="auto">
            <a:xfrm flipH="1">
              <a:off x="6112207" y="4177483"/>
              <a:ext cx="147353" cy="22379"/>
            </a:xfrm>
            <a:custGeom>
              <a:avLst/>
              <a:gdLst>
                <a:gd name="T0" fmla="*/ 153 w 158"/>
                <a:gd name="T1" fmla="*/ 0 h 24"/>
                <a:gd name="T2" fmla="*/ 0 w 158"/>
                <a:gd name="T3" fmla="*/ 16 h 24"/>
                <a:gd name="T4" fmla="*/ 8 w 158"/>
                <a:gd name="T5" fmla="*/ 24 h 24"/>
                <a:gd name="T6" fmla="*/ 158 w 158"/>
                <a:gd name="T7" fmla="*/ 7 h 24"/>
                <a:gd name="T8" fmla="*/ 155 w 158"/>
                <a:gd name="T9" fmla="*/ 2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6"/>
                  </a:lnTo>
                  <a:lnTo>
                    <a:pt x="8" y="24"/>
                  </a:lnTo>
                  <a:lnTo>
                    <a:pt x="158" y="7"/>
                  </a:lnTo>
                  <a:lnTo>
                    <a:pt x="155" y="2"/>
                  </a:lnTo>
                  <a:lnTo>
                    <a:pt x="15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9" name="Freeform 64"/>
            <p:cNvSpPr/>
            <p:nvPr/>
          </p:nvSpPr>
          <p:spPr bwMode="auto">
            <a:xfrm flipH="1">
              <a:off x="6112207" y="4177483"/>
              <a:ext cx="147353" cy="22379"/>
            </a:xfrm>
            <a:custGeom>
              <a:avLst/>
              <a:gdLst>
                <a:gd name="T0" fmla="*/ 153 w 158"/>
                <a:gd name="T1" fmla="*/ 0 h 24"/>
                <a:gd name="T2" fmla="*/ 0 w 158"/>
                <a:gd name="T3" fmla="*/ 16 h 24"/>
                <a:gd name="T4" fmla="*/ 8 w 158"/>
                <a:gd name="T5" fmla="*/ 24 h 24"/>
                <a:gd name="T6" fmla="*/ 158 w 158"/>
                <a:gd name="T7" fmla="*/ 7 h 24"/>
                <a:gd name="T8" fmla="*/ 155 w 158"/>
                <a:gd name="T9" fmla="*/ 2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6"/>
                  </a:lnTo>
                  <a:lnTo>
                    <a:pt x="8" y="24"/>
                  </a:lnTo>
                  <a:lnTo>
                    <a:pt x="158" y="7"/>
                  </a:lnTo>
                  <a:lnTo>
                    <a:pt x="155" y="2"/>
                  </a:lnTo>
                  <a:lnTo>
                    <a:pt x="153"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0" name="Freeform 65"/>
            <p:cNvSpPr>
              <a:spLocks noEditPoints="1"/>
            </p:cNvSpPr>
            <p:nvPr/>
          </p:nvSpPr>
          <p:spPr bwMode="auto">
            <a:xfrm flipH="1">
              <a:off x="6163501" y="4130860"/>
              <a:ext cx="150151" cy="22379"/>
            </a:xfrm>
            <a:custGeom>
              <a:avLst/>
              <a:gdLst>
                <a:gd name="T0" fmla="*/ 7 w 161"/>
                <a:gd name="T1" fmla="*/ 15 h 24"/>
                <a:gd name="T2" fmla="*/ 0 w 161"/>
                <a:gd name="T3" fmla="*/ 15 h 24"/>
                <a:gd name="T4" fmla="*/ 9 w 161"/>
                <a:gd name="T5" fmla="*/ 24 h 24"/>
                <a:gd name="T6" fmla="*/ 14 w 161"/>
                <a:gd name="T7" fmla="*/ 22 h 24"/>
                <a:gd name="T8" fmla="*/ 7 w 161"/>
                <a:gd name="T9" fmla="*/ 15 h 24"/>
                <a:gd name="T10" fmla="*/ 161 w 161"/>
                <a:gd name="T11" fmla="*/ 0 h 24"/>
                <a:gd name="T12" fmla="*/ 161 w 161"/>
                <a:gd name="T13" fmla="*/ 0 h 24"/>
                <a:gd name="T14" fmla="*/ 161 w 161"/>
                <a:gd name="T15" fmla="*/ 0 h 24"/>
                <a:gd name="T16" fmla="*/ 161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7" y="15"/>
                  </a:moveTo>
                  <a:lnTo>
                    <a:pt x="0" y="15"/>
                  </a:lnTo>
                  <a:lnTo>
                    <a:pt x="9" y="24"/>
                  </a:lnTo>
                  <a:lnTo>
                    <a:pt x="14" y="22"/>
                  </a:lnTo>
                  <a:lnTo>
                    <a:pt x="7" y="15"/>
                  </a:lnTo>
                  <a:close/>
                  <a:moveTo>
                    <a:pt x="161" y="0"/>
                  </a:moveTo>
                  <a:lnTo>
                    <a:pt x="16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1" name="Freeform 66"/>
            <p:cNvSpPr>
              <a:spLocks noEditPoints="1"/>
            </p:cNvSpPr>
            <p:nvPr/>
          </p:nvSpPr>
          <p:spPr bwMode="auto">
            <a:xfrm flipH="1">
              <a:off x="6163501" y="4130860"/>
              <a:ext cx="150151" cy="22379"/>
            </a:xfrm>
            <a:custGeom>
              <a:avLst/>
              <a:gdLst>
                <a:gd name="T0" fmla="*/ 7 w 161"/>
                <a:gd name="T1" fmla="*/ 15 h 24"/>
                <a:gd name="T2" fmla="*/ 0 w 161"/>
                <a:gd name="T3" fmla="*/ 15 h 24"/>
                <a:gd name="T4" fmla="*/ 9 w 161"/>
                <a:gd name="T5" fmla="*/ 24 h 24"/>
                <a:gd name="T6" fmla="*/ 14 w 161"/>
                <a:gd name="T7" fmla="*/ 22 h 24"/>
                <a:gd name="T8" fmla="*/ 7 w 161"/>
                <a:gd name="T9" fmla="*/ 15 h 24"/>
                <a:gd name="T10" fmla="*/ 161 w 161"/>
                <a:gd name="T11" fmla="*/ 0 h 24"/>
                <a:gd name="T12" fmla="*/ 161 w 161"/>
                <a:gd name="T13" fmla="*/ 0 h 24"/>
                <a:gd name="T14" fmla="*/ 161 w 161"/>
                <a:gd name="T15" fmla="*/ 0 h 24"/>
                <a:gd name="T16" fmla="*/ 161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7" y="15"/>
                  </a:moveTo>
                  <a:lnTo>
                    <a:pt x="0" y="15"/>
                  </a:lnTo>
                  <a:lnTo>
                    <a:pt x="9" y="24"/>
                  </a:lnTo>
                  <a:lnTo>
                    <a:pt x="14" y="22"/>
                  </a:lnTo>
                  <a:lnTo>
                    <a:pt x="7" y="15"/>
                  </a:lnTo>
                  <a:moveTo>
                    <a:pt x="161" y="0"/>
                  </a:moveTo>
                  <a:lnTo>
                    <a:pt x="161"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2" name="Freeform 67"/>
            <p:cNvSpPr/>
            <p:nvPr/>
          </p:nvSpPr>
          <p:spPr bwMode="auto">
            <a:xfrm flipH="1">
              <a:off x="6157905" y="4130860"/>
              <a:ext cx="149218" cy="20514"/>
            </a:xfrm>
            <a:custGeom>
              <a:avLst/>
              <a:gdLst>
                <a:gd name="T0" fmla="*/ 154 w 160"/>
                <a:gd name="T1" fmla="*/ 0 h 22"/>
                <a:gd name="T2" fmla="*/ 0 w 160"/>
                <a:gd name="T3" fmla="*/ 15 h 22"/>
                <a:gd name="T4" fmla="*/ 7 w 160"/>
                <a:gd name="T5" fmla="*/ 22 h 22"/>
                <a:gd name="T6" fmla="*/ 160 w 160"/>
                <a:gd name="T7" fmla="*/ 6 h 22"/>
                <a:gd name="T8" fmla="*/ 154 w 160"/>
                <a:gd name="T9" fmla="*/ 0 h 22"/>
                <a:gd name="T10" fmla="*/ 154 w 160"/>
                <a:gd name="T11" fmla="*/ 0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2">
                  <a:moveTo>
                    <a:pt x="154" y="0"/>
                  </a:moveTo>
                  <a:lnTo>
                    <a:pt x="0" y="15"/>
                  </a:lnTo>
                  <a:lnTo>
                    <a:pt x="7" y="22"/>
                  </a:lnTo>
                  <a:lnTo>
                    <a:pt x="160" y="6"/>
                  </a:lnTo>
                  <a:lnTo>
                    <a:pt x="15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3" name="Freeform 68"/>
            <p:cNvSpPr/>
            <p:nvPr/>
          </p:nvSpPr>
          <p:spPr bwMode="auto">
            <a:xfrm flipH="1">
              <a:off x="6157905" y="4130860"/>
              <a:ext cx="149218" cy="20514"/>
            </a:xfrm>
            <a:custGeom>
              <a:avLst/>
              <a:gdLst>
                <a:gd name="T0" fmla="*/ 154 w 160"/>
                <a:gd name="T1" fmla="*/ 0 h 22"/>
                <a:gd name="T2" fmla="*/ 0 w 160"/>
                <a:gd name="T3" fmla="*/ 15 h 22"/>
                <a:gd name="T4" fmla="*/ 7 w 160"/>
                <a:gd name="T5" fmla="*/ 22 h 22"/>
                <a:gd name="T6" fmla="*/ 160 w 160"/>
                <a:gd name="T7" fmla="*/ 6 h 22"/>
                <a:gd name="T8" fmla="*/ 154 w 160"/>
                <a:gd name="T9" fmla="*/ 0 h 22"/>
                <a:gd name="T10" fmla="*/ 154 w 160"/>
                <a:gd name="T11" fmla="*/ 0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2">
                  <a:moveTo>
                    <a:pt x="154" y="0"/>
                  </a:moveTo>
                  <a:lnTo>
                    <a:pt x="0" y="15"/>
                  </a:lnTo>
                  <a:lnTo>
                    <a:pt x="7" y="22"/>
                  </a:lnTo>
                  <a:lnTo>
                    <a:pt x="160" y="6"/>
                  </a:lnTo>
                  <a:lnTo>
                    <a:pt x="154"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4" name="Freeform 69"/>
            <p:cNvSpPr/>
            <p:nvPr/>
          </p:nvSpPr>
          <p:spPr bwMode="auto">
            <a:xfrm flipH="1">
              <a:off x="6217592" y="3409136"/>
              <a:ext cx="867331" cy="865323"/>
            </a:xfrm>
            <a:custGeom>
              <a:avLst/>
              <a:gdLst>
                <a:gd name="T0" fmla="*/ 81 w 507"/>
                <a:gd name="T1" fmla="*/ 33 h 506"/>
                <a:gd name="T2" fmla="*/ 81 w 507"/>
                <a:gd name="T3" fmla="*/ 33 h 506"/>
                <a:gd name="T4" fmla="*/ 0 w 507"/>
                <a:gd name="T5" fmla="*/ 0 h 506"/>
                <a:gd name="T6" fmla="*/ 35 w 507"/>
                <a:gd name="T7" fmla="*/ 81 h 506"/>
                <a:gd name="T8" fmla="*/ 35 w 507"/>
                <a:gd name="T9" fmla="*/ 81 h 506"/>
                <a:gd name="T10" fmla="*/ 886 w 507"/>
                <a:gd name="T11" fmla="*/ 928 h 506"/>
                <a:gd name="T12" fmla="*/ 930 w 507"/>
                <a:gd name="T13" fmla="*/ 884 h 506"/>
                <a:gd name="T14" fmla="*/ 81 w 507"/>
                <a:gd name="T15" fmla="*/ 33 h 50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6">
                  <a:moveTo>
                    <a:pt x="44" y="18"/>
                  </a:moveTo>
                  <a:cubicBezTo>
                    <a:pt x="44" y="18"/>
                    <a:pt x="44" y="18"/>
                    <a:pt x="44" y="18"/>
                  </a:cubicBezTo>
                  <a:cubicBezTo>
                    <a:pt x="40" y="14"/>
                    <a:pt x="0" y="0"/>
                    <a:pt x="0" y="0"/>
                  </a:cubicBezTo>
                  <a:cubicBezTo>
                    <a:pt x="0" y="0"/>
                    <a:pt x="16" y="40"/>
                    <a:pt x="19" y="44"/>
                  </a:cubicBezTo>
                  <a:cubicBezTo>
                    <a:pt x="19" y="44"/>
                    <a:pt x="19" y="44"/>
                    <a:pt x="19" y="44"/>
                  </a:cubicBezTo>
                  <a:cubicBezTo>
                    <a:pt x="483" y="506"/>
                    <a:pt x="483" y="506"/>
                    <a:pt x="483" y="506"/>
                  </a:cubicBezTo>
                  <a:cubicBezTo>
                    <a:pt x="507" y="482"/>
                    <a:pt x="507" y="482"/>
                    <a:pt x="507" y="482"/>
                  </a:cubicBezTo>
                  <a:lnTo>
                    <a:pt x="44"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05" name="Oval 70"/>
          <p:cNvSpPr>
            <a:spLocks noChangeArrowheads="1"/>
          </p:cNvSpPr>
          <p:nvPr/>
        </p:nvSpPr>
        <p:spPr bwMode="auto">
          <a:xfrm flipH="1">
            <a:off x="6089136" y="1114695"/>
            <a:ext cx="2155272" cy="2153716"/>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endParaRPr lang="zh-CN" altLang="zh-CN"/>
          </a:p>
        </p:txBody>
      </p:sp>
      <p:sp>
        <p:nvSpPr>
          <p:cNvPr id="106" name="Oval 71"/>
          <p:cNvSpPr>
            <a:spLocks noChangeArrowheads="1"/>
          </p:cNvSpPr>
          <p:nvPr/>
        </p:nvSpPr>
        <p:spPr bwMode="auto">
          <a:xfrm flipH="1">
            <a:off x="6310167" y="1335757"/>
            <a:ext cx="1714145" cy="171252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endParaRPr lang="zh-CN" altLang="zh-CN"/>
          </a:p>
        </p:txBody>
      </p:sp>
      <p:sp>
        <p:nvSpPr>
          <p:cNvPr id="107" name="Freeform 72"/>
          <p:cNvSpPr>
            <a:spLocks noEditPoints="1"/>
          </p:cNvSpPr>
          <p:nvPr/>
        </p:nvSpPr>
        <p:spPr bwMode="auto">
          <a:xfrm flipH="1">
            <a:off x="6270063" y="1294716"/>
            <a:ext cx="1793418" cy="1794608"/>
          </a:xfrm>
          <a:custGeom>
            <a:avLst/>
            <a:gdLst>
              <a:gd name="T0" fmla="*/ 524 w 1048"/>
              <a:gd name="T1" fmla="*/ 0 h 1049"/>
              <a:gd name="T2" fmla="*/ 0 w 1048"/>
              <a:gd name="T3" fmla="*/ 525 h 1049"/>
              <a:gd name="T4" fmla="*/ 506 w 1048"/>
              <a:gd name="T5" fmla="*/ 1049 h 1049"/>
              <a:gd name="T6" fmla="*/ 524 w 1048"/>
              <a:gd name="T7" fmla="*/ 1049 h 1049"/>
              <a:gd name="T8" fmla="*/ 547 w 1048"/>
              <a:gd name="T9" fmla="*/ 1048 h 1049"/>
              <a:gd name="T10" fmla="*/ 1048 w 1048"/>
              <a:gd name="T11" fmla="*/ 525 h 1049"/>
              <a:gd name="T12" fmla="*/ 524 w 1048"/>
              <a:gd name="T13" fmla="*/ 0 h 1049"/>
              <a:gd name="T14" fmla="*/ 547 w 1048"/>
              <a:gd name="T15" fmla="*/ 1001 h 1049"/>
              <a:gd name="T16" fmla="*/ 524 w 1048"/>
              <a:gd name="T17" fmla="*/ 1002 h 1049"/>
              <a:gd name="T18" fmla="*/ 506 w 1048"/>
              <a:gd name="T19" fmla="*/ 1002 h 1049"/>
              <a:gd name="T20" fmla="*/ 47 w 1048"/>
              <a:gd name="T21" fmla="*/ 525 h 1049"/>
              <a:gd name="T22" fmla="*/ 524 w 1048"/>
              <a:gd name="T23" fmla="*/ 47 h 1049"/>
              <a:gd name="T24" fmla="*/ 1002 w 1048"/>
              <a:gd name="T25" fmla="*/ 525 h 1049"/>
              <a:gd name="T26" fmla="*/ 547 w 1048"/>
              <a:gd name="T27" fmla="*/ 100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8" h="1049">
                <a:moveTo>
                  <a:pt x="524" y="0"/>
                </a:moveTo>
                <a:cubicBezTo>
                  <a:pt x="235" y="0"/>
                  <a:pt x="0" y="235"/>
                  <a:pt x="0" y="525"/>
                </a:cubicBezTo>
                <a:cubicBezTo>
                  <a:pt x="0" y="808"/>
                  <a:pt x="225" y="1039"/>
                  <a:pt x="506" y="1049"/>
                </a:cubicBezTo>
                <a:cubicBezTo>
                  <a:pt x="512" y="1049"/>
                  <a:pt x="518" y="1049"/>
                  <a:pt x="524" y="1049"/>
                </a:cubicBezTo>
                <a:cubicBezTo>
                  <a:pt x="532" y="1049"/>
                  <a:pt x="539" y="1049"/>
                  <a:pt x="547" y="1048"/>
                </a:cubicBezTo>
                <a:cubicBezTo>
                  <a:pt x="826" y="1036"/>
                  <a:pt x="1048" y="806"/>
                  <a:pt x="1048" y="525"/>
                </a:cubicBezTo>
                <a:cubicBezTo>
                  <a:pt x="1048" y="235"/>
                  <a:pt x="813" y="0"/>
                  <a:pt x="524" y="0"/>
                </a:cubicBezTo>
                <a:moveTo>
                  <a:pt x="547" y="1001"/>
                </a:moveTo>
                <a:cubicBezTo>
                  <a:pt x="539" y="1002"/>
                  <a:pt x="532" y="1002"/>
                  <a:pt x="524" y="1002"/>
                </a:cubicBezTo>
                <a:cubicBezTo>
                  <a:pt x="518" y="1002"/>
                  <a:pt x="512" y="1002"/>
                  <a:pt x="506" y="1002"/>
                </a:cubicBezTo>
                <a:cubicBezTo>
                  <a:pt x="251" y="992"/>
                  <a:pt x="47" y="782"/>
                  <a:pt x="47" y="525"/>
                </a:cubicBezTo>
                <a:cubicBezTo>
                  <a:pt x="47" y="261"/>
                  <a:pt x="261" y="47"/>
                  <a:pt x="524" y="47"/>
                </a:cubicBezTo>
                <a:cubicBezTo>
                  <a:pt x="788" y="47"/>
                  <a:pt x="1002" y="261"/>
                  <a:pt x="1002" y="525"/>
                </a:cubicBezTo>
                <a:cubicBezTo>
                  <a:pt x="1002" y="780"/>
                  <a:pt x="800" y="989"/>
                  <a:pt x="547" y="1001"/>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en-US">
              <a:latin typeface="+mn-lt"/>
            </a:endParaRPr>
          </a:p>
        </p:txBody>
      </p:sp>
      <p:sp>
        <p:nvSpPr>
          <p:cNvPr id="108" name="Freeform 73"/>
          <p:cNvSpPr>
            <a:spLocks noEditPoints="1"/>
          </p:cNvSpPr>
          <p:nvPr/>
        </p:nvSpPr>
        <p:spPr bwMode="auto">
          <a:xfrm flipH="1">
            <a:off x="6472442" y="1499921"/>
            <a:ext cx="1388663" cy="1384198"/>
          </a:xfrm>
          <a:custGeom>
            <a:avLst/>
            <a:gdLst>
              <a:gd name="T0" fmla="*/ 745 w 812"/>
              <a:gd name="T1" fmla="*/ 0 h 809"/>
              <a:gd name="T2" fmla="*/ 0 w 812"/>
              <a:gd name="T3" fmla="*/ 743 h 809"/>
              <a:gd name="T4" fmla="*/ 745 w 812"/>
              <a:gd name="T5" fmla="*/ 1484 h 809"/>
              <a:gd name="T6" fmla="*/ 1489 w 812"/>
              <a:gd name="T7" fmla="*/ 743 h 809"/>
              <a:gd name="T8" fmla="*/ 745 w 812"/>
              <a:gd name="T9" fmla="*/ 0 h 809"/>
              <a:gd name="T10" fmla="*/ 745 w 812"/>
              <a:gd name="T11" fmla="*/ 1398 h 809"/>
              <a:gd name="T12" fmla="*/ 86 w 812"/>
              <a:gd name="T13" fmla="*/ 743 h 809"/>
              <a:gd name="T14" fmla="*/ 745 w 812"/>
              <a:gd name="T15" fmla="*/ 86 h 809"/>
              <a:gd name="T16" fmla="*/ 1405 w 812"/>
              <a:gd name="T17" fmla="*/ 743 h 809"/>
              <a:gd name="T18" fmla="*/ 745 w 812"/>
              <a:gd name="T19" fmla="*/ 1398 h 8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12" h="809">
                <a:moveTo>
                  <a:pt x="406" y="0"/>
                </a:moveTo>
                <a:cubicBezTo>
                  <a:pt x="182" y="0"/>
                  <a:pt x="0" y="182"/>
                  <a:pt x="0" y="405"/>
                </a:cubicBezTo>
                <a:cubicBezTo>
                  <a:pt x="0" y="627"/>
                  <a:pt x="182" y="809"/>
                  <a:pt x="406" y="809"/>
                </a:cubicBezTo>
                <a:cubicBezTo>
                  <a:pt x="630" y="809"/>
                  <a:pt x="812" y="627"/>
                  <a:pt x="812" y="405"/>
                </a:cubicBezTo>
                <a:cubicBezTo>
                  <a:pt x="812" y="182"/>
                  <a:pt x="630" y="0"/>
                  <a:pt x="406" y="0"/>
                </a:cubicBezTo>
                <a:moveTo>
                  <a:pt x="406" y="762"/>
                </a:moveTo>
                <a:cubicBezTo>
                  <a:pt x="208" y="762"/>
                  <a:pt x="47" y="602"/>
                  <a:pt x="47" y="405"/>
                </a:cubicBezTo>
                <a:cubicBezTo>
                  <a:pt x="47" y="207"/>
                  <a:pt x="208" y="47"/>
                  <a:pt x="406" y="47"/>
                </a:cubicBezTo>
                <a:cubicBezTo>
                  <a:pt x="604" y="47"/>
                  <a:pt x="766" y="207"/>
                  <a:pt x="766" y="405"/>
                </a:cubicBezTo>
                <a:cubicBezTo>
                  <a:pt x="766" y="602"/>
                  <a:pt x="604" y="762"/>
                  <a:pt x="406" y="762"/>
                </a:cubicBezTo>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9" name="Freeform 74"/>
          <p:cNvSpPr>
            <a:spLocks noEditPoints="1"/>
          </p:cNvSpPr>
          <p:nvPr/>
        </p:nvSpPr>
        <p:spPr bwMode="auto">
          <a:xfrm flipH="1">
            <a:off x="6673886" y="1706991"/>
            <a:ext cx="985773" cy="970058"/>
          </a:xfrm>
          <a:custGeom>
            <a:avLst/>
            <a:gdLst>
              <a:gd name="T0" fmla="*/ 529 w 576"/>
              <a:gd name="T1" fmla="*/ 0 h 567"/>
              <a:gd name="T2" fmla="*/ 0 w 576"/>
              <a:gd name="T3" fmla="*/ 521 h 567"/>
              <a:gd name="T4" fmla="*/ 529 w 576"/>
              <a:gd name="T5" fmla="*/ 1040 h 567"/>
              <a:gd name="T6" fmla="*/ 1057 w 576"/>
              <a:gd name="T7" fmla="*/ 521 h 567"/>
              <a:gd name="T8" fmla="*/ 529 w 576"/>
              <a:gd name="T9" fmla="*/ 0 h 567"/>
              <a:gd name="T10" fmla="*/ 529 w 576"/>
              <a:gd name="T11" fmla="*/ 956 h 567"/>
              <a:gd name="T12" fmla="*/ 86 w 576"/>
              <a:gd name="T13" fmla="*/ 521 h 567"/>
              <a:gd name="T14" fmla="*/ 529 w 576"/>
              <a:gd name="T15" fmla="*/ 84 h 567"/>
              <a:gd name="T16" fmla="*/ 971 w 576"/>
              <a:gd name="T17" fmla="*/ 521 h 567"/>
              <a:gd name="T18" fmla="*/ 529 w 576"/>
              <a:gd name="T19" fmla="*/ 956 h 5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76" h="567">
                <a:moveTo>
                  <a:pt x="288" y="0"/>
                </a:moveTo>
                <a:cubicBezTo>
                  <a:pt x="129" y="0"/>
                  <a:pt x="0" y="127"/>
                  <a:pt x="0" y="284"/>
                </a:cubicBezTo>
                <a:cubicBezTo>
                  <a:pt x="0" y="440"/>
                  <a:pt x="129" y="567"/>
                  <a:pt x="288" y="567"/>
                </a:cubicBezTo>
                <a:cubicBezTo>
                  <a:pt x="447" y="567"/>
                  <a:pt x="576" y="440"/>
                  <a:pt x="576" y="284"/>
                </a:cubicBezTo>
                <a:cubicBezTo>
                  <a:pt x="576" y="127"/>
                  <a:pt x="447" y="0"/>
                  <a:pt x="288" y="0"/>
                </a:cubicBezTo>
                <a:moveTo>
                  <a:pt x="288" y="521"/>
                </a:moveTo>
                <a:cubicBezTo>
                  <a:pt x="155" y="521"/>
                  <a:pt x="47" y="414"/>
                  <a:pt x="47" y="284"/>
                </a:cubicBezTo>
                <a:cubicBezTo>
                  <a:pt x="47" y="153"/>
                  <a:pt x="155" y="46"/>
                  <a:pt x="288" y="46"/>
                </a:cubicBezTo>
                <a:cubicBezTo>
                  <a:pt x="421" y="46"/>
                  <a:pt x="529" y="153"/>
                  <a:pt x="529" y="284"/>
                </a:cubicBezTo>
                <a:cubicBezTo>
                  <a:pt x="529" y="414"/>
                  <a:pt x="421" y="521"/>
                  <a:pt x="288" y="521"/>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0" name="Freeform 75"/>
          <p:cNvSpPr>
            <a:spLocks noEditPoints="1"/>
          </p:cNvSpPr>
          <p:nvPr/>
        </p:nvSpPr>
        <p:spPr bwMode="auto">
          <a:xfrm flipH="1">
            <a:off x="6876264" y="1912195"/>
            <a:ext cx="581019" cy="559649"/>
          </a:xfrm>
          <a:custGeom>
            <a:avLst/>
            <a:gdLst>
              <a:gd name="T0" fmla="*/ 312 w 340"/>
              <a:gd name="T1" fmla="*/ 0 h 327"/>
              <a:gd name="T2" fmla="*/ 0 w 340"/>
              <a:gd name="T3" fmla="*/ 301 h 327"/>
              <a:gd name="T4" fmla="*/ 312 w 340"/>
              <a:gd name="T5" fmla="*/ 600 h 327"/>
              <a:gd name="T6" fmla="*/ 623 w 340"/>
              <a:gd name="T7" fmla="*/ 301 h 327"/>
              <a:gd name="T8" fmla="*/ 312 w 340"/>
              <a:gd name="T9" fmla="*/ 0 h 327"/>
              <a:gd name="T10" fmla="*/ 312 w 340"/>
              <a:gd name="T11" fmla="*/ 516 h 327"/>
              <a:gd name="T12" fmla="*/ 86 w 340"/>
              <a:gd name="T13" fmla="*/ 301 h 327"/>
              <a:gd name="T14" fmla="*/ 312 w 340"/>
              <a:gd name="T15" fmla="*/ 86 h 327"/>
              <a:gd name="T16" fmla="*/ 537 w 340"/>
              <a:gd name="T17" fmla="*/ 301 h 327"/>
              <a:gd name="T18" fmla="*/ 312 w 340"/>
              <a:gd name="T19" fmla="*/ 516 h 3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0" h="327">
                <a:moveTo>
                  <a:pt x="170" y="0"/>
                </a:moveTo>
                <a:cubicBezTo>
                  <a:pt x="76" y="0"/>
                  <a:pt x="0" y="73"/>
                  <a:pt x="0" y="164"/>
                </a:cubicBezTo>
                <a:cubicBezTo>
                  <a:pt x="0" y="254"/>
                  <a:pt x="76" y="327"/>
                  <a:pt x="170" y="327"/>
                </a:cubicBezTo>
                <a:cubicBezTo>
                  <a:pt x="264" y="327"/>
                  <a:pt x="340" y="254"/>
                  <a:pt x="340" y="164"/>
                </a:cubicBezTo>
                <a:cubicBezTo>
                  <a:pt x="340" y="73"/>
                  <a:pt x="264" y="0"/>
                  <a:pt x="170" y="0"/>
                </a:cubicBezTo>
                <a:moveTo>
                  <a:pt x="170" y="281"/>
                </a:moveTo>
                <a:cubicBezTo>
                  <a:pt x="102" y="281"/>
                  <a:pt x="47" y="228"/>
                  <a:pt x="47" y="164"/>
                </a:cubicBezTo>
                <a:cubicBezTo>
                  <a:pt x="47" y="99"/>
                  <a:pt x="102" y="47"/>
                  <a:pt x="170" y="47"/>
                </a:cubicBezTo>
                <a:cubicBezTo>
                  <a:pt x="238" y="47"/>
                  <a:pt x="293" y="99"/>
                  <a:pt x="293" y="164"/>
                </a:cubicBezTo>
                <a:cubicBezTo>
                  <a:pt x="293" y="228"/>
                  <a:pt x="238" y="281"/>
                  <a:pt x="170" y="281"/>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1" name="Oval 76"/>
          <p:cNvSpPr>
            <a:spLocks noChangeArrowheads="1"/>
          </p:cNvSpPr>
          <p:nvPr/>
        </p:nvSpPr>
        <p:spPr bwMode="auto">
          <a:xfrm flipH="1">
            <a:off x="7054393" y="2086619"/>
            <a:ext cx="213569" cy="209869"/>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endParaRPr lang="zh-CN" altLang="zh-CN"/>
          </a:p>
        </p:txBody>
      </p:sp>
      <p:grpSp>
        <p:nvGrpSpPr>
          <p:cNvPr id="5" name="组合 9"/>
          <p:cNvGrpSpPr/>
          <p:nvPr/>
        </p:nvGrpSpPr>
        <p:grpSpPr>
          <a:xfrm>
            <a:off x="6205714" y="2162172"/>
            <a:ext cx="986705" cy="986848"/>
            <a:chOff x="6598099" y="2161504"/>
            <a:chExt cx="986705" cy="986543"/>
          </a:xfrm>
          <a:solidFill>
            <a:schemeClr val="accent1"/>
          </a:solidFill>
        </p:grpSpPr>
        <p:sp>
          <p:nvSpPr>
            <p:cNvPr id="112" name="Freeform 77"/>
            <p:cNvSpPr/>
            <p:nvPr/>
          </p:nvSpPr>
          <p:spPr bwMode="auto">
            <a:xfrm flipH="1">
              <a:off x="6780891" y="2883228"/>
              <a:ext cx="141757" cy="264819"/>
            </a:xfrm>
            <a:custGeom>
              <a:avLst/>
              <a:gdLst>
                <a:gd name="T0" fmla="*/ 20 w 152"/>
                <a:gd name="T1" fmla="*/ 0 h 284"/>
                <a:gd name="T2" fmla="*/ 0 w 152"/>
                <a:gd name="T3" fmla="*/ 148 h 284"/>
                <a:gd name="T4" fmla="*/ 139 w 152"/>
                <a:gd name="T5" fmla="*/ 284 h 284"/>
                <a:gd name="T6" fmla="*/ 152 w 152"/>
                <a:gd name="T7" fmla="*/ 130 h 284"/>
                <a:gd name="T8" fmla="*/ 20 w 152"/>
                <a:gd name="T9" fmla="*/ 0 h 2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4">
                  <a:moveTo>
                    <a:pt x="20" y="0"/>
                  </a:moveTo>
                  <a:lnTo>
                    <a:pt x="0" y="148"/>
                  </a:lnTo>
                  <a:lnTo>
                    <a:pt x="139" y="284"/>
                  </a:lnTo>
                  <a:lnTo>
                    <a:pt x="152" y="130"/>
                  </a:ln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3" name="Freeform 78"/>
            <p:cNvSpPr/>
            <p:nvPr/>
          </p:nvSpPr>
          <p:spPr bwMode="auto">
            <a:xfrm flipH="1">
              <a:off x="6780891" y="2883228"/>
              <a:ext cx="141757" cy="264819"/>
            </a:xfrm>
            <a:custGeom>
              <a:avLst/>
              <a:gdLst>
                <a:gd name="T0" fmla="*/ 20 w 152"/>
                <a:gd name="T1" fmla="*/ 0 h 284"/>
                <a:gd name="T2" fmla="*/ 0 w 152"/>
                <a:gd name="T3" fmla="*/ 148 h 284"/>
                <a:gd name="T4" fmla="*/ 139 w 152"/>
                <a:gd name="T5" fmla="*/ 284 h 284"/>
                <a:gd name="T6" fmla="*/ 152 w 152"/>
                <a:gd name="T7" fmla="*/ 130 h 284"/>
                <a:gd name="T8" fmla="*/ 20 w 152"/>
                <a:gd name="T9" fmla="*/ 0 h 2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4">
                  <a:moveTo>
                    <a:pt x="20" y="0"/>
                  </a:moveTo>
                  <a:lnTo>
                    <a:pt x="0" y="148"/>
                  </a:lnTo>
                  <a:lnTo>
                    <a:pt x="139" y="284"/>
                  </a:lnTo>
                  <a:lnTo>
                    <a:pt x="152" y="130"/>
                  </a:lnTo>
                  <a:lnTo>
                    <a:pt x="2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4" name="Freeform 79"/>
            <p:cNvSpPr/>
            <p:nvPr/>
          </p:nvSpPr>
          <p:spPr bwMode="auto">
            <a:xfrm flipH="1">
              <a:off x="6598099" y="2820753"/>
              <a:ext cx="264862" cy="142666"/>
            </a:xfrm>
            <a:custGeom>
              <a:avLst/>
              <a:gdLst>
                <a:gd name="T0" fmla="*/ 0 w 284"/>
                <a:gd name="T1" fmla="*/ 23 h 153"/>
                <a:gd name="T2" fmla="*/ 149 w 284"/>
                <a:gd name="T3" fmla="*/ 0 h 153"/>
                <a:gd name="T4" fmla="*/ 284 w 284"/>
                <a:gd name="T5" fmla="*/ 142 h 153"/>
                <a:gd name="T6" fmla="*/ 130 w 284"/>
                <a:gd name="T7" fmla="*/ 153 h 153"/>
                <a:gd name="T8" fmla="*/ 0 w 284"/>
                <a:gd name="T9" fmla="*/ 23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4" h="153">
                  <a:moveTo>
                    <a:pt x="0" y="23"/>
                  </a:moveTo>
                  <a:lnTo>
                    <a:pt x="149" y="0"/>
                  </a:lnTo>
                  <a:lnTo>
                    <a:pt x="284" y="142"/>
                  </a:lnTo>
                  <a:lnTo>
                    <a:pt x="130" y="153"/>
                  </a:lnTo>
                  <a:lnTo>
                    <a:pt x="0"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5" name="Freeform 80"/>
            <p:cNvSpPr/>
            <p:nvPr/>
          </p:nvSpPr>
          <p:spPr bwMode="auto">
            <a:xfrm flipH="1">
              <a:off x="6598099" y="2820753"/>
              <a:ext cx="264862" cy="142666"/>
            </a:xfrm>
            <a:custGeom>
              <a:avLst/>
              <a:gdLst>
                <a:gd name="T0" fmla="*/ 0 w 284"/>
                <a:gd name="T1" fmla="*/ 23 h 153"/>
                <a:gd name="T2" fmla="*/ 149 w 284"/>
                <a:gd name="T3" fmla="*/ 0 h 153"/>
                <a:gd name="T4" fmla="*/ 284 w 284"/>
                <a:gd name="T5" fmla="*/ 142 h 153"/>
                <a:gd name="T6" fmla="*/ 130 w 284"/>
                <a:gd name="T7" fmla="*/ 153 h 153"/>
                <a:gd name="T8" fmla="*/ 0 w 284"/>
                <a:gd name="T9" fmla="*/ 23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4" h="153">
                  <a:moveTo>
                    <a:pt x="0" y="23"/>
                  </a:moveTo>
                  <a:lnTo>
                    <a:pt x="149" y="0"/>
                  </a:lnTo>
                  <a:lnTo>
                    <a:pt x="284" y="142"/>
                  </a:lnTo>
                  <a:lnTo>
                    <a:pt x="130" y="153"/>
                  </a:lnTo>
                  <a:lnTo>
                    <a:pt x="0" y="23"/>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6" name="Freeform 81"/>
            <p:cNvSpPr/>
            <p:nvPr/>
          </p:nvSpPr>
          <p:spPr bwMode="auto">
            <a:xfrm flipH="1">
              <a:off x="6861096" y="2918662"/>
              <a:ext cx="24248" cy="145464"/>
            </a:xfrm>
            <a:custGeom>
              <a:avLst/>
              <a:gdLst>
                <a:gd name="T0" fmla="*/ 20 w 26"/>
                <a:gd name="T1" fmla="*/ 0 h 156"/>
                <a:gd name="T2" fmla="*/ 0 w 26"/>
                <a:gd name="T3" fmla="*/ 149 h 156"/>
                <a:gd name="T4" fmla="*/ 7 w 26"/>
                <a:gd name="T5" fmla="*/ 156 h 156"/>
                <a:gd name="T6" fmla="*/ 26 w 26"/>
                <a:gd name="T7" fmla="*/ 7 h 156"/>
                <a:gd name="T8" fmla="*/ 22 w 26"/>
                <a:gd name="T9" fmla="*/ 4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9"/>
                  </a:lnTo>
                  <a:lnTo>
                    <a:pt x="7" y="156"/>
                  </a:lnTo>
                  <a:lnTo>
                    <a:pt x="26" y="7"/>
                  </a:lnTo>
                  <a:lnTo>
                    <a:pt x="22" y="4"/>
                  </a:ln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7" name="Freeform 82"/>
            <p:cNvSpPr/>
            <p:nvPr/>
          </p:nvSpPr>
          <p:spPr bwMode="auto">
            <a:xfrm flipH="1">
              <a:off x="6861096" y="2918662"/>
              <a:ext cx="24248" cy="145464"/>
            </a:xfrm>
            <a:custGeom>
              <a:avLst/>
              <a:gdLst>
                <a:gd name="T0" fmla="*/ 20 w 26"/>
                <a:gd name="T1" fmla="*/ 0 h 156"/>
                <a:gd name="T2" fmla="*/ 0 w 26"/>
                <a:gd name="T3" fmla="*/ 149 h 156"/>
                <a:gd name="T4" fmla="*/ 7 w 26"/>
                <a:gd name="T5" fmla="*/ 156 h 156"/>
                <a:gd name="T6" fmla="*/ 26 w 26"/>
                <a:gd name="T7" fmla="*/ 7 h 156"/>
                <a:gd name="T8" fmla="*/ 22 w 26"/>
                <a:gd name="T9" fmla="*/ 4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9"/>
                  </a:lnTo>
                  <a:lnTo>
                    <a:pt x="7" y="156"/>
                  </a:lnTo>
                  <a:lnTo>
                    <a:pt x="26" y="7"/>
                  </a:lnTo>
                  <a:lnTo>
                    <a:pt x="22" y="4"/>
                  </a:lnTo>
                  <a:lnTo>
                    <a:pt x="2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8" name="Freeform 83"/>
            <p:cNvSpPr/>
            <p:nvPr/>
          </p:nvSpPr>
          <p:spPr bwMode="auto">
            <a:xfrm flipH="1">
              <a:off x="6837781" y="3098626"/>
              <a:ext cx="6528" cy="6527"/>
            </a:xfrm>
            <a:custGeom>
              <a:avLst/>
              <a:gdLst>
                <a:gd name="T0" fmla="*/ 0 w 7"/>
                <a:gd name="T1" fmla="*/ 0 h 7"/>
                <a:gd name="T2" fmla="*/ 0 w 7"/>
                <a:gd name="T3" fmla="*/ 0 h 7"/>
                <a:gd name="T4" fmla="*/ 7 w 7"/>
                <a:gd name="T5" fmla="*/ 7 h 7"/>
                <a:gd name="T6" fmla="*/ 7 w 7"/>
                <a:gd name="T7" fmla="*/ 7 h 7"/>
                <a:gd name="T8" fmla="*/ 0 w 7"/>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7">
                  <a:moveTo>
                    <a:pt x="0" y="0"/>
                  </a:moveTo>
                  <a:lnTo>
                    <a:pt x="0" y="0"/>
                  </a:lnTo>
                  <a:lnTo>
                    <a:pt x="7" y="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9" name="Freeform 84"/>
            <p:cNvSpPr/>
            <p:nvPr/>
          </p:nvSpPr>
          <p:spPr bwMode="auto">
            <a:xfrm flipH="1">
              <a:off x="6837781" y="3098626"/>
              <a:ext cx="6528" cy="6527"/>
            </a:xfrm>
            <a:custGeom>
              <a:avLst/>
              <a:gdLst>
                <a:gd name="T0" fmla="*/ 0 w 7"/>
                <a:gd name="T1" fmla="*/ 0 h 7"/>
                <a:gd name="T2" fmla="*/ 0 w 7"/>
                <a:gd name="T3" fmla="*/ 0 h 7"/>
                <a:gd name="T4" fmla="*/ 7 w 7"/>
                <a:gd name="T5" fmla="*/ 7 h 7"/>
                <a:gd name="T6" fmla="*/ 7 w 7"/>
                <a:gd name="T7" fmla="*/ 7 h 7"/>
                <a:gd name="T8" fmla="*/ 0 w 7"/>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7">
                  <a:moveTo>
                    <a:pt x="0" y="0"/>
                  </a:moveTo>
                  <a:lnTo>
                    <a:pt x="0" y="0"/>
                  </a:lnTo>
                  <a:lnTo>
                    <a:pt x="7" y="7"/>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0" name="Freeform 85"/>
            <p:cNvSpPr/>
            <p:nvPr/>
          </p:nvSpPr>
          <p:spPr bwMode="auto">
            <a:xfrm flipH="1">
              <a:off x="6820061" y="2961555"/>
              <a:ext cx="24248" cy="143599"/>
            </a:xfrm>
            <a:custGeom>
              <a:avLst/>
              <a:gdLst>
                <a:gd name="T0" fmla="*/ 20 w 26"/>
                <a:gd name="T1" fmla="*/ 0 h 154"/>
                <a:gd name="T2" fmla="*/ 0 w 26"/>
                <a:gd name="T3" fmla="*/ 147 h 154"/>
                <a:gd name="T4" fmla="*/ 7 w 26"/>
                <a:gd name="T5" fmla="*/ 154 h 154"/>
                <a:gd name="T6" fmla="*/ 26 w 26"/>
                <a:gd name="T7" fmla="*/ 5 h 154"/>
                <a:gd name="T8" fmla="*/ 24 w 26"/>
                <a:gd name="T9" fmla="*/ 2 h 154"/>
                <a:gd name="T10" fmla="*/ 20 w 26"/>
                <a:gd name="T11" fmla="*/ 0 h 15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4">
                  <a:moveTo>
                    <a:pt x="20" y="0"/>
                  </a:moveTo>
                  <a:lnTo>
                    <a:pt x="0" y="147"/>
                  </a:lnTo>
                  <a:lnTo>
                    <a:pt x="7" y="154"/>
                  </a:lnTo>
                  <a:lnTo>
                    <a:pt x="26" y="5"/>
                  </a:lnTo>
                  <a:lnTo>
                    <a:pt x="24" y="2"/>
                  </a:ln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1" name="Freeform 86"/>
            <p:cNvSpPr/>
            <p:nvPr/>
          </p:nvSpPr>
          <p:spPr bwMode="auto">
            <a:xfrm flipH="1">
              <a:off x="6820061" y="2961555"/>
              <a:ext cx="24248" cy="143599"/>
            </a:xfrm>
            <a:custGeom>
              <a:avLst/>
              <a:gdLst>
                <a:gd name="T0" fmla="*/ 20 w 26"/>
                <a:gd name="T1" fmla="*/ 0 h 154"/>
                <a:gd name="T2" fmla="*/ 0 w 26"/>
                <a:gd name="T3" fmla="*/ 147 h 154"/>
                <a:gd name="T4" fmla="*/ 7 w 26"/>
                <a:gd name="T5" fmla="*/ 154 h 154"/>
                <a:gd name="T6" fmla="*/ 26 w 26"/>
                <a:gd name="T7" fmla="*/ 5 h 154"/>
                <a:gd name="T8" fmla="*/ 24 w 26"/>
                <a:gd name="T9" fmla="*/ 2 h 154"/>
                <a:gd name="T10" fmla="*/ 20 w 26"/>
                <a:gd name="T11" fmla="*/ 0 h 15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4">
                  <a:moveTo>
                    <a:pt x="20" y="0"/>
                  </a:moveTo>
                  <a:lnTo>
                    <a:pt x="0" y="147"/>
                  </a:lnTo>
                  <a:lnTo>
                    <a:pt x="7" y="154"/>
                  </a:lnTo>
                  <a:lnTo>
                    <a:pt x="26" y="5"/>
                  </a:lnTo>
                  <a:lnTo>
                    <a:pt x="24" y="2"/>
                  </a:lnTo>
                  <a:lnTo>
                    <a:pt x="2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2" name="Freeform 87"/>
            <p:cNvSpPr/>
            <p:nvPr/>
          </p:nvSpPr>
          <p:spPr bwMode="auto">
            <a:xfrm flipH="1">
              <a:off x="6628875" y="2906540"/>
              <a:ext cx="12124" cy="7460"/>
            </a:xfrm>
            <a:custGeom>
              <a:avLst/>
              <a:gdLst>
                <a:gd name="T0" fmla="*/ 4 w 13"/>
                <a:gd name="T1" fmla="*/ 0 h 8"/>
                <a:gd name="T2" fmla="*/ 0 w 13"/>
                <a:gd name="T3" fmla="*/ 0 h 8"/>
                <a:gd name="T4" fmla="*/ 6 w 13"/>
                <a:gd name="T5" fmla="*/ 8 h 8"/>
                <a:gd name="T6" fmla="*/ 13 w 13"/>
                <a:gd name="T7" fmla="*/ 6 h 8"/>
                <a:gd name="T8" fmla="*/ 4 w 13"/>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8">
                  <a:moveTo>
                    <a:pt x="4" y="0"/>
                  </a:moveTo>
                  <a:lnTo>
                    <a:pt x="0" y="0"/>
                  </a:lnTo>
                  <a:lnTo>
                    <a:pt x="6" y="8"/>
                  </a:lnTo>
                  <a:lnTo>
                    <a:pt x="13" y="6"/>
                  </a:ln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3" name="Freeform 88"/>
            <p:cNvSpPr/>
            <p:nvPr/>
          </p:nvSpPr>
          <p:spPr bwMode="auto">
            <a:xfrm flipH="1">
              <a:off x="6628875" y="2906540"/>
              <a:ext cx="12124" cy="7460"/>
            </a:xfrm>
            <a:custGeom>
              <a:avLst/>
              <a:gdLst>
                <a:gd name="T0" fmla="*/ 4 w 13"/>
                <a:gd name="T1" fmla="*/ 0 h 8"/>
                <a:gd name="T2" fmla="*/ 0 w 13"/>
                <a:gd name="T3" fmla="*/ 0 h 8"/>
                <a:gd name="T4" fmla="*/ 6 w 13"/>
                <a:gd name="T5" fmla="*/ 8 h 8"/>
                <a:gd name="T6" fmla="*/ 13 w 13"/>
                <a:gd name="T7" fmla="*/ 6 h 8"/>
                <a:gd name="T8" fmla="*/ 4 w 13"/>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8">
                  <a:moveTo>
                    <a:pt x="4" y="0"/>
                  </a:moveTo>
                  <a:lnTo>
                    <a:pt x="0" y="0"/>
                  </a:lnTo>
                  <a:lnTo>
                    <a:pt x="6" y="8"/>
                  </a:lnTo>
                  <a:lnTo>
                    <a:pt x="13" y="6"/>
                  </a:lnTo>
                  <a:lnTo>
                    <a:pt x="4"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4" name="Freeform 89"/>
            <p:cNvSpPr/>
            <p:nvPr/>
          </p:nvSpPr>
          <p:spPr bwMode="auto">
            <a:xfrm flipH="1">
              <a:off x="6775296" y="2922391"/>
              <a:ext cx="7461" cy="6527"/>
            </a:xfrm>
            <a:custGeom>
              <a:avLst/>
              <a:gdLst>
                <a:gd name="T0" fmla="*/ 0 w 8"/>
                <a:gd name="T1" fmla="*/ 0 h 7"/>
                <a:gd name="T2" fmla="*/ 0 w 8"/>
                <a:gd name="T3" fmla="*/ 0 h 7"/>
                <a:gd name="T4" fmla="*/ 8 w 8"/>
                <a:gd name="T5" fmla="*/ 7 h 7"/>
                <a:gd name="T6" fmla="*/ 8 w 8"/>
                <a:gd name="T7" fmla="*/ 7 h 7"/>
                <a:gd name="T8" fmla="*/ 0 w 8"/>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7">
                  <a:moveTo>
                    <a:pt x="0" y="0"/>
                  </a:moveTo>
                  <a:lnTo>
                    <a:pt x="0" y="0"/>
                  </a:lnTo>
                  <a:lnTo>
                    <a:pt x="8" y="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5" name="Freeform 90"/>
            <p:cNvSpPr/>
            <p:nvPr/>
          </p:nvSpPr>
          <p:spPr bwMode="auto">
            <a:xfrm flipH="1">
              <a:off x="6775296" y="2922391"/>
              <a:ext cx="7461" cy="6527"/>
            </a:xfrm>
            <a:custGeom>
              <a:avLst/>
              <a:gdLst>
                <a:gd name="T0" fmla="*/ 0 w 8"/>
                <a:gd name="T1" fmla="*/ 0 h 7"/>
                <a:gd name="T2" fmla="*/ 0 w 8"/>
                <a:gd name="T3" fmla="*/ 0 h 7"/>
                <a:gd name="T4" fmla="*/ 8 w 8"/>
                <a:gd name="T5" fmla="*/ 7 h 7"/>
                <a:gd name="T6" fmla="*/ 8 w 8"/>
                <a:gd name="T7" fmla="*/ 7 h 7"/>
                <a:gd name="T8" fmla="*/ 0 w 8"/>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7">
                  <a:moveTo>
                    <a:pt x="0" y="0"/>
                  </a:moveTo>
                  <a:lnTo>
                    <a:pt x="0" y="0"/>
                  </a:lnTo>
                  <a:lnTo>
                    <a:pt x="8" y="7"/>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6" name="Freeform 91"/>
            <p:cNvSpPr/>
            <p:nvPr/>
          </p:nvSpPr>
          <p:spPr bwMode="auto">
            <a:xfrm flipH="1">
              <a:off x="6635403" y="2906540"/>
              <a:ext cx="147353" cy="22379"/>
            </a:xfrm>
            <a:custGeom>
              <a:avLst/>
              <a:gdLst>
                <a:gd name="T0" fmla="*/ 152 w 158"/>
                <a:gd name="T1" fmla="*/ 0 h 24"/>
                <a:gd name="T2" fmla="*/ 0 w 158"/>
                <a:gd name="T3" fmla="*/ 17 h 24"/>
                <a:gd name="T4" fmla="*/ 8 w 158"/>
                <a:gd name="T5" fmla="*/ 24 h 24"/>
                <a:gd name="T6" fmla="*/ 158 w 158"/>
                <a:gd name="T7" fmla="*/ 8 h 24"/>
                <a:gd name="T8" fmla="*/ 152 w 158"/>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 h="24">
                  <a:moveTo>
                    <a:pt x="152" y="0"/>
                  </a:moveTo>
                  <a:lnTo>
                    <a:pt x="0" y="17"/>
                  </a:lnTo>
                  <a:lnTo>
                    <a:pt x="8" y="24"/>
                  </a:lnTo>
                  <a:lnTo>
                    <a:pt x="158" y="8"/>
                  </a:lnTo>
                  <a:lnTo>
                    <a:pt x="15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7" name="Freeform 92"/>
            <p:cNvSpPr/>
            <p:nvPr/>
          </p:nvSpPr>
          <p:spPr bwMode="auto">
            <a:xfrm flipH="1">
              <a:off x="6635403" y="2906540"/>
              <a:ext cx="147353" cy="22379"/>
            </a:xfrm>
            <a:custGeom>
              <a:avLst/>
              <a:gdLst>
                <a:gd name="T0" fmla="*/ 152 w 158"/>
                <a:gd name="T1" fmla="*/ 0 h 24"/>
                <a:gd name="T2" fmla="*/ 0 w 158"/>
                <a:gd name="T3" fmla="*/ 17 h 24"/>
                <a:gd name="T4" fmla="*/ 8 w 158"/>
                <a:gd name="T5" fmla="*/ 24 h 24"/>
                <a:gd name="T6" fmla="*/ 158 w 158"/>
                <a:gd name="T7" fmla="*/ 8 h 24"/>
                <a:gd name="T8" fmla="*/ 152 w 158"/>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 h="24">
                  <a:moveTo>
                    <a:pt x="152" y="0"/>
                  </a:moveTo>
                  <a:lnTo>
                    <a:pt x="0" y="17"/>
                  </a:lnTo>
                  <a:lnTo>
                    <a:pt x="8" y="24"/>
                  </a:lnTo>
                  <a:lnTo>
                    <a:pt x="158" y="8"/>
                  </a:lnTo>
                  <a:lnTo>
                    <a:pt x="152"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8" name="Freeform 93"/>
            <p:cNvSpPr/>
            <p:nvPr/>
          </p:nvSpPr>
          <p:spPr bwMode="auto">
            <a:xfrm flipH="1">
              <a:off x="6676438" y="2860849"/>
              <a:ext cx="10259" cy="4662"/>
            </a:xfrm>
            <a:custGeom>
              <a:avLst/>
              <a:gdLst>
                <a:gd name="T0" fmla="*/ 4 w 11"/>
                <a:gd name="T1" fmla="*/ 0 h 5"/>
                <a:gd name="T2" fmla="*/ 0 w 11"/>
                <a:gd name="T3" fmla="*/ 0 h 5"/>
                <a:gd name="T4" fmla="*/ 5 w 11"/>
                <a:gd name="T5" fmla="*/ 5 h 5"/>
                <a:gd name="T6" fmla="*/ 11 w 11"/>
                <a:gd name="T7" fmla="*/ 5 h 5"/>
                <a:gd name="T8" fmla="*/ 4 w 11"/>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5">
                  <a:moveTo>
                    <a:pt x="4" y="0"/>
                  </a:moveTo>
                  <a:lnTo>
                    <a:pt x="0" y="0"/>
                  </a:lnTo>
                  <a:lnTo>
                    <a:pt x="5" y="5"/>
                  </a:lnTo>
                  <a:lnTo>
                    <a:pt x="11" y="5"/>
                  </a:ln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9" name="Freeform 94"/>
            <p:cNvSpPr/>
            <p:nvPr/>
          </p:nvSpPr>
          <p:spPr bwMode="auto">
            <a:xfrm flipH="1">
              <a:off x="6676438" y="2860849"/>
              <a:ext cx="10259" cy="4662"/>
            </a:xfrm>
            <a:custGeom>
              <a:avLst/>
              <a:gdLst>
                <a:gd name="T0" fmla="*/ 4 w 11"/>
                <a:gd name="T1" fmla="*/ 0 h 5"/>
                <a:gd name="T2" fmla="*/ 0 w 11"/>
                <a:gd name="T3" fmla="*/ 0 h 5"/>
                <a:gd name="T4" fmla="*/ 5 w 11"/>
                <a:gd name="T5" fmla="*/ 5 h 5"/>
                <a:gd name="T6" fmla="*/ 11 w 11"/>
                <a:gd name="T7" fmla="*/ 5 h 5"/>
                <a:gd name="T8" fmla="*/ 4 w 11"/>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5">
                  <a:moveTo>
                    <a:pt x="4" y="0"/>
                  </a:moveTo>
                  <a:lnTo>
                    <a:pt x="0" y="0"/>
                  </a:lnTo>
                  <a:lnTo>
                    <a:pt x="5" y="5"/>
                  </a:lnTo>
                  <a:lnTo>
                    <a:pt x="11" y="5"/>
                  </a:lnTo>
                  <a:lnTo>
                    <a:pt x="4"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0" name="Freeform 95"/>
            <p:cNvSpPr/>
            <p:nvPr/>
          </p:nvSpPr>
          <p:spPr bwMode="auto">
            <a:xfrm flipH="1">
              <a:off x="6682034" y="2860849"/>
              <a:ext cx="148286" cy="20514"/>
            </a:xfrm>
            <a:custGeom>
              <a:avLst/>
              <a:gdLst>
                <a:gd name="T0" fmla="*/ 154 w 159"/>
                <a:gd name="T1" fmla="*/ 0 h 22"/>
                <a:gd name="T2" fmla="*/ 0 w 159"/>
                <a:gd name="T3" fmla="*/ 14 h 22"/>
                <a:gd name="T4" fmla="*/ 7 w 159"/>
                <a:gd name="T5" fmla="*/ 22 h 22"/>
                <a:gd name="T6" fmla="*/ 159 w 159"/>
                <a:gd name="T7" fmla="*/ 5 h 22"/>
                <a:gd name="T8" fmla="*/ 154 w 159"/>
                <a:gd name="T9" fmla="*/ 0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2">
                  <a:moveTo>
                    <a:pt x="154" y="0"/>
                  </a:moveTo>
                  <a:lnTo>
                    <a:pt x="0" y="14"/>
                  </a:lnTo>
                  <a:lnTo>
                    <a:pt x="7" y="22"/>
                  </a:lnTo>
                  <a:lnTo>
                    <a:pt x="159" y="5"/>
                  </a:lnTo>
                  <a:lnTo>
                    <a:pt x="15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1" name="Freeform 96"/>
            <p:cNvSpPr/>
            <p:nvPr/>
          </p:nvSpPr>
          <p:spPr bwMode="auto">
            <a:xfrm flipH="1">
              <a:off x="6682034" y="2860849"/>
              <a:ext cx="148286" cy="20514"/>
            </a:xfrm>
            <a:custGeom>
              <a:avLst/>
              <a:gdLst>
                <a:gd name="T0" fmla="*/ 154 w 159"/>
                <a:gd name="T1" fmla="*/ 0 h 22"/>
                <a:gd name="T2" fmla="*/ 0 w 159"/>
                <a:gd name="T3" fmla="*/ 14 h 22"/>
                <a:gd name="T4" fmla="*/ 7 w 159"/>
                <a:gd name="T5" fmla="*/ 22 h 22"/>
                <a:gd name="T6" fmla="*/ 159 w 159"/>
                <a:gd name="T7" fmla="*/ 5 h 22"/>
                <a:gd name="T8" fmla="*/ 154 w 159"/>
                <a:gd name="T9" fmla="*/ 0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2">
                  <a:moveTo>
                    <a:pt x="154" y="0"/>
                  </a:moveTo>
                  <a:lnTo>
                    <a:pt x="0" y="14"/>
                  </a:lnTo>
                  <a:lnTo>
                    <a:pt x="7" y="22"/>
                  </a:lnTo>
                  <a:lnTo>
                    <a:pt x="159" y="5"/>
                  </a:lnTo>
                  <a:lnTo>
                    <a:pt x="154"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2" name="Freeform 97"/>
            <p:cNvSpPr/>
            <p:nvPr/>
          </p:nvSpPr>
          <p:spPr bwMode="auto">
            <a:xfrm flipH="1">
              <a:off x="6741721" y="2161504"/>
              <a:ext cx="843083" cy="842944"/>
            </a:xfrm>
            <a:custGeom>
              <a:avLst/>
              <a:gdLst>
                <a:gd name="T0" fmla="*/ 55 w 493"/>
                <a:gd name="T1" fmla="*/ 9 h 493"/>
                <a:gd name="T2" fmla="*/ 55 w 493"/>
                <a:gd name="T3" fmla="*/ 9 h 493"/>
                <a:gd name="T4" fmla="*/ 31 w 493"/>
                <a:gd name="T5" fmla="*/ 0 h 493"/>
                <a:gd name="T6" fmla="*/ 0 w 493"/>
                <a:gd name="T7" fmla="*/ 31 h 493"/>
                <a:gd name="T8" fmla="*/ 11 w 493"/>
                <a:gd name="T9" fmla="*/ 57 h 493"/>
                <a:gd name="T10" fmla="*/ 11 w 493"/>
                <a:gd name="T11" fmla="*/ 57 h 493"/>
                <a:gd name="T12" fmla="*/ 862 w 493"/>
                <a:gd name="T13" fmla="*/ 904 h 493"/>
                <a:gd name="T14" fmla="*/ 904 w 493"/>
                <a:gd name="T15" fmla="*/ 860 h 493"/>
                <a:gd name="T16" fmla="*/ 55 w 493"/>
                <a:gd name="T17" fmla="*/ 9 h 4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3" h="493">
                  <a:moveTo>
                    <a:pt x="30" y="5"/>
                  </a:moveTo>
                  <a:cubicBezTo>
                    <a:pt x="30" y="5"/>
                    <a:pt x="30" y="5"/>
                    <a:pt x="30" y="5"/>
                  </a:cubicBezTo>
                  <a:cubicBezTo>
                    <a:pt x="27" y="2"/>
                    <a:pt x="22" y="0"/>
                    <a:pt x="17" y="0"/>
                  </a:cubicBezTo>
                  <a:cubicBezTo>
                    <a:pt x="8" y="0"/>
                    <a:pt x="0" y="8"/>
                    <a:pt x="0" y="17"/>
                  </a:cubicBezTo>
                  <a:cubicBezTo>
                    <a:pt x="0" y="23"/>
                    <a:pt x="2" y="28"/>
                    <a:pt x="6" y="31"/>
                  </a:cubicBezTo>
                  <a:cubicBezTo>
                    <a:pt x="6" y="31"/>
                    <a:pt x="6" y="31"/>
                    <a:pt x="6" y="31"/>
                  </a:cubicBezTo>
                  <a:cubicBezTo>
                    <a:pt x="470" y="493"/>
                    <a:pt x="470" y="493"/>
                    <a:pt x="470" y="493"/>
                  </a:cubicBezTo>
                  <a:cubicBezTo>
                    <a:pt x="493" y="469"/>
                    <a:pt x="493" y="469"/>
                    <a:pt x="493" y="469"/>
                  </a:cubicBezTo>
                  <a:cubicBezTo>
                    <a:pt x="30" y="5"/>
                    <a:pt x="30" y="5"/>
                    <a:pt x="30"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33" name="Freeform 98"/>
          <p:cNvSpPr/>
          <p:nvPr/>
        </p:nvSpPr>
        <p:spPr bwMode="auto">
          <a:xfrm flipH="1">
            <a:off x="7899341" y="2931689"/>
            <a:ext cx="54092" cy="55032"/>
          </a:xfrm>
          <a:custGeom>
            <a:avLst/>
            <a:gdLst>
              <a:gd name="T0" fmla="*/ 5 w 32"/>
              <a:gd name="T1" fmla="*/ 0 h 32"/>
              <a:gd name="T2" fmla="*/ 0 w 32"/>
              <a:gd name="T3" fmla="*/ 6 h 32"/>
              <a:gd name="T4" fmla="*/ 24 w 32"/>
              <a:gd name="T5" fmla="*/ 31 h 32"/>
              <a:gd name="T6" fmla="*/ 53 w 32"/>
              <a:gd name="T7" fmla="*/ 59 h 32"/>
              <a:gd name="T8" fmla="*/ 58 w 32"/>
              <a:gd name="T9" fmla="*/ 53 h 32"/>
              <a:gd name="T10" fmla="*/ 5 w 32"/>
              <a:gd name="T11" fmla="*/ 0 h 3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2" h="32">
                <a:moveTo>
                  <a:pt x="3" y="0"/>
                </a:moveTo>
                <a:cubicBezTo>
                  <a:pt x="0" y="3"/>
                  <a:pt x="0" y="3"/>
                  <a:pt x="0" y="3"/>
                </a:cubicBezTo>
                <a:cubicBezTo>
                  <a:pt x="4" y="8"/>
                  <a:pt x="8" y="12"/>
                  <a:pt x="13" y="17"/>
                </a:cubicBezTo>
                <a:cubicBezTo>
                  <a:pt x="18" y="22"/>
                  <a:pt x="24" y="27"/>
                  <a:pt x="29" y="32"/>
                </a:cubicBezTo>
                <a:cubicBezTo>
                  <a:pt x="32" y="29"/>
                  <a:pt x="32" y="29"/>
                  <a:pt x="32" y="29"/>
                </a:cubicBezTo>
                <a:cubicBezTo>
                  <a:pt x="22" y="20"/>
                  <a:pt x="12" y="10"/>
                  <a:pt x="3" y="0"/>
                </a:cubicBezTo>
              </a:path>
            </a:pathLst>
          </a:custGeom>
          <a:solidFill>
            <a:srgbClr val="C9C8C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4" name="Freeform 106"/>
          <p:cNvSpPr/>
          <p:nvPr/>
        </p:nvSpPr>
        <p:spPr bwMode="auto">
          <a:xfrm flipH="1">
            <a:off x="7146721" y="2178961"/>
            <a:ext cx="45698" cy="57831"/>
          </a:xfrm>
          <a:custGeom>
            <a:avLst/>
            <a:gdLst>
              <a:gd name="T0" fmla="*/ 4 w 27"/>
              <a:gd name="T1" fmla="*/ 0 h 34"/>
              <a:gd name="T2" fmla="*/ 0 w 27"/>
              <a:gd name="T3" fmla="*/ 4 h 34"/>
              <a:gd name="T4" fmla="*/ 0 w 27"/>
              <a:gd name="T5" fmla="*/ 13 h 34"/>
              <a:gd name="T6" fmla="*/ 11 w 27"/>
              <a:gd name="T7" fmla="*/ 38 h 34"/>
              <a:gd name="T8" fmla="*/ 11 w 27"/>
              <a:gd name="T9" fmla="*/ 38 h 34"/>
              <a:gd name="T10" fmla="*/ 34 w 27"/>
              <a:gd name="T11" fmla="*/ 62 h 34"/>
              <a:gd name="T12" fmla="*/ 49 w 27"/>
              <a:gd name="T13" fmla="*/ 46 h 34"/>
              <a:gd name="T14" fmla="*/ 27 w 27"/>
              <a:gd name="T15" fmla="*/ 27 h 34"/>
              <a:gd name="T16" fmla="*/ 4 w 27"/>
              <a:gd name="T17" fmla="*/ 0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7" h="34">
                <a:moveTo>
                  <a:pt x="2" y="0"/>
                </a:moveTo>
                <a:cubicBezTo>
                  <a:pt x="0" y="2"/>
                  <a:pt x="0" y="2"/>
                  <a:pt x="0" y="2"/>
                </a:cubicBezTo>
                <a:cubicBezTo>
                  <a:pt x="0" y="3"/>
                  <a:pt x="0" y="5"/>
                  <a:pt x="0" y="7"/>
                </a:cubicBezTo>
                <a:cubicBezTo>
                  <a:pt x="0" y="13"/>
                  <a:pt x="2" y="18"/>
                  <a:pt x="6" y="21"/>
                </a:cubicBezTo>
                <a:cubicBezTo>
                  <a:pt x="6" y="21"/>
                  <a:pt x="6" y="21"/>
                  <a:pt x="6" y="21"/>
                </a:cubicBezTo>
                <a:cubicBezTo>
                  <a:pt x="19" y="34"/>
                  <a:pt x="19" y="34"/>
                  <a:pt x="19" y="34"/>
                </a:cubicBezTo>
                <a:cubicBezTo>
                  <a:pt x="27" y="25"/>
                  <a:pt x="27" y="25"/>
                  <a:pt x="27" y="25"/>
                </a:cubicBezTo>
                <a:cubicBezTo>
                  <a:pt x="15" y="15"/>
                  <a:pt x="15" y="15"/>
                  <a:pt x="15" y="15"/>
                </a:cubicBezTo>
                <a:cubicBezTo>
                  <a:pt x="2" y="0"/>
                  <a:pt x="2" y="0"/>
                  <a:pt x="2" y="0"/>
                </a:cubicBezTo>
              </a:path>
            </a:pathLst>
          </a:custGeom>
          <a:solidFill>
            <a:srgbClr val="5D483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6" name="组合 2"/>
          <p:cNvGrpSpPr/>
          <p:nvPr/>
        </p:nvGrpSpPr>
        <p:grpSpPr>
          <a:xfrm>
            <a:off x="685009" y="1530205"/>
            <a:ext cx="365522" cy="430273"/>
            <a:chOff x="685009" y="1529730"/>
            <a:chExt cx="365522" cy="430140"/>
          </a:xfrm>
        </p:grpSpPr>
        <p:sp>
          <p:nvSpPr>
            <p:cNvPr id="141" name="Flowchart: Off-page Connector 108"/>
            <p:cNvSpPr/>
            <p:nvPr/>
          </p:nvSpPr>
          <p:spPr bwMode="auto">
            <a:xfrm>
              <a:off x="704059" y="1529730"/>
              <a:ext cx="317898" cy="422672"/>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rgbClr val="FFFFFF"/>
                </a:solidFill>
                <a:latin typeface="Arial" panose="020B0604020202020204" pitchFamily="34" charset="0"/>
                <a:cs typeface="Arial" panose="020B0604020202020204" pitchFamily="34" charset="0"/>
              </a:endParaRPr>
            </a:p>
          </p:txBody>
        </p:sp>
        <p:sp>
          <p:nvSpPr>
            <p:cNvPr id="144" name="Oval 111"/>
            <p:cNvSpPr/>
            <p:nvPr/>
          </p:nvSpPr>
          <p:spPr bwMode="auto">
            <a:xfrm>
              <a:off x="685009" y="1540770"/>
              <a:ext cx="365522"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dirty="0">
                  <a:solidFill>
                    <a:srgbClr val="FFFFFF"/>
                  </a:solidFill>
                  <a:latin typeface="Arial" panose="020B0604020202020204" pitchFamily="34" charset="0"/>
                  <a:cs typeface="Arial" panose="020B0604020202020204" pitchFamily="34" charset="0"/>
                </a:rPr>
                <a:t>1</a:t>
              </a:r>
              <a:endParaRPr lang="en-US" altLang="zh-CN" dirty="0">
                <a:solidFill>
                  <a:schemeClr val="bg1"/>
                </a:solidFill>
                <a:latin typeface="Arial" panose="020B0604020202020204" pitchFamily="34" charset="0"/>
                <a:cs typeface="Arial" panose="020B0604020202020204" pitchFamily="34" charset="0"/>
              </a:endParaRPr>
            </a:p>
          </p:txBody>
        </p:sp>
      </p:grpSp>
      <p:grpSp>
        <p:nvGrpSpPr>
          <p:cNvPr id="7" name="组合 3"/>
          <p:cNvGrpSpPr/>
          <p:nvPr/>
        </p:nvGrpSpPr>
        <p:grpSpPr>
          <a:xfrm>
            <a:off x="685009" y="2261327"/>
            <a:ext cx="365522" cy="452720"/>
            <a:chOff x="685009" y="2260630"/>
            <a:chExt cx="365522" cy="452581"/>
          </a:xfrm>
        </p:grpSpPr>
        <p:sp>
          <p:nvSpPr>
            <p:cNvPr id="142" name="Flowchart: Off-page Connector 109"/>
            <p:cNvSpPr/>
            <p:nvPr/>
          </p:nvSpPr>
          <p:spPr bwMode="auto">
            <a:xfrm>
              <a:off x="704059" y="2290540"/>
              <a:ext cx="317898" cy="422671"/>
            </a:xfrm>
            <a:prstGeom prst="flowChartOffpageConnec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rgbClr val="FFFFFF"/>
                </a:solidFill>
                <a:latin typeface="Arial" panose="020B0604020202020204" pitchFamily="34" charset="0"/>
                <a:cs typeface="Arial" panose="020B0604020202020204" pitchFamily="34" charset="0"/>
              </a:endParaRPr>
            </a:p>
          </p:txBody>
        </p:sp>
        <p:sp>
          <p:nvSpPr>
            <p:cNvPr id="145" name="Oval 112"/>
            <p:cNvSpPr/>
            <p:nvPr/>
          </p:nvSpPr>
          <p:spPr bwMode="auto">
            <a:xfrm>
              <a:off x="685009" y="2260630"/>
              <a:ext cx="365522"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dirty="0">
                  <a:solidFill>
                    <a:srgbClr val="FFFFFF"/>
                  </a:solidFill>
                  <a:latin typeface="Arial" panose="020B0604020202020204" pitchFamily="34" charset="0"/>
                  <a:cs typeface="Arial" panose="020B0604020202020204" pitchFamily="34" charset="0"/>
                </a:rPr>
                <a:t>2</a:t>
              </a:r>
              <a:endParaRPr lang="en-US" altLang="zh-CN" dirty="0">
                <a:solidFill>
                  <a:schemeClr val="bg1"/>
                </a:solidFill>
                <a:latin typeface="Arial" panose="020B0604020202020204" pitchFamily="34" charset="0"/>
                <a:cs typeface="Arial" panose="020B0604020202020204" pitchFamily="34" charset="0"/>
              </a:endParaRPr>
            </a:p>
          </p:txBody>
        </p:sp>
      </p:grpSp>
      <p:grpSp>
        <p:nvGrpSpPr>
          <p:cNvPr id="8" name="组合 4"/>
          <p:cNvGrpSpPr/>
          <p:nvPr/>
        </p:nvGrpSpPr>
        <p:grpSpPr>
          <a:xfrm>
            <a:off x="680246" y="3022517"/>
            <a:ext cx="365522" cy="451385"/>
            <a:chOff x="680246" y="3021584"/>
            <a:chExt cx="365522" cy="451246"/>
          </a:xfrm>
        </p:grpSpPr>
        <p:sp>
          <p:nvSpPr>
            <p:cNvPr id="143" name="Flowchart: Off-page Connector 110"/>
            <p:cNvSpPr/>
            <p:nvPr/>
          </p:nvSpPr>
          <p:spPr bwMode="auto">
            <a:xfrm>
              <a:off x="704059" y="3050159"/>
              <a:ext cx="317898" cy="422671"/>
            </a:xfrm>
            <a:prstGeom prst="flowChartOffpage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rgbClr val="FFFFFF"/>
                </a:solidFill>
                <a:latin typeface="Arial" panose="020B0604020202020204" pitchFamily="34" charset="0"/>
                <a:cs typeface="Arial" panose="020B0604020202020204" pitchFamily="34" charset="0"/>
              </a:endParaRPr>
            </a:p>
          </p:txBody>
        </p:sp>
        <p:sp>
          <p:nvSpPr>
            <p:cNvPr id="146" name="Oval 113"/>
            <p:cNvSpPr/>
            <p:nvPr/>
          </p:nvSpPr>
          <p:spPr bwMode="auto">
            <a:xfrm>
              <a:off x="680246" y="3021584"/>
              <a:ext cx="365522"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dirty="0">
                  <a:solidFill>
                    <a:srgbClr val="FFFFFF"/>
                  </a:solidFill>
                  <a:latin typeface="Arial" panose="020B0604020202020204" pitchFamily="34" charset="0"/>
                  <a:cs typeface="Arial" panose="020B0604020202020204" pitchFamily="34" charset="0"/>
                </a:rPr>
                <a:t>3</a:t>
              </a:r>
              <a:endParaRPr lang="en-US" altLang="zh-CN" dirty="0">
                <a:solidFill>
                  <a:schemeClr val="bg1"/>
                </a:solidFill>
                <a:latin typeface="Arial" panose="020B0604020202020204" pitchFamily="34" charset="0"/>
                <a:cs typeface="Arial" panose="020B0604020202020204" pitchFamily="34" charset="0"/>
              </a:endParaRPr>
            </a:p>
          </p:txBody>
        </p:sp>
      </p:grpSp>
      <p:sp>
        <p:nvSpPr>
          <p:cNvPr id="154" name="Rectangle 1436"/>
          <p:cNvSpPr>
            <a:spLocks noChangeArrowheads="1"/>
          </p:cNvSpPr>
          <p:nvPr/>
        </p:nvSpPr>
        <p:spPr bwMode="auto">
          <a:xfrm>
            <a:off x="1264210" y="1492091"/>
            <a:ext cx="6155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5" name="Content Placeholder 2"/>
          <p:cNvSpPr txBox="1"/>
          <p:nvPr/>
        </p:nvSpPr>
        <p:spPr bwMode="auto">
          <a:xfrm>
            <a:off x="1189835" y="1649303"/>
            <a:ext cx="2734093" cy="454959"/>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2" name="Rectangle 1436"/>
          <p:cNvSpPr>
            <a:spLocks noChangeArrowheads="1"/>
          </p:cNvSpPr>
          <p:nvPr/>
        </p:nvSpPr>
        <p:spPr bwMode="auto">
          <a:xfrm>
            <a:off x="1287989" y="2246804"/>
            <a:ext cx="6155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3" name="Content Placeholder 2"/>
          <p:cNvSpPr txBox="1"/>
          <p:nvPr/>
        </p:nvSpPr>
        <p:spPr bwMode="auto">
          <a:xfrm>
            <a:off x="1213647" y="2404392"/>
            <a:ext cx="2734093" cy="454959"/>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0" name="Rectangle 1436"/>
          <p:cNvSpPr>
            <a:spLocks noChangeArrowheads="1"/>
          </p:cNvSpPr>
          <p:nvPr/>
        </p:nvSpPr>
        <p:spPr bwMode="auto">
          <a:xfrm>
            <a:off x="1264210" y="2986749"/>
            <a:ext cx="6155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1" name="Content Placeholder 2"/>
          <p:cNvSpPr txBox="1"/>
          <p:nvPr/>
        </p:nvSpPr>
        <p:spPr bwMode="auto">
          <a:xfrm>
            <a:off x="1189835" y="3143999"/>
            <a:ext cx="2734093" cy="454959"/>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8" name="Rectangle 1436"/>
          <p:cNvSpPr>
            <a:spLocks noChangeArrowheads="1"/>
          </p:cNvSpPr>
          <p:nvPr/>
        </p:nvSpPr>
        <p:spPr bwMode="auto">
          <a:xfrm>
            <a:off x="1287989" y="3756911"/>
            <a:ext cx="6155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9" name="Content Placeholder 2"/>
          <p:cNvSpPr txBox="1"/>
          <p:nvPr/>
        </p:nvSpPr>
        <p:spPr bwMode="auto">
          <a:xfrm>
            <a:off x="1213647" y="3958637"/>
            <a:ext cx="2734093" cy="41089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9" name="组合 6"/>
          <p:cNvGrpSpPr/>
          <p:nvPr/>
        </p:nvGrpSpPr>
        <p:grpSpPr>
          <a:xfrm>
            <a:off x="704060" y="3845502"/>
            <a:ext cx="366713" cy="419229"/>
            <a:chOff x="704059" y="3844313"/>
            <a:chExt cx="366713" cy="419100"/>
          </a:xfrm>
        </p:grpSpPr>
        <p:sp>
          <p:nvSpPr>
            <p:cNvPr id="137" name="Flowchart: Off-page Connector 104"/>
            <p:cNvSpPr/>
            <p:nvPr/>
          </p:nvSpPr>
          <p:spPr bwMode="auto">
            <a:xfrm>
              <a:off x="727871" y="3862165"/>
              <a:ext cx="317898" cy="381000"/>
            </a:xfrm>
            <a:prstGeom prst="flowChartOffpageConnector">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rgbClr val="FFFFFF"/>
                </a:solidFill>
                <a:latin typeface="Arial" panose="020B0604020202020204" pitchFamily="34" charset="0"/>
                <a:cs typeface="Arial" panose="020B0604020202020204" pitchFamily="34" charset="0"/>
              </a:endParaRPr>
            </a:p>
          </p:txBody>
        </p:sp>
        <p:sp>
          <p:nvSpPr>
            <p:cNvPr id="140" name="Oval 107"/>
            <p:cNvSpPr/>
            <p:nvPr/>
          </p:nvSpPr>
          <p:spPr bwMode="auto">
            <a:xfrm>
              <a:off x="704059" y="3844313"/>
              <a:ext cx="366713"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dirty="0">
                  <a:solidFill>
                    <a:srgbClr val="FFFFFF"/>
                  </a:solidFill>
                  <a:latin typeface="Arial" panose="020B0604020202020204" pitchFamily="34" charset="0"/>
                  <a:cs typeface="Arial" panose="020B0604020202020204" pitchFamily="34" charset="0"/>
                </a:rPr>
                <a:t>4</a:t>
              </a:r>
              <a:endParaRPr lang="en-US" altLang="zh-CN" dirty="0">
                <a:solidFill>
                  <a:schemeClr val="bg1"/>
                </a:solidFill>
                <a:latin typeface="Arial" panose="020B0604020202020204" pitchFamily="34" charset="0"/>
                <a:cs typeface="Arial" panose="020B0604020202020204" pitchFamily="34" charset="0"/>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p:cTn id="7" dur="500" fill="hold"/>
                                        <p:tgtEl>
                                          <p:spTgt spid="105"/>
                                        </p:tgtEl>
                                        <p:attrNameLst>
                                          <p:attrName>ppt_w</p:attrName>
                                        </p:attrNameLst>
                                      </p:cBhvr>
                                      <p:tavLst>
                                        <p:tav tm="0">
                                          <p:val>
                                            <p:fltVal val="0"/>
                                          </p:val>
                                        </p:tav>
                                        <p:tav tm="100000">
                                          <p:val>
                                            <p:strVal val="#ppt_w"/>
                                          </p:val>
                                        </p:tav>
                                      </p:tavLst>
                                    </p:anim>
                                    <p:anim calcmode="lin" valueType="num">
                                      <p:cBhvr>
                                        <p:cTn id="8" dur="500" fill="hold"/>
                                        <p:tgtEl>
                                          <p:spTgt spid="105"/>
                                        </p:tgtEl>
                                        <p:attrNameLst>
                                          <p:attrName>ppt_h</p:attrName>
                                        </p:attrNameLst>
                                      </p:cBhvr>
                                      <p:tavLst>
                                        <p:tav tm="0">
                                          <p:val>
                                            <p:fltVal val="0"/>
                                          </p:val>
                                        </p:tav>
                                        <p:tav tm="100000">
                                          <p:val>
                                            <p:strVal val="#ppt_h"/>
                                          </p:val>
                                        </p:tav>
                                      </p:tavLst>
                                    </p:anim>
                                    <p:animEffect transition="in" filter="fade">
                                      <p:cBhvr>
                                        <p:cTn id="9" dur="500"/>
                                        <p:tgtEl>
                                          <p:spTgt spid="105"/>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06"/>
                                        </p:tgtEl>
                                        <p:attrNameLst>
                                          <p:attrName>style.visibility</p:attrName>
                                        </p:attrNameLst>
                                      </p:cBhvr>
                                      <p:to>
                                        <p:strVal val="visible"/>
                                      </p:to>
                                    </p:set>
                                    <p:anim calcmode="lin" valueType="num">
                                      <p:cBhvr>
                                        <p:cTn id="12" dur="500" fill="hold"/>
                                        <p:tgtEl>
                                          <p:spTgt spid="106"/>
                                        </p:tgtEl>
                                        <p:attrNameLst>
                                          <p:attrName>ppt_w</p:attrName>
                                        </p:attrNameLst>
                                      </p:cBhvr>
                                      <p:tavLst>
                                        <p:tav tm="0">
                                          <p:val>
                                            <p:fltVal val="0"/>
                                          </p:val>
                                        </p:tav>
                                        <p:tav tm="100000">
                                          <p:val>
                                            <p:strVal val="#ppt_w"/>
                                          </p:val>
                                        </p:tav>
                                      </p:tavLst>
                                    </p:anim>
                                    <p:anim calcmode="lin" valueType="num">
                                      <p:cBhvr>
                                        <p:cTn id="13" dur="500" fill="hold"/>
                                        <p:tgtEl>
                                          <p:spTgt spid="106"/>
                                        </p:tgtEl>
                                        <p:attrNameLst>
                                          <p:attrName>ppt_h</p:attrName>
                                        </p:attrNameLst>
                                      </p:cBhvr>
                                      <p:tavLst>
                                        <p:tav tm="0">
                                          <p:val>
                                            <p:fltVal val="0"/>
                                          </p:val>
                                        </p:tav>
                                        <p:tav tm="100000">
                                          <p:val>
                                            <p:strVal val="#ppt_h"/>
                                          </p:val>
                                        </p:tav>
                                      </p:tavLst>
                                    </p:anim>
                                    <p:animEffect transition="in" filter="fade">
                                      <p:cBhvr>
                                        <p:cTn id="14" dur="500"/>
                                        <p:tgtEl>
                                          <p:spTgt spid="106"/>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107"/>
                                        </p:tgtEl>
                                        <p:attrNameLst>
                                          <p:attrName>style.visibility</p:attrName>
                                        </p:attrNameLst>
                                      </p:cBhvr>
                                      <p:to>
                                        <p:strVal val="visible"/>
                                      </p:to>
                                    </p:set>
                                    <p:anim calcmode="lin" valueType="num">
                                      <p:cBhvr>
                                        <p:cTn id="17" dur="500" fill="hold"/>
                                        <p:tgtEl>
                                          <p:spTgt spid="107"/>
                                        </p:tgtEl>
                                        <p:attrNameLst>
                                          <p:attrName>ppt_w</p:attrName>
                                        </p:attrNameLst>
                                      </p:cBhvr>
                                      <p:tavLst>
                                        <p:tav tm="0">
                                          <p:val>
                                            <p:fltVal val="0"/>
                                          </p:val>
                                        </p:tav>
                                        <p:tav tm="100000">
                                          <p:val>
                                            <p:strVal val="#ppt_w"/>
                                          </p:val>
                                        </p:tav>
                                      </p:tavLst>
                                    </p:anim>
                                    <p:anim calcmode="lin" valueType="num">
                                      <p:cBhvr>
                                        <p:cTn id="18" dur="500" fill="hold"/>
                                        <p:tgtEl>
                                          <p:spTgt spid="107"/>
                                        </p:tgtEl>
                                        <p:attrNameLst>
                                          <p:attrName>ppt_h</p:attrName>
                                        </p:attrNameLst>
                                      </p:cBhvr>
                                      <p:tavLst>
                                        <p:tav tm="0">
                                          <p:val>
                                            <p:fltVal val="0"/>
                                          </p:val>
                                        </p:tav>
                                        <p:tav tm="100000">
                                          <p:val>
                                            <p:strVal val="#ppt_h"/>
                                          </p:val>
                                        </p:tav>
                                      </p:tavLst>
                                    </p:anim>
                                    <p:animEffect transition="in" filter="fade">
                                      <p:cBhvr>
                                        <p:cTn id="19" dur="500"/>
                                        <p:tgtEl>
                                          <p:spTgt spid="107"/>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108"/>
                                        </p:tgtEl>
                                        <p:attrNameLst>
                                          <p:attrName>style.visibility</p:attrName>
                                        </p:attrNameLst>
                                      </p:cBhvr>
                                      <p:to>
                                        <p:strVal val="visible"/>
                                      </p:to>
                                    </p:set>
                                    <p:anim calcmode="lin" valueType="num">
                                      <p:cBhvr>
                                        <p:cTn id="22" dur="500" fill="hold"/>
                                        <p:tgtEl>
                                          <p:spTgt spid="108"/>
                                        </p:tgtEl>
                                        <p:attrNameLst>
                                          <p:attrName>ppt_w</p:attrName>
                                        </p:attrNameLst>
                                      </p:cBhvr>
                                      <p:tavLst>
                                        <p:tav tm="0">
                                          <p:val>
                                            <p:fltVal val="0"/>
                                          </p:val>
                                        </p:tav>
                                        <p:tav tm="100000">
                                          <p:val>
                                            <p:strVal val="#ppt_w"/>
                                          </p:val>
                                        </p:tav>
                                      </p:tavLst>
                                    </p:anim>
                                    <p:anim calcmode="lin" valueType="num">
                                      <p:cBhvr>
                                        <p:cTn id="23" dur="500" fill="hold"/>
                                        <p:tgtEl>
                                          <p:spTgt spid="108"/>
                                        </p:tgtEl>
                                        <p:attrNameLst>
                                          <p:attrName>ppt_h</p:attrName>
                                        </p:attrNameLst>
                                      </p:cBhvr>
                                      <p:tavLst>
                                        <p:tav tm="0">
                                          <p:val>
                                            <p:fltVal val="0"/>
                                          </p:val>
                                        </p:tav>
                                        <p:tav tm="100000">
                                          <p:val>
                                            <p:strVal val="#ppt_h"/>
                                          </p:val>
                                        </p:tav>
                                      </p:tavLst>
                                    </p:anim>
                                    <p:animEffect transition="in" filter="fade">
                                      <p:cBhvr>
                                        <p:cTn id="24" dur="500"/>
                                        <p:tgtEl>
                                          <p:spTgt spid="108"/>
                                        </p:tgtEl>
                                      </p:cBhvr>
                                    </p:animEffect>
                                  </p:childTnLst>
                                </p:cTn>
                              </p:par>
                              <p:par>
                                <p:cTn id="25" presetID="53" presetClass="entr" presetSubtype="16" fill="hold" grpId="0" nodeType="withEffect">
                                  <p:stCondLst>
                                    <p:cond delay="1000"/>
                                  </p:stCondLst>
                                  <p:childTnLst>
                                    <p:set>
                                      <p:cBhvr>
                                        <p:cTn id="26" dur="1" fill="hold">
                                          <p:stCondLst>
                                            <p:cond delay="0"/>
                                          </p:stCondLst>
                                        </p:cTn>
                                        <p:tgtEl>
                                          <p:spTgt spid="109"/>
                                        </p:tgtEl>
                                        <p:attrNameLst>
                                          <p:attrName>style.visibility</p:attrName>
                                        </p:attrNameLst>
                                      </p:cBhvr>
                                      <p:to>
                                        <p:strVal val="visible"/>
                                      </p:to>
                                    </p:set>
                                    <p:anim calcmode="lin" valueType="num">
                                      <p:cBhvr>
                                        <p:cTn id="27" dur="500" fill="hold"/>
                                        <p:tgtEl>
                                          <p:spTgt spid="109"/>
                                        </p:tgtEl>
                                        <p:attrNameLst>
                                          <p:attrName>ppt_w</p:attrName>
                                        </p:attrNameLst>
                                      </p:cBhvr>
                                      <p:tavLst>
                                        <p:tav tm="0">
                                          <p:val>
                                            <p:fltVal val="0"/>
                                          </p:val>
                                        </p:tav>
                                        <p:tav tm="100000">
                                          <p:val>
                                            <p:strVal val="#ppt_w"/>
                                          </p:val>
                                        </p:tav>
                                      </p:tavLst>
                                    </p:anim>
                                    <p:anim calcmode="lin" valueType="num">
                                      <p:cBhvr>
                                        <p:cTn id="28" dur="500" fill="hold"/>
                                        <p:tgtEl>
                                          <p:spTgt spid="109"/>
                                        </p:tgtEl>
                                        <p:attrNameLst>
                                          <p:attrName>ppt_h</p:attrName>
                                        </p:attrNameLst>
                                      </p:cBhvr>
                                      <p:tavLst>
                                        <p:tav tm="0">
                                          <p:val>
                                            <p:fltVal val="0"/>
                                          </p:val>
                                        </p:tav>
                                        <p:tav tm="100000">
                                          <p:val>
                                            <p:strVal val="#ppt_h"/>
                                          </p:val>
                                        </p:tav>
                                      </p:tavLst>
                                    </p:anim>
                                    <p:animEffect transition="in" filter="fade">
                                      <p:cBhvr>
                                        <p:cTn id="29" dur="500"/>
                                        <p:tgtEl>
                                          <p:spTgt spid="109"/>
                                        </p:tgtEl>
                                      </p:cBhvr>
                                    </p:animEffect>
                                  </p:childTnLst>
                                </p:cTn>
                              </p:par>
                              <p:par>
                                <p:cTn id="30" presetID="53" presetClass="entr" presetSubtype="16" fill="hold" grpId="0" nodeType="withEffect">
                                  <p:stCondLst>
                                    <p:cond delay="1250"/>
                                  </p:stCondLst>
                                  <p:childTnLst>
                                    <p:set>
                                      <p:cBhvr>
                                        <p:cTn id="31" dur="1" fill="hold">
                                          <p:stCondLst>
                                            <p:cond delay="0"/>
                                          </p:stCondLst>
                                        </p:cTn>
                                        <p:tgtEl>
                                          <p:spTgt spid="110"/>
                                        </p:tgtEl>
                                        <p:attrNameLst>
                                          <p:attrName>style.visibility</p:attrName>
                                        </p:attrNameLst>
                                      </p:cBhvr>
                                      <p:to>
                                        <p:strVal val="visible"/>
                                      </p:to>
                                    </p:set>
                                    <p:anim calcmode="lin" valueType="num">
                                      <p:cBhvr>
                                        <p:cTn id="32" dur="500" fill="hold"/>
                                        <p:tgtEl>
                                          <p:spTgt spid="110"/>
                                        </p:tgtEl>
                                        <p:attrNameLst>
                                          <p:attrName>ppt_w</p:attrName>
                                        </p:attrNameLst>
                                      </p:cBhvr>
                                      <p:tavLst>
                                        <p:tav tm="0">
                                          <p:val>
                                            <p:fltVal val="0"/>
                                          </p:val>
                                        </p:tav>
                                        <p:tav tm="100000">
                                          <p:val>
                                            <p:strVal val="#ppt_w"/>
                                          </p:val>
                                        </p:tav>
                                      </p:tavLst>
                                    </p:anim>
                                    <p:anim calcmode="lin" valueType="num">
                                      <p:cBhvr>
                                        <p:cTn id="33" dur="500" fill="hold"/>
                                        <p:tgtEl>
                                          <p:spTgt spid="110"/>
                                        </p:tgtEl>
                                        <p:attrNameLst>
                                          <p:attrName>ppt_h</p:attrName>
                                        </p:attrNameLst>
                                      </p:cBhvr>
                                      <p:tavLst>
                                        <p:tav tm="0">
                                          <p:val>
                                            <p:fltVal val="0"/>
                                          </p:val>
                                        </p:tav>
                                        <p:tav tm="100000">
                                          <p:val>
                                            <p:strVal val="#ppt_h"/>
                                          </p:val>
                                        </p:tav>
                                      </p:tavLst>
                                    </p:anim>
                                    <p:animEffect transition="in" filter="fade">
                                      <p:cBhvr>
                                        <p:cTn id="34" dur="500"/>
                                        <p:tgtEl>
                                          <p:spTgt spid="110"/>
                                        </p:tgtEl>
                                      </p:cBhvr>
                                    </p:animEffect>
                                  </p:childTnLst>
                                </p:cTn>
                              </p:par>
                              <p:par>
                                <p:cTn id="35" presetID="53" presetClass="entr" presetSubtype="16" fill="hold" grpId="0" nodeType="withEffect">
                                  <p:stCondLst>
                                    <p:cond delay="1500"/>
                                  </p:stCondLst>
                                  <p:childTnLst>
                                    <p:set>
                                      <p:cBhvr>
                                        <p:cTn id="36" dur="1" fill="hold">
                                          <p:stCondLst>
                                            <p:cond delay="0"/>
                                          </p:stCondLst>
                                        </p:cTn>
                                        <p:tgtEl>
                                          <p:spTgt spid="111"/>
                                        </p:tgtEl>
                                        <p:attrNameLst>
                                          <p:attrName>style.visibility</p:attrName>
                                        </p:attrNameLst>
                                      </p:cBhvr>
                                      <p:to>
                                        <p:strVal val="visible"/>
                                      </p:to>
                                    </p:set>
                                    <p:anim calcmode="lin" valueType="num">
                                      <p:cBhvr>
                                        <p:cTn id="37" dur="500" fill="hold"/>
                                        <p:tgtEl>
                                          <p:spTgt spid="111"/>
                                        </p:tgtEl>
                                        <p:attrNameLst>
                                          <p:attrName>ppt_w</p:attrName>
                                        </p:attrNameLst>
                                      </p:cBhvr>
                                      <p:tavLst>
                                        <p:tav tm="0">
                                          <p:val>
                                            <p:fltVal val="0"/>
                                          </p:val>
                                        </p:tav>
                                        <p:tav tm="100000">
                                          <p:val>
                                            <p:strVal val="#ppt_w"/>
                                          </p:val>
                                        </p:tav>
                                      </p:tavLst>
                                    </p:anim>
                                    <p:anim calcmode="lin" valueType="num">
                                      <p:cBhvr>
                                        <p:cTn id="38" dur="500" fill="hold"/>
                                        <p:tgtEl>
                                          <p:spTgt spid="111"/>
                                        </p:tgtEl>
                                        <p:attrNameLst>
                                          <p:attrName>ppt_h</p:attrName>
                                        </p:attrNameLst>
                                      </p:cBhvr>
                                      <p:tavLst>
                                        <p:tav tm="0">
                                          <p:val>
                                            <p:fltVal val="0"/>
                                          </p:val>
                                        </p:tav>
                                        <p:tav tm="100000">
                                          <p:val>
                                            <p:strVal val="#ppt_h"/>
                                          </p:val>
                                        </p:tav>
                                      </p:tavLst>
                                    </p:anim>
                                    <p:animEffect transition="in" filter="fade">
                                      <p:cBhvr>
                                        <p:cTn id="39" dur="500"/>
                                        <p:tgtEl>
                                          <p:spTgt spid="111"/>
                                        </p:tgtEl>
                                      </p:cBhvr>
                                    </p:animEffect>
                                  </p:childTnLst>
                                </p:cTn>
                              </p:par>
                              <p:par>
                                <p:cTn id="40" presetID="53" presetClass="entr" presetSubtype="16" fill="hold" grpId="0" nodeType="withEffect">
                                  <p:stCondLst>
                                    <p:cond delay="1750"/>
                                  </p:stCondLst>
                                  <p:childTnLst>
                                    <p:set>
                                      <p:cBhvr>
                                        <p:cTn id="41" dur="1" fill="hold">
                                          <p:stCondLst>
                                            <p:cond delay="0"/>
                                          </p:stCondLst>
                                        </p:cTn>
                                        <p:tgtEl>
                                          <p:spTgt spid="133"/>
                                        </p:tgtEl>
                                        <p:attrNameLst>
                                          <p:attrName>style.visibility</p:attrName>
                                        </p:attrNameLst>
                                      </p:cBhvr>
                                      <p:to>
                                        <p:strVal val="visible"/>
                                      </p:to>
                                    </p:set>
                                    <p:anim calcmode="lin" valueType="num">
                                      <p:cBhvr>
                                        <p:cTn id="42" dur="500" fill="hold"/>
                                        <p:tgtEl>
                                          <p:spTgt spid="133"/>
                                        </p:tgtEl>
                                        <p:attrNameLst>
                                          <p:attrName>ppt_w</p:attrName>
                                        </p:attrNameLst>
                                      </p:cBhvr>
                                      <p:tavLst>
                                        <p:tav tm="0">
                                          <p:val>
                                            <p:fltVal val="0"/>
                                          </p:val>
                                        </p:tav>
                                        <p:tav tm="100000">
                                          <p:val>
                                            <p:strVal val="#ppt_w"/>
                                          </p:val>
                                        </p:tav>
                                      </p:tavLst>
                                    </p:anim>
                                    <p:anim calcmode="lin" valueType="num">
                                      <p:cBhvr>
                                        <p:cTn id="43" dur="500" fill="hold"/>
                                        <p:tgtEl>
                                          <p:spTgt spid="133"/>
                                        </p:tgtEl>
                                        <p:attrNameLst>
                                          <p:attrName>ppt_h</p:attrName>
                                        </p:attrNameLst>
                                      </p:cBhvr>
                                      <p:tavLst>
                                        <p:tav tm="0">
                                          <p:val>
                                            <p:fltVal val="0"/>
                                          </p:val>
                                        </p:tav>
                                        <p:tav tm="100000">
                                          <p:val>
                                            <p:strVal val="#ppt_h"/>
                                          </p:val>
                                        </p:tav>
                                      </p:tavLst>
                                    </p:anim>
                                    <p:animEffect transition="in" filter="fade">
                                      <p:cBhvr>
                                        <p:cTn id="44" dur="500"/>
                                        <p:tgtEl>
                                          <p:spTgt spid="133"/>
                                        </p:tgtEl>
                                      </p:cBhvr>
                                    </p:animEffect>
                                  </p:childTnLst>
                                </p:cTn>
                              </p:par>
                              <p:par>
                                <p:cTn id="45" presetID="53" presetClass="entr" presetSubtype="16" fill="hold" grpId="0" nodeType="withEffect">
                                  <p:stCondLst>
                                    <p:cond delay="2000"/>
                                  </p:stCondLst>
                                  <p:childTnLst>
                                    <p:set>
                                      <p:cBhvr>
                                        <p:cTn id="46" dur="1" fill="hold">
                                          <p:stCondLst>
                                            <p:cond delay="0"/>
                                          </p:stCondLst>
                                        </p:cTn>
                                        <p:tgtEl>
                                          <p:spTgt spid="134"/>
                                        </p:tgtEl>
                                        <p:attrNameLst>
                                          <p:attrName>style.visibility</p:attrName>
                                        </p:attrNameLst>
                                      </p:cBhvr>
                                      <p:to>
                                        <p:strVal val="visible"/>
                                      </p:to>
                                    </p:set>
                                    <p:anim calcmode="lin" valueType="num">
                                      <p:cBhvr>
                                        <p:cTn id="47" dur="500" fill="hold"/>
                                        <p:tgtEl>
                                          <p:spTgt spid="134"/>
                                        </p:tgtEl>
                                        <p:attrNameLst>
                                          <p:attrName>ppt_w</p:attrName>
                                        </p:attrNameLst>
                                      </p:cBhvr>
                                      <p:tavLst>
                                        <p:tav tm="0">
                                          <p:val>
                                            <p:fltVal val="0"/>
                                          </p:val>
                                        </p:tav>
                                        <p:tav tm="100000">
                                          <p:val>
                                            <p:strVal val="#ppt_w"/>
                                          </p:val>
                                        </p:tav>
                                      </p:tavLst>
                                    </p:anim>
                                    <p:anim calcmode="lin" valueType="num">
                                      <p:cBhvr>
                                        <p:cTn id="48" dur="500" fill="hold"/>
                                        <p:tgtEl>
                                          <p:spTgt spid="134"/>
                                        </p:tgtEl>
                                        <p:attrNameLst>
                                          <p:attrName>ppt_h</p:attrName>
                                        </p:attrNameLst>
                                      </p:cBhvr>
                                      <p:tavLst>
                                        <p:tav tm="0">
                                          <p:val>
                                            <p:fltVal val="0"/>
                                          </p:val>
                                        </p:tav>
                                        <p:tav tm="100000">
                                          <p:val>
                                            <p:strVal val="#ppt_h"/>
                                          </p:val>
                                        </p:tav>
                                      </p:tavLst>
                                    </p:anim>
                                    <p:animEffect transition="in" filter="fade">
                                      <p:cBhvr>
                                        <p:cTn id="49" dur="500"/>
                                        <p:tgtEl>
                                          <p:spTgt spid="134"/>
                                        </p:tgtEl>
                                      </p:cBhvr>
                                    </p:animEffect>
                                  </p:childTnLst>
                                </p:cTn>
                              </p:par>
                              <p:par>
                                <p:cTn id="50" presetID="2" presetClass="entr" presetSubtype="12" fill="hold" nodeType="withEffect">
                                  <p:stCondLst>
                                    <p:cond delay="2000"/>
                                  </p:stCondLst>
                                  <p:childTnLst>
                                    <p:set>
                                      <p:cBhvr>
                                        <p:cTn id="51" dur="1" fill="hold">
                                          <p:stCondLst>
                                            <p:cond delay="0"/>
                                          </p:stCondLst>
                                        </p:cTn>
                                        <p:tgtEl>
                                          <p:spTgt spid="5"/>
                                        </p:tgtEl>
                                        <p:attrNameLst>
                                          <p:attrName>style.visibility</p:attrName>
                                        </p:attrNameLst>
                                      </p:cBhvr>
                                      <p:to>
                                        <p:strVal val="visible"/>
                                      </p:to>
                                    </p:set>
                                    <p:anim calcmode="lin" valueType="num">
                                      <p:cBhvr additive="base">
                                        <p:cTn id="52" dur="500" fill="hold"/>
                                        <p:tgtEl>
                                          <p:spTgt spid="5"/>
                                        </p:tgtEl>
                                        <p:attrNameLst>
                                          <p:attrName>ppt_x</p:attrName>
                                        </p:attrNameLst>
                                      </p:cBhvr>
                                      <p:tavLst>
                                        <p:tav tm="0">
                                          <p:val>
                                            <p:strVal val="0-#ppt_w/2"/>
                                          </p:val>
                                        </p:tav>
                                        <p:tav tm="100000">
                                          <p:val>
                                            <p:strVal val="#ppt_x"/>
                                          </p:val>
                                        </p:tav>
                                      </p:tavLst>
                                    </p:anim>
                                    <p:anim calcmode="lin" valueType="num">
                                      <p:cBhvr additive="base">
                                        <p:cTn id="53" dur="500" fill="hold"/>
                                        <p:tgtEl>
                                          <p:spTgt spid="5"/>
                                        </p:tgtEl>
                                        <p:attrNameLst>
                                          <p:attrName>ppt_y</p:attrName>
                                        </p:attrNameLst>
                                      </p:cBhvr>
                                      <p:tavLst>
                                        <p:tav tm="0">
                                          <p:val>
                                            <p:strVal val="1+#ppt_h/2"/>
                                          </p:val>
                                        </p:tav>
                                        <p:tav tm="100000">
                                          <p:val>
                                            <p:strVal val="#ppt_y"/>
                                          </p:val>
                                        </p:tav>
                                      </p:tavLst>
                                    </p:anim>
                                  </p:childTnLst>
                                </p:cTn>
                              </p:par>
                            </p:childTnLst>
                          </p:cTn>
                        </p:par>
                        <p:par>
                          <p:cTn id="54" fill="hold">
                            <p:stCondLst>
                              <p:cond delay="500"/>
                            </p:stCondLst>
                            <p:childTnLst>
                              <p:par>
                                <p:cTn id="55" presetID="2" presetClass="entr" presetSubtype="12" fill="hold" nodeType="afterEffect">
                                  <p:stCondLst>
                                    <p:cond delay="0"/>
                                  </p:stCondLst>
                                  <p:childTnLst>
                                    <p:set>
                                      <p:cBhvr>
                                        <p:cTn id="56" dur="1" fill="hold">
                                          <p:stCondLst>
                                            <p:cond delay="0"/>
                                          </p:stCondLst>
                                        </p:cTn>
                                        <p:tgtEl>
                                          <p:spTgt spid="4"/>
                                        </p:tgtEl>
                                        <p:attrNameLst>
                                          <p:attrName>style.visibility</p:attrName>
                                        </p:attrNameLst>
                                      </p:cBhvr>
                                      <p:to>
                                        <p:strVal val="visible"/>
                                      </p:to>
                                    </p:set>
                                    <p:anim calcmode="lin" valueType="num">
                                      <p:cBhvr additive="base">
                                        <p:cTn id="57" dur="500" fill="hold"/>
                                        <p:tgtEl>
                                          <p:spTgt spid="4"/>
                                        </p:tgtEl>
                                        <p:attrNameLst>
                                          <p:attrName>ppt_x</p:attrName>
                                        </p:attrNameLst>
                                      </p:cBhvr>
                                      <p:tavLst>
                                        <p:tav tm="0">
                                          <p:val>
                                            <p:strVal val="0-#ppt_w/2"/>
                                          </p:val>
                                        </p:tav>
                                        <p:tav tm="100000">
                                          <p:val>
                                            <p:strVal val="#ppt_x"/>
                                          </p:val>
                                        </p:tav>
                                      </p:tavLst>
                                    </p:anim>
                                    <p:anim calcmode="lin" valueType="num">
                                      <p:cBhvr additive="base">
                                        <p:cTn id="58" dur="500" fill="hold"/>
                                        <p:tgtEl>
                                          <p:spTgt spid="4"/>
                                        </p:tgtEl>
                                        <p:attrNameLst>
                                          <p:attrName>ppt_y</p:attrName>
                                        </p:attrNameLst>
                                      </p:cBhvr>
                                      <p:tavLst>
                                        <p:tav tm="0">
                                          <p:val>
                                            <p:strVal val="1+#ppt_h/2"/>
                                          </p:val>
                                        </p:tav>
                                        <p:tav tm="100000">
                                          <p:val>
                                            <p:strVal val="#ppt_y"/>
                                          </p:val>
                                        </p:tav>
                                      </p:tavLst>
                                    </p:anim>
                                  </p:childTnLst>
                                </p:cTn>
                              </p:par>
                              <p:par>
                                <p:cTn id="59" presetID="2" presetClass="entr" presetSubtype="12" fill="hold" nodeType="withEffect">
                                  <p:stCondLst>
                                    <p:cond delay="0"/>
                                  </p:stCondLst>
                                  <p:childTnLst>
                                    <p:set>
                                      <p:cBhvr>
                                        <p:cTn id="60" dur="1" fill="hold">
                                          <p:stCondLst>
                                            <p:cond delay="0"/>
                                          </p:stCondLst>
                                        </p:cTn>
                                        <p:tgtEl>
                                          <p:spTgt spid="3"/>
                                        </p:tgtEl>
                                        <p:attrNameLst>
                                          <p:attrName>style.visibility</p:attrName>
                                        </p:attrNameLst>
                                      </p:cBhvr>
                                      <p:to>
                                        <p:strVal val="visible"/>
                                      </p:to>
                                    </p:set>
                                    <p:anim calcmode="lin" valueType="num">
                                      <p:cBhvr additive="base">
                                        <p:cTn id="61" dur="500" fill="hold"/>
                                        <p:tgtEl>
                                          <p:spTgt spid="3"/>
                                        </p:tgtEl>
                                        <p:attrNameLst>
                                          <p:attrName>ppt_x</p:attrName>
                                        </p:attrNameLst>
                                      </p:cBhvr>
                                      <p:tavLst>
                                        <p:tav tm="0">
                                          <p:val>
                                            <p:strVal val="0-#ppt_w/2"/>
                                          </p:val>
                                        </p:tav>
                                        <p:tav tm="100000">
                                          <p:val>
                                            <p:strVal val="#ppt_x"/>
                                          </p:val>
                                        </p:tav>
                                      </p:tavLst>
                                    </p:anim>
                                    <p:anim calcmode="lin" valueType="num">
                                      <p:cBhvr additive="base">
                                        <p:cTn id="62" dur="500" fill="hold"/>
                                        <p:tgtEl>
                                          <p:spTgt spid="3"/>
                                        </p:tgtEl>
                                        <p:attrNameLst>
                                          <p:attrName>ppt_y</p:attrName>
                                        </p:attrNameLst>
                                      </p:cBhvr>
                                      <p:tavLst>
                                        <p:tav tm="0">
                                          <p:val>
                                            <p:strVal val="1+#ppt_h/2"/>
                                          </p:val>
                                        </p:tav>
                                        <p:tav tm="100000">
                                          <p:val>
                                            <p:strVal val="#ppt_y"/>
                                          </p:val>
                                        </p:tav>
                                      </p:tavLst>
                                    </p:anim>
                                  </p:childTnLst>
                                </p:cTn>
                              </p:par>
                              <p:par>
                                <p:cTn id="63" presetID="2" presetClass="entr" presetSubtype="12" fill="hold" nodeType="withEffect">
                                  <p:stCondLst>
                                    <p:cond delay="0"/>
                                  </p:stCondLst>
                                  <p:childTnLst>
                                    <p:set>
                                      <p:cBhvr>
                                        <p:cTn id="64" dur="1" fill="hold">
                                          <p:stCondLst>
                                            <p:cond delay="0"/>
                                          </p:stCondLst>
                                        </p:cTn>
                                        <p:tgtEl>
                                          <p:spTgt spid="2"/>
                                        </p:tgtEl>
                                        <p:attrNameLst>
                                          <p:attrName>style.visibility</p:attrName>
                                        </p:attrNameLst>
                                      </p:cBhvr>
                                      <p:to>
                                        <p:strVal val="visible"/>
                                      </p:to>
                                    </p:set>
                                    <p:anim calcmode="lin" valueType="num">
                                      <p:cBhvr additive="base">
                                        <p:cTn id="65" dur="500" fill="hold"/>
                                        <p:tgtEl>
                                          <p:spTgt spid="2"/>
                                        </p:tgtEl>
                                        <p:attrNameLst>
                                          <p:attrName>ppt_x</p:attrName>
                                        </p:attrNameLst>
                                      </p:cBhvr>
                                      <p:tavLst>
                                        <p:tav tm="0">
                                          <p:val>
                                            <p:strVal val="0-#ppt_w/2"/>
                                          </p:val>
                                        </p:tav>
                                        <p:tav tm="100000">
                                          <p:val>
                                            <p:strVal val="#ppt_x"/>
                                          </p:val>
                                        </p:tav>
                                      </p:tavLst>
                                    </p:anim>
                                    <p:anim calcmode="lin" valueType="num">
                                      <p:cBhvr additive="base">
                                        <p:cTn id="66" dur="500" fill="hold"/>
                                        <p:tgtEl>
                                          <p:spTgt spid="2"/>
                                        </p:tgtEl>
                                        <p:attrNameLst>
                                          <p:attrName>ppt_y</p:attrName>
                                        </p:attrNameLst>
                                      </p:cBhvr>
                                      <p:tavLst>
                                        <p:tav tm="0">
                                          <p:val>
                                            <p:strVal val="1+#ppt_h/2"/>
                                          </p:val>
                                        </p:tav>
                                        <p:tav tm="100000">
                                          <p:val>
                                            <p:strVal val="#ppt_y"/>
                                          </p:val>
                                        </p:tav>
                                      </p:tavLst>
                                    </p:anim>
                                  </p:childTnLst>
                                </p:cTn>
                              </p:par>
                            </p:childTnLst>
                          </p:cTn>
                        </p:par>
                        <p:par>
                          <p:cTn id="67" fill="hold">
                            <p:stCondLst>
                              <p:cond delay="1000"/>
                            </p:stCondLst>
                            <p:childTnLst>
                              <p:par>
                                <p:cTn id="68" presetID="47" presetClass="entr" presetSubtype="0" fill="hold" nodeType="afterEffect">
                                  <p:stCondLst>
                                    <p:cond delay="0"/>
                                  </p:stCondLst>
                                  <p:childTnLst>
                                    <p:set>
                                      <p:cBhvr>
                                        <p:cTn id="69" dur="1" fill="hold">
                                          <p:stCondLst>
                                            <p:cond delay="0"/>
                                          </p:stCondLst>
                                        </p:cTn>
                                        <p:tgtEl>
                                          <p:spTgt spid="6"/>
                                        </p:tgtEl>
                                        <p:attrNameLst>
                                          <p:attrName>style.visibility</p:attrName>
                                        </p:attrNameLst>
                                      </p:cBhvr>
                                      <p:to>
                                        <p:strVal val="visible"/>
                                      </p:to>
                                    </p:set>
                                    <p:animEffect transition="in" filter="fade">
                                      <p:cBhvr>
                                        <p:cTn id="70" dur="750"/>
                                        <p:tgtEl>
                                          <p:spTgt spid="6"/>
                                        </p:tgtEl>
                                      </p:cBhvr>
                                    </p:animEffect>
                                    <p:anim calcmode="lin" valueType="num">
                                      <p:cBhvr>
                                        <p:cTn id="71" dur="750" fill="hold"/>
                                        <p:tgtEl>
                                          <p:spTgt spid="6"/>
                                        </p:tgtEl>
                                        <p:attrNameLst>
                                          <p:attrName>ppt_x</p:attrName>
                                        </p:attrNameLst>
                                      </p:cBhvr>
                                      <p:tavLst>
                                        <p:tav tm="0">
                                          <p:val>
                                            <p:strVal val="#ppt_x"/>
                                          </p:val>
                                        </p:tav>
                                        <p:tav tm="100000">
                                          <p:val>
                                            <p:strVal val="#ppt_x"/>
                                          </p:val>
                                        </p:tav>
                                      </p:tavLst>
                                    </p:anim>
                                    <p:anim calcmode="lin" valueType="num">
                                      <p:cBhvr>
                                        <p:cTn id="72" dur="750" fill="hold"/>
                                        <p:tgtEl>
                                          <p:spTgt spid="6"/>
                                        </p:tgtEl>
                                        <p:attrNameLst>
                                          <p:attrName>ppt_y</p:attrName>
                                        </p:attrNameLst>
                                      </p:cBhvr>
                                      <p:tavLst>
                                        <p:tav tm="0">
                                          <p:val>
                                            <p:strVal val="#ppt_y-.1"/>
                                          </p:val>
                                        </p:tav>
                                        <p:tav tm="100000">
                                          <p:val>
                                            <p:strVal val="#ppt_y"/>
                                          </p:val>
                                        </p:tav>
                                      </p:tavLst>
                                    </p:anim>
                                  </p:childTnLst>
                                </p:cTn>
                              </p:par>
                            </p:childTnLst>
                          </p:cTn>
                        </p:par>
                        <p:par>
                          <p:cTn id="73" fill="hold">
                            <p:stCondLst>
                              <p:cond delay="2000"/>
                            </p:stCondLst>
                            <p:childTnLst>
                              <p:par>
                                <p:cTn id="74" presetID="22" presetClass="entr" presetSubtype="8" fill="hold" grpId="0" nodeType="afterEffect">
                                  <p:stCondLst>
                                    <p:cond delay="0"/>
                                  </p:stCondLst>
                                  <p:childTnLst>
                                    <p:set>
                                      <p:cBhvr>
                                        <p:cTn id="75" dur="1" fill="hold">
                                          <p:stCondLst>
                                            <p:cond delay="0"/>
                                          </p:stCondLst>
                                        </p:cTn>
                                        <p:tgtEl>
                                          <p:spTgt spid="154"/>
                                        </p:tgtEl>
                                        <p:attrNameLst>
                                          <p:attrName>style.visibility</p:attrName>
                                        </p:attrNameLst>
                                      </p:cBhvr>
                                      <p:to>
                                        <p:strVal val="visible"/>
                                      </p:to>
                                    </p:set>
                                    <p:animEffect transition="in" filter="wipe(left)">
                                      <p:cBhvr>
                                        <p:cTn id="76" dur="500"/>
                                        <p:tgtEl>
                                          <p:spTgt spid="154"/>
                                        </p:tgtEl>
                                      </p:cBhvr>
                                    </p:animEffect>
                                  </p:childTnLst>
                                </p:cTn>
                              </p:par>
                            </p:childTnLst>
                          </p:cTn>
                        </p:par>
                        <p:par>
                          <p:cTn id="77" fill="hold">
                            <p:stCondLst>
                              <p:cond delay="2500"/>
                            </p:stCondLst>
                            <p:childTnLst>
                              <p:par>
                                <p:cTn id="78" presetID="22" presetClass="entr" presetSubtype="1" fill="hold" grpId="0" nodeType="afterEffect">
                                  <p:stCondLst>
                                    <p:cond delay="0"/>
                                  </p:stCondLst>
                                  <p:childTnLst>
                                    <p:set>
                                      <p:cBhvr>
                                        <p:cTn id="79" dur="1" fill="hold">
                                          <p:stCondLst>
                                            <p:cond delay="0"/>
                                          </p:stCondLst>
                                        </p:cTn>
                                        <p:tgtEl>
                                          <p:spTgt spid="155"/>
                                        </p:tgtEl>
                                        <p:attrNameLst>
                                          <p:attrName>style.visibility</p:attrName>
                                        </p:attrNameLst>
                                      </p:cBhvr>
                                      <p:to>
                                        <p:strVal val="visible"/>
                                      </p:to>
                                    </p:set>
                                    <p:animEffect transition="in" filter="wipe(up)">
                                      <p:cBhvr>
                                        <p:cTn id="80" dur="500"/>
                                        <p:tgtEl>
                                          <p:spTgt spid="155"/>
                                        </p:tgtEl>
                                      </p:cBhvr>
                                    </p:animEffect>
                                  </p:childTnLst>
                                </p:cTn>
                              </p:par>
                            </p:childTnLst>
                          </p:cTn>
                        </p:par>
                        <p:par>
                          <p:cTn id="81" fill="hold">
                            <p:stCondLst>
                              <p:cond delay="3000"/>
                            </p:stCondLst>
                            <p:childTnLst>
                              <p:par>
                                <p:cTn id="82" presetID="47" presetClass="entr" presetSubtype="0" fill="hold" nodeType="afterEffect">
                                  <p:stCondLst>
                                    <p:cond delay="0"/>
                                  </p:stCondLst>
                                  <p:childTnLst>
                                    <p:set>
                                      <p:cBhvr>
                                        <p:cTn id="83" dur="1" fill="hold">
                                          <p:stCondLst>
                                            <p:cond delay="0"/>
                                          </p:stCondLst>
                                        </p:cTn>
                                        <p:tgtEl>
                                          <p:spTgt spid="7"/>
                                        </p:tgtEl>
                                        <p:attrNameLst>
                                          <p:attrName>style.visibility</p:attrName>
                                        </p:attrNameLst>
                                      </p:cBhvr>
                                      <p:to>
                                        <p:strVal val="visible"/>
                                      </p:to>
                                    </p:set>
                                    <p:animEffect transition="in" filter="fade">
                                      <p:cBhvr>
                                        <p:cTn id="84" dur="750"/>
                                        <p:tgtEl>
                                          <p:spTgt spid="7"/>
                                        </p:tgtEl>
                                      </p:cBhvr>
                                    </p:animEffect>
                                    <p:anim calcmode="lin" valueType="num">
                                      <p:cBhvr>
                                        <p:cTn id="85" dur="750" fill="hold"/>
                                        <p:tgtEl>
                                          <p:spTgt spid="7"/>
                                        </p:tgtEl>
                                        <p:attrNameLst>
                                          <p:attrName>ppt_x</p:attrName>
                                        </p:attrNameLst>
                                      </p:cBhvr>
                                      <p:tavLst>
                                        <p:tav tm="0">
                                          <p:val>
                                            <p:strVal val="#ppt_x"/>
                                          </p:val>
                                        </p:tav>
                                        <p:tav tm="100000">
                                          <p:val>
                                            <p:strVal val="#ppt_x"/>
                                          </p:val>
                                        </p:tav>
                                      </p:tavLst>
                                    </p:anim>
                                    <p:anim calcmode="lin" valueType="num">
                                      <p:cBhvr>
                                        <p:cTn id="86" dur="750" fill="hold"/>
                                        <p:tgtEl>
                                          <p:spTgt spid="7"/>
                                        </p:tgtEl>
                                        <p:attrNameLst>
                                          <p:attrName>ppt_y</p:attrName>
                                        </p:attrNameLst>
                                      </p:cBhvr>
                                      <p:tavLst>
                                        <p:tav tm="0">
                                          <p:val>
                                            <p:strVal val="#ppt_y-.1"/>
                                          </p:val>
                                        </p:tav>
                                        <p:tav tm="100000">
                                          <p:val>
                                            <p:strVal val="#ppt_y"/>
                                          </p:val>
                                        </p:tav>
                                      </p:tavLst>
                                    </p:anim>
                                  </p:childTnLst>
                                </p:cTn>
                              </p:par>
                            </p:childTnLst>
                          </p:cTn>
                        </p:par>
                        <p:par>
                          <p:cTn id="87" fill="hold">
                            <p:stCondLst>
                              <p:cond delay="4000"/>
                            </p:stCondLst>
                            <p:childTnLst>
                              <p:par>
                                <p:cTn id="88" presetID="22" presetClass="entr" presetSubtype="8" fill="hold" grpId="0" nodeType="afterEffect">
                                  <p:stCondLst>
                                    <p:cond delay="0"/>
                                  </p:stCondLst>
                                  <p:childTnLst>
                                    <p:set>
                                      <p:cBhvr>
                                        <p:cTn id="89" dur="1" fill="hold">
                                          <p:stCondLst>
                                            <p:cond delay="0"/>
                                          </p:stCondLst>
                                        </p:cTn>
                                        <p:tgtEl>
                                          <p:spTgt spid="152"/>
                                        </p:tgtEl>
                                        <p:attrNameLst>
                                          <p:attrName>style.visibility</p:attrName>
                                        </p:attrNameLst>
                                      </p:cBhvr>
                                      <p:to>
                                        <p:strVal val="visible"/>
                                      </p:to>
                                    </p:set>
                                    <p:animEffect transition="in" filter="wipe(left)">
                                      <p:cBhvr>
                                        <p:cTn id="90" dur="500"/>
                                        <p:tgtEl>
                                          <p:spTgt spid="152"/>
                                        </p:tgtEl>
                                      </p:cBhvr>
                                    </p:animEffect>
                                  </p:childTnLst>
                                </p:cTn>
                              </p:par>
                            </p:childTnLst>
                          </p:cTn>
                        </p:par>
                        <p:par>
                          <p:cTn id="91" fill="hold">
                            <p:stCondLst>
                              <p:cond delay="4500"/>
                            </p:stCondLst>
                            <p:childTnLst>
                              <p:par>
                                <p:cTn id="92" presetID="22" presetClass="entr" presetSubtype="1" fill="hold" grpId="0" nodeType="afterEffect">
                                  <p:stCondLst>
                                    <p:cond delay="0"/>
                                  </p:stCondLst>
                                  <p:childTnLst>
                                    <p:set>
                                      <p:cBhvr>
                                        <p:cTn id="93" dur="1" fill="hold">
                                          <p:stCondLst>
                                            <p:cond delay="0"/>
                                          </p:stCondLst>
                                        </p:cTn>
                                        <p:tgtEl>
                                          <p:spTgt spid="153"/>
                                        </p:tgtEl>
                                        <p:attrNameLst>
                                          <p:attrName>style.visibility</p:attrName>
                                        </p:attrNameLst>
                                      </p:cBhvr>
                                      <p:to>
                                        <p:strVal val="visible"/>
                                      </p:to>
                                    </p:set>
                                    <p:animEffect transition="in" filter="wipe(up)">
                                      <p:cBhvr>
                                        <p:cTn id="94" dur="500"/>
                                        <p:tgtEl>
                                          <p:spTgt spid="153"/>
                                        </p:tgtEl>
                                      </p:cBhvr>
                                    </p:animEffect>
                                  </p:childTnLst>
                                </p:cTn>
                              </p:par>
                            </p:childTnLst>
                          </p:cTn>
                        </p:par>
                        <p:par>
                          <p:cTn id="95" fill="hold">
                            <p:stCondLst>
                              <p:cond delay="5000"/>
                            </p:stCondLst>
                            <p:childTnLst>
                              <p:par>
                                <p:cTn id="96" presetID="47" presetClass="entr" presetSubtype="0" fill="hold" nodeType="afterEffect">
                                  <p:stCondLst>
                                    <p:cond delay="0"/>
                                  </p:stCondLst>
                                  <p:childTnLst>
                                    <p:set>
                                      <p:cBhvr>
                                        <p:cTn id="97" dur="1" fill="hold">
                                          <p:stCondLst>
                                            <p:cond delay="0"/>
                                          </p:stCondLst>
                                        </p:cTn>
                                        <p:tgtEl>
                                          <p:spTgt spid="8"/>
                                        </p:tgtEl>
                                        <p:attrNameLst>
                                          <p:attrName>style.visibility</p:attrName>
                                        </p:attrNameLst>
                                      </p:cBhvr>
                                      <p:to>
                                        <p:strVal val="visible"/>
                                      </p:to>
                                    </p:set>
                                    <p:animEffect transition="in" filter="fade">
                                      <p:cBhvr>
                                        <p:cTn id="98" dur="750"/>
                                        <p:tgtEl>
                                          <p:spTgt spid="8"/>
                                        </p:tgtEl>
                                      </p:cBhvr>
                                    </p:animEffect>
                                    <p:anim calcmode="lin" valueType="num">
                                      <p:cBhvr>
                                        <p:cTn id="99" dur="750" fill="hold"/>
                                        <p:tgtEl>
                                          <p:spTgt spid="8"/>
                                        </p:tgtEl>
                                        <p:attrNameLst>
                                          <p:attrName>ppt_x</p:attrName>
                                        </p:attrNameLst>
                                      </p:cBhvr>
                                      <p:tavLst>
                                        <p:tav tm="0">
                                          <p:val>
                                            <p:strVal val="#ppt_x"/>
                                          </p:val>
                                        </p:tav>
                                        <p:tav tm="100000">
                                          <p:val>
                                            <p:strVal val="#ppt_x"/>
                                          </p:val>
                                        </p:tav>
                                      </p:tavLst>
                                    </p:anim>
                                    <p:anim calcmode="lin" valueType="num">
                                      <p:cBhvr>
                                        <p:cTn id="100" dur="750" fill="hold"/>
                                        <p:tgtEl>
                                          <p:spTgt spid="8"/>
                                        </p:tgtEl>
                                        <p:attrNameLst>
                                          <p:attrName>ppt_y</p:attrName>
                                        </p:attrNameLst>
                                      </p:cBhvr>
                                      <p:tavLst>
                                        <p:tav tm="0">
                                          <p:val>
                                            <p:strVal val="#ppt_y-.1"/>
                                          </p:val>
                                        </p:tav>
                                        <p:tav tm="100000">
                                          <p:val>
                                            <p:strVal val="#ppt_y"/>
                                          </p:val>
                                        </p:tav>
                                      </p:tavLst>
                                    </p:anim>
                                  </p:childTnLst>
                                </p:cTn>
                              </p:par>
                            </p:childTnLst>
                          </p:cTn>
                        </p:par>
                        <p:par>
                          <p:cTn id="101" fill="hold">
                            <p:stCondLst>
                              <p:cond delay="6000"/>
                            </p:stCondLst>
                            <p:childTnLst>
                              <p:par>
                                <p:cTn id="102" presetID="22" presetClass="entr" presetSubtype="8" fill="hold" grpId="0" nodeType="afterEffect">
                                  <p:stCondLst>
                                    <p:cond delay="0"/>
                                  </p:stCondLst>
                                  <p:childTnLst>
                                    <p:set>
                                      <p:cBhvr>
                                        <p:cTn id="103" dur="1" fill="hold">
                                          <p:stCondLst>
                                            <p:cond delay="0"/>
                                          </p:stCondLst>
                                        </p:cTn>
                                        <p:tgtEl>
                                          <p:spTgt spid="150"/>
                                        </p:tgtEl>
                                        <p:attrNameLst>
                                          <p:attrName>style.visibility</p:attrName>
                                        </p:attrNameLst>
                                      </p:cBhvr>
                                      <p:to>
                                        <p:strVal val="visible"/>
                                      </p:to>
                                    </p:set>
                                    <p:animEffect transition="in" filter="wipe(left)">
                                      <p:cBhvr>
                                        <p:cTn id="104" dur="500"/>
                                        <p:tgtEl>
                                          <p:spTgt spid="150"/>
                                        </p:tgtEl>
                                      </p:cBhvr>
                                    </p:animEffect>
                                  </p:childTnLst>
                                </p:cTn>
                              </p:par>
                            </p:childTnLst>
                          </p:cTn>
                        </p:par>
                        <p:par>
                          <p:cTn id="105" fill="hold">
                            <p:stCondLst>
                              <p:cond delay="6500"/>
                            </p:stCondLst>
                            <p:childTnLst>
                              <p:par>
                                <p:cTn id="106" presetID="22" presetClass="entr" presetSubtype="1" fill="hold" grpId="0" nodeType="afterEffect">
                                  <p:stCondLst>
                                    <p:cond delay="0"/>
                                  </p:stCondLst>
                                  <p:childTnLst>
                                    <p:set>
                                      <p:cBhvr>
                                        <p:cTn id="107" dur="1" fill="hold">
                                          <p:stCondLst>
                                            <p:cond delay="0"/>
                                          </p:stCondLst>
                                        </p:cTn>
                                        <p:tgtEl>
                                          <p:spTgt spid="151"/>
                                        </p:tgtEl>
                                        <p:attrNameLst>
                                          <p:attrName>style.visibility</p:attrName>
                                        </p:attrNameLst>
                                      </p:cBhvr>
                                      <p:to>
                                        <p:strVal val="visible"/>
                                      </p:to>
                                    </p:set>
                                    <p:animEffect transition="in" filter="wipe(up)">
                                      <p:cBhvr>
                                        <p:cTn id="108" dur="500"/>
                                        <p:tgtEl>
                                          <p:spTgt spid="151"/>
                                        </p:tgtEl>
                                      </p:cBhvr>
                                    </p:animEffect>
                                  </p:childTnLst>
                                </p:cTn>
                              </p:par>
                            </p:childTnLst>
                          </p:cTn>
                        </p:par>
                        <p:par>
                          <p:cTn id="109" fill="hold">
                            <p:stCondLst>
                              <p:cond delay="7000"/>
                            </p:stCondLst>
                            <p:childTnLst>
                              <p:par>
                                <p:cTn id="110" presetID="47" presetClass="entr" presetSubtype="0" fill="hold" nodeType="afterEffect">
                                  <p:stCondLst>
                                    <p:cond delay="0"/>
                                  </p:stCondLst>
                                  <p:childTnLst>
                                    <p:set>
                                      <p:cBhvr>
                                        <p:cTn id="111" dur="1" fill="hold">
                                          <p:stCondLst>
                                            <p:cond delay="0"/>
                                          </p:stCondLst>
                                        </p:cTn>
                                        <p:tgtEl>
                                          <p:spTgt spid="9"/>
                                        </p:tgtEl>
                                        <p:attrNameLst>
                                          <p:attrName>style.visibility</p:attrName>
                                        </p:attrNameLst>
                                      </p:cBhvr>
                                      <p:to>
                                        <p:strVal val="visible"/>
                                      </p:to>
                                    </p:set>
                                    <p:animEffect transition="in" filter="fade">
                                      <p:cBhvr>
                                        <p:cTn id="112" dur="750"/>
                                        <p:tgtEl>
                                          <p:spTgt spid="9"/>
                                        </p:tgtEl>
                                      </p:cBhvr>
                                    </p:animEffect>
                                    <p:anim calcmode="lin" valueType="num">
                                      <p:cBhvr>
                                        <p:cTn id="113" dur="750" fill="hold"/>
                                        <p:tgtEl>
                                          <p:spTgt spid="9"/>
                                        </p:tgtEl>
                                        <p:attrNameLst>
                                          <p:attrName>ppt_x</p:attrName>
                                        </p:attrNameLst>
                                      </p:cBhvr>
                                      <p:tavLst>
                                        <p:tav tm="0">
                                          <p:val>
                                            <p:strVal val="#ppt_x"/>
                                          </p:val>
                                        </p:tav>
                                        <p:tav tm="100000">
                                          <p:val>
                                            <p:strVal val="#ppt_x"/>
                                          </p:val>
                                        </p:tav>
                                      </p:tavLst>
                                    </p:anim>
                                    <p:anim calcmode="lin" valueType="num">
                                      <p:cBhvr>
                                        <p:cTn id="114" dur="750" fill="hold"/>
                                        <p:tgtEl>
                                          <p:spTgt spid="9"/>
                                        </p:tgtEl>
                                        <p:attrNameLst>
                                          <p:attrName>ppt_y</p:attrName>
                                        </p:attrNameLst>
                                      </p:cBhvr>
                                      <p:tavLst>
                                        <p:tav tm="0">
                                          <p:val>
                                            <p:strVal val="#ppt_y-.1"/>
                                          </p:val>
                                        </p:tav>
                                        <p:tav tm="100000">
                                          <p:val>
                                            <p:strVal val="#ppt_y"/>
                                          </p:val>
                                        </p:tav>
                                      </p:tavLst>
                                    </p:anim>
                                  </p:childTnLst>
                                </p:cTn>
                              </p:par>
                            </p:childTnLst>
                          </p:cTn>
                        </p:par>
                        <p:par>
                          <p:cTn id="115" fill="hold">
                            <p:stCondLst>
                              <p:cond delay="8000"/>
                            </p:stCondLst>
                            <p:childTnLst>
                              <p:par>
                                <p:cTn id="116" presetID="22" presetClass="entr" presetSubtype="8" fill="hold" grpId="0" nodeType="afterEffect">
                                  <p:stCondLst>
                                    <p:cond delay="0"/>
                                  </p:stCondLst>
                                  <p:childTnLst>
                                    <p:set>
                                      <p:cBhvr>
                                        <p:cTn id="117" dur="1" fill="hold">
                                          <p:stCondLst>
                                            <p:cond delay="0"/>
                                          </p:stCondLst>
                                        </p:cTn>
                                        <p:tgtEl>
                                          <p:spTgt spid="138"/>
                                        </p:tgtEl>
                                        <p:attrNameLst>
                                          <p:attrName>style.visibility</p:attrName>
                                        </p:attrNameLst>
                                      </p:cBhvr>
                                      <p:to>
                                        <p:strVal val="visible"/>
                                      </p:to>
                                    </p:set>
                                    <p:animEffect transition="in" filter="wipe(left)">
                                      <p:cBhvr>
                                        <p:cTn id="118" dur="500"/>
                                        <p:tgtEl>
                                          <p:spTgt spid="138"/>
                                        </p:tgtEl>
                                      </p:cBhvr>
                                    </p:animEffect>
                                  </p:childTnLst>
                                </p:cTn>
                              </p:par>
                            </p:childTnLst>
                          </p:cTn>
                        </p:par>
                        <p:par>
                          <p:cTn id="119" fill="hold">
                            <p:stCondLst>
                              <p:cond delay="8500"/>
                            </p:stCondLst>
                            <p:childTnLst>
                              <p:par>
                                <p:cTn id="120" presetID="22" presetClass="entr" presetSubtype="1" fill="hold" grpId="0" nodeType="afterEffect">
                                  <p:stCondLst>
                                    <p:cond delay="0"/>
                                  </p:stCondLst>
                                  <p:childTnLst>
                                    <p:set>
                                      <p:cBhvr>
                                        <p:cTn id="121" dur="1" fill="hold">
                                          <p:stCondLst>
                                            <p:cond delay="0"/>
                                          </p:stCondLst>
                                        </p:cTn>
                                        <p:tgtEl>
                                          <p:spTgt spid="139"/>
                                        </p:tgtEl>
                                        <p:attrNameLst>
                                          <p:attrName>style.visibility</p:attrName>
                                        </p:attrNameLst>
                                      </p:cBhvr>
                                      <p:to>
                                        <p:strVal val="visible"/>
                                      </p:to>
                                    </p:set>
                                    <p:animEffect transition="in" filter="wipe(up)">
                                      <p:cBhvr>
                                        <p:cTn id="122"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06" grpId="0" animBg="1"/>
      <p:bldP spid="107" grpId="0" animBg="1"/>
      <p:bldP spid="108" grpId="0" animBg="1"/>
      <p:bldP spid="109" grpId="0" animBg="1"/>
      <p:bldP spid="110" grpId="0" animBg="1"/>
      <p:bldP spid="111" grpId="0" animBg="1"/>
      <p:bldP spid="133" grpId="0" animBg="1"/>
      <p:bldP spid="134" grpId="0" animBg="1"/>
      <p:bldP spid="154" grpId="0"/>
      <p:bldP spid="155" grpId="0"/>
      <p:bldP spid="152" grpId="0"/>
      <p:bldP spid="153" grpId="0"/>
      <p:bldP spid="150" grpId="0"/>
      <p:bldP spid="151" grpId="0"/>
      <p:bldP spid="138" grpId="0"/>
      <p:bldP spid="13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Freeform 105"/>
          <p:cNvSpPr/>
          <p:nvPr/>
        </p:nvSpPr>
        <p:spPr bwMode="auto">
          <a:xfrm>
            <a:off x="4638888" y="3361651"/>
            <a:ext cx="863600" cy="938503"/>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1433" tIns="45717" rIns="91433" bIns="45717"/>
          <a:lstStyle/>
          <a:p>
            <a:pPr defTabSz="913765"/>
            <a:endParaRPr lang="zh-CN" altLang="en-US" kern="0" dirty="0">
              <a:solidFill>
                <a:sysClr val="windowText" lastClr="000000"/>
              </a:solidFill>
            </a:endParaRPr>
          </a:p>
        </p:txBody>
      </p:sp>
      <p:sp>
        <p:nvSpPr>
          <p:cNvPr id="117" name="Freeform 107"/>
          <p:cNvSpPr/>
          <p:nvPr/>
        </p:nvSpPr>
        <p:spPr bwMode="auto">
          <a:xfrm>
            <a:off x="3632413" y="3361651"/>
            <a:ext cx="866775" cy="938503"/>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Lst>
            <a:ahLst/>
            <a:cxnLst>
              <a:cxn ang="0">
                <a:pos x="T0" y="T1"/>
              </a:cxn>
              <a:cxn ang="0">
                <a:pos x="T2" y="T3"/>
              </a:cxn>
              <a:cxn ang="0">
                <a:pos x="T4" y="T5"/>
              </a:cxn>
              <a:cxn ang="0">
                <a:pos x="T6" y="T7"/>
              </a:cxn>
              <a:cxn ang="0">
                <a:pos x="T8" y="T9"/>
              </a:cxn>
              <a:cxn ang="0">
                <a:pos x="T10" y="T11"/>
              </a:cxn>
              <a:cxn ang="0">
                <a:pos x="T12" y="T13"/>
              </a:cxn>
            </a:cxnLst>
            <a:rect l="0" t="0" r="r" b="b"/>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1433" tIns="45717" rIns="91433" bIns="45717"/>
          <a:lstStyle/>
          <a:p>
            <a:pPr defTabSz="913765" fontAlgn="base">
              <a:spcBef>
                <a:spcPct val="0"/>
              </a:spcBef>
              <a:spcAft>
                <a:spcPct val="0"/>
              </a:spcAft>
              <a:defRPr/>
            </a:pPr>
            <a:endParaRPr lang="zh-CN" altLang="en-US" dirty="0">
              <a:solidFill>
                <a:prstClr val="black"/>
              </a:solidFill>
              <a:effectLst>
                <a:outerShdw blurRad="60007" dist="310007" dir="7680000" sy="30000" kx="1300200" algn="ctr" rotWithShape="0">
                  <a:prstClr val="black">
                    <a:alpha val="32000"/>
                  </a:prstClr>
                </a:outerShdw>
              </a:effectLst>
            </a:endParaRPr>
          </a:p>
        </p:txBody>
      </p:sp>
      <p:grpSp>
        <p:nvGrpSpPr>
          <p:cNvPr id="2" name="组合 7"/>
          <p:cNvGrpSpPr/>
          <p:nvPr/>
        </p:nvGrpSpPr>
        <p:grpSpPr>
          <a:xfrm>
            <a:off x="2915817" y="1424302"/>
            <a:ext cx="3492388" cy="3209855"/>
            <a:chOff x="3100079" y="1495055"/>
            <a:chExt cx="3713088" cy="3369307"/>
          </a:xfrm>
        </p:grpSpPr>
        <p:pic>
          <p:nvPicPr>
            <p:cNvPr id="113" name="Picture 19"/>
            <p:cNvPicPr>
              <a:picLocks noChangeAspect="1" noChangeArrowheads="1"/>
            </p:cNvPicPr>
            <p:nvPr/>
          </p:nvPicPr>
          <p:blipFill>
            <a:blip r:embed="rId1" cstate="print">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3100079" y="4287623"/>
              <a:ext cx="3713088" cy="57673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grpSp>
          <p:nvGrpSpPr>
            <p:cNvPr id="4" name="组合 4"/>
            <p:cNvGrpSpPr/>
            <p:nvPr/>
          </p:nvGrpSpPr>
          <p:grpSpPr>
            <a:xfrm>
              <a:off x="3249281" y="1495055"/>
              <a:ext cx="3213613" cy="3018713"/>
              <a:chOff x="3249281" y="1495055"/>
              <a:chExt cx="3213613" cy="3018713"/>
            </a:xfrm>
          </p:grpSpPr>
          <p:sp>
            <p:nvSpPr>
              <p:cNvPr id="114" name="Freeform 104"/>
              <p:cNvSpPr/>
              <p:nvPr/>
            </p:nvSpPr>
            <p:spPr bwMode="auto">
              <a:xfrm>
                <a:off x="4932039" y="3528644"/>
                <a:ext cx="918175" cy="985124"/>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close/>
                  </a:path>
                </a:pathLst>
              </a:custGeom>
              <a:solidFill>
                <a:schemeClr val="accent4"/>
              </a:solidFill>
              <a:ln>
                <a:noFill/>
              </a:ln>
            </p:spPr>
            <p:txBody>
              <a:bodyPr lIns="96775" tIns="48388" rIns="96775" bIns="48388"/>
              <a:lstStyle/>
              <a:p>
                <a:pPr defTabSz="913765"/>
                <a:endParaRPr lang="zh-CN" altLang="en-US" kern="0" dirty="0">
                  <a:solidFill>
                    <a:sysClr val="windowText" lastClr="000000"/>
                  </a:solidFill>
                </a:endParaRPr>
              </a:p>
            </p:txBody>
          </p:sp>
          <p:sp>
            <p:nvSpPr>
              <p:cNvPr id="116" name="Freeform 106"/>
              <p:cNvSpPr/>
              <p:nvPr/>
            </p:nvSpPr>
            <p:spPr bwMode="auto">
              <a:xfrm>
                <a:off x="3861962" y="3528644"/>
                <a:ext cx="921550" cy="985124"/>
              </a:xfrm>
              <a:custGeom>
                <a:avLst/>
                <a:gdLst>
                  <a:gd name="T0" fmla="*/ 854256123 w 878"/>
                  <a:gd name="T1" fmla="*/ 29138806 h 952"/>
                  <a:gd name="T2" fmla="*/ 443668360 w 878"/>
                  <a:gd name="T3" fmla="*/ 244763215 h 952"/>
                  <a:gd name="T4" fmla="*/ 484532161 w 878"/>
                  <a:gd name="T5" fmla="*/ 0 h 952"/>
                  <a:gd name="T6" fmla="*/ 159564590 w 878"/>
                  <a:gd name="T7" fmla="*/ 0 h 952"/>
                  <a:gd name="T8" fmla="*/ 0 w 878"/>
                  <a:gd name="T9" fmla="*/ 924662129 h 952"/>
                  <a:gd name="T10" fmla="*/ 854256123 w 878"/>
                  <a:gd name="T11" fmla="*/ 477871696 h 952"/>
                  <a:gd name="T12" fmla="*/ 854256123 w 878"/>
                  <a:gd name="T13" fmla="*/ 29138806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8" h="952">
                    <a:moveTo>
                      <a:pt x="878" y="30"/>
                    </a:moveTo>
                    <a:lnTo>
                      <a:pt x="456" y="252"/>
                    </a:lnTo>
                    <a:lnTo>
                      <a:pt x="498" y="0"/>
                    </a:lnTo>
                    <a:lnTo>
                      <a:pt x="164" y="0"/>
                    </a:lnTo>
                    <a:lnTo>
                      <a:pt x="0" y="952"/>
                    </a:lnTo>
                    <a:lnTo>
                      <a:pt x="878" y="492"/>
                    </a:lnTo>
                    <a:lnTo>
                      <a:pt x="878" y="3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lIns="96775" tIns="48388" rIns="96775" bIns="48388"/>
              <a:lstStyle/>
              <a:p>
                <a:pPr defTabSz="913765"/>
                <a:endParaRPr lang="zh-CN" altLang="en-US" kern="0" dirty="0">
                  <a:solidFill>
                    <a:sysClr val="windowText" lastClr="000000"/>
                  </a:solidFill>
                </a:endParaRPr>
              </a:p>
            </p:txBody>
          </p:sp>
          <p:sp>
            <p:nvSpPr>
              <p:cNvPr id="118" name="Freeform 108"/>
              <p:cNvSpPr/>
              <p:nvPr/>
            </p:nvSpPr>
            <p:spPr bwMode="auto">
              <a:xfrm>
                <a:off x="4856088" y="1495055"/>
                <a:ext cx="1606806" cy="1866900"/>
              </a:xfrm>
              <a:custGeom>
                <a:avLst/>
                <a:gdLst>
                  <a:gd name="T0" fmla="*/ 460241095 w 1534"/>
                  <a:gd name="T1" fmla="*/ 934440516 h 1804"/>
                  <a:gd name="T2" fmla="*/ 0 w 1534"/>
                  <a:gd name="T3" fmla="*/ 0 h 1804"/>
                  <a:gd name="T4" fmla="*/ 0 w 1534"/>
                  <a:gd name="T5" fmla="*/ 679947018 h 1804"/>
                  <a:gd name="T6" fmla="*/ 238859290 w 1534"/>
                  <a:gd name="T7" fmla="*/ 1165622896 h 1804"/>
                  <a:gd name="T8" fmla="*/ 774835825 w 1534"/>
                  <a:gd name="T9" fmla="*/ 1243330563 h 1804"/>
                  <a:gd name="T10" fmla="*/ 388389322 w 1534"/>
                  <a:gd name="T11" fmla="*/ 1622157906 h 1804"/>
                  <a:gd name="T12" fmla="*/ 409750474 w 1534"/>
                  <a:gd name="T13" fmla="*/ 1752319530 h 1804"/>
                  <a:gd name="T14" fmla="*/ 802023462 w 1534"/>
                  <a:gd name="T15" fmla="*/ 1752319530 h 1804"/>
                  <a:gd name="T16" fmla="*/ 1489471863 w 1534"/>
                  <a:gd name="T17" fmla="*/ 1084029057 h 1804"/>
                  <a:gd name="T18" fmla="*/ 460241095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chemeClr val="accent2"/>
              </a:solidFill>
              <a:ln>
                <a:noFill/>
              </a:ln>
            </p:spPr>
            <p:txBody>
              <a:bodyPr lIns="96775" tIns="48388" rIns="96775" bIns="48388"/>
              <a:lstStyle/>
              <a:p>
                <a:pPr defTabSz="913765"/>
                <a:endParaRPr lang="zh-CN" altLang="en-US" kern="0" dirty="0">
                  <a:solidFill>
                    <a:sysClr val="windowText" lastClr="000000"/>
                  </a:solidFill>
                </a:endParaRPr>
              </a:p>
            </p:txBody>
          </p:sp>
          <p:sp>
            <p:nvSpPr>
              <p:cNvPr id="119" name="Freeform 109"/>
              <p:cNvSpPr/>
              <p:nvPr/>
            </p:nvSpPr>
            <p:spPr bwMode="auto">
              <a:xfrm>
                <a:off x="3249281" y="1495055"/>
                <a:ext cx="1606806" cy="1866900"/>
              </a:xfrm>
              <a:custGeom>
                <a:avLst/>
                <a:gdLst>
                  <a:gd name="T0" fmla="*/ 1029230767 w 1534"/>
                  <a:gd name="T1" fmla="*/ 934440516 h 1804"/>
                  <a:gd name="T2" fmla="*/ 0 w 1534"/>
                  <a:gd name="T3" fmla="*/ 1084029057 h 1804"/>
                  <a:gd name="T4" fmla="*/ 687448400 w 1534"/>
                  <a:gd name="T5" fmla="*/ 1752319530 h 1804"/>
                  <a:gd name="T6" fmla="*/ 1079721389 w 1534"/>
                  <a:gd name="T7" fmla="*/ 1752319530 h 1804"/>
                  <a:gd name="T8" fmla="*/ 1103024374 w 1534"/>
                  <a:gd name="T9" fmla="*/ 1622157906 h 1804"/>
                  <a:gd name="T10" fmla="*/ 714636037 w 1534"/>
                  <a:gd name="T11" fmla="*/ 1243330563 h 1804"/>
                  <a:gd name="T12" fmla="*/ 1250612572 w 1534"/>
                  <a:gd name="T13" fmla="*/ 1165622896 h 1804"/>
                  <a:gd name="T14" fmla="*/ 1489471863 w 1534"/>
                  <a:gd name="T15" fmla="*/ 679947018 h 1804"/>
                  <a:gd name="T16" fmla="*/ 1489471863 w 1534"/>
                  <a:gd name="T17" fmla="*/ 0 h 1804"/>
                  <a:gd name="T18" fmla="*/ 1029230767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lIns="96775" tIns="48388" rIns="96775" bIns="48388"/>
              <a:lstStyle/>
              <a:p>
                <a:pPr defTabSz="913765"/>
                <a:endParaRPr lang="zh-CN" altLang="en-US" kern="0" dirty="0">
                  <a:solidFill>
                    <a:sysClr val="windowText" lastClr="000000"/>
                  </a:solidFill>
                </a:endParaRPr>
              </a:p>
            </p:txBody>
          </p:sp>
          <p:sp>
            <p:nvSpPr>
              <p:cNvPr id="120" name="Freeform 121"/>
              <p:cNvSpPr/>
              <p:nvPr/>
            </p:nvSpPr>
            <p:spPr bwMode="auto">
              <a:xfrm>
                <a:off x="4616415" y="2941904"/>
                <a:ext cx="202539" cy="198359"/>
              </a:xfrm>
              <a:custGeom>
                <a:avLst/>
                <a:gdLst>
                  <a:gd name="T0" fmla="*/ 187748664 w 192"/>
                  <a:gd name="T1" fmla="*/ 93092784 h 192"/>
                  <a:gd name="T2" fmla="*/ 187748664 w 192"/>
                  <a:gd name="T3" fmla="*/ 93092784 h 192"/>
                  <a:gd name="T4" fmla="*/ 185793063 w 192"/>
                  <a:gd name="T5" fmla="*/ 112486868 h 192"/>
                  <a:gd name="T6" fmla="*/ 179926258 w 192"/>
                  <a:gd name="T7" fmla="*/ 129941642 h 192"/>
                  <a:gd name="T8" fmla="*/ 170147258 w 192"/>
                  <a:gd name="T9" fmla="*/ 145457106 h 192"/>
                  <a:gd name="T10" fmla="*/ 160368258 w 192"/>
                  <a:gd name="T11" fmla="*/ 159032277 h 192"/>
                  <a:gd name="T12" fmla="*/ 146679047 w 192"/>
                  <a:gd name="T13" fmla="*/ 170669121 h 192"/>
                  <a:gd name="T14" fmla="*/ 129077641 w 192"/>
                  <a:gd name="T15" fmla="*/ 178427345 h 192"/>
                  <a:gd name="T16" fmla="*/ 113431836 w 192"/>
                  <a:gd name="T17" fmla="*/ 184245275 h 192"/>
                  <a:gd name="T18" fmla="*/ 93874828 w 192"/>
                  <a:gd name="T19" fmla="*/ 186184585 h 192"/>
                  <a:gd name="T20" fmla="*/ 93874828 w 192"/>
                  <a:gd name="T21" fmla="*/ 186184585 h 192"/>
                  <a:gd name="T22" fmla="*/ 74316828 w 192"/>
                  <a:gd name="T23" fmla="*/ 184245275 h 192"/>
                  <a:gd name="T24" fmla="*/ 56715422 w 192"/>
                  <a:gd name="T25" fmla="*/ 178427345 h 192"/>
                  <a:gd name="T26" fmla="*/ 41069617 w 192"/>
                  <a:gd name="T27" fmla="*/ 170669121 h 192"/>
                  <a:gd name="T28" fmla="*/ 27380406 w 192"/>
                  <a:gd name="T29" fmla="*/ 159032277 h 192"/>
                  <a:gd name="T30" fmla="*/ 15645805 w 192"/>
                  <a:gd name="T31" fmla="*/ 145457106 h 192"/>
                  <a:gd name="T32" fmla="*/ 7822406 w 192"/>
                  <a:gd name="T33" fmla="*/ 129941642 h 192"/>
                  <a:gd name="T34" fmla="*/ 1955602 w 192"/>
                  <a:gd name="T35" fmla="*/ 112486868 h 192"/>
                  <a:gd name="T36" fmla="*/ 0 w 192"/>
                  <a:gd name="T37" fmla="*/ 93092784 h 192"/>
                  <a:gd name="T38" fmla="*/ 0 w 192"/>
                  <a:gd name="T39" fmla="*/ 93092784 h 192"/>
                  <a:gd name="T40" fmla="*/ 1955602 w 192"/>
                  <a:gd name="T41" fmla="*/ 73697716 h 192"/>
                  <a:gd name="T42" fmla="*/ 7822406 w 192"/>
                  <a:gd name="T43" fmla="*/ 56242942 h 192"/>
                  <a:gd name="T44" fmla="*/ 15645805 w 192"/>
                  <a:gd name="T45" fmla="*/ 40727478 h 192"/>
                  <a:gd name="T46" fmla="*/ 27380406 w 192"/>
                  <a:gd name="T47" fmla="*/ 27152308 h 192"/>
                  <a:gd name="T48" fmla="*/ 41069617 w 192"/>
                  <a:gd name="T49" fmla="*/ 17454774 h 192"/>
                  <a:gd name="T50" fmla="*/ 56715422 w 192"/>
                  <a:gd name="T51" fmla="*/ 7757240 h 192"/>
                  <a:gd name="T52" fmla="*/ 74316828 w 192"/>
                  <a:gd name="T53" fmla="*/ 1939310 h 192"/>
                  <a:gd name="T54" fmla="*/ 93874828 w 192"/>
                  <a:gd name="T55" fmla="*/ 0 h 192"/>
                  <a:gd name="T56" fmla="*/ 93874828 w 192"/>
                  <a:gd name="T57" fmla="*/ 0 h 192"/>
                  <a:gd name="T58" fmla="*/ 113431836 w 192"/>
                  <a:gd name="T59" fmla="*/ 1939310 h 192"/>
                  <a:gd name="T60" fmla="*/ 129077641 w 192"/>
                  <a:gd name="T61" fmla="*/ 7757240 h 192"/>
                  <a:gd name="T62" fmla="*/ 146679047 w 192"/>
                  <a:gd name="T63" fmla="*/ 17454774 h 192"/>
                  <a:gd name="T64" fmla="*/ 160368258 w 192"/>
                  <a:gd name="T65" fmla="*/ 27152308 h 192"/>
                  <a:gd name="T66" fmla="*/ 170147258 w 192"/>
                  <a:gd name="T67" fmla="*/ 40727478 h 192"/>
                  <a:gd name="T68" fmla="*/ 179926258 w 192"/>
                  <a:gd name="T69" fmla="*/ 56242942 h 192"/>
                  <a:gd name="T70" fmla="*/ 185793063 w 192"/>
                  <a:gd name="T71" fmla="*/ 73697716 h 192"/>
                  <a:gd name="T72" fmla="*/ 187748664 w 192"/>
                  <a:gd name="T73" fmla="*/ 93092784 h 192"/>
                  <a:gd name="T74" fmla="*/ 187748664 w 192"/>
                  <a:gd name="T75" fmla="*/ 93092784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2">
                    <a:moveTo>
                      <a:pt x="192" y="96"/>
                    </a:moveTo>
                    <a:lnTo>
                      <a:pt x="192" y="96"/>
                    </a:lnTo>
                    <a:lnTo>
                      <a:pt x="190" y="116"/>
                    </a:lnTo>
                    <a:lnTo>
                      <a:pt x="184" y="134"/>
                    </a:lnTo>
                    <a:lnTo>
                      <a:pt x="174" y="150"/>
                    </a:lnTo>
                    <a:lnTo>
                      <a:pt x="164" y="164"/>
                    </a:lnTo>
                    <a:lnTo>
                      <a:pt x="150" y="176"/>
                    </a:lnTo>
                    <a:lnTo>
                      <a:pt x="132" y="184"/>
                    </a:lnTo>
                    <a:lnTo>
                      <a:pt x="116" y="190"/>
                    </a:lnTo>
                    <a:lnTo>
                      <a:pt x="96" y="192"/>
                    </a:lnTo>
                    <a:lnTo>
                      <a:pt x="76" y="190"/>
                    </a:lnTo>
                    <a:lnTo>
                      <a:pt x="58" y="184"/>
                    </a:lnTo>
                    <a:lnTo>
                      <a:pt x="42" y="176"/>
                    </a:lnTo>
                    <a:lnTo>
                      <a:pt x="28" y="164"/>
                    </a:lnTo>
                    <a:lnTo>
                      <a:pt x="16" y="150"/>
                    </a:lnTo>
                    <a:lnTo>
                      <a:pt x="8" y="134"/>
                    </a:lnTo>
                    <a:lnTo>
                      <a:pt x="2" y="116"/>
                    </a:lnTo>
                    <a:lnTo>
                      <a:pt x="0" y="96"/>
                    </a:lnTo>
                    <a:lnTo>
                      <a:pt x="2" y="76"/>
                    </a:lnTo>
                    <a:lnTo>
                      <a:pt x="8" y="58"/>
                    </a:lnTo>
                    <a:lnTo>
                      <a:pt x="16" y="42"/>
                    </a:lnTo>
                    <a:lnTo>
                      <a:pt x="28" y="28"/>
                    </a:lnTo>
                    <a:lnTo>
                      <a:pt x="42" y="18"/>
                    </a:lnTo>
                    <a:lnTo>
                      <a:pt x="58" y="8"/>
                    </a:lnTo>
                    <a:lnTo>
                      <a:pt x="76" y="2"/>
                    </a:lnTo>
                    <a:lnTo>
                      <a:pt x="96" y="0"/>
                    </a:lnTo>
                    <a:lnTo>
                      <a:pt x="116" y="2"/>
                    </a:lnTo>
                    <a:lnTo>
                      <a:pt x="132" y="8"/>
                    </a:lnTo>
                    <a:lnTo>
                      <a:pt x="150" y="18"/>
                    </a:lnTo>
                    <a:lnTo>
                      <a:pt x="164" y="28"/>
                    </a:lnTo>
                    <a:lnTo>
                      <a:pt x="174" y="42"/>
                    </a:lnTo>
                    <a:lnTo>
                      <a:pt x="184" y="58"/>
                    </a:lnTo>
                    <a:lnTo>
                      <a:pt x="190" y="76"/>
                    </a:lnTo>
                    <a:lnTo>
                      <a:pt x="192" y="96"/>
                    </a:lnTo>
                    <a:close/>
                  </a:path>
                </a:pathLst>
              </a:custGeom>
              <a:solidFill>
                <a:schemeClr val="accent1"/>
              </a:solidFill>
              <a:ln>
                <a:noFill/>
              </a:ln>
            </p:spPr>
            <p:txBody>
              <a:bodyPr lIns="96775" tIns="48388" rIns="96775" bIns="48388"/>
              <a:lstStyle/>
              <a:p>
                <a:pPr defTabSz="913765"/>
                <a:endParaRPr lang="zh-CN" altLang="en-US" kern="0" dirty="0">
                  <a:solidFill>
                    <a:sysClr val="windowText" lastClr="000000"/>
                  </a:solidFill>
                </a:endParaRPr>
              </a:p>
            </p:txBody>
          </p:sp>
          <p:sp>
            <p:nvSpPr>
              <p:cNvPr id="121" name="Freeform 122"/>
              <p:cNvSpPr/>
              <p:nvPr/>
            </p:nvSpPr>
            <p:spPr bwMode="auto">
              <a:xfrm>
                <a:off x="4857777" y="2891896"/>
                <a:ext cx="251485" cy="248365"/>
              </a:xfrm>
              <a:custGeom>
                <a:avLst/>
                <a:gdLst>
                  <a:gd name="T0" fmla="*/ 233121011 w 240"/>
                  <a:gd name="T1" fmla="*/ 116560999 h 240"/>
                  <a:gd name="T2" fmla="*/ 233121011 w 240"/>
                  <a:gd name="T3" fmla="*/ 116560999 h 240"/>
                  <a:gd name="T4" fmla="*/ 231178451 w 240"/>
                  <a:gd name="T5" fmla="*/ 128217394 h 240"/>
                  <a:gd name="T6" fmla="*/ 231178451 w 240"/>
                  <a:gd name="T7" fmla="*/ 139872804 h 240"/>
                  <a:gd name="T8" fmla="*/ 223407225 w 240"/>
                  <a:gd name="T9" fmla="*/ 161243027 h 240"/>
                  <a:gd name="T10" fmla="*/ 211751865 w 240"/>
                  <a:gd name="T11" fmla="*/ 180669696 h 240"/>
                  <a:gd name="T12" fmla="*/ 198152958 w 240"/>
                  <a:gd name="T13" fmla="*/ 198153796 h 240"/>
                  <a:gd name="T14" fmla="*/ 180668932 w 240"/>
                  <a:gd name="T15" fmla="*/ 211752760 h 240"/>
                  <a:gd name="T16" fmla="*/ 161242345 w 240"/>
                  <a:gd name="T17" fmla="*/ 223408170 h 240"/>
                  <a:gd name="T18" fmla="*/ 139872213 w 240"/>
                  <a:gd name="T19" fmla="*/ 229236860 h 240"/>
                  <a:gd name="T20" fmla="*/ 128216852 w 240"/>
                  <a:gd name="T21" fmla="*/ 231179429 h 240"/>
                  <a:gd name="T22" fmla="*/ 116560506 w 240"/>
                  <a:gd name="T23" fmla="*/ 233121997 h 240"/>
                  <a:gd name="T24" fmla="*/ 116560506 w 240"/>
                  <a:gd name="T25" fmla="*/ 233121997 h 240"/>
                  <a:gd name="T26" fmla="*/ 104904160 w 240"/>
                  <a:gd name="T27" fmla="*/ 231179429 h 240"/>
                  <a:gd name="T28" fmla="*/ 93248799 w 240"/>
                  <a:gd name="T29" fmla="*/ 229236860 h 240"/>
                  <a:gd name="T30" fmla="*/ 69936106 w 240"/>
                  <a:gd name="T31" fmla="*/ 223408170 h 240"/>
                  <a:gd name="T32" fmla="*/ 50509520 w 240"/>
                  <a:gd name="T33" fmla="*/ 211752760 h 240"/>
                  <a:gd name="T34" fmla="*/ 33025493 w 240"/>
                  <a:gd name="T35" fmla="*/ 198153796 h 240"/>
                  <a:gd name="T36" fmla="*/ 19426587 w 240"/>
                  <a:gd name="T37" fmla="*/ 180669696 h 240"/>
                  <a:gd name="T38" fmla="*/ 7770240 w 240"/>
                  <a:gd name="T39" fmla="*/ 161243027 h 240"/>
                  <a:gd name="T40" fmla="*/ 1942560 w 240"/>
                  <a:gd name="T41" fmla="*/ 139872804 h 240"/>
                  <a:gd name="T42" fmla="*/ 0 w 240"/>
                  <a:gd name="T43" fmla="*/ 128217394 h 240"/>
                  <a:gd name="T44" fmla="*/ 0 w 240"/>
                  <a:gd name="T45" fmla="*/ 116560999 h 240"/>
                  <a:gd name="T46" fmla="*/ 0 w 240"/>
                  <a:gd name="T47" fmla="*/ 116560999 h 240"/>
                  <a:gd name="T48" fmla="*/ 0 w 240"/>
                  <a:gd name="T49" fmla="*/ 104904603 h 240"/>
                  <a:gd name="T50" fmla="*/ 1942560 w 240"/>
                  <a:gd name="T51" fmla="*/ 93249193 h 240"/>
                  <a:gd name="T52" fmla="*/ 7770240 w 240"/>
                  <a:gd name="T53" fmla="*/ 69936402 h 240"/>
                  <a:gd name="T54" fmla="*/ 19426587 w 240"/>
                  <a:gd name="T55" fmla="*/ 50509733 h 240"/>
                  <a:gd name="T56" fmla="*/ 33025493 w 240"/>
                  <a:gd name="T57" fmla="*/ 33025633 h 240"/>
                  <a:gd name="T58" fmla="*/ 50509520 w 240"/>
                  <a:gd name="T59" fmla="*/ 19426669 h 240"/>
                  <a:gd name="T60" fmla="*/ 69936106 w 240"/>
                  <a:gd name="T61" fmla="*/ 7770273 h 240"/>
                  <a:gd name="T62" fmla="*/ 93248799 w 240"/>
                  <a:gd name="T63" fmla="*/ 1942568 h 240"/>
                  <a:gd name="T64" fmla="*/ 104904160 w 240"/>
                  <a:gd name="T65" fmla="*/ 0 h 240"/>
                  <a:gd name="T66" fmla="*/ 116560506 w 240"/>
                  <a:gd name="T67" fmla="*/ 0 h 240"/>
                  <a:gd name="T68" fmla="*/ 116560506 w 240"/>
                  <a:gd name="T69" fmla="*/ 0 h 240"/>
                  <a:gd name="T70" fmla="*/ 128216852 w 240"/>
                  <a:gd name="T71" fmla="*/ 0 h 240"/>
                  <a:gd name="T72" fmla="*/ 139872213 w 240"/>
                  <a:gd name="T73" fmla="*/ 1942568 h 240"/>
                  <a:gd name="T74" fmla="*/ 161242345 w 240"/>
                  <a:gd name="T75" fmla="*/ 7770273 h 240"/>
                  <a:gd name="T76" fmla="*/ 180668932 w 240"/>
                  <a:gd name="T77" fmla="*/ 19426669 h 240"/>
                  <a:gd name="T78" fmla="*/ 198152958 w 240"/>
                  <a:gd name="T79" fmla="*/ 33025633 h 240"/>
                  <a:gd name="T80" fmla="*/ 211751865 w 240"/>
                  <a:gd name="T81" fmla="*/ 50509733 h 240"/>
                  <a:gd name="T82" fmla="*/ 223407225 w 240"/>
                  <a:gd name="T83" fmla="*/ 69936402 h 240"/>
                  <a:gd name="T84" fmla="*/ 231178451 w 240"/>
                  <a:gd name="T85" fmla="*/ 93249193 h 240"/>
                  <a:gd name="T86" fmla="*/ 231178451 w 240"/>
                  <a:gd name="T87" fmla="*/ 104904603 h 240"/>
                  <a:gd name="T88" fmla="*/ 233121011 w 240"/>
                  <a:gd name="T89" fmla="*/ 116560999 h 240"/>
                  <a:gd name="T90" fmla="*/ 233121011 w 240"/>
                  <a:gd name="T91" fmla="*/ 116560999 h 24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0" h="240">
                    <a:moveTo>
                      <a:pt x="240" y="120"/>
                    </a:moveTo>
                    <a:lnTo>
                      <a:pt x="240" y="120"/>
                    </a:lnTo>
                    <a:lnTo>
                      <a:pt x="238" y="132"/>
                    </a:lnTo>
                    <a:lnTo>
                      <a:pt x="238" y="144"/>
                    </a:lnTo>
                    <a:lnTo>
                      <a:pt x="230" y="166"/>
                    </a:lnTo>
                    <a:lnTo>
                      <a:pt x="218" y="186"/>
                    </a:lnTo>
                    <a:lnTo>
                      <a:pt x="204" y="204"/>
                    </a:lnTo>
                    <a:lnTo>
                      <a:pt x="186" y="218"/>
                    </a:lnTo>
                    <a:lnTo>
                      <a:pt x="166" y="230"/>
                    </a:lnTo>
                    <a:lnTo>
                      <a:pt x="144" y="236"/>
                    </a:lnTo>
                    <a:lnTo>
                      <a:pt x="132" y="238"/>
                    </a:lnTo>
                    <a:lnTo>
                      <a:pt x="120" y="240"/>
                    </a:lnTo>
                    <a:lnTo>
                      <a:pt x="108" y="238"/>
                    </a:lnTo>
                    <a:lnTo>
                      <a:pt x="96" y="236"/>
                    </a:lnTo>
                    <a:lnTo>
                      <a:pt x="72" y="230"/>
                    </a:lnTo>
                    <a:lnTo>
                      <a:pt x="52" y="218"/>
                    </a:lnTo>
                    <a:lnTo>
                      <a:pt x="34" y="204"/>
                    </a:lnTo>
                    <a:lnTo>
                      <a:pt x="20" y="186"/>
                    </a:lnTo>
                    <a:lnTo>
                      <a:pt x="8" y="166"/>
                    </a:lnTo>
                    <a:lnTo>
                      <a:pt x="2" y="144"/>
                    </a:lnTo>
                    <a:lnTo>
                      <a:pt x="0" y="132"/>
                    </a:lnTo>
                    <a:lnTo>
                      <a:pt x="0" y="120"/>
                    </a:lnTo>
                    <a:lnTo>
                      <a:pt x="0" y="108"/>
                    </a:lnTo>
                    <a:lnTo>
                      <a:pt x="2" y="96"/>
                    </a:lnTo>
                    <a:lnTo>
                      <a:pt x="8" y="72"/>
                    </a:lnTo>
                    <a:lnTo>
                      <a:pt x="20" y="52"/>
                    </a:lnTo>
                    <a:lnTo>
                      <a:pt x="34" y="34"/>
                    </a:lnTo>
                    <a:lnTo>
                      <a:pt x="52" y="20"/>
                    </a:lnTo>
                    <a:lnTo>
                      <a:pt x="72" y="8"/>
                    </a:lnTo>
                    <a:lnTo>
                      <a:pt x="96" y="2"/>
                    </a:lnTo>
                    <a:lnTo>
                      <a:pt x="108" y="0"/>
                    </a:lnTo>
                    <a:lnTo>
                      <a:pt x="120" y="0"/>
                    </a:lnTo>
                    <a:lnTo>
                      <a:pt x="132" y="0"/>
                    </a:lnTo>
                    <a:lnTo>
                      <a:pt x="144" y="2"/>
                    </a:lnTo>
                    <a:lnTo>
                      <a:pt x="166" y="8"/>
                    </a:lnTo>
                    <a:lnTo>
                      <a:pt x="186" y="20"/>
                    </a:lnTo>
                    <a:lnTo>
                      <a:pt x="204" y="34"/>
                    </a:lnTo>
                    <a:lnTo>
                      <a:pt x="218" y="52"/>
                    </a:lnTo>
                    <a:lnTo>
                      <a:pt x="230" y="72"/>
                    </a:lnTo>
                    <a:lnTo>
                      <a:pt x="238" y="96"/>
                    </a:lnTo>
                    <a:lnTo>
                      <a:pt x="238" y="108"/>
                    </a:lnTo>
                    <a:lnTo>
                      <a:pt x="240" y="120"/>
                    </a:lnTo>
                    <a:close/>
                  </a:path>
                </a:pathLst>
              </a:custGeom>
              <a:solidFill>
                <a:schemeClr val="accent2"/>
              </a:solidFill>
              <a:ln>
                <a:noFill/>
              </a:ln>
            </p:spPr>
            <p:txBody>
              <a:bodyPr lIns="96775" tIns="48388" rIns="96775" bIns="48388"/>
              <a:lstStyle/>
              <a:p>
                <a:pPr defTabSz="913765"/>
                <a:endParaRPr lang="zh-CN" altLang="en-US" kern="0" dirty="0">
                  <a:solidFill>
                    <a:sysClr val="windowText" lastClr="000000"/>
                  </a:solidFill>
                </a:endParaRPr>
              </a:p>
            </p:txBody>
          </p:sp>
          <p:sp>
            <p:nvSpPr>
              <p:cNvPr id="122" name="Freeform 123"/>
              <p:cNvSpPr/>
              <p:nvPr/>
            </p:nvSpPr>
            <p:spPr bwMode="auto">
              <a:xfrm>
                <a:off x="4616415" y="3181934"/>
                <a:ext cx="202539" cy="195025"/>
              </a:xfrm>
              <a:custGeom>
                <a:avLst/>
                <a:gdLst>
                  <a:gd name="T0" fmla="*/ 187748664 w 192"/>
                  <a:gd name="T1" fmla="*/ 90563894 h 190"/>
                  <a:gd name="T2" fmla="*/ 187748664 w 192"/>
                  <a:gd name="T3" fmla="*/ 90563894 h 190"/>
                  <a:gd name="T4" fmla="*/ 185793063 w 192"/>
                  <a:gd name="T5" fmla="*/ 109833722 h 190"/>
                  <a:gd name="T6" fmla="*/ 179926258 w 192"/>
                  <a:gd name="T7" fmla="*/ 127175786 h 190"/>
                  <a:gd name="T8" fmla="*/ 170147258 w 192"/>
                  <a:gd name="T9" fmla="*/ 142591063 h 190"/>
                  <a:gd name="T10" fmla="*/ 160368258 w 192"/>
                  <a:gd name="T11" fmla="*/ 156078574 h 190"/>
                  <a:gd name="T12" fmla="*/ 146679047 w 192"/>
                  <a:gd name="T13" fmla="*/ 167640276 h 190"/>
                  <a:gd name="T14" fmla="*/ 129077641 w 192"/>
                  <a:gd name="T15" fmla="*/ 175348403 h 190"/>
                  <a:gd name="T16" fmla="*/ 113431836 w 192"/>
                  <a:gd name="T17" fmla="*/ 181128765 h 190"/>
                  <a:gd name="T18" fmla="*/ 93874828 w 192"/>
                  <a:gd name="T19" fmla="*/ 183055552 h 190"/>
                  <a:gd name="T20" fmla="*/ 93874828 w 192"/>
                  <a:gd name="T21" fmla="*/ 183055552 h 190"/>
                  <a:gd name="T22" fmla="*/ 74316828 w 192"/>
                  <a:gd name="T23" fmla="*/ 181128765 h 190"/>
                  <a:gd name="T24" fmla="*/ 56715422 w 192"/>
                  <a:gd name="T25" fmla="*/ 175348403 h 190"/>
                  <a:gd name="T26" fmla="*/ 41069617 w 192"/>
                  <a:gd name="T27" fmla="*/ 167640276 h 190"/>
                  <a:gd name="T28" fmla="*/ 27380406 w 192"/>
                  <a:gd name="T29" fmla="*/ 156078574 h 190"/>
                  <a:gd name="T30" fmla="*/ 15645805 w 192"/>
                  <a:gd name="T31" fmla="*/ 142591063 h 190"/>
                  <a:gd name="T32" fmla="*/ 7822406 w 192"/>
                  <a:gd name="T33" fmla="*/ 127175786 h 190"/>
                  <a:gd name="T34" fmla="*/ 1955602 w 192"/>
                  <a:gd name="T35" fmla="*/ 109833722 h 190"/>
                  <a:gd name="T36" fmla="*/ 0 w 192"/>
                  <a:gd name="T37" fmla="*/ 90563894 h 190"/>
                  <a:gd name="T38" fmla="*/ 0 w 192"/>
                  <a:gd name="T39" fmla="*/ 90563894 h 190"/>
                  <a:gd name="T40" fmla="*/ 1955602 w 192"/>
                  <a:gd name="T41" fmla="*/ 73221830 h 190"/>
                  <a:gd name="T42" fmla="*/ 7822406 w 192"/>
                  <a:gd name="T43" fmla="*/ 55879766 h 190"/>
                  <a:gd name="T44" fmla="*/ 15645805 w 192"/>
                  <a:gd name="T45" fmla="*/ 40464490 h 190"/>
                  <a:gd name="T46" fmla="*/ 27380406 w 192"/>
                  <a:gd name="T47" fmla="*/ 26976978 h 190"/>
                  <a:gd name="T48" fmla="*/ 41069617 w 192"/>
                  <a:gd name="T49" fmla="*/ 15415276 h 190"/>
                  <a:gd name="T50" fmla="*/ 56715422 w 192"/>
                  <a:gd name="T51" fmla="*/ 7707149 h 190"/>
                  <a:gd name="T52" fmla="*/ 74316828 w 192"/>
                  <a:gd name="T53" fmla="*/ 1926787 h 190"/>
                  <a:gd name="T54" fmla="*/ 93874828 w 192"/>
                  <a:gd name="T55" fmla="*/ 0 h 190"/>
                  <a:gd name="T56" fmla="*/ 93874828 w 192"/>
                  <a:gd name="T57" fmla="*/ 0 h 190"/>
                  <a:gd name="T58" fmla="*/ 113431836 w 192"/>
                  <a:gd name="T59" fmla="*/ 1926787 h 190"/>
                  <a:gd name="T60" fmla="*/ 129077641 w 192"/>
                  <a:gd name="T61" fmla="*/ 7707149 h 190"/>
                  <a:gd name="T62" fmla="*/ 146679047 w 192"/>
                  <a:gd name="T63" fmla="*/ 15415276 h 190"/>
                  <a:gd name="T64" fmla="*/ 160368258 w 192"/>
                  <a:gd name="T65" fmla="*/ 26976978 h 190"/>
                  <a:gd name="T66" fmla="*/ 170147258 w 192"/>
                  <a:gd name="T67" fmla="*/ 40464490 h 190"/>
                  <a:gd name="T68" fmla="*/ 179926258 w 192"/>
                  <a:gd name="T69" fmla="*/ 55879766 h 190"/>
                  <a:gd name="T70" fmla="*/ 185793063 w 192"/>
                  <a:gd name="T71" fmla="*/ 73221830 h 190"/>
                  <a:gd name="T72" fmla="*/ 187748664 w 192"/>
                  <a:gd name="T73" fmla="*/ 90563894 h 190"/>
                  <a:gd name="T74" fmla="*/ 187748664 w 192"/>
                  <a:gd name="T75" fmla="*/ 90563894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0">
                    <a:moveTo>
                      <a:pt x="192" y="94"/>
                    </a:moveTo>
                    <a:lnTo>
                      <a:pt x="192" y="94"/>
                    </a:lnTo>
                    <a:lnTo>
                      <a:pt x="190" y="114"/>
                    </a:lnTo>
                    <a:lnTo>
                      <a:pt x="184" y="132"/>
                    </a:lnTo>
                    <a:lnTo>
                      <a:pt x="174" y="148"/>
                    </a:lnTo>
                    <a:lnTo>
                      <a:pt x="164" y="162"/>
                    </a:lnTo>
                    <a:lnTo>
                      <a:pt x="150" y="174"/>
                    </a:lnTo>
                    <a:lnTo>
                      <a:pt x="132" y="182"/>
                    </a:lnTo>
                    <a:lnTo>
                      <a:pt x="116" y="188"/>
                    </a:lnTo>
                    <a:lnTo>
                      <a:pt x="96"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6" y="0"/>
                    </a:lnTo>
                    <a:lnTo>
                      <a:pt x="116" y="2"/>
                    </a:lnTo>
                    <a:lnTo>
                      <a:pt x="132" y="8"/>
                    </a:lnTo>
                    <a:lnTo>
                      <a:pt x="150" y="16"/>
                    </a:lnTo>
                    <a:lnTo>
                      <a:pt x="164" y="28"/>
                    </a:lnTo>
                    <a:lnTo>
                      <a:pt x="174" y="42"/>
                    </a:lnTo>
                    <a:lnTo>
                      <a:pt x="184" y="58"/>
                    </a:lnTo>
                    <a:lnTo>
                      <a:pt x="190" y="76"/>
                    </a:lnTo>
                    <a:lnTo>
                      <a:pt x="192" y="94"/>
                    </a:lnTo>
                    <a:close/>
                  </a:path>
                </a:pathLst>
              </a:custGeom>
              <a:solidFill>
                <a:schemeClr val="accent2"/>
              </a:solidFill>
              <a:ln>
                <a:noFill/>
              </a:ln>
            </p:spPr>
            <p:txBody>
              <a:bodyPr lIns="96775" tIns="48388" rIns="96775" bIns="48388"/>
              <a:lstStyle/>
              <a:p>
                <a:pPr defTabSz="913765"/>
                <a:endParaRPr lang="zh-CN" altLang="en-US" kern="0" dirty="0">
                  <a:solidFill>
                    <a:sysClr val="windowText" lastClr="000000"/>
                  </a:solidFill>
                </a:endParaRPr>
              </a:p>
            </p:txBody>
          </p:sp>
          <p:sp>
            <p:nvSpPr>
              <p:cNvPr id="123" name="Freeform 124"/>
              <p:cNvSpPr/>
              <p:nvPr/>
            </p:nvSpPr>
            <p:spPr bwMode="auto">
              <a:xfrm>
                <a:off x="4857777" y="3181934"/>
                <a:ext cx="199163" cy="195025"/>
              </a:xfrm>
              <a:custGeom>
                <a:avLst/>
                <a:gdLst>
                  <a:gd name="T0" fmla="*/ 184619633 w 190"/>
                  <a:gd name="T1" fmla="*/ 90563894 h 190"/>
                  <a:gd name="T2" fmla="*/ 184619633 w 190"/>
                  <a:gd name="T3" fmla="*/ 90563894 h 190"/>
                  <a:gd name="T4" fmla="*/ 182676382 w 190"/>
                  <a:gd name="T5" fmla="*/ 109833722 h 190"/>
                  <a:gd name="T6" fmla="*/ 176846631 w 190"/>
                  <a:gd name="T7" fmla="*/ 127175786 h 190"/>
                  <a:gd name="T8" fmla="*/ 169072644 w 190"/>
                  <a:gd name="T9" fmla="*/ 142591063 h 190"/>
                  <a:gd name="T10" fmla="*/ 157412155 w 190"/>
                  <a:gd name="T11" fmla="*/ 156078574 h 190"/>
                  <a:gd name="T12" fmla="*/ 143809403 w 190"/>
                  <a:gd name="T13" fmla="*/ 167640276 h 190"/>
                  <a:gd name="T14" fmla="*/ 128262413 w 190"/>
                  <a:gd name="T15" fmla="*/ 175348403 h 190"/>
                  <a:gd name="T16" fmla="*/ 110772174 w 190"/>
                  <a:gd name="T17" fmla="*/ 181128765 h 190"/>
                  <a:gd name="T18" fmla="*/ 91337698 w 190"/>
                  <a:gd name="T19" fmla="*/ 183055552 h 190"/>
                  <a:gd name="T20" fmla="*/ 91337698 w 190"/>
                  <a:gd name="T21" fmla="*/ 183055552 h 190"/>
                  <a:gd name="T22" fmla="*/ 73847459 w 190"/>
                  <a:gd name="T23" fmla="*/ 181128765 h 190"/>
                  <a:gd name="T24" fmla="*/ 56357219 w 190"/>
                  <a:gd name="T25" fmla="*/ 175348403 h 190"/>
                  <a:gd name="T26" fmla="*/ 40810230 w 190"/>
                  <a:gd name="T27" fmla="*/ 167640276 h 190"/>
                  <a:gd name="T28" fmla="*/ 27207477 w 190"/>
                  <a:gd name="T29" fmla="*/ 156078574 h 190"/>
                  <a:gd name="T30" fmla="*/ 15546989 w 190"/>
                  <a:gd name="T31" fmla="*/ 142591063 h 190"/>
                  <a:gd name="T32" fmla="*/ 7773002 w 190"/>
                  <a:gd name="T33" fmla="*/ 127175786 h 190"/>
                  <a:gd name="T34" fmla="*/ 1943250 w 190"/>
                  <a:gd name="T35" fmla="*/ 109833722 h 190"/>
                  <a:gd name="T36" fmla="*/ 0 w 190"/>
                  <a:gd name="T37" fmla="*/ 90563894 h 190"/>
                  <a:gd name="T38" fmla="*/ 0 w 190"/>
                  <a:gd name="T39" fmla="*/ 90563894 h 190"/>
                  <a:gd name="T40" fmla="*/ 1943250 w 190"/>
                  <a:gd name="T41" fmla="*/ 73221830 h 190"/>
                  <a:gd name="T42" fmla="*/ 7773002 w 190"/>
                  <a:gd name="T43" fmla="*/ 55879766 h 190"/>
                  <a:gd name="T44" fmla="*/ 15546989 w 190"/>
                  <a:gd name="T45" fmla="*/ 40464490 h 190"/>
                  <a:gd name="T46" fmla="*/ 27207477 w 190"/>
                  <a:gd name="T47" fmla="*/ 26976978 h 190"/>
                  <a:gd name="T48" fmla="*/ 40810230 w 190"/>
                  <a:gd name="T49" fmla="*/ 15415276 h 190"/>
                  <a:gd name="T50" fmla="*/ 56357219 w 190"/>
                  <a:gd name="T51" fmla="*/ 7707149 h 190"/>
                  <a:gd name="T52" fmla="*/ 73847459 w 190"/>
                  <a:gd name="T53" fmla="*/ 1926787 h 190"/>
                  <a:gd name="T54" fmla="*/ 91337698 w 190"/>
                  <a:gd name="T55" fmla="*/ 0 h 190"/>
                  <a:gd name="T56" fmla="*/ 91337698 w 190"/>
                  <a:gd name="T57" fmla="*/ 0 h 190"/>
                  <a:gd name="T58" fmla="*/ 110772174 w 190"/>
                  <a:gd name="T59" fmla="*/ 1926787 h 190"/>
                  <a:gd name="T60" fmla="*/ 128262413 w 190"/>
                  <a:gd name="T61" fmla="*/ 7707149 h 190"/>
                  <a:gd name="T62" fmla="*/ 143809403 w 190"/>
                  <a:gd name="T63" fmla="*/ 15415276 h 190"/>
                  <a:gd name="T64" fmla="*/ 157412155 w 190"/>
                  <a:gd name="T65" fmla="*/ 26976978 h 190"/>
                  <a:gd name="T66" fmla="*/ 169072644 w 190"/>
                  <a:gd name="T67" fmla="*/ 40464490 h 190"/>
                  <a:gd name="T68" fmla="*/ 176846631 w 190"/>
                  <a:gd name="T69" fmla="*/ 55879766 h 190"/>
                  <a:gd name="T70" fmla="*/ 182676382 w 190"/>
                  <a:gd name="T71" fmla="*/ 73221830 h 190"/>
                  <a:gd name="T72" fmla="*/ 184619633 w 190"/>
                  <a:gd name="T73" fmla="*/ 90563894 h 190"/>
                  <a:gd name="T74" fmla="*/ 184619633 w 190"/>
                  <a:gd name="T75" fmla="*/ 90563894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0" h="190">
                    <a:moveTo>
                      <a:pt x="190" y="94"/>
                    </a:moveTo>
                    <a:lnTo>
                      <a:pt x="190" y="94"/>
                    </a:lnTo>
                    <a:lnTo>
                      <a:pt x="188" y="114"/>
                    </a:lnTo>
                    <a:lnTo>
                      <a:pt x="182" y="132"/>
                    </a:lnTo>
                    <a:lnTo>
                      <a:pt x="174" y="148"/>
                    </a:lnTo>
                    <a:lnTo>
                      <a:pt x="162" y="162"/>
                    </a:lnTo>
                    <a:lnTo>
                      <a:pt x="148" y="174"/>
                    </a:lnTo>
                    <a:lnTo>
                      <a:pt x="132" y="182"/>
                    </a:lnTo>
                    <a:lnTo>
                      <a:pt x="114" y="188"/>
                    </a:lnTo>
                    <a:lnTo>
                      <a:pt x="94"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4" y="0"/>
                    </a:lnTo>
                    <a:lnTo>
                      <a:pt x="114" y="2"/>
                    </a:lnTo>
                    <a:lnTo>
                      <a:pt x="132" y="8"/>
                    </a:lnTo>
                    <a:lnTo>
                      <a:pt x="148" y="16"/>
                    </a:lnTo>
                    <a:lnTo>
                      <a:pt x="162" y="28"/>
                    </a:lnTo>
                    <a:lnTo>
                      <a:pt x="174" y="42"/>
                    </a:lnTo>
                    <a:lnTo>
                      <a:pt x="182" y="58"/>
                    </a:lnTo>
                    <a:lnTo>
                      <a:pt x="188" y="76"/>
                    </a:lnTo>
                    <a:lnTo>
                      <a:pt x="190" y="94"/>
                    </a:lnTo>
                    <a:close/>
                  </a:path>
                </a:pathLst>
              </a:custGeom>
              <a:solidFill>
                <a:schemeClr val="accent1"/>
              </a:solidFill>
              <a:ln>
                <a:noFill/>
              </a:ln>
            </p:spPr>
            <p:txBody>
              <a:bodyPr lIns="96775" tIns="48388" rIns="96775" bIns="48388"/>
              <a:lstStyle/>
              <a:p>
                <a:pPr defTabSz="913765"/>
                <a:endParaRPr lang="zh-CN" altLang="en-US" kern="0" dirty="0">
                  <a:solidFill>
                    <a:sysClr val="windowText" lastClr="000000"/>
                  </a:solidFill>
                </a:endParaRPr>
              </a:p>
            </p:txBody>
          </p:sp>
        </p:grpSp>
      </p:grpSp>
      <p:grpSp>
        <p:nvGrpSpPr>
          <p:cNvPr id="5" name="组合 14"/>
          <p:cNvGrpSpPr/>
          <p:nvPr/>
        </p:nvGrpSpPr>
        <p:grpSpPr>
          <a:xfrm>
            <a:off x="6199400" y="1446534"/>
            <a:ext cx="1957388" cy="1205717"/>
            <a:chOff x="6591168" y="1518392"/>
            <a:chExt cx="2081084" cy="1265612"/>
          </a:xfrm>
        </p:grpSpPr>
        <p:sp>
          <p:nvSpPr>
            <p:cNvPr id="124" name="矩形 1"/>
            <p:cNvSpPr>
              <a:spLocks noChangeArrowheads="1"/>
            </p:cNvSpPr>
            <p:nvPr/>
          </p:nvSpPr>
          <p:spPr bwMode="auto">
            <a:xfrm>
              <a:off x="6839278" y="1518392"/>
              <a:ext cx="1832974" cy="126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5" tIns="48388" rIns="96775" bIns="48388">
              <a:spAutoFit/>
            </a:bodyPr>
            <a:lstStyle/>
            <a:p>
              <a:pPr algn="just" defTabSz="913765" fontAlgn="base">
                <a:lnSpc>
                  <a:spcPct val="150000"/>
                </a:lnSpc>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此处添加标题内容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defTabSz="913765" fontAlgn="base">
                <a:lnSpc>
                  <a:spcPct val="150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点击此处添加内容点击此处添加内容点击此处添加内容</a:t>
              </a:r>
              <a:endParaRPr lang="zh-CN"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defTabSz="913765" fontAlgn="base">
                <a:lnSpc>
                  <a:spcPct val="150000"/>
                </a:lnSpc>
                <a:spcBef>
                  <a:spcPct val="0"/>
                </a:spcBef>
                <a:spcAft>
                  <a:spcPct val="0"/>
                </a:spcAft>
              </a:pPr>
              <a:endParaRPr lang="zh-CN"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defTabSz="913765" fontAlgn="base">
                <a:lnSpc>
                  <a:spcPct val="150000"/>
                </a:lnSpc>
                <a:spcBef>
                  <a:spcPct val="0"/>
                </a:spcBef>
                <a:spcAft>
                  <a:spcPct val="0"/>
                </a:spcAft>
              </a:pPr>
              <a:endParaRPr lang="zh-CN" altLang="zh-CN" sz="9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0" name="Freeform 11"/>
            <p:cNvSpPr/>
            <p:nvPr/>
          </p:nvSpPr>
          <p:spPr bwMode="auto">
            <a:xfrm>
              <a:off x="6591168" y="1623405"/>
              <a:ext cx="285242" cy="246698"/>
            </a:xfrm>
            <a:custGeom>
              <a:avLst/>
              <a:gdLst>
                <a:gd name="T0" fmla="*/ 150135761 w 478"/>
                <a:gd name="T1" fmla="*/ 22539537 h 420"/>
                <a:gd name="T2" fmla="*/ 148879634 w 478"/>
                <a:gd name="T3" fmla="*/ 13774223 h 420"/>
                <a:gd name="T4" fmla="*/ 143854005 w 478"/>
                <a:gd name="T5" fmla="*/ 6260858 h 420"/>
                <a:gd name="T6" fmla="*/ 136315561 w 478"/>
                <a:gd name="T7" fmla="*/ 1251948 h 420"/>
                <a:gd name="T8" fmla="*/ 127520991 w 478"/>
                <a:gd name="T9" fmla="*/ 0 h 420"/>
                <a:gd name="T10" fmla="*/ 123123986 w 478"/>
                <a:gd name="T11" fmla="*/ 0 h 420"/>
                <a:gd name="T12" fmla="*/ 114957479 w 478"/>
                <a:gd name="T13" fmla="*/ 3756403 h 420"/>
                <a:gd name="T14" fmla="*/ 109303787 w 478"/>
                <a:gd name="T15" fmla="*/ 9391287 h 420"/>
                <a:gd name="T16" fmla="*/ 105534845 w 478"/>
                <a:gd name="T17" fmla="*/ 17530626 h 420"/>
                <a:gd name="T18" fmla="*/ 105534845 w 478"/>
                <a:gd name="T19" fmla="*/ 22539537 h 420"/>
                <a:gd name="T20" fmla="*/ 107419035 w 478"/>
                <a:gd name="T21" fmla="*/ 31304850 h 420"/>
                <a:gd name="T22" fmla="*/ 112444665 w 478"/>
                <a:gd name="T23" fmla="*/ 38818215 h 420"/>
                <a:gd name="T24" fmla="*/ 65330934 w 478"/>
                <a:gd name="T25" fmla="*/ 52591879 h 420"/>
                <a:gd name="T26" fmla="*/ 30152653 w 478"/>
                <a:gd name="T27" fmla="*/ 70749039 h 420"/>
                <a:gd name="T28" fmla="*/ 26383711 w 478"/>
                <a:gd name="T29" fmla="*/ 69496532 h 420"/>
                <a:gd name="T30" fmla="*/ 22614770 w 478"/>
                <a:gd name="T31" fmla="*/ 69496532 h 420"/>
                <a:gd name="T32" fmla="*/ 13820200 w 478"/>
                <a:gd name="T33" fmla="*/ 70749039 h 420"/>
                <a:gd name="T34" fmla="*/ 6909819 w 478"/>
                <a:gd name="T35" fmla="*/ 75757949 h 420"/>
                <a:gd name="T36" fmla="*/ 1884751 w 478"/>
                <a:gd name="T37" fmla="*/ 82644781 h 420"/>
                <a:gd name="T38" fmla="*/ 0 w 478"/>
                <a:gd name="T39" fmla="*/ 91410095 h 420"/>
                <a:gd name="T40" fmla="*/ 628063 w 478"/>
                <a:gd name="T41" fmla="*/ 96419005 h 420"/>
                <a:gd name="T42" fmla="*/ 4397005 w 478"/>
                <a:gd name="T43" fmla="*/ 104558344 h 420"/>
                <a:gd name="T44" fmla="*/ 10050697 w 478"/>
                <a:gd name="T45" fmla="*/ 110193228 h 420"/>
                <a:gd name="T46" fmla="*/ 18217204 w 478"/>
                <a:gd name="T47" fmla="*/ 113949631 h 420"/>
                <a:gd name="T48" fmla="*/ 22614770 w 478"/>
                <a:gd name="T49" fmla="*/ 113949631 h 420"/>
                <a:gd name="T50" fmla="*/ 31409341 w 478"/>
                <a:gd name="T51" fmla="*/ 112697124 h 420"/>
                <a:gd name="T52" fmla="*/ 38947223 w 478"/>
                <a:gd name="T53" fmla="*/ 107688773 h 420"/>
                <a:gd name="T54" fmla="*/ 43344789 w 478"/>
                <a:gd name="T55" fmla="*/ 100175408 h 420"/>
                <a:gd name="T56" fmla="*/ 45228979 w 478"/>
                <a:gd name="T57" fmla="*/ 91410095 h 420"/>
                <a:gd name="T58" fmla="*/ 45228979 w 478"/>
                <a:gd name="T59" fmla="*/ 87027158 h 420"/>
                <a:gd name="T60" fmla="*/ 76638319 w 478"/>
                <a:gd name="T61" fmla="*/ 131480258 h 420"/>
                <a:gd name="T62" fmla="*/ 133802747 w 478"/>
                <a:gd name="T63" fmla="*/ 43826566 h 420"/>
                <a:gd name="T64" fmla="*/ 136944186 w 478"/>
                <a:gd name="T65" fmla="*/ 42574618 h 420"/>
                <a:gd name="T66" fmla="*/ 143225942 w 478"/>
                <a:gd name="T67" fmla="*/ 38818215 h 420"/>
                <a:gd name="T68" fmla="*/ 147622946 w 478"/>
                <a:gd name="T69" fmla="*/ 33183331 h 420"/>
                <a:gd name="T70" fmla="*/ 150135761 w 478"/>
                <a:gd name="T71" fmla="*/ 26295940 h 420"/>
                <a:gd name="T72" fmla="*/ 150135761 w 478"/>
                <a:gd name="T73" fmla="*/ 22539537 h 42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78" h="420">
                  <a:moveTo>
                    <a:pt x="478" y="72"/>
                  </a:moveTo>
                  <a:lnTo>
                    <a:pt x="478" y="72"/>
                  </a:lnTo>
                  <a:lnTo>
                    <a:pt x="478" y="56"/>
                  </a:lnTo>
                  <a:lnTo>
                    <a:pt x="474" y="44"/>
                  </a:lnTo>
                  <a:lnTo>
                    <a:pt x="466" y="30"/>
                  </a:lnTo>
                  <a:lnTo>
                    <a:pt x="458" y="20"/>
                  </a:lnTo>
                  <a:lnTo>
                    <a:pt x="448" y="12"/>
                  </a:lnTo>
                  <a:lnTo>
                    <a:pt x="434" y="4"/>
                  </a:lnTo>
                  <a:lnTo>
                    <a:pt x="422" y="0"/>
                  </a:lnTo>
                  <a:lnTo>
                    <a:pt x="406" y="0"/>
                  </a:lnTo>
                  <a:lnTo>
                    <a:pt x="392" y="0"/>
                  </a:lnTo>
                  <a:lnTo>
                    <a:pt x="378" y="4"/>
                  </a:lnTo>
                  <a:lnTo>
                    <a:pt x="366" y="12"/>
                  </a:lnTo>
                  <a:lnTo>
                    <a:pt x="356" y="20"/>
                  </a:lnTo>
                  <a:lnTo>
                    <a:pt x="348" y="30"/>
                  </a:lnTo>
                  <a:lnTo>
                    <a:pt x="340" y="44"/>
                  </a:lnTo>
                  <a:lnTo>
                    <a:pt x="336" y="56"/>
                  </a:lnTo>
                  <a:lnTo>
                    <a:pt x="336" y="72"/>
                  </a:lnTo>
                  <a:lnTo>
                    <a:pt x="336" y="86"/>
                  </a:lnTo>
                  <a:lnTo>
                    <a:pt x="342" y="100"/>
                  </a:lnTo>
                  <a:lnTo>
                    <a:pt x="348" y="112"/>
                  </a:lnTo>
                  <a:lnTo>
                    <a:pt x="358" y="124"/>
                  </a:lnTo>
                  <a:lnTo>
                    <a:pt x="276" y="318"/>
                  </a:lnTo>
                  <a:lnTo>
                    <a:pt x="208" y="168"/>
                  </a:lnTo>
                  <a:lnTo>
                    <a:pt x="148" y="160"/>
                  </a:lnTo>
                  <a:lnTo>
                    <a:pt x="96" y="226"/>
                  </a:lnTo>
                  <a:lnTo>
                    <a:pt x="84" y="222"/>
                  </a:lnTo>
                  <a:lnTo>
                    <a:pt x="72" y="222"/>
                  </a:lnTo>
                  <a:lnTo>
                    <a:pt x="58" y="222"/>
                  </a:lnTo>
                  <a:lnTo>
                    <a:pt x="44" y="226"/>
                  </a:lnTo>
                  <a:lnTo>
                    <a:pt x="32" y="234"/>
                  </a:lnTo>
                  <a:lnTo>
                    <a:pt x="22" y="242"/>
                  </a:lnTo>
                  <a:lnTo>
                    <a:pt x="14" y="252"/>
                  </a:lnTo>
                  <a:lnTo>
                    <a:pt x="6" y="264"/>
                  </a:lnTo>
                  <a:lnTo>
                    <a:pt x="2" y="278"/>
                  </a:lnTo>
                  <a:lnTo>
                    <a:pt x="0" y="292"/>
                  </a:lnTo>
                  <a:lnTo>
                    <a:pt x="2" y="308"/>
                  </a:lnTo>
                  <a:lnTo>
                    <a:pt x="6" y="320"/>
                  </a:lnTo>
                  <a:lnTo>
                    <a:pt x="14" y="334"/>
                  </a:lnTo>
                  <a:lnTo>
                    <a:pt x="22" y="344"/>
                  </a:lnTo>
                  <a:lnTo>
                    <a:pt x="32" y="352"/>
                  </a:lnTo>
                  <a:lnTo>
                    <a:pt x="44" y="360"/>
                  </a:lnTo>
                  <a:lnTo>
                    <a:pt x="58" y="364"/>
                  </a:lnTo>
                  <a:lnTo>
                    <a:pt x="72" y="364"/>
                  </a:lnTo>
                  <a:lnTo>
                    <a:pt x="88" y="364"/>
                  </a:lnTo>
                  <a:lnTo>
                    <a:pt x="100" y="360"/>
                  </a:lnTo>
                  <a:lnTo>
                    <a:pt x="112" y="352"/>
                  </a:lnTo>
                  <a:lnTo>
                    <a:pt x="124" y="344"/>
                  </a:lnTo>
                  <a:lnTo>
                    <a:pt x="132" y="334"/>
                  </a:lnTo>
                  <a:lnTo>
                    <a:pt x="138" y="320"/>
                  </a:lnTo>
                  <a:lnTo>
                    <a:pt x="144" y="308"/>
                  </a:lnTo>
                  <a:lnTo>
                    <a:pt x="144" y="292"/>
                  </a:lnTo>
                  <a:lnTo>
                    <a:pt x="144" y="278"/>
                  </a:lnTo>
                  <a:lnTo>
                    <a:pt x="168" y="248"/>
                  </a:lnTo>
                  <a:lnTo>
                    <a:pt x="244" y="420"/>
                  </a:lnTo>
                  <a:lnTo>
                    <a:pt x="308" y="418"/>
                  </a:lnTo>
                  <a:lnTo>
                    <a:pt x="426" y="140"/>
                  </a:lnTo>
                  <a:lnTo>
                    <a:pt x="436" y="136"/>
                  </a:lnTo>
                  <a:lnTo>
                    <a:pt x="448" y="130"/>
                  </a:lnTo>
                  <a:lnTo>
                    <a:pt x="456" y="124"/>
                  </a:lnTo>
                  <a:lnTo>
                    <a:pt x="464" y="114"/>
                  </a:lnTo>
                  <a:lnTo>
                    <a:pt x="470" y="106"/>
                  </a:lnTo>
                  <a:lnTo>
                    <a:pt x="474" y="94"/>
                  </a:lnTo>
                  <a:lnTo>
                    <a:pt x="478" y="84"/>
                  </a:lnTo>
                  <a:lnTo>
                    <a:pt x="478" y="72"/>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lIns="96775" tIns="48388" rIns="96775" bIns="48388"/>
            <a:lstStyle/>
            <a:p>
              <a:pPr defTabSz="913765"/>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6" name="组合 10"/>
          <p:cNvGrpSpPr/>
          <p:nvPr/>
        </p:nvGrpSpPr>
        <p:grpSpPr>
          <a:xfrm>
            <a:off x="1422614" y="1446534"/>
            <a:ext cx="1987549" cy="1205717"/>
            <a:chOff x="1512515" y="1518392"/>
            <a:chExt cx="2113151" cy="1265612"/>
          </a:xfrm>
        </p:grpSpPr>
        <p:sp>
          <p:nvSpPr>
            <p:cNvPr id="126" name="矩形 1"/>
            <p:cNvSpPr>
              <a:spLocks noChangeArrowheads="1"/>
            </p:cNvSpPr>
            <p:nvPr/>
          </p:nvSpPr>
          <p:spPr bwMode="auto">
            <a:xfrm>
              <a:off x="1792692" y="1518392"/>
              <a:ext cx="1832974" cy="126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5" tIns="48388" rIns="96775" bIns="48388">
              <a:spAutoFit/>
            </a:bodyPr>
            <a:lstStyle/>
            <a:p>
              <a:pPr algn="just" defTabSz="913765" fontAlgn="base">
                <a:lnSpc>
                  <a:spcPct val="150000"/>
                </a:lnSpc>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此处添加标题内容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defTabSz="913765" fontAlgn="base">
                <a:lnSpc>
                  <a:spcPct val="150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点击此处添加内容点击此处添加内容点击此处添加内容</a:t>
              </a:r>
              <a:endParaRPr lang="zh-CN"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defTabSz="913765" fontAlgn="base">
                <a:lnSpc>
                  <a:spcPct val="150000"/>
                </a:lnSpc>
                <a:spcBef>
                  <a:spcPct val="0"/>
                </a:spcBef>
                <a:spcAft>
                  <a:spcPct val="0"/>
                </a:spcAft>
              </a:pPr>
              <a:endParaRPr lang="zh-CN"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defTabSz="913765" fontAlgn="base">
                <a:lnSpc>
                  <a:spcPct val="150000"/>
                </a:lnSpc>
                <a:spcBef>
                  <a:spcPct val="0"/>
                </a:spcBef>
                <a:spcAft>
                  <a:spcPct val="0"/>
                </a:spcAft>
              </a:pPr>
              <a:endParaRPr lang="zh-CN" altLang="zh-CN" sz="9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7" name="组合 122"/>
            <p:cNvGrpSpPr/>
            <p:nvPr/>
          </p:nvGrpSpPr>
          <p:grpSpPr bwMode="auto">
            <a:xfrm>
              <a:off x="1512515" y="1635075"/>
              <a:ext cx="204226" cy="203358"/>
              <a:chOff x="3889445" y="2973091"/>
              <a:chExt cx="319708" cy="324921"/>
            </a:xfrm>
          </p:grpSpPr>
          <p:sp>
            <p:nvSpPr>
              <p:cNvPr id="132" name="Rectangle 12"/>
              <p:cNvSpPr>
                <a:spLocks noChangeArrowheads="1"/>
              </p:cNvSpPr>
              <p:nvPr/>
            </p:nvSpPr>
            <p:spPr bwMode="auto">
              <a:xfrm>
                <a:off x="3889445" y="3006104"/>
                <a:ext cx="128578" cy="126841"/>
              </a:xfrm>
              <a:prstGeom prst="rect">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3" name="Rectangle 13"/>
              <p:cNvSpPr>
                <a:spLocks noChangeArrowheads="1"/>
              </p:cNvSpPr>
              <p:nvPr/>
            </p:nvSpPr>
            <p:spPr bwMode="auto">
              <a:xfrm>
                <a:off x="4049299" y="2973091"/>
                <a:ext cx="159854" cy="159854"/>
              </a:xfrm>
              <a:prstGeom prst="rect">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4" name="Rectangle 14"/>
              <p:cNvSpPr>
                <a:spLocks noChangeArrowheads="1"/>
              </p:cNvSpPr>
              <p:nvPr/>
            </p:nvSpPr>
            <p:spPr bwMode="auto">
              <a:xfrm>
                <a:off x="3889445" y="3171171"/>
                <a:ext cx="128578" cy="126841"/>
              </a:xfrm>
              <a:prstGeom prst="rect">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5" name="Rectangle 15"/>
              <p:cNvSpPr>
                <a:spLocks noChangeArrowheads="1"/>
              </p:cNvSpPr>
              <p:nvPr/>
            </p:nvSpPr>
            <p:spPr bwMode="auto">
              <a:xfrm>
                <a:off x="4049299" y="3171171"/>
                <a:ext cx="126841" cy="126841"/>
              </a:xfrm>
              <a:prstGeom prst="rect">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nvGrpSpPr>
          <p:cNvPr id="8" name="组合 15"/>
          <p:cNvGrpSpPr/>
          <p:nvPr/>
        </p:nvGrpSpPr>
        <p:grpSpPr>
          <a:xfrm>
            <a:off x="6227976" y="2966240"/>
            <a:ext cx="1928813" cy="1205717"/>
            <a:chOff x="6621549" y="3113590"/>
            <a:chExt cx="2050703" cy="1265612"/>
          </a:xfrm>
        </p:grpSpPr>
        <p:sp>
          <p:nvSpPr>
            <p:cNvPr id="129" name="矩形 1"/>
            <p:cNvSpPr>
              <a:spLocks noChangeArrowheads="1"/>
            </p:cNvSpPr>
            <p:nvPr/>
          </p:nvSpPr>
          <p:spPr bwMode="auto">
            <a:xfrm>
              <a:off x="6839278" y="3113590"/>
              <a:ext cx="1832974" cy="126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5" tIns="48388" rIns="96775" bIns="48388">
              <a:spAutoFit/>
            </a:bodyPr>
            <a:lstStyle/>
            <a:p>
              <a:pPr algn="just" defTabSz="913765">
                <a:lnSpc>
                  <a:spcPct val="150000"/>
                </a:lnSpc>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此处添加标题内容</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defTabSz="913765">
                <a:lnSpc>
                  <a:spcPct val="150000"/>
                </a:lnSpc>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点击此处添加内容点击此处添加内容</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点击此处添加内容</a:t>
              </a:r>
              <a:endParaRPr lang="zh-CN"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defTabSz="913765">
                <a:lnSpc>
                  <a:spcPct val="150000"/>
                </a:lnSpc>
              </a:pPr>
              <a:endParaRPr lang="zh-CN" altLang="zh-CN" sz="9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defTabSz="913765">
                <a:lnSpc>
                  <a:spcPct val="150000"/>
                </a:lnSpc>
              </a:pPr>
              <a:endParaRPr lang="zh-CN" altLang="zh-CN"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9" name="组合 13321"/>
            <p:cNvGrpSpPr/>
            <p:nvPr/>
          </p:nvGrpSpPr>
          <p:grpSpPr bwMode="auto">
            <a:xfrm>
              <a:off x="6621549" y="3253608"/>
              <a:ext cx="224480" cy="220028"/>
              <a:chOff x="1057275" y="3008313"/>
              <a:chExt cx="368300" cy="368300"/>
            </a:xfrm>
          </p:grpSpPr>
          <p:sp>
            <p:nvSpPr>
              <p:cNvPr id="137" name="Freeform 11"/>
              <p:cNvSpPr/>
              <p:nvPr/>
            </p:nvSpPr>
            <p:spPr bwMode="auto">
              <a:xfrm>
                <a:off x="1057275" y="3033713"/>
                <a:ext cx="342900" cy="342900"/>
              </a:xfrm>
              <a:custGeom>
                <a:avLst/>
                <a:gdLst>
                  <a:gd name="T0" fmla="*/ 252015625 w 216"/>
                  <a:gd name="T1" fmla="*/ 0 h 216"/>
                  <a:gd name="T2" fmla="*/ 252015625 w 216"/>
                  <a:gd name="T3" fmla="*/ 0 h 216"/>
                  <a:gd name="T4" fmla="*/ 201612500 w 216"/>
                  <a:gd name="T5" fmla="*/ 5040313 h 216"/>
                  <a:gd name="T6" fmla="*/ 156249688 w 216"/>
                  <a:gd name="T7" fmla="*/ 25201563 h 216"/>
                  <a:gd name="T8" fmla="*/ 115927188 w 216"/>
                  <a:gd name="T9" fmla="*/ 45362813 h 216"/>
                  <a:gd name="T10" fmla="*/ 75604688 w 216"/>
                  <a:gd name="T11" fmla="*/ 80645000 h 216"/>
                  <a:gd name="T12" fmla="*/ 75604688 w 216"/>
                  <a:gd name="T13" fmla="*/ 80645000 h 216"/>
                  <a:gd name="T14" fmla="*/ 40322500 w 216"/>
                  <a:gd name="T15" fmla="*/ 120967500 h 216"/>
                  <a:gd name="T16" fmla="*/ 15120938 w 216"/>
                  <a:gd name="T17" fmla="*/ 171370625 h 216"/>
                  <a:gd name="T18" fmla="*/ 0 w 216"/>
                  <a:gd name="T19" fmla="*/ 221773750 h 216"/>
                  <a:gd name="T20" fmla="*/ 0 w 216"/>
                  <a:gd name="T21" fmla="*/ 272176875 h 216"/>
                  <a:gd name="T22" fmla="*/ 0 w 216"/>
                  <a:gd name="T23" fmla="*/ 322580000 h 216"/>
                  <a:gd name="T24" fmla="*/ 15120938 w 216"/>
                  <a:gd name="T25" fmla="*/ 372983125 h 216"/>
                  <a:gd name="T26" fmla="*/ 40322500 w 216"/>
                  <a:gd name="T27" fmla="*/ 423386250 h 216"/>
                  <a:gd name="T28" fmla="*/ 75604688 w 216"/>
                  <a:gd name="T29" fmla="*/ 463708750 h 216"/>
                  <a:gd name="T30" fmla="*/ 75604688 w 216"/>
                  <a:gd name="T31" fmla="*/ 463708750 h 216"/>
                  <a:gd name="T32" fmla="*/ 120967500 w 216"/>
                  <a:gd name="T33" fmla="*/ 498990938 h 216"/>
                  <a:gd name="T34" fmla="*/ 166330313 w 216"/>
                  <a:gd name="T35" fmla="*/ 524192500 h 216"/>
                  <a:gd name="T36" fmla="*/ 216733438 w 216"/>
                  <a:gd name="T37" fmla="*/ 539313438 h 216"/>
                  <a:gd name="T38" fmla="*/ 272176875 w 216"/>
                  <a:gd name="T39" fmla="*/ 544353750 h 216"/>
                  <a:gd name="T40" fmla="*/ 322580000 w 216"/>
                  <a:gd name="T41" fmla="*/ 539313438 h 216"/>
                  <a:gd name="T42" fmla="*/ 372983125 w 216"/>
                  <a:gd name="T43" fmla="*/ 524192500 h 216"/>
                  <a:gd name="T44" fmla="*/ 423386250 w 216"/>
                  <a:gd name="T45" fmla="*/ 498990938 h 216"/>
                  <a:gd name="T46" fmla="*/ 463708750 w 216"/>
                  <a:gd name="T47" fmla="*/ 463708750 h 216"/>
                  <a:gd name="T48" fmla="*/ 463708750 w 216"/>
                  <a:gd name="T49" fmla="*/ 463708750 h 216"/>
                  <a:gd name="T50" fmla="*/ 498990938 w 216"/>
                  <a:gd name="T51" fmla="*/ 428426563 h 216"/>
                  <a:gd name="T52" fmla="*/ 519152188 w 216"/>
                  <a:gd name="T53" fmla="*/ 383063750 h 216"/>
                  <a:gd name="T54" fmla="*/ 534273125 w 216"/>
                  <a:gd name="T55" fmla="*/ 337700938 h 216"/>
                  <a:gd name="T56" fmla="*/ 544353750 w 216"/>
                  <a:gd name="T57" fmla="*/ 292338125 h 216"/>
                  <a:gd name="T58" fmla="*/ 252015625 w 216"/>
                  <a:gd name="T59" fmla="*/ 292338125 h 216"/>
                  <a:gd name="T60" fmla="*/ 252015625 w 216"/>
                  <a:gd name="T61" fmla="*/ 0 h 21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6" h="216">
                    <a:moveTo>
                      <a:pt x="100" y="0"/>
                    </a:moveTo>
                    <a:lnTo>
                      <a:pt x="100" y="0"/>
                    </a:lnTo>
                    <a:lnTo>
                      <a:pt x="80" y="2"/>
                    </a:lnTo>
                    <a:lnTo>
                      <a:pt x="62" y="10"/>
                    </a:lnTo>
                    <a:lnTo>
                      <a:pt x="46" y="18"/>
                    </a:lnTo>
                    <a:lnTo>
                      <a:pt x="30" y="32"/>
                    </a:lnTo>
                    <a:lnTo>
                      <a:pt x="16" y="48"/>
                    </a:lnTo>
                    <a:lnTo>
                      <a:pt x="6" y="68"/>
                    </a:lnTo>
                    <a:lnTo>
                      <a:pt x="0" y="88"/>
                    </a:lnTo>
                    <a:lnTo>
                      <a:pt x="0" y="108"/>
                    </a:lnTo>
                    <a:lnTo>
                      <a:pt x="0" y="128"/>
                    </a:lnTo>
                    <a:lnTo>
                      <a:pt x="6" y="148"/>
                    </a:lnTo>
                    <a:lnTo>
                      <a:pt x="16" y="168"/>
                    </a:lnTo>
                    <a:lnTo>
                      <a:pt x="30" y="184"/>
                    </a:lnTo>
                    <a:lnTo>
                      <a:pt x="48" y="198"/>
                    </a:lnTo>
                    <a:lnTo>
                      <a:pt x="66" y="208"/>
                    </a:lnTo>
                    <a:lnTo>
                      <a:pt x="86" y="214"/>
                    </a:lnTo>
                    <a:lnTo>
                      <a:pt x="108" y="216"/>
                    </a:lnTo>
                    <a:lnTo>
                      <a:pt x="128" y="214"/>
                    </a:lnTo>
                    <a:lnTo>
                      <a:pt x="148" y="208"/>
                    </a:lnTo>
                    <a:lnTo>
                      <a:pt x="168" y="198"/>
                    </a:lnTo>
                    <a:lnTo>
                      <a:pt x="184" y="184"/>
                    </a:lnTo>
                    <a:lnTo>
                      <a:pt x="198" y="170"/>
                    </a:lnTo>
                    <a:lnTo>
                      <a:pt x="206" y="152"/>
                    </a:lnTo>
                    <a:lnTo>
                      <a:pt x="212" y="134"/>
                    </a:lnTo>
                    <a:lnTo>
                      <a:pt x="216" y="116"/>
                    </a:lnTo>
                    <a:lnTo>
                      <a:pt x="100" y="116"/>
                    </a:lnTo>
                    <a:lnTo>
                      <a:pt x="100" y="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8" name="Freeform 12"/>
              <p:cNvSpPr/>
              <p:nvPr/>
            </p:nvSpPr>
            <p:spPr bwMode="auto">
              <a:xfrm>
                <a:off x="1238250" y="3008313"/>
                <a:ext cx="187325" cy="184150"/>
              </a:xfrm>
              <a:custGeom>
                <a:avLst/>
                <a:gdLst>
                  <a:gd name="T0" fmla="*/ 216733438 w 118"/>
                  <a:gd name="T1" fmla="*/ 80645000 h 116"/>
                  <a:gd name="T2" fmla="*/ 216733438 w 118"/>
                  <a:gd name="T3" fmla="*/ 80645000 h 116"/>
                  <a:gd name="T4" fmla="*/ 196572188 w 118"/>
                  <a:gd name="T5" fmla="*/ 60483750 h 116"/>
                  <a:gd name="T6" fmla="*/ 171370625 w 118"/>
                  <a:gd name="T7" fmla="*/ 40322500 h 116"/>
                  <a:gd name="T8" fmla="*/ 141128750 w 118"/>
                  <a:gd name="T9" fmla="*/ 25201563 h 116"/>
                  <a:gd name="T10" fmla="*/ 115927188 w 118"/>
                  <a:gd name="T11" fmla="*/ 15120938 h 116"/>
                  <a:gd name="T12" fmla="*/ 90725625 w 118"/>
                  <a:gd name="T13" fmla="*/ 5040313 h 116"/>
                  <a:gd name="T14" fmla="*/ 60483750 w 118"/>
                  <a:gd name="T15" fmla="*/ 0 h 116"/>
                  <a:gd name="T16" fmla="*/ 30241875 w 118"/>
                  <a:gd name="T17" fmla="*/ 0 h 116"/>
                  <a:gd name="T18" fmla="*/ 0 w 118"/>
                  <a:gd name="T19" fmla="*/ 0 h 116"/>
                  <a:gd name="T20" fmla="*/ 0 w 118"/>
                  <a:gd name="T21" fmla="*/ 292338125 h 116"/>
                  <a:gd name="T22" fmla="*/ 297378438 w 118"/>
                  <a:gd name="T23" fmla="*/ 292338125 h 116"/>
                  <a:gd name="T24" fmla="*/ 297378438 w 118"/>
                  <a:gd name="T25" fmla="*/ 292338125 h 116"/>
                  <a:gd name="T26" fmla="*/ 297378438 w 118"/>
                  <a:gd name="T27" fmla="*/ 267136563 h 116"/>
                  <a:gd name="T28" fmla="*/ 297378438 w 118"/>
                  <a:gd name="T29" fmla="*/ 236894688 h 116"/>
                  <a:gd name="T30" fmla="*/ 287297813 w 118"/>
                  <a:gd name="T31" fmla="*/ 206652813 h 116"/>
                  <a:gd name="T32" fmla="*/ 282257500 w 118"/>
                  <a:gd name="T33" fmla="*/ 181451250 h 116"/>
                  <a:gd name="T34" fmla="*/ 272176875 w 118"/>
                  <a:gd name="T35" fmla="*/ 151209375 h 116"/>
                  <a:gd name="T36" fmla="*/ 257055938 w 118"/>
                  <a:gd name="T37" fmla="*/ 126007813 h 116"/>
                  <a:gd name="T38" fmla="*/ 236894688 w 118"/>
                  <a:gd name="T39" fmla="*/ 100806250 h 116"/>
                  <a:gd name="T40" fmla="*/ 216733438 w 118"/>
                  <a:gd name="T41" fmla="*/ 80645000 h 116"/>
                  <a:gd name="T42" fmla="*/ 216733438 w 118"/>
                  <a:gd name="T43" fmla="*/ 80645000 h 11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18" h="116">
                    <a:moveTo>
                      <a:pt x="86" y="32"/>
                    </a:moveTo>
                    <a:lnTo>
                      <a:pt x="86" y="32"/>
                    </a:lnTo>
                    <a:lnTo>
                      <a:pt x="78" y="24"/>
                    </a:lnTo>
                    <a:lnTo>
                      <a:pt x="68" y="16"/>
                    </a:lnTo>
                    <a:lnTo>
                      <a:pt x="56" y="10"/>
                    </a:lnTo>
                    <a:lnTo>
                      <a:pt x="46" y="6"/>
                    </a:lnTo>
                    <a:lnTo>
                      <a:pt x="36" y="2"/>
                    </a:lnTo>
                    <a:lnTo>
                      <a:pt x="24" y="0"/>
                    </a:lnTo>
                    <a:lnTo>
                      <a:pt x="12" y="0"/>
                    </a:lnTo>
                    <a:lnTo>
                      <a:pt x="0" y="0"/>
                    </a:lnTo>
                    <a:lnTo>
                      <a:pt x="0" y="116"/>
                    </a:lnTo>
                    <a:lnTo>
                      <a:pt x="118" y="116"/>
                    </a:lnTo>
                    <a:lnTo>
                      <a:pt x="118" y="106"/>
                    </a:lnTo>
                    <a:lnTo>
                      <a:pt x="118" y="94"/>
                    </a:lnTo>
                    <a:lnTo>
                      <a:pt x="114" y="82"/>
                    </a:lnTo>
                    <a:lnTo>
                      <a:pt x="112" y="72"/>
                    </a:lnTo>
                    <a:lnTo>
                      <a:pt x="108" y="60"/>
                    </a:lnTo>
                    <a:lnTo>
                      <a:pt x="102" y="50"/>
                    </a:lnTo>
                    <a:lnTo>
                      <a:pt x="94" y="40"/>
                    </a:lnTo>
                    <a:lnTo>
                      <a:pt x="86" y="32"/>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nvGrpSpPr>
          <p:cNvPr id="10" name="组合 13"/>
          <p:cNvGrpSpPr/>
          <p:nvPr/>
        </p:nvGrpSpPr>
        <p:grpSpPr>
          <a:xfrm>
            <a:off x="1457538" y="2967832"/>
            <a:ext cx="1952625" cy="997968"/>
            <a:chOff x="1549646" y="3115260"/>
            <a:chExt cx="2076020" cy="1047543"/>
          </a:xfrm>
        </p:grpSpPr>
        <p:sp>
          <p:nvSpPr>
            <p:cNvPr id="128" name="矩形 1"/>
            <p:cNvSpPr>
              <a:spLocks noChangeArrowheads="1"/>
            </p:cNvSpPr>
            <p:nvPr/>
          </p:nvSpPr>
          <p:spPr bwMode="auto">
            <a:xfrm>
              <a:off x="1792692" y="3115260"/>
              <a:ext cx="1832974" cy="1047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5" tIns="48388" rIns="96775" bIns="48388">
              <a:spAutoFit/>
            </a:bodyPr>
            <a:lstStyle/>
            <a:p>
              <a:pPr algn="just" defTabSz="913765" fontAlgn="base">
                <a:lnSpc>
                  <a:spcPct val="150000"/>
                </a:lnSpc>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此处添加标题内容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defTabSz="913765" fontAlgn="base">
                <a:lnSpc>
                  <a:spcPct val="150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点击此处添加内容点击此处添加内容点击此处添加内容</a:t>
              </a:r>
              <a:endParaRPr lang="zh-CN"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defTabSz="913765" fontAlgn="base">
                <a:lnSpc>
                  <a:spcPct val="150000"/>
                </a:lnSpc>
                <a:spcBef>
                  <a:spcPct val="0"/>
                </a:spcBef>
                <a:spcAft>
                  <a:spcPct val="0"/>
                </a:spcAft>
              </a:pPr>
              <a:endParaRPr lang="zh-CN"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1" name="组合 13322"/>
            <p:cNvGrpSpPr/>
            <p:nvPr/>
          </p:nvGrpSpPr>
          <p:grpSpPr bwMode="auto">
            <a:xfrm>
              <a:off x="1549646" y="3215270"/>
              <a:ext cx="222792" cy="235030"/>
              <a:chOff x="1946500" y="2659080"/>
              <a:chExt cx="249236" cy="264850"/>
            </a:xfrm>
          </p:grpSpPr>
          <p:sp>
            <p:nvSpPr>
              <p:cNvPr id="140" name="Rectangle 13"/>
              <p:cNvSpPr>
                <a:spLocks noChangeArrowheads="1"/>
              </p:cNvSpPr>
              <p:nvPr/>
            </p:nvSpPr>
            <p:spPr bwMode="auto">
              <a:xfrm>
                <a:off x="1946500" y="2712050"/>
                <a:ext cx="40474" cy="211880"/>
              </a:xfrm>
              <a:prstGeom prst="rect">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1" name="Rectangle 14"/>
              <p:cNvSpPr>
                <a:spLocks noChangeArrowheads="1"/>
              </p:cNvSpPr>
              <p:nvPr/>
            </p:nvSpPr>
            <p:spPr bwMode="auto">
              <a:xfrm>
                <a:off x="2016797" y="2679947"/>
                <a:ext cx="40474" cy="243983"/>
              </a:xfrm>
              <a:prstGeom prst="rect">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2" name="Rectangle 15"/>
              <p:cNvSpPr>
                <a:spLocks noChangeArrowheads="1"/>
              </p:cNvSpPr>
              <p:nvPr/>
            </p:nvSpPr>
            <p:spPr bwMode="auto">
              <a:xfrm>
                <a:off x="2084964" y="2659080"/>
                <a:ext cx="42604" cy="264850"/>
              </a:xfrm>
              <a:prstGeom prst="rect">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3" name="Rectangle 16"/>
              <p:cNvSpPr>
                <a:spLocks noChangeArrowheads="1"/>
              </p:cNvSpPr>
              <p:nvPr/>
            </p:nvSpPr>
            <p:spPr bwMode="auto">
              <a:xfrm>
                <a:off x="2155262" y="2790702"/>
                <a:ext cx="40474" cy="133228"/>
              </a:xfrm>
              <a:prstGeom prst="rect">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nvGrpSpPr>
          <p:cNvPr id="12" name="组合 9"/>
          <p:cNvGrpSpPr/>
          <p:nvPr/>
        </p:nvGrpSpPr>
        <p:grpSpPr>
          <a:xfrm>
            <a:off x="1365462" y="1829240"/>
            <a:ext cx="6607175" cy="2188252"/>
            <a:chOff x="1451752" y="1920109"/>
            <a:chExt cx="7024712" cy="2296955"/>
          </a:xfrm>
        </p:grpSpPr>
        <p:sp>
          <p:nvSpPr>
            <p:cNvPr id="125" name="任意多边形 124"/>
            <p:cNvSpPr/>
            <p:nvPr/>
          </p:nvSpPr>
          <p:spPr>
            <a:xfrm flipH="1">
              <a:off x="1451752" y="1920109"/>
              <a:ext cx="2909803" cy="646748"/>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896333"/>
                <a:gd name="connsiteY0-8" fmla="*/ 581025 h 581025"/>
                <a:gd name="connsiteX1-9" fmla="*/ 333375 w 2896333"/>
                <a:gd name="connsiteY1-10" fmla="*/ 0 h 581025"/>
                <a:gd name="connsiteX2-11" fmla="*/ 2896333 w 2896333"/>
                <a:gd name="connsiteY2-12" fmla="*/ 0 h 581025"/>
              </a:gdLst>
              <a:ahLst/>
              <a:cxnLst>
                <a:cxn ang="0">
                  <a:pos x="connsiteX0-1" y="connsiteY0-2"/>
                </a:cxn>
                <a:cxn ang="0">
                  <a:pos x="connsiteX1-3" y="connsiteY1-4"/>
                </a:cxn>
                <a:cxn ang="0">
                  <a:pos x="connsiteX2-5" y="connsiteY2-6"/>
                </a:cxn>
              </a:cxnLst>
              <a:rect l="l" t="t" r="r" b="b"/>
              <a:pathLst>
                <a:path w="2896333" h="581025">
                  <a:moveTo>
                    <a:pt x="0" y="581025"/>
                  </a:moveTo>
                  <a:lnTo>
                    <a:pt x="333375" y="0"/>
                  </a:lnTo>
                  <a:lnTo>
                    <a:pt x="2896333" y="0"/>
                  </a:lnTo>
                </a:path>
              </a:pathLst>
            </a:custGeom>
            <a:noFill/>
            <a:ln w="12700" cap="flat" cmpd="sng" algn="ctr">
              <a:solidFill>
                <a:sysClr val="window" lastClr="FFFFFF">
                  <a:lumMod val="75000"/>
                </a:sysClr>
              </a:solidFill>
              <a:prstDash val="dash"/>
              <a:headEnd type="oval" w="med" len="med"/>
            </a:ln>
            <a:effectLst/>
          </p:spPr>
          <p:txBody>
            <a:bodyPr lIns="96775" tIns="48388" rIns="96775" bIns="48388" anchor="ctr"/>
            <a:lstStyle/>
            <a:p>
              <a:pPr algn="ctr" defTabSz="913765">
                <a:defRPr/>
              </a:pPr>
              <a:endParaRPr lang="zh-CN" altLang="en-US" kern="0" dirty="0">
                <a:solidFill>
                  <a:sysClr val="window" lastClr="FFFFFF"/>
                </a:solidFill>
              </a:endParaRPr>
            </a:p>
          </p:txBody>
        </p:sp>
        <p:sp>
          <p:nvSpPr>
            <p:cNvPr id="127" name="任意多边形 126"/>
            <p:cNvSpPr/>
            <p:nvPr/>
          </p:nvSpPr>
          <p:spPr>
            <a:xfrm flipH="1">
              <a:off x="1461881" y="3521977"/>
              <a:ext cx="2587429" cy="651748"/>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528430"/>
                <a:gd name="connsiteY0-8" fmla="*/ 587027 h 587027"/>
                <a:gd name="connsiteX1-9" fmla="*/ 333375 w 2528430"/>
                <a:gd name="connsiteY1-10" fmla="*/ 6002 h 587027"/>
                <a:gd name="connsiteX2-11" fmla="*/ 2528430 w 2528430"/>
                <a:gd name="connsiteY2-12" fmla="*/ 0 h 587027"/>
              </a:gdLst>
              <a:ahLst/>
              <a:cxnLst>
                <a:cxn ang="0">
                  <a:pos x="connsiteX0-1" y="connsiteY0-2"/>
                </a:cxn>
                <a:cxn ang="0">
                  <a:pos x="connsiteX1-3" y="connsiteY1-4"/>
                </a:cxn>
                <a:cxn ang="0">
                  <a:pos x="connsiteX2-5" y="connsiteY2-6"/>
                </a:cxn>
              </a:cxnLst>
              <a:rect l="l" t="t" r="r" b="b"/>
              <a:pathLst>
                <a:path w="2528430" h="587027">
                  <a:moveTo>
                    <a:pt x="0" y="587027"/>
                  </a:moveTo>
                  <a:lnTo>
                    <a:pt x="333375" y="6002"/>
                  </a:lnTo>
                  <a:lnTo>
                    <a:pt x="2528430" y="0"/>
                  </a:lnTo>
                </a:path>
              </a:pathLst>
            </a:custGeom>
            <a:noFill/>
            <a:ln w="12700" cap="flat" cmpd="sng" algn="ctr">
              <a:solidFill>
                <a:sysClr val="window" lastClr="FFFFFF">
                  <a:lumMod val="75000"/>
                </a:sysClr>
              </a:solidFill>
              <a:prstDash val="dash"/>
              <a:headEnd type="oval" w="med" len="med"/>
            </a:ln>
            <a:effectLst/>
          </p:spPr>
          <p:txBody>
            <a:bodyPr lIns="96775" tIns="48388" rIns="96775" bIns="48388" anchor="ctr"/>
            <a:lstStyle/>
            <a:p>
              <a:pPr algn="ctr" defTabSz="913765">
                <a:defRPr/>
              </a:pPr>
              <a:endParaRPr lang="zh-CN" altLang="en-US" kern="0" dirty="0">
                <a:solidFill>
                  <a:sysClr val="window" lastClr="FFFFFF"/>
                </a:solidFill>
              </a:endParaRPr>
            </a:p>
          </p:txBody>
        </p:sp>
        <p:sp>
          <p:nvSpPr>
            <p:cNvPr id="144" name="任意多边形 143"/>
            <p:cNvSpPr/>
            <p:nvPr/>
          </p:nvSpPr>
          <p:spPr>
            <a:xfrm>
              <a:off x="5544718" y="1930110"/>
              <a:ext cx="2909803" cy="646748"/>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896333"/>
                <a:gd name="connsiteY0-8" fmla="*/ 581025 h 581025"/>
                <a:gd name="connsiteX1-9" fmla="*/ 333375 w 2896333"/>
                <a:gd name="connsiteY1-10" fmla="*/ 0 h 581025"/>
                <a:gd name="connsiteX2-11" fmla="*/ 2896333 w 2896333"/>
                <a:gd name="connsiteY2-12" fmla="*/ 0 h 581025"/>
              </a:gdLst>
              <a:ahLst/>
              <a:cxnLst>
                <a:cxn ang="0">
                  <a:pos x="connsiteX0-1" y="connsiteY0-2"/>
                </a:cxn>
                <a:cxn ang="0">
                  <a:pos x="connsiteX1-3" y="connsiteY1-4"/>
                </a:cxn>
                <a:cxn ang="0">
                  <a:pos x="connsiteX2-5" y="connsiteY2-6"/>
                </a:cxn>
              </a:cxnLst>
              <a:rect l="l" t="t" r="r" b="b"/>
              <a:pathLst>
                <a:path w="2896333" h="581025">
                  <a:moveTo>
                    <a:pt x="0" y="581025"/>
                  </a:moveTo>
                  <a:lnTo>
                    <a:pt x="333375" y="0"/>
                  </a:lnTo>
                  <a:lnTo>
                    <a:pt x="2896333" y="0"/>
                  </a:lnTo>
                </a:path>
              </a:pathLst>
            </a:custGeom>
            <a:noFill/>
            <a:ln w="12700" cap="flat" cmpd="sng" algn="ctr">
              <a:solidFill>
                <a:sysClr val="window" lastClr="FFFFFF">
                  <a:lumMod val="75000"/>
                </a:sysClr>
              </a:solidFill>
              <a:prstDash val="dash"/>
              <a:headEnd type="oval" w="med" len="med"/>
            </a:ln>
            <a:effectLst/>
          </p:spPr>
          <p:txBody>
            <a:bodyPr lIns="96775" tIns="48388" rIns="96775" bIns="48388" anchor="ctr"/>
            <a:lstStyle/>
            <a:p>
              <a:pPr algn="ctr" defTabSz="913765">
                <a:defRPr/>
              </a:pPr>
              <a:endParaRPr lang="zh-CN" altLang="en-US" kern="0" dirty="0">
                <a:solidFill>
                  <a:sysClr val="window" lastClr="FFFFFF"/>
                </a:solidFill>
              </a:endParaRPr>
            </a:p>
          </p:txBody>
        </p:sp>
        <p:sp>
          <p:nvSpPr>
            <p:cNvPr id="145" name="任意多边形 144"/>
            <p:cNvSpPr/>
            <p:nvPr/>
          </p:nvSpPr>
          <p:spPr>
            <a:xfrm>
              <a:off x="5591977" y="3521977"/>
              <a:ext cx="2884487" cy="651748"/>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528430"/>
                <a:gd name="connsiteY0-8" fmla="*/ 587027 h 587027"/>
                <a:gd name="connsiteX1-9" fmla="*/ 333375 w 2528430"/>
                <a:gd name="connsiteY1-10" fmla="*/ 6002 h 587027"/>
                <a:gd name="connsiteX2-11" fmla="*/ 2528430 w 2528430"/>
                <a:gd name="connsiteY2-12" fmla="*/ 0 h 587027"/>
              </a:gdLst>
              <a:ahLst/>
              <a:cxnLst>
                <a:cxn ang="0">
                  <a:pos x="connsiteX0-1" y="connsiteY0-2"/>
                </a:cxn>
                <a:cxn ang="0">
                  <a:pos x="connsiteX1-3" y="connsiteY1-4"/>
                </a:cxn>
                <a:cxn ang="0">
                  <a:pos x="connsiteX2-5" y="connsiteY2-6"/>
                </a:cxn>
              </a:cxnLst>
              <a:rect l="l" t="t" r="r" b="b"/>
              <a:pathLst>
                <a:path w="2528430" h="587027">
                  <a:moveTo>
                    <a:pt x="0" y="587027"/>
                  </a:moveTo>
                  <a:lnTo>
                    <a:pt x="333375" y="6002"/>
                  </a:lnTo>
                  <a:lnTo>
                    <a:pt x="2528430" y="0"/>
                  </a:lnTo>
                </a:path>
              </a:pathLst>
            </a:custGeom>
            <a:noFill/>
            <a:ln w="12700" cap="flat" cmpd="sng" algn="ctr">
              <a:solidFill>
                <a:sysClr val="window" lastClr="FFFFFF">
                  <a:lumMod val="75000"/>
                </a:sysClr>
              </a:solidFill>
              <a:prstDash val="dash"/>
              <a:headEnd type="oval" w="med" len="med"/>
            </a:ln>
            <a:effectLst/>
          </p:spPr>
          <p:txBody>
            <a:bodyPr lIns="96775" tIns="48388" rIns="96775" bIns="48388" anchor="ctr"/>
            <a:lstStyle/>
            <a:p>
              <a:pPr algn="ctr" defTabSz="913765">
                <a:defRPr/>
              </a:pPr>
              <a:endParaRPr lang="zh-CN" altLang="en-US" kern="0" dirty="0">
                <a:solidFill>
                  <a:sysClr val="window" lastClr="FFFFFF"/>
                </a:solidFill>
              </a:endParaRPr>
            </a:p>
          </p:txBody>
        </p:sp>
        <p:sp>
          <p:nvSpPr>
            <p:cNvPr id="146" name="Oval 54"/>
            <p:cNvSpPr>
              <a:spLocks noChangeArrowheads="1"/>
            </p:cNvSpPr>
            <p:nvPr/>
          </p:nvSpPr>
          <p:spPr bwMode="auto">
            <a:xfrm>
              <a:off x="4315985" y="2528519"/>
              <a:ext cx="87767" cy="8667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63500" sx="102000" sy="102000" algn="ctr" rotWithShape="0">
                <a:prstClr val="black">
                  <a:alpha val="40000"/>
                </a:prstClr>
              </a:outerShdw>
            </a:effectLst>
          </p:spPr>
          <p:txBody>
            <a:bodyPr lIns="96775" tIns="48388" rIns="96775" bIns="48388"/>
            <a:lstStyle/>
            <a:p>
              <a:pPr defTabSz="913765">
                <a:defRPr/>
              </a:pPr>
              <a:endParaRPr lang="zh-CN" altLang="en-US" kern="0" dirty="0">
                <a:solidFill>
                  <a:sysClr val="windowText" lastClr="000000"/>
                </a:solidFill>
              </a:endParaRPr>
            </a:p>
          </p:txBody>
        </p:sp>
        <p:sp>
          <p:nvSpPr>
            <p:cNvPr id="147" name="Oval 54"/>
            <p:cNvSpPr>
              <a:spLocks noChangeArrowheads="1"/>
            </p:cNvSpPr>
            <p:nvPr/>
          </p:nvSpPr>
          <p:spPr bwMode="auto">
            <a:xfrm>
              <a:off x="5494084" y="2535185"/>
              <a:ext cx="87767" cy="8667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63500" sx="102000" sy="102000" algn="ctr" rotWithShape="0">
                <a:prstClr val="black">
                  <a:alpha val="40000"/>
                </a:prstClr>
              </a:outerShdw>
            </a:effectLst>
          </p:spPr>
          <p:txBody>
            <a:bodyPr lIns="96775" tIns="48388" rIns="96775" bIns="48388"/>
            <a:lstStyle/>
            <a:p>
              <a:pPr defTabSz="913765">
                <a:defRPr/>
              </a:pPr>
              <a:endParaRPr lang="zh-CN" altLang="en-US" kern="0" dirty="0">
                <a:solidFill>
                  <a:sysClr val="windowText" lastClr="000000"/>
                </a:solidFill>
              </a:endParaRPr>
            </a:p>
          </p:txBody>
        </p:sp>
        <p:sp>
          <p:nvSpPr>
            <p:cNvPr id="148" name="Oval 54"/>
            <p:cNvSpPr>
              <a:spLocks noChangeArrowheads="1"/>
            </p:cNvSpPr>
            <p:nvPr/>
          </p:nvSpPr>
          <p:spPr bwMode="auto">
            <a:xfrm>
              <a:off x="5544719" y="4130386"/>
              <a:ext cx="87767" cy="8667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63500" sx="102000" sy="102000" algn="ctr" rotWithShape="0">
                <a:prstClr val="black">
                  <a:alpha val="40000"/>
                </a:prstClr>
              </a:outerShdw>
            </a:effectLst>
          </p:spPr>
          <p:txBody>
            <a:bodyPr lIns="96775" tIns="48388" rIns="96775" bIns="48388"/>
            <a:lstStyle/>
            <a:p>
              <a:pPr defTabSz="913765">
                <a:defRPr/>
              </a:pPr>
              <a:endParaRPr lang="zh-CN" altLang="en-US" kern="0" dirty="0">
                <a:solidFill>
                  <a:sysClr val="windowText" lastClr="000000"/>
                </a:solidFill>
              </a:endParaRPr>
            </a:p>
          </p:txBody>
        </p:sp>
        <p:sp>
          <p:nvSpPr>
            <p:cNvPr id="149" name="Oval 54"/>
            <p:cNvSpPr>
              <a:spLocks noChangeArrowheads="1"/>
            </p:cNvSpPr>
            <p:nvPr/>
          </p:nvSpPr>
          <p:spPr bwMode="auto">
            <a:xfrm>
              <a:off x="4013865" y="4130386"/>
              <a:ext cx="87767" cy="8667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63500" sx="102000" sy="102000" algn="ctr" rotWithShape="0">
                <a:prstClr val="black">
                  <a:alpha val="40000"/>
                </a:prstClr>
              </a:outerShdw>
            </a:effectLst>
          </p:spPr>
          <p:txBody>
            <a:bodyPr lIns="96775" tIns="48388" rIns="96775" bIns="48388"/>
            <a:lstStyle/>
            <a:p>
              <a:pPr defTabSz="913765">
                <a:defRPr/>
              </a:pPr>
              <a:endParaRPr lang="zh-CN" altLang="en-US" kern="0" dirty="0">
                <a:solidFill>
                  <a:sysClr val="windowText" lastClr="000000"/>
                </a:solidFill>
              </a:endParaRPr>
            </a:p>
          </p:txBody>
        </p:sp>
      </p:grpSp>
      <p:sp>
        <p:nvSpPr>
          <p:cNvPr id="54" name="文本框 53"/>
          <p:cNvSpPr txBox="1"/>
          <p:nvPr/>
        </p:nvSpPr>
        <p:spPr>
          <a:xfrm>
            <a:off x="10532062" y="5728154"/>
            <a:ext cx="861211" cy="366514"/>
          </a:xfrm>
          <a:prstGeom prst="rect">
            <a:avLst/>
          </a:prstGeom>
          <a:noFill/>
        </p:spPr>
        <p:txBody>
          <a:bodyPr wrap="none" lIns="86393" tIns="43196" rIns="86393" bIns="43196" rtlCol="0">
            <a:spAutoFit/>
          </a:bodyPr>
          <a:lstStyle/>
          <a:p>
            <a:r>
              <a:rPr lang="zh-CN" altLang="en-US" dirty="0"/>
              <a:t>延迟符</a:t>
            </a:r>
            <a:endParaRPr lang="zh-CN" alt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16" presetClass="entr" presetSubtype="21"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arn(inVertical)">
                                      <p:cBhvr>
                                        <p:cTn id="17" dur="500"/>
                                        <p:tgtEl>
                                          <p:spTgt spid="12"/>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childTnLst>
                          </p:cTn>
                        </p:par>
                        <p:par>
                          <p:cTn id="30" fill="hold">
                            <p:stCondLst>
                              <p:cond delay="3000"/>
                            </p:stCondLst>
                            <p:childTnLst>
                              <p:par>
                                <p:cTn id="31" presetID="22" presetClass="entr" presetSubtype="8"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left)">
                                      <p:cBhvr>
                                        <p:cTn id="33" dur="5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54"/>
                                        </p:tgtEl>
                                        <p:attrNameLst>
                                          <p:attrName>style.visibility</p:attrName>
                                        </p:attrNameLst>
                                      </p:cBhvr>
                                      <p:to>
                                        <p:strVal val="visible"/>
                                      </p:to>
                                    </p:set>
                                    <p:animEffect transition="in" filter="wipe(down)">
                                      <p:cBhvr>
                                        <p:cTn id="38"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9"/>
          <p:cNvGrpSpPr/>
          <p:nvPr/>
        </p:nvGrpSpPr>
        <p:grpSpPr>
          <a:xfrm>
            <a:off x="4142266" y="1027972"/>
            <a:ext cx="883735" cy="4114541"/>
            <a:chOff x="5523021" y="1370205"/>
            <a:chExt cx="1178313" cy="5484363"/>
          </a:xfrm>
        </p:grpSpPr>
        <p:sp>
          <p:nvSpPr>
            <p:cNvPr id="4" name="椭圆 48"/>
            <p:cNvSpPr/>
            <p:nvPr/>
          </p:nvSpPr>
          <p:spPr>
            <a:xfrm>
              <a:off x="5523021" y="2100750"/>
              <a:ext cx="1178313" cy="1178313"/>
            </a:xfrm>
            <a:prstGeom prst="ellipse">
              <a:avLst/>
            </a:prstGeom>
            <a:solidFill>
              <a:schemeClr val="accent3"/>
            </a:solidFill>
            <a:ln w="25400" cap="flat" cmpd="sng" algn="ctr">
              <a:solidFill>
                <a:schemeClr val="accent3"/>
              </a:solidFill>
              <a:prstDash val="solid"/>
            </a:ln>
            <a:effectLst/>
          </p:spPr>
          <p:txBody>
            <a:bodyPr rtlCol="0" anchor="ctr"/>
            <a:lstStyle/>
            <a:p>
              <a:pPr algn="ctr" defTabSz="685800">
                <a:defRPr/>
              </a:pPr>
              <a:endParaRPr lang="zh-CN" altLang="en-US" sz="1400" kern="0" dirty="0">
                <a:solidFill>
                  <a:sysClr val="window" lastClr="FFFFFF"/>
                </a:solidFill>
                <a:latin typeface="Calibri" panose="020F0502020204030204"/>
                <a:ea typeface="宋体" panose="02010600030101010101" pitchFamily="2" charset="-122"/>
              </a:endParaRPr>
            </a:p>
          </p:txBody>
        </p:sp>
        <p:sp>
          <p:nvSpPr>
            <p:cNvPr id="5" name="椭圆 49"/>
            <p:cNvSpPr/>
            <p:nvPr/>
          </p:nvSpPr>
          <p:spPr>
            <a:xfrm>
              <a:off x="5620051" y="2197780"/>
              <a:ext cx="981927" cy="981927"/>
            </a:xfrm>
            <a:prstGeom prst="ellipse">
              <a:avLst/>
            </a:prstGeom>
            <a:solidFill>
              <a:schemeClr val="accent4"/>
            </a:solidFill>
            <a:ln w="25400" cap="flat" cmpd="sng" algn="ctr">
              <a:solidFill>
                <a:sysClr val="window" lastClr="FFFFFF"/>
              </a:solidFill>
              <a:prstDash val="solid"/>
            </a:ln>
            <a:effectLst/>
          </p:spPr>
          <p:txBody>
            <a:bodyPr rtlCol="0" anchor="ctr"/>
            <a:lstStyle/>
            <a:p>
              <a:pPr algn="ctr" defTabSz="685800">
                <a:defRPr/>
              </a:pPr>
              <a:endParaRPr lang="zh-CN" altLang="en-US" sz="1400" kern="0" dirty="0">
                <a:solidFill>
                  <a:sysClr val="window" lastClr="FFFFFF"/>
                </a:solidFill>
                <a:latin typeface="Calibri" panose="020F0502020204030204"/>
                <a:ea typeface="宋体" panose="02010600030101010101" pitchFamily="2" charset="-122"/>
              </a:endParaRPr>
            </a:p>
          </p:txBody>
        </p:sp>
        <p:sp>
          <p:nvSpPr>
            <p:cNvPr id="6" name="椭圆 50"/>
            <p:cNvSpPr/>
            <p:nvPr/>
          </p:nvSpPr>
          <p:spPr>
            <a:xfrm>
              <a:off x="5681422" y="2257735"/>
              <a:ext cx="859186" cy="859186"/>
            </a:xfrm>
            <a:prstGeom prst="ellipse">
              <a:avLst/>
            </a:prstGeom>
            <a:solidFill>
              <a:sysClr val="window" lastClr="FFFFFF"/>
            </a:solidFill>
            <a:ln w="25400" cap="flat" cmpd="sng" algn="ctr">
              <a:solidFill>
                <a:schemeClr val="accent3"/>
              </a:solidFill>
              <a:prstDash val="solid"/>
            </a:ln>
            <a:effectLst/>
          </p:spPr>
          <p:txBody>
            <a:bodyPr rtlCol="0" anchor="ctr"/>
            <a:lstStyle/>
            <a:p>
              <a:pPr algn="ctr" defTabSz="685800">
                <a:defRPr/>
              </a:pPr>
              <a:endParaRPr lang="zh-CN" altLang="en-US" sz="1400" kern="0" dirty="0">
                <a:solidFill>
                  <a:sysClr val="window" lastClr="FFFFFF"/>
                </a:solidFill>
                <a:latin typeface="Calibri" panose="020F0502020204030204"/>
                <a:ea typeface="宋体" panose="02010600030101010101" pitchFamily="2" charset="-122"/>
              </a:endParaRPr>
            </a:p>
          </p:txBody>
        </p:sp>
        <p:sp>
          <p:nvSpPr>
            <p:cNvPr id="7" name="矩形 51"/>
            <p:cNvSpPr/>
            <p:nvPr/>
          </p:nvSpPr>
          <p:spPr>
            <a:xfrm>
              <a:off x="6100492" y="3279063"/>
              <a:ext cx="66625" cy="3575505"/>
            </a:xfrm>
            <a:prstGeom prst="rect">
              <a:avLst/>
            </a:prstGeom>
            <a:solidFill>
              <a:schemeClr val="accent3"/>
            </a:solidFill>
            <a:ln w="25400" cap="flat" cmpd="sng" algn="ctr">
              <a:solidFill>
                <a:schemeClr val="accent3"/>
              </a:solidFill>
              <a:prstDash val="solid"/>
            </a:ln>
            <a:effectLst/>
          </p:spPr>
          <p:txBody>
            <a:bodyPr rtlCol="0" anchor="ctr"/>
            <a:lstStyle/>
            <a:p>
              <a:pPr algn="ctr" defTabSz="685800">
                <a:defRPr/>
              </a:pPr>
              <a:endParaRPr lang="zh-CN" altLang="en-US" sz="1400" kern="0" dirty="0">
                <a:solidFill>
                  <a:srgbClr val="4BACC6">
                    <a:lumMod val="75000"/>
                  </a:srgbClr>
                </a:solidFill>
                <a:latin typeface="Calibri" panose="020F0502020204030204"/>
                <a:ea typeface="宋体" panose="02010600030101010101" pitchFamily="2" charset="-122"/>
              </a:endParaRPr>
            </a:p>
          </p:txBody>
        </p:sp>
        <p:sp>
          <p:nvSpPr>
            <p:cNvPr id="8" name="矩形 52"/>
            <p:cNvSpPr/>
            <p:nvPr/>
          </p:nvSpPr>
          <p:spPr>
            <a:xfrm>
              <a:off x="6113022" y="1895329"/>
              <a:ext cx="41563" cy="227602"/>
            </a:xfrm>
            <a:prstGeom prst="rect">
              <a:avLst/>
            </a:prstGeom>
            <a:solidFill>
              <a:schemeClr val="accent3"/>
            </a:solidFill>
            <a:ln w="25400" cap="flat" cmpd="sng" algn="ctr">
              <a:solidFill>
                <a:schemeClr val="accent3"/>
              </a:solidFill>
              <a:prstDash val="solid"/>
            </a:ln>
            <a:effectLst/>
          </p:spPr>
          <p:txBody>
            <a:bodyPr rtlCol="0" anchor="ctr"/>
            <a:lstStyle/>
            <a:p>
              <a:pPr algn="ctr" defTabSz="685800">
                <a:defRPr/>
              </a:pPr>
              <a:endParaRPr lang="zh-CN" altLang="en-US" sz="1400" kern="0" dirty="0">
                <a:solidFill>
                  <a:srgbClr val="4BACC6">
                    <a:lumMod val="75000"/>
                  </a:srgbClr>
                </a:solidFill>
                <a:latin typeface="Calibri" panose="020F0502020204030204"/>
                <a:ea typeface="宋体" panose="02010600030101010101" pitchFamily="2" charset="-122"/>
              </a:endParaRPr>
            </a:p>
          </p:txBody>
        </p:sp>
        <p:sp>
          <p:nvSpPr>
            <p:cNvPr id="9" name="椭圆 53"/>
            <p:cNvSpPr/>
            <p:nvPr/>
          </p:nvSpPr>
          <p:spPr>
            <a:xfrm>
              <a:off x="5936838" y="1566532"/>
              <a:ext cx="392771" cy="392771"/>
            </a:xfrm>
            <a:prstGeom prst="ellipse">
              <a:avLst/>
            </a:prstGeom>
            <a:solidFill>
              <a:schemeClr val="accent3"/>
            </a:solidFill>
            <a:ln w="25400" cap="flat" cmpd="sng" algn="ctr">
              <a:solidFill>
                <a:schemeClr val="accent3"/>
              </a:solidFill>
              <a:prstDash val="solid"/>
            </a:ln>
            <a:effectLst/>
          </p:spPr>
          <p:txBody>
            <a:bodyPr rtlCol="0" anchor="ctr"/>
            <a:lstStyle/>
            <a:p>
              <a:pPr algn="ctr" defTabSz="685800">
                <a:defRPr/>
              </a:pPr>
              <a:endParaRPr lang="zh-CN" altLang="en-US" sz="1400" kern="0" dirty="0">
                <a:solidFill>
                  <a:sysClr val="window" lastClr="FFFFFF"/>
                </a:solidFill>
                <a:latin typeface="Calibri" panose="020F0502020204030204"/>
                <a:ea typeface="宋体" panose="02010600030101010101" pitchFamily="2" charset="-122"/>
              </a:endParaRPr>
            </a:p>
          </p:txBody>
        </p:sp>
        <p:sp>
          <p:nvSpPr>
            <p:cNvPr id="36" name="TextBox 35"/>
            <p:cNvSpPr txBox="1"/>
            <p:nvPr/>
          </p:nvSpPr>
          <p:spPr>
            <a:xfrm>
              <a:off x="5947360" y="1370205"/>
              <a:ext cx="383093" cy="763050"/>
            </a:xfrm>
            <a:prstGeom prst="rect">
              <a:avLst/>
            </a:prstGeom>
            <a:noFill/>
          </p:spPr>
          <p:txBody>
            <a:bodyPr wrap="square" rtlCol="0">
              <a:spAutoFit/>
            </a:bodyPr>
            <a:lstStyle/>
            <a:p>
              <a:pPr algn="ctr" defTabSz="685800">
                <a:lnSpc>
                  <a:spcPct val="130000"/>
                </a:lnSpc>
                <a:defRPr/>
              </a:pPr>
              <a:r>
                <a:rPr lang="en-US" altLang="zh-CN" sz="2400" b="1" kern="0" dirty="0">
                  <a:solidFill>
                    <a:sysClr val="window" lastClr="FFFFFF"/>
                  </a:solidFill>
                  <a:effectLst>
                    <a:innerShdw blurRad="63500" dist="50800" dir="13500000">
                      <a:prstClr val="black">
                        <a:alpha val="50000"/>
                      </a:prstClr>
                    </a:innerShdw>
                  </a:effectLst>
                  <a:ea typeface="微软雅黑" panose="020B0503020204020204" pitchFamily="34" charset="-122"/>
                </a:rPr>
                <a:t>3</a:t>
              </a:r>
              <a:endParaRPr lang="zh-CN" altLang="en-US" sz="2400" b="1" kern="0" dirty="0">
                <a:solidFill>
                  <a:sysClr val="window" lastClr="FFFFFF"/>
                </a:solidFill>
                <a:effectLst>
                  <a:innerShdw blurRad="63500" dist="50800" dir="13500000">
                    <a:prstClr val="black">
                      <a:alpha val="50000"/>
                    </a:prstClr>
                  </a:innerShdw>
                </a:effectLst>
                <a:ea typeface="微软雅黑" panose="020B0503020204020204" pitchFamily="34" charset="-122"/>
              </a:endParaRPr>
            </a:p>
          </p:txBody>
        </p:sp>
        <p:grpSp>
          <p:nvGrpSpPr>
            <p:cNvPr id="39" name="Group 43"/>
            <p:cNvGrpSpPr/>
            <p:nvPr/>
          </p:nvGrpSpPr>
          <p:grpSpPr>
            <a:xfrm>
              <a:off x="5878445" y="2463898"/>
              <a:ext cx="465138" cy="435769"/>
              <a:chOff x="5368132" y="3540125"/>
              <a:chExt cx="465138" cy="435769"/>
            </a:xfrm>
            <a:solidFill>
              <a:schemeClr val="accent4"/>
            </a:solidFill>
          </p:grpSpPr>
          <p:sp>
            <p:nvSpPr>
              <p:cNvPr id="45"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solidFill>
                <a:schemeClr val="accent3"/>
              </a:solid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6"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solidFill>
                <a:schemeClr val="accent3"/>
              </a:solid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40" name="Group 66"/>
          <p:cNvGrpSpPr/>
          <p:nvPr/>
        </p:nvGrpSpPr>
        <p:grpSpPr>
          <a:xfrm>
            <a:off x="4904131" y="1924472"/>
            <a:ext cx="1170612" cy="3220616"/>
            <a:chOff x="6538842" y="2565170"/>
            <a:chExt cx="1560816" cy="4292830"/>
          </a:xfrm>
        </p:grpSpPr>
        <p:sp>
          <p:nvSpPr>
            <p:cNvPr id="20" name="矩形 64"/>
            <p:cNvSpPr/>
            <p:nvPr/>
          </p:nvSpPr>
          <p:spPr>
            <a:xfrm>
              <a:off x="6538843" y="3562698"/>
              <a:ext cx="74260" cy="3295302"/>
            </a:xfrm>
            <a:prstGeom prst="rect">
              <a:avLst/>
            </a:prstGeom>
            <a:solidFill>
              <a:schemeClr val="accent4"/>
            </a:solidFill>
            <a:ln w="25400" cap="flat" cmpd="sng" algn="ctr">
              <a:solidFill>
                <a:schemeClr val="accent4"/>
              </a:solidFill>
              <a:prstDash val="solid"/>
            </a:ln>
            <a:effectLst/>
          </p:spPr>
          <p:txBody>
            <a:bodyPr rtlCol="0" anchor="ctr"/>
            <a:lstStyle/>
            <a:p>
              <a:pPr algn="ctr" defTabSz="685800">
                <a:defRPr/>
              </a:pPr>
              <a:endParaRPr lang="zh-CN" altLang="en-US" sz="1400" kern="0" dirty="0">
                <a:solidFill>
                  <a:sysClr val="window" lastClr="FFFFFF"/>
                </a:solidFill>
                <a:latin typeface="Calibri" panose="020F0502020204030204"/>
                <a:ea typeface="宋体" panose="02010600030101010101" pitchFamily="2" charset="-122"/>
              </a:endParaRPr>
            </a:p>
          </p:txBody>
        </p:sp>
        <p:sp>
          <p:nvSpPr>
            <p:cNvPr id="13" name="椭圆 57"/>
            <p:cNvSpPr/>
            <p:nvPr/>
          </p:nvSpPr>
          <p:spPr>
            <a:xfrm>
              <a:off x="7706887" y="2819247"/>
              <a:ext cx="392771" cy="392771"/>
            </a:xfrm>
            <a:prstGeom prst="ellipse">
              <a:avLst/>
            </a:prstGeom>
            <a:solidFill>
              <a:schemeClr val="accent4"/>
            </a:solidFill>
            <a:ln w="25400" cap="flat" cmpd="sng" algn="ctr">
              <a:solidFill>
                <a:schemeClr val="accent4"/>
              </a:solidFill>
              <a:prstDash val="solid"/>
            </a:ln>
            <a:effectLst/>
          </p:spPr>
          <p:txBody>
            <a:bodyPr rtlCol="0" anchor="ctr"/>
            <a:lstStyle/>
            <a:p>
              <a:pPr algn="ctr" defTabSz="685800">
                <a:defRPr/>
              </a:pPr>
              <a:endParaRPr lang="zh-CN" altLang="en-US" sz="1400" kern="0" dirty="0">
                <a:solidFill>
                  <a:sysClr val="window" lastClr="FFFFFF"/>
                </a:solidFill>
                <a:latin typeface="Calibri" panose="020F0502020204030204"/>
                <a:ea typeface="宋体" panose="02010600030101010101" pitchFamily="2" charset="-122"/>
              </a:endParaRPr>
            </a:p>
          </p:txBody>
        </p:sp>
        <p:sp>
          <p:nvSpPr>
            <p:cNvPr id="16" name="椭圆 60"/>
            <p:cNvSpPr/>
            <p:nvPr/>
          </p:nvSpPr>
          <p:spPr>
            <a:xfrm>
              <a:off x="6538842" y="2973542"/>
              <a:ext cx="1178313" cy="1178313"/>
            </a:xfrm>
            <a:prstGeom prst="ellipse">
              <a:avLst/>
            </a:prstGeom>
            <a:solidFill>
              <a:schemeClr val="accent4"/>
            </a:solidFill>
            <a:ln w="25400" cap="flat" cmpd="sng" algn="ctr">
              <a:solidFill>
                <a:schemeClr val="accent4"/>
              </a:solidFill>
              <a:prstDash val="solid"/>
            </a:ln>
            <a:effectLst/>
          </p:spPr>
          <p:txBody>
            <a:bodyPr rtlCol="0" anchor="ctr"/>
            <a:lstStyle/>
            <a:p>
              <a:pPr algn="ctr" defTabSz="685800">
                <a:defRPr/>
              </a:pPr>
              <a:endParaRPr lang="zh-CN" altLang="en-US" sz="1400" kern="0" dirty="0">
                <a:solidFill>
                  <a:sysClr val="window" lastClr="FFFFFF"/>
                </a:solidFill>
                <a:latin typeface="Calibri" panose="020F0502020204030204"/>
                <a:ea typeface="宋体" panose="02010600030101010101" pitchFamily="2" charset="-122"/>
              </a:endParaRPr>
            </a:p>
          </p:txBody>
        </p:sp>
        <p:sp>
          <p:nvSpPr>
            <p:cNvPr id="17" name="椭圆 61"/>
            <p:cNvSpPr/>
            <p:nvPr/>
          </p:nvSpPr>
          <p:spPr>
            <a:xfrm>
              <a:off x="6635872" y="3070572"/>
              <a:ext cx="981927" cy="981927"/>
            </a:xfrm>
            <a:prstGeom prst="ellipse">
              <a:avLst/>
            </a:prstGeom>
            <a:noFill/>
            <a:ln w="25400" cap="flat" cmpd="sng" algn="ctr">
              <a:solidFill>
                <a:sysClr val="window" lastClr="FFFFFF"/>
              </a:solidFill>
              <a:prstDash val="solid"/>
            </a:ln>
            <a:effectLst/>
          </p:spPr>
          <p:txBody>
            <a:bodyPr rtlCol="0" anchor="ctr"/>
            <a:lstStyle/>
            <a:p>
              <a:pPr algn="ctr" defTabSz="685800">
                <a:defRPr/>
              </a:pPr>
              <a:endParaRPr lang="zh-CN" altLang="en-US" sz="1400" kern="0" dirty="0">
                <a:solidFill>
                  <a:sysClr val="window" lastClr="FFFFFF"/>
                </a:solidFill>
                <a:latin typeface="Calibri" panose="020F0502020204030204"/>
                <a:ea typeface="宋体" panose="02010600030101010101" pitchFamily="2" charset="-122"/>
              </a:endParaRPr>
            </a:p>
          </p:txBody>
        </p:sp>
        <p:sp>
          <p:nvSpPr>
            <p:cNvPr id="18" name="椭圆 62"/>
            <p:cNvSpPr/>
            <p:nvPr/>
          </p:nvSpPr>
          <p:spPr>
            <a:xfrm>
              <a:off x="6697243" y="3130526"/>
              <a:ext cx="859186" cy="859186"/>
            </a:xfrm>
            <a:prstGeom prst="ellipse">
              <a:avLst/>
            </a:prstGeom>
            <a:solidFill>
              <a:sysClr val="window" lastClr="FFFFFF"/>
            </a:solidFill>
            <a:ln w="25400" cap="flat" cmpd="sng" algn="ctr">
              <a:solidFill>
                <a:sysClr val="window" lastClr="FFFFFF"/>
              </a:solidFill>
              <a:prstDash val="solid"/>
            </a:ln>
            <a:effectLst/>
          </p:spPr>
          <p:txBody>
            <a:bodyPr rtlCol="0" anchor="ctr"/>
            <a:lstStyle/>
            <a:p>
              <a:pPr algn="ctr" defTabSz="685800">
                <a:defRPr/>
              </a:pPr>
              <a:endParaRPr lang="zh-CN" altLang="en-US" sz="1400" kern="0" dirty="0">
                <a:solidFill>
                  <a:sysClr val="window" lastClr="FFFFFF"/>
                </a:solidFill>
                <a:latin typeface="Calibri" panose="020F0502020204030204"/>
                <a:ea typeface="宋体" panose="02010600030101010101" pitchFamily="2" charset="-122"/>
              </a:endParaRPr>
            </a:p>
          </p:txBody>
        </p:sp>
        <p:sp>
          <p:nvSpPr>
            <p:cNvPr id="19" name="矩形 63"/>
            <p:cNvSpPr/>
            <p:nvPr/>
          </p:nvSpPr>
          <p:spPr>
            <a:xfrm rot="3600000">
              <a:off x="7660473" y="3036319"/>
              <a:ext cx="41563" cy="227602"/>
            </a:xfrm>
            <a:prstGeom prst="rect">
              <a:avLst/>
            </a:prstGeom>
            <a:solidFill>
              <a:schemeClr val="accent4"/>
            </a:solidFill>
            <a:ln w="25400" cap="flat" cmpd="sng" algn="ctr">
              <a:solidFill>
                <a:schemeClr val="accent4"/>
              </a:solidFill>
              <a:prstDash val="solid"/>
            </a:ln>
            <a:effectLst/>
          </p:spPr>
          <p:txBody>
            <a:bodyPr rtlCol="0" anchor="ctr"/>
            <a:lstStyle/>
            <a:p>
              <a:pPr algn="ctr" defTabSz="685800">
                <a:defRPr/>
              </a:pPr>
              <a:endParaRPr lang="zh-CN" altLang="en-US" sz="1400" kern="0" dirty="0">
                <a:solidFill>
                  <a:sysClr val="window" lastClr="FFFFFF"/>
                </a:solidFill>
                <a:latin typeface="Calibri" panose="020F0502020204030204"/>
                <a:ea typeface="宋体" panose="02010600030101010101" pitchFamily="2" charset="-122"/>
              </a:endParaRPr>
            </a:p>
          </p:txBody>
        </p:sp>
        <p:sp>
          <p:nvSpPr>
            <p:cNvPr id="37" name="TextBox 36"/>
            <p:cNvSpPr txBox="1"/>
            <p:nvPr/>
          </p:nvSpPr>
          <p:spPr>
            <a:xfrm>
              <a:off x="7706887" y="2565170"/>
              <a:ext cx="383093" cy="763050"/>
            </a:xfrm>
            <a:prstGeom prst="rect">
              <a:avLst/>
            </a:prstGeom>
            <a:noFill/>
          </p:spPr>
          <p:txBody>
            <a:bodyPr wrap="square" rtlCol="0">
              <a:spAutoFit/>
            </a:bodyPr>
            <a:lstStyle/>
            <a:p>
              <a:pPr algn="ctr" defTabSz="685800">
                <a:lnSpc>
                  <a:spcPct val="130000"/>
                </a:lnSpc>
                <a:defRPr/>
              </a:pPr>
              <a:r>
                <a:rPr lang="en-US" altLang="zh-CN" sz="2400" b="1" kern="0" dirty="0">
                  <a:solidFill>
                    <a:sysClr val="window" lastClr="FFFFFF"/>
                  </a:solidFill>
                  <a:effectLst>
                    <a:innerShdw blurRad="63500" dist="50800" dir="13500000">
                      <a:prstClr val="black">
                        <a:alpha val="50000"/>
                      </a:prstClr>
                    </a:innerShdw>
                  </a:effectLst>
                  <a:ea typeface="微软雅黑" panose="020B0503020204020204" pitchFamily="34" charset="-122"/>
                </a:rPr>
                <a:t>4</a:t>
              </a:r>
              <a:endParaRPr lang="zh-CN" altLang="en-US" sz="2400" b="1" kern="0" dirty="0">
                <a:solidFill>
                  <a:sysClr val="window" lastClr="FFFFFF"/>
                </a:solidFill>
                <a:effectLst>
                  <a:innerShdw blurRad="63500" dist="50800" dir="13500000">
                    <a:prstClr val="black">
                      <a:alpha val="50000"/>
                    </a:prstClr>
                  </a:innerShdw>
                </a:effectLst>
                <a:ea typeface="微软雅黑" panose="020B0503020204020204" pitchFamily="34" charset="-122"/>
              </a:endParaRPr>
            </a:p>
          </p:txBody>
        </p:sp>
        <p:grpSp>
          <p:nvGrpSpPr>
            <p:cNvPr id="41" name="Group 46"/>
            <p:cNvGrpSpPr/>
            <p:nvPr/>
          </p:nvGrpSpPr>
          <p:grpSpPr>
            <a:xfrm>
              <a:off x="6968454" y="3333851"/>
              <a:ext cx="319088" cy="465138"/>
              <a:chOff x="3582988" y="3510757"/>
              <a:chExt cx="319088" cy="465138"/>
            </a:xfrm>
            <a:solidFill>
              <a:schemeClr val="accent5"/>
            </a:solidFill>
          </p:grpSpPr>
          <p:sp>
            <p:nvSpPr>
              <p:cNvPr id="48"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accent4"/>
              </a:solidFill>
              <a:ln>
                <a:solidFill>
                  <a:schemeClr val="accent4"/>
                </a:solid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49"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chemeClr val="accent4"/>
              </a:solid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grpSp>
      </p:grpSp>
      <p:grpSp>
        <p:nvGrpSpPr>
          <p:cNvPr id="42" name="Group 73"/>
          <p:cNvGrpSpPr/>
          <p:nvPr/>
        </p:nvGrpSpPr>
        <p:grpSpPr>
          <a:xfrm>
            <a:off x="2620279" y="3194030"/>
            <a:ext cx="1298438" cy="1948681"/>
            <a:chOff x="3493705" y="4257392"/>
            <a:chExt cx="1731250" cy="2597440"/>
          </a:xfrm>
        </p:grpSpPr>
        <p:sp>
          <p:nvSpPr>
            <p:cNvPr id="29" name="矩形 73"/>
            <p:cNvSpPr/>
            <p:nvPr/>
          </p:nvSpPr>
          <p:spPr>
            <a:xfrm>
              <a:off x="5149532" y="4877051"/>
              <a:ext cx="74260" cy="1977781"/>
            </a:xfrm>
            <a:prstGeom prst="rect">
              <a:avLst/>
            </a:prstGeom>
            <a:solidFill>
              <a:schemeClr val="accent1"/>
            </a:solidFill>
            <a:ln w="25400" cap="flat" cmpd="sng" algn="ctr">
              <a:solidFill>
                <a:schemeClr val="accent1"/>
              </a:solidFill>
              <a:prstDash val="solid"/>
            </a:ln>
            <a:effectLst/>
          </p:spPr>
          <p:txBody>
            <a:bodyPr rtlCol="0" anchor="ctr"/>
            <a:lstStyle/>
            <a:p>
              <a:pPr algn="ctr" defTabSz="685800">
                <a:defRPr/>
              </a:pPr>
              <a:endParaRPr lang="zh-CN" altLang="en-US" sz="1400" kern="0" dirty="0">
                <a:solidFill>
                  <a:sysClr val="window" lastClr="FFFFFF"/>
                </a:solidFill>
                <a:latin typeface="Calibri" panose="020F0502020204030204"/>
                <a:ea typeface="宋体" panose="02010600030101010101" pitchFamily="2" charset="-122"/>
              </a:endParaRPr>
            </a:p>
          </p:txBody>
        </p:sp>
        <p:sp>
          <p:nvSpPr>
            <p:cNvPr id="25" name="椭圆 69"/>
            <p:cNvSpPr/>
            <p:nvPr/>
          </p:nvSpPr>
          <p:spPr>
            <a:xfrm>
              <a:off x="4046642" y="4257392"/>
              <a:ext cx="1178313" cy="1178313"/>
            </a:xfrm>
            <a:prstGeom prst="ellipse">
              <a:avLst/>
            </a:prstGeom>
            <a:solidFill>
              <a:schemeClr val="accent1"/>
            </a:solidFill>
            <a:ln w="25400" cap="flat" cmpd="sng" algn="ctr">
              <a:solidFill>
                <a:schemeClr val="accent1"/>
              </a:solidFill>
              <a:prstDash val="solid"/>
            </a:ln>
            <a:effectLst/>
          </p:spPr>
          <p:txBody>
            <a:bodyPr rtlCol="0" anchor="ctr"/>
            <a:lstStyle/>
            <a:p>
              <a:pPr algn="ctr" defTabSz="685800">
                <a:defRPr/>
              </a:pPr>
              <a:endParaRPr lang="zh-CN" altLang="en-US" sz="1400" kern="0" dirty="0">
                <a:solidFill>
                  <a:sysClr val="window" lastClr="FFFFFF"/>
                </a:solidFill>
                <a:latin typeface="Calibri" panose="020F0502020204030204"/>
                <a:ea typeface="宋体" panose="02010600030101010101" pitchFamily="2" charset="-122"/>
              </a:endParaRPr>
            </a:p>
          </p:txBody>
        </p:sp>
        <p:sp>
          <p:nvSpPr>
            <p:cNvPr id="26" name="椭圆 70"/>
            <p:cNvSpPr/>
            <p:nvPr/>
          </p:nvSpPr>
          <p:spPr>
            <a:xfrm>
              <a:off x="4143672" y="4354422"/>
              <a:ext cx="981927" cy="981927"/>
            </a:xfrm>
            <a:prstGeom prst="ellipse">
              <a:avLst/>
            </a:prstGeom>
            <a:solidFill>
              <a:schemeClr val="accent1"/>
            </a:solidFill>
            <a:ln w="25400" cap="flat" cmpd="sng" algn="ctr">
              <a:solidFill>
                <a:sysClr val="window" lastClr="FFFFFF"/>
              </a:solidFill>
              <a:prstDash val="solid"/>
            </a:ln>
            <a:effectLst/>
          </p:spPr>
          <p:txBody>
            <a:bodyPr rtlCol="0" anchor="ctr"/>
            <a:lstStyle/>
            <a:p>
              <a:pPr algn="ctr" defTabSz="685800">
                <a:defRPr/>
              </a:pPr>
              <a:endParaRPr lang="zh-CN" altLang="en-US" sz="1400" kern="0" dirty="0">
                <a:solidFill>
                  <a:sysClr val="window" lastClr="FFFFFF"/>
                </a:solidFill>
                <a:latin typeface="Calibri" panose="020F0502020204030204"/>
                <a:ea typeface="宋体" panose="02010600030101010101" pitchFamily="2" charset="-122"/>
              </a:endParaRPr>
            </a:p>
          </p:txBody>
        </p:sp>
        <p:sp>
          <p:nvSpPr>
            <p:cNvPr id="27" name="椭圆 71"/>
            <p:cNvSpPr/>
            <p:nvPr/>
          </p:nvSpPr>
          <p:spPr>
            <a:xfrm>
              <a:off x="4205043" y="4414377"/>
              <a:ext cx="859186" cy="859186"/>
            </a:xfrm>
            <a:prstGeom prst="ellipse">
              <a:avLst/>
            </a:prstGeom>
            <a:solidFill>
              <a:sysClr val="window" lastClr="FFFFFF"/>
            </a:solidFill>
            <a:ln w="25400" cap="flat" cmpd="sng" algn="ctr">
              <a:solidFill>
                <a:sysClr val="window" lastClr="FFFFFF"/>
              </a:solidFill>
              <a:prstDash val="solid"/>
            </a:ln>
            <a:effectLst/>
          </p:spPr>
          <p:txBody>
            <a:bodyPr rtlCol="0" anchor="ctr"/>
            <a:lstStyle/>
            <a:p>
              <a:pPr algn="ctr" defTabSz="685800">
                <a:defRPr/>
              </a:pPr>
              <a:endParaRPr lang="zh-CN" altLang="en-US" sz="1400" kern="0" dirty="0">
                <a:solidFill>
                  <a:sysClr val="window" lastClr="FFFFFF"/>
                </a:solidFill>
                <a:latin typeface="Calibri" panose="020F0502020204030204"/>
                <a:ea typeface="宋体" panose="02010600030101010101" pitchFamily="2" charset="-122"/>
              </a:endParaRPr>
            </a:p>
          </p:txBody>
        </p:sp>
        <p:sp>
          <p:nvSpPr>
            <p:cNvPr id="31" name="矩形 75"/>
            <p:cNvSpPr/>
            <p:nvPr/>
          </p:nvSpPr>
          <p:spPr>
            <a:xfrm rot="16200000">
              <a:off x="3934227" y="4742205"/>
              <a:ext cx="41563" cy="227602"/>
            </a:xfrm>
            <a:prstGeom prst="rect">
              <a:avLst/>
            </a:prstGeom>
            <a:solidFill>
              <a:schemeClr val="accent1"/>
            </a:solidFill>
            <a:ln w="25400" cap="flat" cmpd="sng" algn="ctr">
              <a:solidFill>
                <a:schemeClr val="accent1"/>
              </a:solidFill>
              <a:prstDash val="solid"/>
            </a:ln>
            <a:effectLst/>
          </p:spPr>
          <p:txBody>
            <a:bodyPr rtlCol="0" anchor="ctr"/>
            <a:lstStyle/>
            <a:p>
              <a:pPr algn="ctr" defTabSz="685800">
                <a:defRPr/>
              </a:pPr>
              <a:endParaRPr lang="zh-CN" altLang="en-US" sz="1400" kern="0" dirty="0">
                <a:solidFill>
                  <a:sysClr val="window" lastClr="FFFFFF"/>
                </a:solidFill>
                <a:latin typeface="Calibri" panose="020F0502020204030204"/>
                <a:ea typeface="宋体" panose="02010600030101010101" pitchFamily="2" charset="-122"/>
              </a:endParaRPr>
            </a:p>
          </p:txBody>
        </p:sp>
        <p:sp>
          <p:nvSpPr>
            <p:cNvPr id="33" name="椭圆 77"/>
            <p:cNvSpPr/>
            <p:nvPr/>
          </p:nvSpPr>
          <p:spPr>
            <a:xfrm>
              <a:off x="3493705" y="4638839"/>
              <a:ext cx="392771" cy="392771"/>
            </a:xfrm>
            <a:prstGeom prst="ellipse">
              <a:avLst/>
            </a:prstGeom>
            <a:solidFill>
              <a:schemeClr val="accent1"/>
            </a:solidFill>
            <a:ln w="25400" cap="flat" cmpd="sng" algn="ctr">
              <a:solidFill>
                <a:schemeClr val="accent1"/>
              </a:solidFill>
              <a:prstDash val="solid"/>
            </a:ln>
            <a:effectLst/>
          </p:spPr>
          <p:txBody>
            <a:bodyPr rtlCol="0" anchor="ctr"/>
            <a:lstStyle/>
            <a:p>
              <a:pPr algn="ctr" defTabSz="685800">
                <a:defRPr/>
              </a:pPr>
              <a:endParaRPr lang="zh-CN" altLang="en-US" sz="1400" kern="0" dirty="0">
                <a:solidFill>
                  <a:sysClr val="window" lastClr="FFFFFF"/>
                </a:solidFill>
                <a:latin typeface="Calibri" panose="020F0502020204030204"/>
                <a:ea typeface="宋体" panose="02010600030101010101" pitchFamily="2" charset="-122"/>
              </a:endParaRPr>
            </a:p>
          </p:txBody>
        </p:sp>
        <p:sp>
          <p:nvSpPr>
            <p:cNvPr id="34" name="TextBox 33"/>
            <p:cNvSpPr txBox="1"/>
            <p:nvPr/>
          </p:nvSpPr>
          <p:spPr>
            <a:xfrm>
              <a:off x="3503384" y="4431254"/>
              <a:ext cx="383093" cy="763050"/>
            </a:xfrm>
            <a:prstGeom prst="rect">
              <a:avLst/>
            </a:prstGeom>
            <a:noFill/>
          </p:spPr>
          <p:txBody>
            <a:bodyPr wrap="square" rtlCol="0">
              <a:spAutoFit/>
            </a:bodyPr>
            <a:lstStyle/>
            <a:p>
              <a:pPr algn="ctr" defTabSz="685800">
                <a:lnSpc>
                  <a:spcPct val="130000"/>
                </a:lnSpc>
                <a:defRPr/>
              </a:pPr>
              <a:r>
                <a:rPr lang="en-US" altLang="zh-CN" sz="2400" b="1" kern="0" dirty="0">
                  <a:solidFill>
                    <a:sysClr val="window" lastClr="FFFFFF"/>
                  </a:solidFill>
                  <a:effectLst>
                    <a:innerShdw blurRad="63500" dist="50800" dir="13500000">
                      <a:prstClr val="black">
                        <a:alpha val="50000"/>
                      </a:prstClr>
                    </a:innerShdw>
                  </a:effectLst>
                  <a:ea typeface="微软雅黑" panose="020B0503020204020204" pitchFamily="34" charset="-122"/>
                </a:rPr>
                <a:t>1</a:t>
              </a:r>
              <a:endParaRPr lang="zh-CN" altLang="en-US" sz="2400" b="1" kern="0" dirty="0">
                <a:solidFill>
                  <a:sysClr val="window" lastClr="FFFFFF"/>
                </a:solidFill>
                <a:effectLst>
                  <a:innerShdw blurRad="63500" dist="50800" dir="13500000">
                    <a:prstClr val="black">
                      <a:alpha val="50000"/>
                    </a:prstClr>
                  </a:innerShdw>
                </a:effectLst>
                <a:ea typeface="微软雅黑" panose="020B0503020204020204" pitchFamily="34" charset="-122"/>
              </a:endParaRPr>
            </a:p>
          </p:txBody>
        </p:sp>
        <p:sp>
          <p:nvSpPr>
            <p:cNvPr id="50" name="AutoShape 117"/>
            <p:cNvSpPr/>
            <p:nvPr/>
          </p:nvSpPr>
          <p:spPr bwMode="auto">
            <a:xfrm>
              <a:off x="4402463" y="4704613"/>
              <a:ext cx="464344" cy="34845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accent1"/>
            </a:solid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nvGrpSpPr>
          <p:cNvPr id="43" name="Group 74"/>
          <p:cNvGrpSpPr/>
          <p:nvPr/>
        </p:nvGrpSpPr>
        <p:grpSpPr>
          <a:xfrm>
            <a:off x="3100691" y="1992742"/>
            <a:ext cx="1186661" cy="3149771"/>
            <a:chOff x="4134255" y="2656169"/>
            <a:chExt cx="1582214" cy="4198399"/>
          </a:xfrm>
        </p:grpSpPr>
        <p:sp>
          <p:nvSpPr>
            <p:cNvPr id="28" name="矩形 72"/>
            <p:cNvSpPr/>
            <p:nvPr/>
          </p:nvSpPr>
          <p:spPr>
            <a:xfrm>
              <a:off x="5642209" y="3559266"/>
              <a:ext cx="74260" cy="3295302"/>
            </a:xfrm>
            <a:prstGeom prst="rect">
              <a:avLst/>
            </a:prstGeom>
            <a:solidFill>
              <a:schemeClr val="accent2"/>
            </a:solidFill>
            <a:ln w="25400" cap="flat" cmpd="sng" algn="ctr">
              <a:solidFill>
                <a:schemeClr val="accent2"/>
              </a:solidFill>
              <a:prstDash val="solid"/>
            </a:ln>
            <a:effectLst/>
          </p:spPr>
          <p:txBody>
            <a:bodyPr rtlCol="0" anchor="ctr"/>
            <a:lstStyle/>
            <a:p>
              <a:pPr algn="ctr" defTabSz="685800">
                <a:defRPr/>
              </a:pPr>
              <a:endParaRPr lang="zh-CN" altLang="en-US" sz="1400" kern="0" dirty="0">
                <a:solidFill>
                  <a:sysClr val="window" lastClr="FFFFFF"/>
                </a:solidFill>
                <a:latin typeface="Calibri" panose="020F0502020204030204"/>
                <a:ea typeface="宋体" panose="02010600030101010101" pitchFamily="2" charset="-122"/>
              </a:endParaRPr>
            </a:p>
          </p:txBody>
        </p:sp>
        <p:sp>
          <p:nvSpPr>
            <p:cNvPr id="22" name="椭圆 66"/>
            <p:cNvSpPr/>
            <p:nvPr/>
          </p:nvSpPr>
          <p:spPr>
            <a:xfrm>
              <a:off x="4527026" y="3001678"/>
              <a:ext cx="1178313" cy="1178313"/>
            </a:xfrm>
            <a:prstGeom prst="ellipse">
              <a:avLst/>
            </a:prstGeom>
            <a:solidFill>
              <a:schemeClr val="accent2"/>
            </a:solidFill>
            <a:ln w="25400" cap="flat" cmpd="sng" algn="ctr">
              <a:solidFill>
                <a:schemeClr val="accent2"/>
              </a:solidFill>
              <a:prstDash val="solid"/>
            </a:ln>
            <a:effectLst/>
          </p:spPr>
          <p:txBody>
            <a:bodyPr rtlCol="0" anchor="ctr"/>
            <a:lstStyle/>
            <a:p>
              <a:pPr algn="ctr" defTabSz="685800">
                <a:defRPr/>
              </a:pPr>
              <a:endParaRPr lang="zh-CN" altLang="en-US" sz="1400" kern="0" dirty="0">
                <a:solidFill>
                  <a:sysClr val="window" lastClr="FFFFFF"/>
                </a:solidFill>
                <a:latin typeface="Calibri" panose="020F0502020204030204"/>
                <a:ea typeface="宋体" panose="02010600030101010101" pitchFamily="2" charset="-122"/>
              </a:endParaRPr>
            </a:p>
          </p:txBody>
        </p:sp>
        <p:sp>
          <p:nvSpPr>
            <p:cNvPr id="23" name="椭圆 67"/>
            <p:cNvSpPr/>
            <p:nvPr/>
          </p:nvSpPr>
          <p:spPr>
            <a:xfrm>
              <a:off x="4624056" y="3098708"/>
              <a:ext cx="981927" cy="981927"/>
            </a:xfrm>
            <a:prstGeom prst="ellipse">
              <a:avLst/>
            </a:prstGeom>
            <a:solidFill>
              <a:schemeClr val="accent2"/>
            </a:solidFill>
            <a:ln w="25400" cap="flat" cmpd="sng" algn="ctr">
              <a:solidFill>
                <a:sysClr val="window" lastClr="FFFFFF"/>
              </a:solidFill>
              <a:prstDash val="solid"/>
            </a:ln>
            <a:effectLst/>
          </p:spPr>
          <p:txBody>
            <a:bodyPr rtlCol="0" anchor="ctr"/>
            <a:lstStyle/>
            <a:p>
              <a:pPr algn="ctr" defTabSz="685800">
                <a:defRPr/>
              </a:pPr>
              <a:endParaRPr lang="zh-CN" altLang="en-US" sz="1400" kern="0" dirty="0">
                <a:solidFill>
                  <a:sysClr val="window" lastClr="FFFFFF"/>
                </a:solidFill>
                <a:latin typeface="Calibri" panose="020F0502020204030204"/>
                <a:ea typeface="宋体" panose="02010600030101010101" pitchFamily="2" charset="-122"/>
              </a:endParaRPr>
            </a:p>
          </p:txBody>
        </p:sp>
        <p:sp>
          <p:nvSpPr>
            <p:cNvPr id="24" name="椭圆 68"/>
            <p:cNvSpPr/>
            <p:nvPr/>
          </p:nvSpPr>
          <p:spPr>
            <a:xfrm>
              <a:off x="4685427" y="3158662"/>
              <a:ext cx="859186" cy="859186"/>
            </a:xfrm>
            <a:prstGeom prst="ellipse">
              <a:avLst/>
            </a:prstGeom>
            <a:solidFill>
              <a:sysClr val="window" lastClr="FFFFFF"/>
            </a:solidFill>
            <a:ln w="25400" cap="flat" cmpd="sng" algn="ctr">
              <a:solidFill>
                <a:sysClr val="window" lastClr="FFFFFF"/>
              </a:solidFill>
              <a:prstDash val="solid"/>
            </a:ln>
            <a:effectLst/>
          </p:spPr>
          <p:txBody>
            <a:bodyPr rtlCol="0" anchor="ctr"/>
            <a:lstStyle/>
            <a:p>
              <a:pPr algn="ctr" defTabSz="685800">
                <a:defRPr/>
              </a:pPr>
              <a:endParaRPr lang="zh-CN" altLang="en-US" sz="1400" kern="0" dirty="0">
                <a:solidFill>
                  <a:sysClr val="window" lastClr="FFFFFF"/>
                </a:solidFill>
                <a:latin typeface="Calibri" panose="020F0502020204030204"/>
                <a:ea typeface="宋体" panose="02010600030101010101" pitchFamily="2" charset="-122"/>
              </a:endParaRPr>
            </a:p>
          </p:txBody>
        </p:sp>
        <p:sp>
          <p:nvSpPr>
            <p:cNvPr id="30" name="矩形 74"/>
            <p:cNvSpPr/>
            <p:nvPr/>
          </p:nvSpPr>
          <p:spPr>
            <a:xfrm rot="18000000" flipV="1">
              <a:off x="4555701" y="3090366"/>
              <a:ext cx="41563" cy="227602"/>
            </a:xfrm>
            <a:prstGeom prst="rect">
              <a:avLst/>
            </a:prstGeom>
            <a:solidFill>
              <a:schemeClr val="accent2"/>
            </a:solidFill>
            <a:ln w="25400" cap="flat" cmpd="sng" algn="ctr">
              <a:solidFill>
                <a:schemeClr val="accent2"/>
              </a:solidFill>
              <a:prstDash val="solid"/>
            </a:ln>
            <a:effectLst/>
          </p:spPr>
          <p:txBody>
            <a:bodyPr rtlCol="0" anchor="ctr"/>
            <a:lstStyle/>
            <a:p>
              <a:pPr algn="ctr" defTabSz="685800">
                <a:defRPr/>
              </a:pPr>
              <a:endParaRPr lang="zh-CN" altLang="en-US" sz="1400" kern="0" dirty="0">
                <a:solidFill>
                  <a:sysClr val="window" lastClr="FFFFFF"/>
                </a:solidFill>
                <a:latin typeface="Calibri" panose="020F0502020204030204"/>
                <a:ea typeface="宋体" panose="02010600030101010101" pitchFamily="2" charset="-122"/>
              </a:endParaRPr>
            </a:p>
          </p:txBody>
        </p:sp>
        <p:sp>
          <p:nvSpPr>
            <p:cNvPr id="32" name="椭圆 76"/>
            <p:cNvSpPr/>
            <p:nvPr/>
          </p:nvSpPr>
          <p:spPr>
            <a:xfrm>
              <a:off x="4134255" y="2860383"/>
              <a:ext cx="392771" cy="392771"/>
            </a:xfrm>
            <a:prstGeom prst="ellipse">
              <a:avLst/>
            </a:prstGeom>
            <a:solidFill>
              <a:schemeClr val="accent2"/>
            </a:solidFill>
            <a:ln w="25400" cap="flat" cmpd="sng" algn="ctr">
              <a:solidFill>
                <a:schemeClr val="accent2"/>
              </a:solidFill>
              <a:prstDash val="solid"/>
            </a:ln>
            <a:effectLst/>
          </p:spPr>
          <p:txBody>
            <a:bodyPr rtlCol="0" anchor="ctr"/>
            <a:lstStyle/>
            <a:p>
              <a:pPr algn="ctr" defTabSz="685800">
                <a:defRPr/>
              </a:pPr>
              <a:endParaRPr lang="zh-CN" altLang="en-US" sz="1400" kern="0" dirty="0">
                <a:solidFill>
                  <a:sysClr val="window" lastClr="FFFFFF"/>
                </a:solidFill>
                <a:latin typeface="Calibri" panose="020F0502020204030204"/>
                <a:ea typeface="宋体" panose="02010600030101010101" pitchFamily="2" charset="-122"/>
              </a:endParaRPr>
            </a:p>
          </p:txBody>
        </p:sp>
        <p:sp>
          <p:nvSpPr>
            <p:cNvPr id="35" name="TextBox 34"/>
            <p:cNvSpPr txBox="1"/>
            <p:nvPr/>
          </p:nvSpPr>
          <p:spPr>
            <a:xfrm>
              <a:off x="4136143" y="2656169"/>
              <a:ext cx="383093" cy="763050"/>
            </a:xfrm>
            <a:prstGeom prst="rect">
              <a:avLst/>
            </a:prstGeom>
            <a:noFill/>
          </p:spPr>
          <p:txBody>
            <a:bodyPr wrap="square" rtlCol="0">
              <a:spAutoFit/>
            </a:bodyPr>
            <a:lstStyle/>
            <a:p>
              <a:pPr algn="ctr" defTabSz="685800">
                <a:lnSpc>
                  <a:spcPct val="130000"/>
                </a:lnSpc>
                <a:defRPr/>
              </a:pPr>
              <a:r>
                <a:rPr lang="en-US" altLang="zh-CN" sz="2400" b="1" kern="0" dirty="0">
                  <a:solidFill>
                    <a:sysClr val="window" lastClr="FFFFFF"/>
                  </a:solidFill>
                  <a:effectLst>
                    <a:innerShdw blurRad="63500" dist="50800" dir="13500000">
                      <a:prstClr val="black">
                        <a:alpha val="50000"/>
                      </a:prstClr>
                    </a:innerShdw>
                  </a:effectLst>
                  <a:ea typeface="微软雅黑" panose="020B0503020204020204" pitchFamily="34" charset="-122"/>
                </a:rPr>
                <a:t>2</a:t>
              </a:r>
              <a:endParaRPr lang="zh-CN" altLang="en-US" sz="2400" b="1" kern="0" dirty="0">
                <a:solidFill>
                  <a:sysClr val="window" lastClr="FFFFFF"/>
                </a:solidFill>
                <a:effectLst>
                  <a:innerShdw blurRad="63500" dist="50800" dir="13500000">
                    <a:prstClr val="black">
                      <a:alpha val="50000"/>
                    </a:prstClr>
                  </a:innerShdw>
                </a:effectLst>
                <a:ea typeface="微软雅黑" panose="020B0503020204020204" pitchFamily="34" charset="-122"/>
              </a:endParaRPr>
            </a:p>
          </p:txBody>
        </p:sp>
        <p:grpSp>
          <p:nvGrpSpPr>
            <p:cNvPr id="44" name="Group 50"/>
            <p:cNvGrpSpPr/>
            <p:nvPr/>
          </p:nvGrpSpPr>
          <p:grpSpPr>
            <a:xfrm>
              <a:off x="4883110" y="3360033"/>
              <a:ext cx="464344" cy="464344"/>
              <a:chOff x="4439444" y="2582069"/>
              <a:chExt cx="464344" cy="464344"/>
            </a:xfrm>
            <a:solidFill>
              <a:schemeClr val="accent2"/>
            </a:solidFill>
          </p:grpSpPr>
          <p:sp>
            <p:nvSpPr>
              <p:cNvPr id="52"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53"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54"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grpSp>
      </p:grpSp>
      <p:grpSp>
        <p:nvGrpSpPr>
          <p:cNvPr id="47" name="Group 40"/>
          <p:cNvGrpSpPr/>
          <p:nvPr/>
        </p:nvGrpSpPr>
        <p:grpSpPr>
          <a:xfrm>
            <a:off x="5222386" y="3194030"/>
            <a:ext cx="1301333" cy="1948483"/>
            <a:chOff x="6963181" y="4257392"/>
            <a:chExt cx="1735111" cy="2597176"/>
          </a:xfrm>
        </p:grpSpPr>
        <p:sp>
          <p:nvSpPr>
            <p:cNvPr id="21" name="矩形 65"/>
            <p:cNvSpPr/>
            <p:nvPr/>
          </p:nvSpPr>
          <p:spPr>
            <a:xfrm>
              <a:off x="6963181" y="4876787"/>
              <a:ext cx="74260" cy="1977781"/>
            </a:xfrm>
            <a:prstGeom prst="rect">
              <a:avLst/>
            </a:prstGeom>
            <a:solidFill>
              <a:schemeClr val="accent1"/>
            </a:solidFill>
            <a:ln w="25400" cap="flat" cmpd="sng" algn="ctr">
              <a:solidFill>
                <a:schemeClr val="accent1"/>
              </a:solidFill>
              <a:prstDash val="solid"/>
            </a:ln>
            <a:effectLst/>
          </p:spPr>
          <p:txBody>
            <a:bodyPr rtlCol="0" anchor="ctr"/>
            <a:lstStyle/>
            <a:p>
              <a:pPr algn="ctr" defTabSz="685800">
                <a:defRPr/>
              </a:pPr>
              <a:endParaRPr lang="zh-CN" altLang="en-US" sz="1400" kern="0" dirty="0">
                <a:solidFill>
                  <a:srgbClr val="4BACC6">
                    <a:lumMod val="75000"/>
                  </a:srgbClr>
                </a:solidFill>
                <a:latin typeface="Calibri" panose="020F0502020204030204"/>
                <a:ea typeface="宋体" panose="02010600030101010101" pitchFamily="2" charset="-122"/>
              </a:endParaRPr>
            </a:p>
          </p:txBody>
        </p:sp>
        <p:sp>
          <p:nvSpPr>
            <p:cNvPr id="10" name="椭圆 54"/>
            <p:cNvSpPr/>
            <p:nvPr/>
          </p:nvSpPr>
          <p:spPr>
            <a:xfrm>
              <a:off x="6963181" y="4257392"/>
              <a:ext cx="1178313" cy="1178313"/>
            </a:xfrm>
            <a:prstGeom prst="ellipse">
              <a:avLst/>
            </a:prstGeom>
            <a:solidFill>
              <a:schemeClr val="accent1"/>
            </a:solidFill>
            <a:ln w="25400" cap="flat" cmpd="sng" algn="ctr">
              <a:solidFill>
                <a:schemeClr val="accent1"/>
              </a:solidFill>
              <a:prstDash val="solid"/>
            </a:ln>
            <a:effectLst/>
          </p:spPr>
          <p:txBody>
            <a:bodyPr rtlCol="0" anchor="ctr"/>
            <a:lstStyle/>
            <a:p>
              <a:pPr algn="ctr" defTabSz="685800">
                <a:defRPr/>
              </a:pPr>
              <a:endParaRPr lang="zh-CN" altLang="en-US" sz="1400" kern="0" dirty="0">
                <a:solidFill>
                  <a:sysClr val="window" lastClr="FFFFFF"/>
                </a:solidFill>
                <a:latin typeface="Calibri" panose="020F0502020204030204"/>
                <a:ea typeface="宋体" panose="02010600030101010101" pitchFamily="2" charset="-122"/>
              </a:endParaRPr>
            </a:p>
          </p:txBody>
        </p:sp>
        <p:sp>
          <p:nvSpPr>
            <p:cNvPr id="11" name="椭圆 55"/>
            <p:cNvSpPr/>
            <p:nvPr/>
          </p:nvSpPr>
          <p:spPr>
            <a:xfrm>
              <a:off x="7060211" y="4354422"/>
              <a:ext cx="981927" cy="981927"/>
            </a:xfrm>
            <a:prstGeom prst="ellipse">
              <a:avLst/>
            </a:prstGeom>
            <a:noFill/>
            <a:ln w="25400" cap="flat" cmpd="sng" algn="ctr">
              <a:solidFill>
                <a:sysClr val="window" lastClr="FFFFFF"/>
              </a:solidFill>
              <a:prstDash val="solid"/>
            </a:ln>
            <a:effectLst/>
          </p:spPr>
          <p:txBody>
            <a:bodyPr rtlCol="0" anchor="ctr"/>
            <a:lstStyle/>
            <a:p>
              <a:pPr algn="ctr" defTabSz="685800">
                <a:defRPr/>
              </a:pPr>
              <a:endParaRPr lang="zh-CN" altLang="en-US" sz="1400" kern="0" dirty="0">
                <a:solidFill>
                  <a:sysClr val="window" lastClr="FFFFFF"/>
                </a:solidFill>
                <a:latin typeface="Calibri" panose="020F0502020204030204"/>
                <a:ea typeface="宋体" panose="02010600030101010101" pitchFamily="2" charset="-122"/>
              </a:endParaRPr>
            </a:p>
          </p:txBody>
        </p:sp>
        <p:sp>
          <p:nvSpPr>
            <p:cNvPr id="12" name="椭圆 56"/>
            <p:cNvSpPr/>
            <p:nvPr/>
          </p:nvSpPr>
          <p:spPr>
            <a:xfrm>
              <a:off x="7121582" y="4414377"/>
              <a:ext cx="859186" cy="859186"/>
            </a:xfrm>
            <a:prstGeom prst="ellipse">
              <a:avLst/>
            </a:prstGeom>
            <a:solidFill>
              <a:sysClr val="window" lastClr="FFFFFF"/>
            </a:solidFill>
            <a:ln w="25400" cap="flat" cmpd="sng" algn="ctr">
              <a:solidFill>
                <a:sysClr val="window" lastClr="FFFFFF"/>
              </a:solidFill>
              <a:prstDash val="solid"/>
            </a:ln>
            <a:effectLst/>
          </p:spPr>
          <p:txBody>
            <a:bodyPr rtlCol="0" anchor="ctr"/>
            <a:lstStyle/>
            <a:p>
              <a:pPr algn="ctr" defTabSz="685800">
                <a:defRPr/>
              </a:pPr>
              <a:endParaRPr lang="zh-CN" altLang="en-US" sz="1400" kern="0" dirty="0">
                <a:solidFill>
                  <a:sysClr val="window" lastClr="FFFFFF"/>
                </a:solidFill>
                <a:latin typeface="Calibri" panose="020F0502020204030204"/>
                <a:ea typeface="宋体" panose="02010600030101010101" pitchFamily="2" charset="-122"/>
              </a:endParaRPr>
            </a:p>
          </p:txBody>
        </p:sp>
        <p:sp>
          <p:nvSpPr>
            <p:cNvPr id="14" name="椭圆 58"/>
            <p:cNvSpPr/>
            <p:nvPr/>
          </p:nvSpPr>
          <p:spPr>
            <a:xfrm>
              <a:off x="8299912" y="4642330"/>
              <a:ext cx="392771" cy="392771"/>
            </a:xfrm>
            <a:prstGeom prst="ellipse">
              <a:avLst/>
            </a:prstGeom>
            <a:solidFill>
              <a:schemeClr val="accent1"/>
            </a:solidFill>
            <a:ln w="25400" cap="flat" cmpd="sng" algn="ctr">
              <a:solidFill>
                <a:schemeClr val="accent1"/>
              </a:solidFill>
              <a:prstDash val="solid"/>
            </a:ln>
            <a:effectLst/>
          </p:spPr>
          <p:txBody>
            <a:bodyPr rtlCol="0" anchor="ctr"/>
            <a:lstStyle/>
            <a:p>
              <a:pPr algn="ctr" defTabSz="685800">
                <a:defRPr/>
              </a:pPr>
              <a:endParaRPr lang="zh-CN" altLang="en-US" sz="1400" kern="0" dirty="0">
                <a:solidFill>
                  <a:srgbClr val="4BACC6">
                    <a:lumMod val="75000"/>
                  </a:srgbClr>
                </a:solidFill>
                <a:latin typeface="Calibri" panose="020F0502020204030204"/>
                <a:ea typeface="宋体" panose="02010600030101010101" pitchFamily="2" charset="-122"/>
              </a:endParaRPr>
            </a:p>
          </p:txBody>
        </p:sp>
        <p:sp>
          <p:nvSpPr>
            <p:cNvPr id="15" name="矩形 59"/>
            <p:cNvSpPr/>
            <p:nvPr/>
          </p:nvSpPr>
          <p:spPr>
            <a:xfrm rot="16200000">
              <a:off x="8222707" y="4742205"/>
              <a:ext cx="41563" cy="227602"/>
            </a:xfrm>
            <a:prstGeom prst="rect">
              <a:avLst/>
            </a:prstGeom>
            <a:solidFill>
              <a:schemeClr val="accent6"/>
            </a:solidFill>
            <a:ln w="25400" cap="flat" cmpd="sng" algn="ctr">
              <a:solidFill>
                <a:schemeClr val="accent1"/>
              </a:solidFill>
              <a:prstDash val="solid"/>
            </a:ln>
            <a:effectLst/>
          </p:spPr>
          <p:txBody>
            <a:bodyPr rtlCol="0" anchor="ctr"/>
            <a:lstStyle/>
            <a:p>
              <a:pPr algn="ctr" defTabSz="685800">
                <a:defRPr/>
              </a:pPr>
              <a:endParaRPr lang="zh-CN" altLang="en-US" sz="1400" kern="0" dirty="0">
                <a:solidFill>
                  <a:srgbClr val="4BACC6">
                    <a:lumMod val="75000"/>
                  </a:srgbClr>
                </a:solidFill>
                <a:latin typeface="Calibri" panose="020F0502020204030204"/>
                <a:ea typeface="宋体" panose="02010600030101010101" pitchFamily="2" charset="-122"/>
              </a:endParaRPr>
            </a:p>
          </p:txBody>
        </p:sp>
        <p:sp>
          <p:nvSpPr>
            <p:cNvPr id="38" name="TextBox 37"/>
            <p:cNvSpPr txBox="1"/>
            <p:nvPr/>
          </p:nvSpPr>
          <p:spPr>
            <a:xfrm>
              <a:off x="8315199" y="4441599"/>
              <a:ext cx="383093" cy="763050"/>
            </a:xfrm>
            <a:prstGeom prst="rect">
              <a:avLst/>
            </a:prstGeom>
            <a:noFill/>
          </p:spPr>
          <p:txBody>
            <a:bodyPr wrap="square" rtlCol="0">
              <a:spAutoFit/>
            </a:bodyPr>
            <a:lstStyle/>
            <a:p>
              <a:pPr algn="ctr" defTabSz="685800">
                <a:lnSpc>
                  <a:spcPct val="130000"/>
                </a:lnSpc>
                <a:defRPr/>
              </a:pPr>
              <a:r>
                <a:rPr lang="en-US" altLang="zh-CN" sz="2400" b="1" kern="0" dirty="0">
                  <a:solidFill>
                    <a:sysClr val="window" lastClr="FFFFFF"/>
                  </a:solidFill>
                  <a:effectLst>
                    <a:innerShdw blurRad="63500" dist="50800" dir="13500000">
                      <a:prstClr val="black">
                        <a:alpha val="50000"/>
                      </a:prstClr>
                    </a:innerShdw>
                  </a:effectLst>
                  <a:ea typeface="微软雅黑" panose="020B0503020204020204" pitchFamily="34" charset="-122"/>
                </a:rPr>
                <a:t>5</a:t>
              </a:r>
              <a:endParaRPr lang="zh-CN" altLang="en-US" sz="2400" b="1" kern="0" dirty="0">
                <a:solidFill>
                  <a:sysClr val="window" lastClr="FFFFFF"/>
                </a:solidFill>
                <a:effectLst>
                  <a:innerShdw blurRad="63500" dist="50800" dir="13500000">
                    <a:prstClr val="black">
                      <a:alpha val="50000"/>
                    </a:prstClr>
                  </a:innerShdw>
                </a:effectLst>
                <a:ea typeface="微软雅黑" panose="020B0503020204020204" pitchFamily="34" charset="-122"/>
              </a:endParaRPr>
            </a:p>
          </p:txBody>
        </p:sp>
        <p:grpSp>
          <p:nvGrpSpPr>
            <p:cNvPr id="51" name="Group 54"/>
            <p:cNvGrpSpPr/>
            <p:nvPr/>
          </p:nvGrpSpPr>
          <p:grpSpPr>
            <a:xfrm>
              <a:off x="7345128" y="4616575"/>
              <a:ext cx="465138" cy="464344"/>
              <a:chOff x="2581275" y="2582069"/>
              <a:chExt cx="465138" cy="464344"/>
            </a:xfrm>
            <a:solidFill>
              <a:schemeClr val="accent6"/>
            </a:solidFill>
          </p:grpSpPr>
          <p:sp>
            <p:nvSpPr>
              <p:cNvPr id="56" name="AutoShape 128"/>
              <p:cNvSpPr/>
              <p:nvPr/>
            </p:nvSpPr>
            <p:spPr bwMode="auto">
              <a:xfrm>
                <a:off x="2581275" y="2582069"/>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solidFill>
                <a:schemeClr val="accent1"/>
              </a:solid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57" name="AutoShape 129"/>
              <p:cNvSpPr/>
              <p:nvPr/>
            </p:nvSpPr>
            <p:spPr bwMode="auto">
              <a:xfrm>
                <a:off x="2871788" y="2640013"/>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solidFill>
                <a:schemeClr val="accent1"/>
              </a:solid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55" name="Group 59"/>
          <p:cNvGrpSpPr/>
          <p:nvPr/>
        </p:nvGrpSpPr>
        <p:grpSpPr>
          <a:xfrm>
            <a:off x="6624229" y="3194030"/>
            <a:ext cx="2300546" cy="895285"/>
            <a:chOff x="8650501" y="4827875"/>
            <a:chExt cx="3067394" cy="1193347"/>
          </a:xfrm>
        </p:grpSpPr>
        <p:sp>
          <p:nvSpPr>
            <p:cNvPr id="58" name="Rectangle 57"/>
            <p:cNvSpPr/>
            <p:nvPr/>
          </p:nvSpPr>
          <p:spPr>
            <a:xfrm>
              <a:off x="8669298" y="5159713"/>
              <a:ext cx="3048597" cy="861509"/>
            </a:xfrm>
            <a:prstGeom prst="rect">
              <a:avLst/>
            </a:prstGeom>
          </p:spPr>
          <p:txBody>
            <a:bodyPr wrap="square">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的内容打在这里，或者通过复制您的文本后，在此框中选择粘贴，并选择只保留文字。您的内容打在这里，或者通过复制您的文本后，在此框中选择粘贴，并选择</a:t>
              </a:r>
              <a:r>
                <a:rPr lang="en-GB" sz="9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en-GB"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8650501" y="4827875"/>
              <a:ext cx="1066959" cy="369219"/>
            </a:xfrm>
            <a:prstGeom prst="rect">
              <a:avLst/>
            </a:prstGeom>
            <a:noFill/>
          </p:spPr>
          <p:txBody>
            <a:bodyPr wrap="none"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grpSp>
      <p:grpSp>
        <p:nvGrpSpPr>
          <p:cNvPr id="60" name="Group 60"/>
          <p:cNvGrpSpPr/>
          <p:nvPr/>
        </p:nvGrpSpPr>
        <p:grpSpPr>
          <a:xfrm>
            <a:off x="6156175" y="1748465"/>
            <a:ext cx="2671418" cy="895284"/>
            <a:chOff x="8649815" y="4827876"/>
            <a:chExt cx="3561891" cy="1193346"/>
          </a:xfrm>
        </p:grpSpPr>
        <p:sp>
          <p:nvSpPr>
            <p:cNvPr id="62" name="Rectangle 61"/>
            <p:cNvSpPr/>
            <p:nvPr/>
          </p:nvSpPr>
          <p:spPr>
            <a:xfrm>
              <a:off x="8669298" y="5159713"/>
              <a:ext cx="3542408" cy="861509"/>
            </a:xfrm>
            <a:prstGeom prst="rect">
              <a:avLst/>
            </a:prstGeom>
          </p:spPr>
          <p:txBody>
            <a:bodyPr wrap="square">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的内容打在这里，或者通过复制您的文本后，在此框中选择粘贴，并选择只保留文字。您的内容打在这里，或者通过复制您的文本后，在此框中选择粘贴，并选择</a:t>
              </a:r>
              <a:r>
                <a:rPr lang="en-GB" sz="9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en-GB"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TextBox 62"/>
            <p:cNvSpPr txBox="1"/>
            <p:nvPr/>
          </p:nvSpPr>
          <p:spPr>
            <a:xfrm>
              <a:off x="8649815" y="4827876"/>
              <a:ext cx="1066959" cy="369219"/>
            </a:xfrm>
            <a:prstGeom prst="rect">
              <a:avLst/>
            </a:prstGeom>
            <a:noFill/>
          </p:spPr>
          <p:txBody>
            <a:bodyPr wrap="none"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grpSp>
      <p:grpSp>
        <p:nvGrpSpPr>
          <p:cNvPr id="61" name="Group 63"/>
          <p:cNvGrpSpPr/>
          <p:nvPr/>
        </p:nvGrpSpPr>
        <p:grpSpPr>
          <a:xfrm>
            <a:off x="1010950" y="1095047"/>
            <a:ext cx="3001937" cy="756799"/>
            <a:chOff x="7715312" y="4827861"/>
            <a:chExt cx="4002583" cy="1008751"/>
          </a:xfrm>
        </p:grpSpPr>
        <p:sp>
          <p:nvSpPr>
            <p:cNvPr id="65" name="Rectangle 64"/>
            <p:cNvSpPr/>
            <p:nvPr/>
          </p:nvSpPr>
          <p:spPr>
            <a:xfrm>
              <a:off x="7715312" y="5159713"/>
              <a:ext cx="4002583" cy="676899"/>
            </a:xfrm>
            <a:prstGeom prst="rect">
              <a:avLst/>
            </a:prstGeom>
          </p:spPr>
          <p:txBody>
            <a:bodyPr wrap="square">
              <a:spAutoFit/>
            </a:bodyPr>
            <a:lstStyle/>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的内容打在这里，或者通过复制您的文本后，在此框中选择粘贴，并选择只保留文字。您的内容打在这里，或者通过复制您的文本后，在此框中选择粘贴，并选择</a:t>
              </a:r>
              <a:r>
                <a:rPr lang="en-GB" sz="9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en-GB"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6" name="TextBox 65"/>
            <p:cNvSpPr txBox="1"/>
            <p:nvPr/>
          </p:nvSpPr>
          <p:spPr>
            <a:xfrm>
              <a:off x="10580330" y="4827861"/>
              <a:ext cx="1066959" cy="369217"/>
            </a:xfrm>
            <a:prstGeom prst="rect">
              <a:avLst/>
            </a:prstGeom>
            <a:noFill/>
          </p:spPr>
          <p:txBody>
            <a:bodyPr wrap="none"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grpSp>
      <p:grpSp>
        <p:nvGrpSpPr>
          <p:cNvPr id="64" name="Group 67"/>
          <p:cNvGrpSpPr/>
          <p:nvPr/>
        </p:nvGrpSpPr>
        <p:grpSpPr>
          <a:xfrm>
            <a:off x="382518" y="2189815"/>
            <a:ext cx="2554760" cy="618287"/>
            <a:chOff x="8311549" y="4827875"/>
            <a:chExt cx="3406346" cy="824129"/>
          </a:xfrm>
        </p:grpSpPr>
        <p:sp>
          <p:nvSpPr>
            <p:cNvPr id="69" name="Rectangle 68"/>
            <p:cNvSpPr/>
            <p:nvPr/>
          </p:nvSpPr>
          <p:spPr>
            <a:xfrm>
              <a:off x="8311549" y="5159713"/>
              <a:ext cx="3406346" cy="492291"/>
            </a:xfrm>
            <a:prstGeom prst="rect">
              <a:avLst/>
            </a:prstGeom>
          </p:spPr>
          <p:txBody>
            <a:bodyPr wrap="square">
              <a:spAutoFit/>
            </a:bodyPr>
            <a:lstStyle/>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a:t>
              </a:r>
              <a:endParaRPr lang="en-GB"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0" name="TextBox 69"/>
            <p:cNvSpPr txBox="1"/>
            <p:nvPr/>
          </p:nvSpPr>
          <p:spPr>
            <a:xfrm>
              <a:off x="10622321" y="4827875"/>
              <a:ext cx="1066958" cy="369219"/>
            </a:xfrm>
            <a:prstGeom prst="rect">
              <a:avLst/>
            </a:prstGeom>
            <a:noFill/>
          </p:spPr>
          <p:txBody>
            <a:bodyPr wrap="none"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grpSp>
      <p:grpSp>
        <p:nvGrpSpPr>
          <p:cNvPr id="67" name="Group 70"/>
          <p:cNvGrpSpPr/>
          <p:nvPr/>
        </p:nvGrpSpPr>
        <p:grpSpPr>
          <a:xfrm>
            <a:off x="325558" y="3266825"/>
            <a:ext cx="2230526" cy="756797"/>
            <a:chOff x="8743861" y="4827863"/>
            <a:chExt cx="2974034" cy="1008749"/>
          </a:xfrm>
        </p:grpSpPr>
        <p:sp>
          <p:nvSpPr>
            <p:cNvPr id="72" name="Rectangle 71"/>
            <p:cNvSpPr/>
            <p:nvPr/>
          </p:nvSpPr>
          <p:spPr>
            <a:xfrm>
              <a:off x="8743861" y="5159713"/>
              <a:ext cx="2974034" cy="676899"/>
            </a:xfrm>
            <a:prstGeom prst="rect">
              <a:avLst/>
            </a:prstGeom>
          </p:spPr>
          <p:txBody>
            <a:bodyPr wrap="square">
              <a:spAutoFit/>
            </a:bodyPr>
            <a:lstStyle/>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a:t>
              </a:r>
              <a:endParaRPr lang="en-GB"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3" name="TextBox 72"/>
            <p:cNvSpPr txBox="1"/>
            <p:nvPr/>
          </p:nvSpPr>
          <p:spPr>
            <a:xfrm>
              <a:off x="10613360" y="4827863"/>
              <a:ext cx="1066958" cy="369217"/>
            </a:xfrm>
            <a:prstGeom prst="rect">
              <a:avLst/>
            </a:prstGeom>
            <a:noFill/>
          </p:spPr>
          <p:txBody>
            <a:bodyPr wrap="none"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500" fill="hold"/>
                                        <p:tgtEl>
                                          <p:spTgt spid="40"/>
                                        </p:tgtEl>
                                        <p:attrNameLst>
                                          <p:attrName>ppt_x</p:attrName>
                                        </p:attrNameLst>
                                      </p:cBhvr>
                                      <p:tavLst>
                                        <p:tav tm="0">
                                          <p:val>
                                            <p:strVal val="#ppt_x"/>
                                          </p:val>
                                        </p:tav>
                                        <p:tav tm="100000">
                                          <p:val>
                                            <p:strVal val="#ppt_x"/>
                                          </p:val>
                                        </p:tav>
                                      </p:tavLst>
                                    </p:anim>
                                    <p:anim calcmode="lin" valueType="num">
                                      <p:cBhvr additive="base">
                                        <p:cTn id="13" dur="500" fill="hold"/>
                                        <p:tgtEl>
                                          <p:spTgt spid="4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7"/>
                                        </p:tgtEl>
                                        <p:attrNameLst>
                                          <p:attrName>style.visibility</p:attrName>
                                        </p:attrNameLst>
                                      </p:cBhvr>
                                      <p:to>
                                        <p:strVal val="visible"/>
                                      </p:to>
                                    </p:set>
                                    <p:anim calcmode="lin" valueType="num">
                                      <p:cBhvr additive="base">
                                        <p:cTn id="17" dur="500" fill="hold"/>
                                        <p:tgtEl>
                                          <p:spTgt spid="47"/>
                                        </p:tgtEl>
                                        <p:attrNameLst>
                                          <p:attrName>ppt_x</p:attrName>
                                        </p:attrNameLst>
                                      </p:cBhvr>
                                      <p:tavLst>
                                        <p:tav tm="0">
                                          <p:val>
                                            <p:strVal val="#ppt_x"/>
                                          </p:val>
                                        </p:tav>
                                        <p:tav tm="100000">
                                          <p:val>
                                            <p:strVal val="#ppt_x"/>
                                          </p:val>
                                        </p:tav>
                                      </p:tavLst>
                                    </p:anim>
                                    <p:anim calcmode="lin" valueType="num">
                                      <p:cBhvr additive="base">
                                        <p:cTn id="18" dur="500" fill="hold"/>
                                        <p:tgtEl>
                                          <p:spTgt spid="4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additive="base">
                                        <p:cTn id="22" dur="500" fill="hold"/>
                                        <p:tgtEl>
                                          <p:spTgt spid="43"/>
                                        </p:tgtEl>
                                        <p:attrNameLst>
                                          <p:attrName>ppt_x</p:attrName>
                                        </p:attrNameLst>
                                      </p:cBhvr>
                                      <p:tavLst>
                                        <p:tav tm="0">
                                          <p:val>
                                            <p:strVal val="#ppt_x"/>
                                          </p:val>
                                        </p:tav>
                                        <p:tav tm="100000">
                                          <p:val>
                                            <p:strVal val="#ppt_x"/>
                                          </p:val>
                                        </p:tav>
                                      </p:tavLst>
                                    </p:anim>
                                    <p:anim calcmode="lin" valueType="num">
                                      <p:cBhvr additive="base">
                                        <p:cTn id="23" dur="500" fill="hold"/>
                                        <p:tgtEl>
                                          <p:spTgt spid="4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cBhvr additive="base">
                                        <p:cTn id="27" dur="500" fill="hold"/>
                                        <p:tgtEl>
                                          <p:spTgt spid="42"/>
                                        </p:tgtEl>
                                        <p:attrNameLst>
                                          <p:attrName>ppt_x</p:attrName>
                                        </p:attrNameLst>
                                      </p:cBhvr>
                                      <p:tavLst>
                                        <p:tav tm="0">
                                          <p:val>
                                            <p:strVal val="#ppt_x"/>
                                          </p:val>
                                        </p:tav>
                                        <p:tav tm="100000">
                                          <p:val>
                                            <p:strVal val="#ppt_x"/>
                                          </p:val>
                                        </p:tav>
                                      </p:tavLst>
                                    </p:anim>
                                    <p:anim calcmode="lin" valueType="num">
                                      <p:cBhvr additive="base">
                                        <p:cTn id="28" dur="500" fill="hold"/>
                                        <p:tgtEl>
                                          <p:spTgt spid="42"/>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61"/>
                                        </p:tgtEl>
                                        <p:attrNameLst>
                                          <p:attrName>style.visibility</p:attrName>
                                        </p:attrNameLst>
                                      </p:cBhvr>
                                      <p:to>
                                        <p:strVal val="visible"/>
                                      </p:to>
                                    </p:set>
                                    <p:animEffect transition="in" filter="fade">
                                      <p:cBhvr>
                                        <p:cTn id="32" dur="500"/>
                                        <p:tgtEl>
                                          <p:spTgt spid="61"/>
                                        </p:tgtEl>
                                      </p:cBhvr>
                                    </p:animEffect>
                                  </p:childTnLst>
                                </p:cTn>
                              </p:par>
                            </p:childTnLst>
                          </p:cTn>
                        </p:par>
                        <p:par>
                          <p:cTn id="33" fill="hold">
                            <p:stCondLst>
                              <p:cond delay="3000"/>
                            </p:stCondLst>
                            <p:childTnLst>
                              <p:par>
                                <p:cTn id="34" presetID="10" presetClass="entr" presetSubtype="0" fill="hold" nodeType="afterEffect">
                                  <p:stCondLst>
                                    <p:cond delay="0"/>
                                  </p:stCondLst>
                                  <p:childTnLst>
                                    <p:set>
                                      <p:cBhvr>
                                        <p:cTn id="35" dur="1" fill="hold">
                                          <p:stCondLst>
                                            <p:cond delay="0"/>
                                          </p:stCondLst>
                                        </p:cTn>
                                        <p:tgtEl>
                                          <p:spTgt spid="64"/>
                                        </p:tgtEl>
                                        <p:attrNameLst>
                                          <p:attrName>style.visibility</p:attrName>
                                        </p:attrNameLst>
                                      </p:cBhvr>
                                      <p:to>
                                        <p:strVal val="visible"/>
                                      </p:to>
                                    </p:set>
                                    <p:animEffect transition="in" filter="fade">
                                      <p:cBhvr>
                                        <p:cTn id="36" dur="500"/>
                                        <p:tgtEl>
                                          <p:spTgt spid="64"/>
                                        </p:tgtEl>
                                      </p:cBhvr>
                                    </p:animEffect>
                                  </p:childTnLst>
                                </p:cTn>
                              </p:par>
                            </p:childTnLst>
                          </p:cTn>
                        </p:par>
                        <p:par>
                          <p:cTn id="37" fill="hold">
                            <p:stCondLst>
                              <p:cond delay="3500"/>
                            </p:stCondLst>
                            <p:childTnLst>
                              <p:par>
                                <p:cTn id="38" presetID="10" presetClass="entr" presetSubtype="0" fill="hold" nodeType="afterEffect">
                                  <p:stCondLst>
                                    <p:cond delay="0"/>
                                  </p:stCondLst>
                                  <p:childTnLst>
                                    <p:set>
                                      <p:cBhvr>
                                        <p:cTn id="39" dur="1" fill="hold">
                                          <p:stCondLst>
                                            <p:cond delay="0"/>
                                          </p:stCondLst>
                                        </p:cTn>
                                        <p:tgtEl>
                                          <p:spTgt spid="67"/>
                                        </p:tgtEl>
                                        <p:attrNameLst>
                                          <p:attrName>style.visibility</p:attrName>
                                        </p:attrNameLst>
                                      </p:cBhvr>
                                      <p:to>
                                        <p:strVal val="visible"/>
                                      </p:to>
                                    </p:set>
                                    <p:animEffect transition="in" filter="fade">
                                      <p:cBhvr>
                                        <p:cTn id="40" dur="500"/>
                                        <p:tgtEl>
                                          <p:spTgt spid="67"/>
                                        </p:tgtEl>
                                      </p:cBhvr>
                                    </p:animEffect>
                                  </p:childTnLst>
                                </p:cTn>
                              </p:par>
                            </p:childTnLst>
                          </p:cTn>
                        </p:par>
                        <p:par>
                          <p:cTn id="41" fill="hold">
                            <p:stCondLst>
                              <p:cond delay="4000"/>
                            </p:stCondLst>
                            <p:childTnLst>
                              <p:par>
                                <p:cTn id="42" presetID="10" presetClass="entr" presetSubtype="0" fill="hold" nodeType="afterEffect">
                                  <p:stCondLst>
                                    <p:cond delay="0"/>
                                  </p:stCondLst>
                                  <p:childTnLst>
                                    <p:set>
                                      <p:cBhvr>
                                        <p:cTn id="43" dur="1" fill="hold">
                                          <p:stCondLst>
                                            <p:cond delay="0"/>
                                          </p:stCondLst>
                                        </p:cTn>
                                        <p:tgtEl>
                                          <p:spTgt spid="60"/>
                                        </p:tgtEl>
                                        <p:attrNameLst>
                                          <p:attrName>style.visibility</p:attrName>
                                        </p:attrNameLst>
                                      </p:cBhvr>
                                      <p:to>
                                        <p:strVal val="visible"/>
                                      </p:to>
                                    </p:set>
                                    <p:animEffect transition="in" filter="fade">
                                      <p:cBhvr>
                                        <p:cTn id="44" dur="500"/>
                                        <p:tgtEl>
                                          <p:spTgt spid="60"/>
                                        </p:tgtEl>
                                      </p:cBhvr>
                                    </p:animEffect>
                                  </p:childTnLst>
                                </p:cTn>
                              </p:par>
                            </p:childTnLst>
                          </p:cTn>
                        </p:par>
                        <p:par>
                          <p:cTn id="45" fill="hold">
                            <p:stCondLst>
                              <p:cond delay="4500"/>
                            </p:stCondLst>
                            <p:childTnLst>
                              <p:par>
                                <p:cTn id="46" presetID="10" presetClass="entr" presetSubtype="0" fill="hold" nodeType="afterEffect">
                                  <p:stCondLst>
                                    <p:cond delay="0"/>
                                  </p:stCondLst>
                                  <p:childTnLst>
                                    <p:set>
                                      <p:cBhvr>
                                        <p:cTn id="47" dur="1" fill="hold">
                                          <p:stCondLst>
                                            <p:cond delay="0"/>
                                          </p:stCondLst>
                                        </p:cTn>
                                        <p:tgtEl>
                                          <p:spTgt spid="55"/>
                                        </p:tgtEl>
                                        <p:attrNameLst>
                                          <p:attrName>style.visibility</p:attrName>
                                        </p:attrNameLst>
                                      </p:cBhvr>
                                      <p:to>
                                        <p:strVal val="visible"/>
                                      </p:to>
                                    </p:set>
                                    <p:animEffect transition="in" filter="fade">
                                      <p:cBhvr>
                                        <p:cTn id="48"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2763057" y="3039066"/>
            <a:ext cx="4120426" cy="484107"/>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MH_Entry_1">
            <a:hlinkClick r:id="" action="ppaction://noaction"/>
          </p:cNvPr>
          <p:cNvSpPr txBox="1"/>
          <p:nvPr>
            <p:custDataLst>
              <p:tags r:id="rId1"/>
            </p:custDataLst>
          </p:nvPr>
        </p:nvSpPr>
        <p:spPr>
          <a:xfrm>
            <a:off x="2907073" y="2464532"/>
            <a:ext cx="2080022" cy="276529"/>
          </a:xfrm>
          <a:custGeom>
            <a:avLst/>
            <a:gdLst>
              <a:gd name="connsiteX0" fmla="*/ 0 w 2773194"/>
              <a:gd name="connsiteY0" fmla="*/ 0 h 253350"/>
              <a:gd name="connsiteX1" fmla="*/ 2508325 w 2773194"/>
              <a:gd name="connsiteY1" fmla="*/ 0 h 253350"/>
              <a:gd name="connsiteX2" fmla="*/ 2773194 w 2773194"/>
              <a:gd name="connsiteY2" fmla="*/ 253350 h 253350"/>
              <a:gd name="connsiteX3" fmla="*/ 0 w 2773194"/>
              <a:gd name="connsiteY3" fmla="*/ 253350 h 253350"/>
            </a:gdLst>
            <a:ahLst/>
            <a:cxnLst>
              <a:cxn ang="0">
                <a:pos x="connsiteX0" y="connsiteY0"/>
              </a:cxn>
              <a:cxn ang="0">
                <a:pos x="connsiteX1" y="connsiteY1"/>
              </a:cxn>
              <a:cxn ang="0">
                <a:pos x="connsiteX2" y="connsiteY2"/>
              </a:cxn>
              <a:cxn ang="0">
                <a:pos x="connsiteX3" y="connsiteY3"/>
              </a:cxn>
            </a:cxnLst>
            <a:rect l="l" t="t" r="r" b="b"/>
            <a:pathLst>
              <a:path w="2773194" h="253350">
                <a:moveTo>
                  <a:pt x="0" y="0"/>
                </a:moveTo>
                <a:lnTo>
                  <a:pt x="2508325" y="0"/>
                </a:lnTo>
                <a:lnTo>
                  <a:pt x="2773194" y="253350"/>
                </a:lnTo>
                <a:lnTo>
                  <a:pt x="0" y="253350"/>
                </a:lnTo>
                <a:close/>
              </a:path>
            </a:pathLst>
          </a:custGeom>
          <a:solidFill>
            <a:schemeClr val="accent1"/>
          </a:solidFill>
          <a:ln>
            <a:solidFill>
              <a:schemeClr val="accent1"/>
            </a:solidFill>
          </a:ln>
        </p:spPr>
        <p:txBody>
          <a:bodyPr wrap="square" lIns="54000" tIns="0" rIns="216000" bIns="0" anchor="ctr">
            <a:normAutofit/>
          </a:bodyPr>
          <a:lstStyle/>
          <a:p>
            <a:pPr lvl="0" algn="ctr"/>
            <a:r>
              <a:rPr lang="zh-CN" altLang="en-US" sz="1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工作完成情况</a:t>
            </a:r>
            <a:endParaRPr lang="en-US" altLang="zh-CN" sz="1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 name="MH_Number_1">
            <a:hlinkClick r:id="" action="ppaction://noaction"/>
          </p:cNvPr>
          <p:cNvSpPr/>
          <p:nvPr>
            <p:custDataLst>
              <p:tags r:id="rId2"/>
            </p:custDataLst>
          </p:nvPr>
        </p:nvSpPr>
        <p:spPr>
          <a:xfrm>
            <a:off x="4968044" y="2356520"/>
            <a:ext cx="1120350" cy="38454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9525" cap="sq">
            <a:solidFill>
              <a:schemeClr val="accent1"/>
            </a:soli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noAutofit/>
          </a:bodyPr>
          <a:lstStyle/>
          <a:p>
            <a:pPr lvl="0" algn="ctr">
              <a:spcBef>
                <a:spcPct val="0"/>
              </a:spcBef>
            </a:pPr>
            <a:r>
              <a:rPr lang="en-US" altLang="zh-CN" b="1" dirty="0">
                <a:solidFill>
                  <a:schemeClr val="accent1"/>
                </a:solidFill>
                <a:cs typeface="Times New Roman" panose="02020603050405020304" pitchFamily="18" charset="0"/>
              </a:rPr>
              <a:t>Part 3</a:t>
            </a:r>
            <a:endParaRPr lang="zh-CN" altLang="en-US" b="1" dirty="0">
              <a:solidFill>
                <a:schemeClr val="accent1"/>
              </a:solidFill>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6"/>
          <p:cNvSpPr>
            <a:spLocks noChangeArrowheads="1"/>
          </p:cNvSpPr>
          <p:nvPr/>
        </p:nvSpPr>
        <p:spPr bwMode="auto">
          <a:xfrm>
            <a:off x="2815465" y="1610804"/>
            <a:ext cx="1116608" cy="1117894"/>
          </a:xfrm>
          <a:prstGeom prst="ellipse">
            <a:avLst/>
          </a:prstGeom>
          <a:solidFill>
            <a:schemeClr val="accent1"/>
          </a:solidFill>
          <a:ln>
            <a:noFill/>
          </a:ln>
          <a:effectLst/>
          <a:scene3d>
            <a:camera prst="orthographicFront">
              <a:rot lat="0" lon="0" rev="0"/>
            </a:camera>
            <a:lightRig rig="glow" dir="t">
              <a:rot lat="0" lon="0" rev="4800000"/>
            </a:lightRig>
          </a:scene3d>
          <a:sp3d prstMaterial="matte">
            <a:bevelT w="0" h="0"/>
          </a:sp3d>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4" name="Oval 7"/>
          <p:cNvSpPr>
            <a:spLocks noChangeArrowheads="1"/>
          </p:cNvSpPr>
          <p:nvPr/>
        </p:nvSpPr>
        <p:spPr bwMode="auto">
          <a:xfrm>
            <a:off x="3824288" y="1675329"/>
            <a:ext cx="2347912" cy="2350225"/>
          </a:xfrm>
          <a:prstGeom prst="ellipse">
            <a:avLst/>
          </a:prstGeom>
          <a:solidFill>
            <a:schemeClr val="accent2"/>
          </a:solidFill>
          <a:ln>
            <a:noFill/>
          </a:ln>
          <a:effectLst/>
          <a:scene3d>
            <a:camera prst="orthographicFront">
              <a:rot lat="0" lon="0" rev="0"/>
            </a:camera>
            <a:lightRig rig="glow" dir="t">
              <a:rot lat="0" lon="0" rev="4800000"/>
            </a:lightRig>
          </a:scene3d>
          <a:sp3d prstMaterial="matte">
            <a:bevelT w="0" h="0"/>
          </a:sp3d>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5" name="Oval 8"/>
          <p:cNvSpPr>
            <a:spLocks noChangeArrowheads="1"/>
          </p:cNvSpPr>
          <p:nvPr/>
        </p:nvSpPr>
        <p:spPr bwMode="auto">
          <a:xfrm>
            <a:off x="4885068" y="881005"/>
            <a:ext cx="1768475" cy="1769021"/>
          </a:xfrm>
          <a:prstGeom prst="ellipse">
            <a:avLst/>
          </a:prstGeom>
          <a:solidFill>
            <a:schemeClr val="accent1"/>
          </a:solidFill>
          <a:ln>
            <a:noFill/>
          </a:ln>
          <a:effectLst/>
          <a:scene3d>
            <a:camera prst="orthographicFront">
              <a:rot lat="0" lon="0" rev="0"/>
            </a:camera>
            <a:lightRig rig="glow" dir="t">
              <a:rot lat="0" lon="0" rev="4800000"/>
            </a:lightRig>
          </a:scene3d>
          <a:sp3d prstMaterial="matte">
            <a:bevelT w="0" h="0"/>
          </a:sp3d>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7" name="Oval 10"/>
          <p:cNvSpPr>
            <a:spLocks noChangeArrowheads="1"/>
          </p:cNvSpPr>
          <p:nvPr/>
        </p:nvSpPr>
        <p:spPr bwMode="auto">
          <a:xfrm>
            <a:off x="5542154" y="3304942"/>
            <a:ext cx="870718" cy="870987"/>
          </a:xfrm>
          <a:prstGeom prst="ellipse">
            <a:avLst/>
          </a:prstGeom>
          <a:solidFill>
            <a:schemeClr val="accent1"/>
          </a:solidFill>
          <a:ln>
            <a:noFill/>
          </a:ln>
          <a:effectLst/>
          <a:scene3d>
            <a:camera prst="orthographicFront">
              <a:rot lat="0" lon="0" rev="0"/>
            </a:camera>
            <a:lightRig rig="glow" dir="t">
              <a:rot lat="0" lon="0" rev="4800000"/>
            </a:lightRig>
          </a:scene3d>
          <a:sp3d prstMaterial="matte">
            <a:bevelT w="0" h="0"/>
          </a:sp3d>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9" name="Oval 12"/>
          <p:cNvSpPr>
            <a:spLocks noChangeArrowheads="1"/>
          </p:cNvSpPr>
          <p:nvPr/>
        </p:nvSpPr>
        <p:spPr bwMode="auto">
          <a:xfrm>
            <a:off x="3050809" y="2781296"/>
            <a:ext cx="1601787" cy="1602283"/>
          </a:xfrm>
          <a:prstGeom prst="ellipse">
            <a:avLst/>
          </a:prstGeom>
          <a:solidFill>
            <a:schemeClr val="accent1"/>
          </a:solidFill>
          <a:ln>
            <a:noFill/>
          </a:ln>
          <a:effectLst/>
          <a:scene3d>
            <a:camera prst="orthographicFront">
              <a:rot lat="0" lon="0" rev="0"/>
            </a:camera>
            <a:lightRig rig="glow" dir="t">
              <a:rot lat="0" lon="0" rev="4800000"/>
            </a:lightRig>
          </a:scene3d>
          <a:sp3d prstMaterial="matte">
            <a:bevelT w="0" h="0"/>
          </a:sp3d>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a:solidFill>
                <a:srgbClr val="000000"/>
              </a:solidFill>
              <a:sym typeface="宋体" panose="02010600030101010101" pitchFamily="2" charset="-122"/>
            </a:endParaRPr>
          </a:p>
        </p:txBody>
      </p:sp>
      <p:sp>
        <p:nvSpPr>
          <p:cNvPr id="14" name="TextBox 682"/>
          <p:cNvSpPr>
            <a:spLocks noChangeArrowheads="1"/>
          </p:cNvSpPr>
          <p:nvPr/>
        </p:nvSpPr>
        <p:spPr bwMode="auto">
          <a:xfrm>
            <a:off x="3023828" y="2043517"/>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zh-CN" altLang="en-US" sz="1200"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添加标题</a:t>
            </a:r>
            <a:endParaRPr lang="zh-CN" altLang="en-US" sz="1200" dirty="0">
              <a:solidFill>
                <a:schemeClr val="bg1"/>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15" name="TextBox 682"/>
          <p:cNvSpPr>
            <a:spLocks noChangeArrowheads="1"/>
          </p:cNvSpPr>
          <p:nvPr/>
        </p:nvSpPr>
        <p:spPr bwMode="auto">
          <a:xfrm>
            <a:off x="4462463" y="265943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zh-CN" altLang="en-US" sz="1600"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添加标题</a:t>
            </a:r>
            <a:endParaRPr lang="zh-CN" altLang="en-US" sz="1600" dirty="0">
              <a:solidFill>
                <a:schemeClr val="bg1"/>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16" name="TextBox 682"/>
          <p:cNvSpPr>
            <a:spLocks noChangeArrowheads="1"/>
          </p:cNvSpPr>
          <p:nvPr/>
        </p:nvSpPr>
        <p:spPr bwMode="auto">
          <a:xfrm>
            <a:off x="5328084" y="1636440"/>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zh-CN" altLang="en-US" sz="1200"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添加标题</a:t>
            </a:r>
            <a:endParaRPr lang="zh-CN" altLang="en-US" sz="1200" dirty="0">
              <a:solidFill>
                <a:schemeClr val="bg1"/>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18" name="TextBox 682"/>
          <p:cNvSpPr>
            <a:spLocks noChangeArrowheads="1"/>
          </p:cNvSpPr>
          <p:nvPr/>
        </p:nvSpPr>
        <p:spPr bwMode="auto">
          <a:xfrm>
            <a:off x="5607985" y="3563001"/>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zh-CN" altLang="en-US" sz="1200"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添加标题</a:t>
            </a:r>
            <a:endParaRPr lang="zh-CN" altLang="en-US" sz="1200" dirty="0">
              <a:solidFill>
                <a:schemeClr val="bg1"/>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19" name="TextBox 682"/>
          <p:cNvSpPr>
            <a:spLocks noChangeArrowheads="1"/>
          </p:cNvSpPr>
          <p:nvPr/>
        </p:nvSpPr>
        <p:spPr bwMode="auto">
          <a:xfrm>
            <a:off x="3363319" y="3385673"/>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zh-CN" altLang="en-US" sz="1200"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添加标题</a:t>
            </a:r>
            <a:endParaRPr lang="zh-CN" altLang="en-US" sz="1200" dirty="0">
              <a:solidFill>
                <a:schemeClr val="bg1"/>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20" name="直接连接符 19"/>
          <p:cNvSpPr>
            <a:spLocks noChangeShapeType="1"/>
          </p:cNvSpPr>
          <p:nvPr/>
        </p:nvSpPr>
        <p:spPr bwMode="auto">
          <a:xfrm flipH="1">
            <a:off x="611188" y="2205718"/>
            <a:ext cx="2005012" cy="1588"/>
          </a:xfrm>
          <a:prstGeom prst="line">
            <a:avLst/>
          </a:prstGeom>
          <a:noFill/>
          <a:ln w="12700" cap="flat" cmpd="sng">
            <a:solidFill>
              <a:srgbClr val="7F7F7F"/>
            </a:solidFill>
            <a:prstDash val="dash"/>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2" name="直接连接符 21"/>
          <p:cNvSpPr>
            <a:spLocks noChangeShapeType="1"/>
          </p:cNvSpPr>
          <p:nvPr/>
        </p:nvSpPr>
        <p:spPr bwMode="auto">
          <a:xfrm flipH="1">
            <a:off x="611189" y="3539630"/>
            <a:ext cx="2486025" cy="1588"/>
          </a:xfrm>
          <a:prstGeom prst="line">
            <a:avLst/>
          </a:prstGeom>
          <a:noFill/>
          <a:ln w="12700" cap="flat" cmpd="sng">
            <a:solidFill>
              <a:srgbClr val="7F7F7F"/>
            </a:solidFill>
            <a:prstDash val="dash"/>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4" name="直接连接符 23"/>
          <p:cNvSpPr>
            <a:spLocks noChangeShapeType="1"/>
          </p:cNvSpPr>
          <p:nvPr/>
        </p:nvSpPr>
        <p:spPr bwMode="auto">
          <a:xfrm flipH="1">
            <a:off x="6660332" y="3768300"/>
            <a:ext cx="2016125" cy="0"/>
          </a:xfrm>
          <a:prstGeom prst="line">
            <a:avLst/>
          </a:prstGeom>
          <a:noFill/>
          <a:ln w="12700" cap="flat" cmpd="sng">
            <a:solidFill>
              <a:srgbClr val="7F7F7F"/>
            </a:solidFill>
            <a:prstDash val="dash"/>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6" name="直接连接符 25"/>
          <p:cNvSpPr>
            <a:spLocks noChangeShapeType="1"/>
          </p:cNvSpPr>
          <p:nvPr/>
        </p:nvSpPr>
        <p:spPr bwMode="auto">
          <a:xfrm flipH="1">
            <a:off x="6315844" y="2850442"/>
            <a:ext cx="2360613" cy="0"/>
          </a:xfrm>
          <a:prstGeom prst="line">
            <a:avLst/>
          </a:prstGeom>
          <a:noFill/>
          <a:ln w="12700" cap="flat" cmpd="sng">
            <a:solidFill>
              <a:srgbClr val="7F7F7F"/>
            </a:solidFill>
            <a:prstDash val="dash"/>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8" name="直接连接符 27"/>
          <p:cNvSpPr>
            <a:spLocks noChangeShapeType="1"/>
          </p:cNvSpPr>
          <p:nvPr/>
        </p:nvSpPr>
        <p:spPr bwMode="auto">
          <a:xfrm flipH="1">
            <a:off x="6660233" y="1762967"/>
            <a:ext cx="2016125" cy="20644"/>
          </a:xfrm>
          <a:prstGeom prst="line">
            <a:avLst/>
          </a:prstGeom>
          <a:noFill/>
          <a:ln w="12700" cap="flat" cmpd="sng">
            <a:solidFill>
              <a:srgbClr val="7F7F7F"/>
            </a:solidFill>
            <a:prstDash val="dash"/>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30" name="矩形 29"/>
          <p:cNvSpPr/>
          <p:nvPr/>
        </p:nvSpPr>
        <p:spPr>
          <a:xfrm>
            <a:off x="649254" y="1863302"/>
            <a:ext cx="1938024" cy="276999"/>
          </a:xfrm>
          <a:prstGeom prst="rect">
            <a:avLst/>
          </a:prstGeom>
        </p:spPr>
        <p:txBody>
          <a:bodyPr wrap="square">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点击添加文字</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649254" y="2212394"/>
            <a:ext cx="1938023" cy="452432"/>
          </a:xfrm>
          <a:prstGeom prst="rect">
            <a:avLst/>
          </a:prstGeom>
          <a:noFill/>
        </p:spPr>
        <p:txBody>
          <a:bodyPr wrap="square" rtlCol="0">
            <a:spAutoFit/>
          </a:bodyPr>
          <a:lstStyle/>
          <a:p>
            <a:pPr>
              <a:lnSpc>
                <a:spcPct val="130000"/>
              </a:lnSpc>
              <a:spcBef>
                <a:spcPts val="60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点击此处添加文本内容点击此处添加文本内容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649254" y="3233346"/>
            <a:ext cx="1938024" cy="276999"/>
          </a:xfrm>
          <a:prstGeom prst="rect">
            <a:avLst/>
          </a:prstGeom>
        </p:spPr>
        <p:txBody>
          <a:bodyPr wrap="square">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点击添加文字</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649254" y="3582438"/>
            <a:ext cx="1938023" cy="452432"/>
          </a:xfrm>
          <a:prstGeom prst="rect">
            <a:avLst/>
          </a:prstGeom>
          <a:noFill/>
        </p:spPr>
        <p:txBody>
          <a:bodyPr wrap="square" rtlCol="0">
            <a:spAutoFit/>
          </a:bodyPr>
          <a:lstStyle/>
          <a:p>
            <a:pPr>
              <a:lnSpc>
                <a:spcPct val="130000"/>
              </a:lnSpc>
              <a:spcBef>
                <a:spcPts val="60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点击此处添加文本内容点击此处添加文本内容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6738333" y="1420061"/>
            <a:ext cx="1938024" cy="276999"/>
          </a:xfrm>
          <a:prstGeom prst="rect">
            <a:avLst/>
          </a:prstGeom>
        </p:spPr>
        <p:txBody>
          <a:bodyPr wrap="square">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点击添加文字</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6738333" y="1743094"/>
            <a:ext cx="1938023" cy="452432"/>
          </a:xfrm>
          <a:prstGeom prst="rect">
            <a:avLst/>
          </a:prstGeom>
          <a:noFill/>
        </p:spPr>
        <p:txBody>
          <a:bodyPr wrap="square" rtlCol="0">
            <a:spAutoFit/>
          </a:bodyPr>
          <a:lstStyle/>
          <a:p>
            <a:pPr>
              <a:lnSpc>
                <a:spcPct val="130000"/>
              </a:lnSpc>
              <a:spcBef>
                <a:spcPts val="60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点击此处添加文本内容点击此处添加文本内容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矩形 35"/>
          <p:cNvSpPr/>
          <p:nvPr/>
        </p:nvSpPr>
        <p:spPr>
          <a:xfrm>
            <a:off x="6738432" y="2557976"/>
            <a:ext cx="1938024" cy="276999"/>
          </a:xfrm>
          <a:prstGeom prst="rect">
            <a:avLst/>
          </a:prstGeom>
        </p:spPr>
        <p:txBody>
          <a:bodyPr wrap="square">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点击添加文字</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6738432" y="2860666"/>
            <a:ext cx="1938023" cy="452432"/>
          </a:xfrm>
          <a:prstGeom prst="rect">
            <a:avLst/>
          </a:prstGeom>
          <a:noFill/>
        </p:spPr>
        <p:txBody>
          <a:bodyPr wrap="square" rtlCol="0">
            <a:spAutoFit/>
          </a:bodyPr>
          <a:lstStyle/>
          <a:p>
            <a:pPr>
              <a:lnSpc>
                <a:spcPct val="130000"/>
              </a:lnSpc>
              <a:spcBef>
                <a:spcPts val="60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点击此处添加文本内容点击此处添加文本内容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6738432" y="3417156"/>
            <a:ext cx="1938024" cy="276999"/>
          </a:xfrm>
          <a:prstGeom prst="rect">
            <a:avLst/>
          </a:prstGeom>
        </p:spPr>
        <p:txBody>
          <a:bodyPr wrap="square">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点击添加文字</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6738432" y="3793865"/>
            <a:ext cx="1938023" cy="434863"/>
          </a:xfrm>
          <a:prstGeom prst="rect">
            <a:avLst/>
          </a:prstGeom>
          <a:noFill/>
        </p:spPr>
        <p:txBody>
          <a:bodyPr wrap="square" rtlCol="0">
            <a:spAutoFit/>
          </a:bodyPr>
          <a:lstStyle/>
          <a:p>
            <a:pPr>
              <a:lnSpc>
                <a:spcPct val="130000"/>
              </a:lnSpc>
              <a:spcBef>
                <a:spcPts val="60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点击此处添加文本内容点击此处添加文本内容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par>
                                <p:cTn id="22" presetID="31" presetClass="entr" presetSubtype="0"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p:cTn id="24" dur="1000" fill="hold"/>
                                        <p:tgtEl>
                                          <p:spTgt spid="18"/>
                                        </p:tgtEl>
                                        <p:attrNameLst>
                                          <p:attrName>ppt_w</p:attrName>
                                        </p:attrNameLst>
                                      </p:cBhvr>
                                      <p:tavLst>
                                        <p:tav tm="0">
                                          <p:val>
                                            <p:fltVal val="0"/>
                                          </p:val>
                                        </p:tav>
                                        <p:tav tm="100000">
                                          <p:val>
                                            <p:strVal val="#ppt_w"/>
                                          </p:val>
                                        </p:tav>
                                      </p:tavLst>
                                    </p:anim>
                                    <p:anim calcmode="lin" valueType="num">
                                      <p:cBhvr>
                                        <p:cTn id="25" dur="1000" fill="hold"/>
                                        <p:tgtEl>
                                          <p:spTgt spid="18"/>
                                        </p:tgtEl>
                                        <p:attrNameLst>
                                          <p:attrName>ppt_h</p:attrName>
                                        </p:attrNameLst>
                                      </p:cBhvr>
                                      <p:tavLst>
                                        <p:tav tm="0">
                                          <p:val>
                                            <p:fltVal val="0"/>
                                          </p:val>
                                        </p:tav>
                                        <p:tav tm="100000">
                                          <p:val>
                                            <p:strVal val="#ppt_h"/>
                                          </p:val>
                                        </p:tav>
                                      </p:tavLst>
                                    </p:anim>
                                    <p:anim calcmode="lin" valueType="num">
                                      <p:cBhvr>
                                        <p:cTn id="26" dur="1000" fill="hold"/>
                                        <p:tgtEl>
                                          <p:spTgt spid="18"/>
                                        </p:tgtEl>
                                        <p:attrNameLst>
                                          <p:attrName>style.rotation</p:attrName>
                                        </p:attrNameLst>
                                      </p:cBhvr>
                                      <p:tavLst>
                                        <p:tav tm="0">
                                          <p:val>
                                            <p:fltVal val="90"/>
                                          </p:val>
                                        </p:tav>
                                        <p:tav tm="100000">
                                          <p:val>
                                            <p:fltVal val="0"/>
                                          </p:val>
                                        </p:tav>
                                      </p:tavLst>
                                    </p:anim>
                                    <p:animEffect transition="in" filter="fade">
                                      <p:cBhvr>
                                        <p:cTn id="27" dur="1000"/>
                                        <p:tgtEl>
                                          <p:spTgt spid="18"/>
                                        </p:tgtEl>
                                      </p:cBhvr>
                                    </p:animEffect>
                                  </p:childTnLst>
                                </p:cTn>
                              </p:par>
                              <p:par>
                                <p:cTn id="28" presetID="31" presetClass="entr" presetSubtype="0"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p:cTn id="30" dur="1000" fill="hold"/>
                                        <p:tgtEl>
                                          <p:spTgt spid="7"/>
                                        </p:tgtEl>
                                        <p:attrNameLst>
                                          <p:attrName>ppt_w</p:attrName>
                                        </p:attrNameLst>
                                      </p:cBhvr>
                                      <p:tavLst>
                                        <p:tav tm="0">
                                          <p:val>
                                            <p:fltVal val="0"/>
                                          </p:val>
                                        </p:tav>
                                        <p:tav tm="100000">
                                          <p:val>
                                            <p:strVal val="#ppt_w"/>
                                          </p:val>
                                        </p:tav>
                                      </p:tavLst>
                                    </p:anim>
                                    <p:anim calcmode="lin" valueType="num">
                                      <p:cBhvr>
                                        <p:cTn id="31" dur="1000" fill="hold"/>
                                        <p:tgtEl>
                                          <p:spTgt spid="7"/>
                                        </p:tgtEl>
                                        <p:attrNameLst>
                                          <p:attrName>ppt_h</p:attrName>
                                        </p:attrNameLst>
                                      </p:cBhvr>
                                      <p:tavLst>
                                        <p:tav tm="0">
                                          <p:val>
                                            <p:fltVal val="0"/>
                                          </p:val>
                                        </p:tav>
                                        <p:tav tm="100000">
                                          <p:val>
                                            <p:strVal val="#ppt_h"/>
                                          </p:val>
                                        </p:tav>
                                      </p:tavLst>
                                    </p:anim>
                                    <p:anim calcmode="lin" valueType="num">
                                      <p:cBhvr>
                                        <p:cTn id="32" dur="1000" fill="hold"/>
                                        <p:tgtEl>
                                          <p:spTgt spid="7"/>
                                        </p:tgtEl>
                                        <p:attrNameLst>
                                          <p:attrName>style.rotation</p:attrName>
                                        </p:attrNameLst>
                                      </p:cBhvr>
                                      <p:tavLst>
                                        <p:tav tm="0">
                                          <p:val>
                                            <p:fltVal val="90"/>
                                          </p:val>
                                        </p:tav>
                                        <p:tav tm="100000">
                                          <p:val>
                                            <p:fltVal val="0"/>
                                          </p:val>
                                        </p:tav>
                                      </p:tavLst>
                                    </p:anim>
                                    <p:animEffect transition="in" filter="fade">
                                      <p:cBhvr>
                                        <p:cTn id="33" dur="1000"/>
                                        <p:tgtEl>
                                          <p:spTgt spid="7"/>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par>
                                <p:cTn id="37" presetID="10" presetClass="entr" presetSubtype="0" fill="hold" grpId="0" nodeType="withEffect">
                                  <p:stCondLst>
                                    <p:cond delay="50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500"/>
                                        <p:tgtEl>
                                          <p:spTgt spid="9"/>
                                        </p:tgtEl>
                                      </p:cBhvr>
                                    </p:animEffect>
                                  </p:childTnLst>
                                </p:cTn>
                              </p:par>
                              <p:par>
                                <p:cTn id="40" presetID="10" presetClass="entr" presetSubtype="0" fill="hold" grpId="0" nodeType="withEffect">
                                  <p:stCondLst>
                                    <p:cond delay="100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par>
                                <p:cTn id="43" presetID="10" presetClass="entr" presetSubtype="0" fill="hold" grpId="0" nodeType="withEffect">
                                  <p:stCondLst>
                                    <p:cond delay="1000"/>
                                  </p:stCondLst>
                                  <p:childTnLst>
                                    <p:set>
                                      <p:cBhvr>
                                        <p:cTn id="44" dur="1" fill="hold">
                                          <p:stCondLst>
                                            <p:cond delay="0"/>
                                          </p:stCondLst>
                                        </p:cTn>
                                        <p:tgtEl>
                                          <p:spTgt spid="3"/>
                                        </p:tgtEl>
                                        <p:attrNameLst>
                                          <p:attrName>style.visibility</p:attrName>
                                        </p:attrNameLst>
                                      </p:cBhvr>
                                      <p:to>
                                        <p:strVal val="visible"/>
                                      </p:to>
                                    </p:set>
                                    <p:animEffect transition="in" filter="fade">
                                      <p:cBhvr>
                                        <p:cTn id="45" dur="500"/>
                                        <p:tgtEl>
                                          <p:spTgt spid="3"/>
                                        </p:tgtEl>
                                      </p:cBhvr>
                                    </p:animEffect>
                                  </p:childTnLst>
                                </p:cTn>
                              </p:par>
                            </p:childTnLst>
                          </p:cTn>
                        </p:par>
                        <p:par>
                          <p:cTn id="46" fill="hold">
                            <p:stCondLst>
                              <p:cond delay="1000"/>
                            </p:stCondLst>
                            <p:childTnLst>
                              <p:par>
                                <p:cTn id="47" presetID="22" presetClass="entr" presetSubtype="8"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wipe(left)">
                                      <p:cBhvr>
                                        <p:cTn id="49" dur="500"/>
                                        <p:tgtEl>
                                          <p:spTgt spid="26"/>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wipe(left)">
                                      <p:cBhvr>
                                        <p:cTn id="52" dur="500"/>
                                        <p:tgtEl>
                                          <p:spTgt spid="24"/>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wipe(left)">
                                      <p:cBhvr>
                                        <p:cTn id="55" dur="500"/>
                                        <p:tgtEl>
                                          <p:spTgt spid="28"/>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wipe(right)">
                                      <p:cBhvr>
                                        <p:cTn id="58" dur="500"/>
                                        <p:tgtEl>
                                          <p:spTgt spid="20"/>
                                        </p:tgtEl>
                                      </p:cBhvr>
                                    </p:animEffect>
                                  </p:childTnLst>
                                </p:cTn>
                              </p:par>
                              <p:par>
                                <p:cTn id="59" presetID="22" presetClass="entr" presetSubtype="2"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wipe(right)">
                                      <p:cBhvr>
                                        <p:cTn id="61" dur="500"/>
                                        <p:tgtEl>
                                          <p:spTgt spid="22"/>
                                        </p:tgtEl>
                                      </p:cBhvr>
                                    </p:animEffect>
                                  </p:childTnLst>
                                </p:cTn>
                              </p:par>
                            </p:childTnLst>
                          </p:cTn>
                        </p:par>
                        <p:par>
                          <p:cTn id="62" fill="hold">
                            <p:stCondLst>
                              <p:cond delay="1500"/>
                            </p:stCondLst>
                            <p:childTnLst>
                              <p:par>
                                <p:cTn id="63" presetID="17" presetClass="entr" presetSubtype="1" fill="hold" grpId="0" nodeType="afterEffect">
                                  <p:stCondLst>
                                    <p:cond delay="0"/>
                                  </p:stCondLst>
                                  <p:iterate type="lt">
                                    <p:tmPct val="10000"/>
                                  </p:iterate>
                                  <p:childTnLst>
                                    <p:set>
                                      <p:cBhvr>
                                        <p:cTn id="64" dur="1" fill="hold">
                                          <p:stCondLst>
                                            <p:cond delay="0"/>
                                          </p:stCondLst>
                                        </p:cTn>
                                        <p:tgtEl>
                                          <p:spTgt spid="30"/>
                                        </p:tgtEl>
                                        <p:attrNameLst>
                                          <p:attrName>style.visibility</p:attrName>
                                        </p:attrNameLst>
                                      </p:cBhvr>
                                      <p:to>
                                        <p:strVal val="visible"/>
                                      </p:to>
                                    </p:set>
                                    <p:anim calcmode="lin" valueType="num">
                                      <p:cBhvr>
                                        <p:cTn id="65" dur="500" fill="hold"/>
                                        <p:tgtEl>
                                          <p:spTgt spid="30"/>
                                        </p:tgtEl>
                                        <p:attrNameLst>
                                          <p:attrName>ppt_x</p:attrName>
                                        </p:attrNameLst>
                                      </p:cBhvr>
                                      <p:tavLst>
                                        <p:tav tm="0">
                                          <p:val>
                                            <p:strVal val="#ppt_x"/>
                                          </p:val>
                                        </p:tav>
                                        <p:tav tm="100000">
                                          <p:val>
                                            <p:strVal val="#ppt_x"/>
                                          </p:val>
                                        </p:tav>
                                      </p:tavLst>
                                    </p:anim>
                                    <p:anim calcmode="lin" valueType="num">
                                      <p:cBhvr>
                                        <p:cTn id="66" dur="500" fill="hold"/>
                                        <p:tgtEl>
                                          <p:spTgt spid="30"/>
                                        </p:tgtEl>
                                        <p:attrNameLst>
                                          <p:attrName>ppt_y</p:attrName>
                                        </p:attrNameLst>
                                      </p:cBhvr>
                                      <p:tavLst>
                                        <p:tav tm="0">
                                          <p:val>
                                            <p:strVal val="#ppt_y-#ppt_h/2"/>
                                          </p:val>
                                        </p:tav>
                                        <p:tav tm="100000">
                                          <p:val>
                                            <p:strVal val="#ppt_y"/>
                                          </p:val>
                                        </p:tav>
                                      </p:tavLst>
                                    </p:anim>
                                    <p:anim calcmode="lin" valueType="num">
                                      <p:cBhvr>
                                        <p:cTn id="67" dur="500" fill="hold"/>
                                        <p:tgtEl>
                                          <p:spTgt spid="30"/>
                                        </p:tgtEl>
                                        <p:attrNameLst>
                                          <p:attrName>ppt_w</p:attrName>
                                        </p:attrNameLst>
                                      </p:cBhvr>
                                      <p:tavLst>
                                        <p:tav tm="0">
                                          <p:val>
                                            <p:strVal val="#ppt_w"/>
                                          </p:val>
                                        </p:tav>
                                        <p:tav tm="100000">
                                          <p:val>
                                            <p:strVal val="#ppt_w"/>
                                          </p:val>
                                        </p:tav>
                                      </p:tavLst>
                                    </p:anim>
                                    <p:anim calcmode="lin" valueType="num">
                                      <p:cBhvr>
                                        <p:cTn id="68" dur="500" fill="hold"/>
                                        <p:tgtEl>
                                          <p:spTgt spid="30"/>
                                        </p:tgtEl>
                                        <p:attrNameLst>
                                          <p:attrName>ppt_h</p:attrName>
                                        </p:attrNameLst>
                                      </p:cBhvr>
                                      <p:tavLst>
                                        <p:tav tm="0">
                                          <p:val>
                                            <p:fltVal val="0"/>
                                          </p:val>
                                        </p:tav>
                                        <p:tav tm="100000">
                                          <p:val>
                                            <p:strVal val="#ppt_h"/>
                                          </p:val>
                                        </p:tav>
                                      </p:tavLst>
                                    </p:anim>
                                  </p:childTnLst>
                                </p:cTn>
                              </p:par>
                              <p:par>
                                <p:cTn id="69" presetID="10" presetClass="entr" presetSubtype="0" fill="hold" grpId="0" nodeType="withEffect">
                                  <p:stCondLst>
                                    <p:cond delay="250"/>
                                  </p:stCondLst>
                                  <p:childTnLst>
                                    <p:set>
                                      <p:cBhvr>
                                        <p:cTn id="70" dur="1" fill="hold">
                                          <p:stCondLst>
                                            <p:cond delay="0"/>
                                          </p:stCondLst>
                                        </p:cTn>
                                        <p:tgtEl>
                                          <p:spTgt spid="31"/>
                                        </p:tgtEl>
                                        <p:attrNameLst>
                                          <p:attrName>style.visibility</p:attrName>
                                        </p:attrNameLst>
                                      </p:cBhvr>
                                      <p:to>
                                        <p:strVal val="visible"/>
                                      </p:to>
                                    </p:set>
                                    <p:animEffect transition="in" filter="fade">
                                      <p:cBhvr>
                                        <p:cTn id="71" dur="500"/>
                                        <p:tgtEl>
                                          <p:spTgt spid="31"/>
                                        </p:tgtEl>
                                      </p:cBhvr>
                                    </p:animEffect>
                                  </p:childTnLst>
                                </p:cTn>
                              </p:par>
                            </p:childTnLst>
                          </p:cTn>
                        </p:par>
                        <p:par>
                          <p:cTn id="72" fill="hold">
                            <p:stCondLst>
                              <p:cond delay="3250"/>
                            </p:stCondLst>
                            <p:childTnLst>
                              <p:par>
                                <p:cTn id="73" presetID="17" presetClass="entr" presetSubtype="1" fill="hold" grpId="0" nodeType="afterEffect">
                                  <p:stCondLst>
                                    <p:cond delay="0"/>
                                  </p:stCondLst>
                                  <p:iterate type="lt">
                                    <p:tmPct val="10000"/>
                                  </p:iterate>
                                  <p:childTnLst>
                                    <p:set>
                                      <p:cBhvr>
                                        <p:cTn id="74" dur="1" fill="hold">
                                          <p:stCondLst>
                                            <p:cond delay="0"/>
                                          </p:stCondLst>
                                        </p:cTn>
                                        <p:tgtEl>
                                          <p:spTgt spid="32"/>
                                        </p:tgtEl>
                                        <p:attrNameLst>
                                          <p:attrName>style.visibility</p:attrName>
                                        </p:attrNameLst>
                                      </p:cBhvr>
                                      <p:to>
                                        <p:strVal val="visible"/>
                                      </p:to>
                                    </p:set>
                                    <p:anim calcmode="lin" valueType="num">
                                      <p:cBhvr>
                                        <p:cTn id="75" dur="500" fill="hold"/>
                                        <p:tgtEl>
                                          <p:spTgt spid="32"/>
                                        </p:tgtEl>
                                        <p:attrNameLst>
                                          <p:attrName>ppt_x</p:attrName>
                                        </p:attrNameLst>
                                      </p:cBhvr>
                                      <p:tavLst>
                                        <p:tav tm="0">
                                          <p:val>
                                            <p:strVal val="#ppt_x"/>
                                          </p:val>
                                        </p:tav>
                                        <p:tav tm="100000">
                                          <p:val>
                                            <p:strVal val="#ppt_x"/>
                                          </p:val>
                                        </p:tav>
                                      </p:tavLst>
                                    </p:anim>
                                    <p:anim calcmode="lin" valueType="num">
                                      <p:cBhvr>
                                        <p:cTn id="76" dur="500" fill="hold"/>
                                        <p:tgtEl>
                                          <p:spTgt spid="32"/>
                                        </p:tgtEl>
                                        <p:attrNameLst>
                                          <p:attrName>ppt_y</p:attrName>
                                        </p:attrNameLst>
                                      </p:cBhvr>
                                      <p:tavLst>
                                        <p:tav tm="0">
                                          <p:val>
                                            <p:strVal val="#ppt_y-#ppt_h/2"/>
                                          </p:val>
                                        </p:tav>
                                        <p:tav tm="100000">
                                          <p:val>
                                            <p:strVal val="#ppt_y"/>
                                          </p:val>
                                        </p:tav>
                                      </p:tavLst>
                                    </p:anim>
                                    <p:anim calcmode="lin" valueType="num">
                                      <p:cBhvr>
                                        <p:cTn id="77" dur="500" fill="hold"/>
                                        <p:tgtEl>
                                          <p:spTgt spid="32"/>
                                        </p:tgtEl>
                                        <p:attrNameLst>
                                          <p:attrName>ppt_w</p:attrName>
                                        </p:attrNameLst>
                                      </p:cBhvr>
                                      <p:tavLst>
                                        <p:tav tm="0">
                                          <p:val>
                                            <p:strVal val="#ppt_w"/>
                                          </p:val>
                                        </p:tav>
                                        <p:tav tm="100000">
                                          <p:val>
                                            <p:strVal val="#ppt_w"/>
                                          </p:val>
                                        </p:tav>
                                      </p:tavLst>
                                    </p:anim>
                                    <p:anim calcmode="lin" valueType="num">
                                      <p:cBhvr>
                                        <p:cTn id="78" dur="500" fill="hold"/>
                                        <p:tgtEl>
                                          <p:spTgt spid="32"/>
                                        </p:tgtEl>
                                        <p:attrNameLst>
                                          <p:attrName>ppt_h</p:attrName>
                                        </p:attrNameLst>
                                      </p:cBhvr>
                                      <p:tavLst>
                                        <p:tav tm="0">
                                          <p:val>
                                            <p:fltVal val="0"/>
                                          </p:val>
                                        </p:tav>
                                        <p:tav tm="100000">
                                          <p:val>
                                            <p:strVal val="#ppt_h"/>
                                          </p:val>
                                        </p:tav>
                                      </p:tavLst>
                                    </p:anim>
                                  </p:childTnLst>
                                </p:cTn>
                              </p:par>
                              <p:par>
                                <p:cTn id="79" presetID="10" presetClass="entr" presetSubtype="0" fill="hold" grpId="0" nodeType="withEffect">
                                  <p:stCondLst>
                                    <p:cond delay="250"/>
                                  </p:stCondLst>
                                  <p:childTnLst>
                                    <p:set>
                                      <p:cBhvr>
                                        <p:cTn id="80" dur="1" fill="hold">
                                          <p:stCondLst>
                                            <p:cond delay="0"/>
                                          </p:stCondLst>
                                        </p:cTn>
                                        <p:tgtEl>
                                          <p:spTgt spid="33"/>
                                        </p:tgtEl>
                                        <p:attrNameLst>
                                          <p:attrName>style.visibility</p:attrName>
                                        </p:attrNameLst>
                                      </p:cBhvr>
                                      <p:to>
                                        <p:strVal val="visible"/>
                                      </p:to>
                                    </p:set>
                                    <p:animEffect transition="in" filter="fade">
                                      <p:cBhvr>
                                        <p:cTn id="81" dur="500"/>
                                        <p:tgtEl>
                                          <p:spTgt spid="33"/>
                                        </p:tgtEl>
                                      </p:cBhvr>
                                    </p:animEffect>
                                  </p:childTnLst>
                                </p:cTn>
                              </p:par>
                            </p:childTnLst>
                          </p:cTn>
                        </p:par>
                        <p:par>
                          <p:cTn id="82" fill="hold">
                            <p:stCondLst>
                              <p:cond delay="4000"/>
                            </p:stCondLst>
                            <p:childTnLst>
                              <p:par>
                                <p:cTn id="83" presetID="17" presetClass="entr" presetSubtype="1" fill="hold" grpId="0" nodeType="afterEffect">
                                  <p:stCondLst>
                                    <p:cond delay="0"/>
                                  </p:stCondLst>
                                  <p:iterate type="lt">
                                    <p:tmPct val="10000"/>
                                  </p:iterate>
                                  <p:childTnLst>
                                    <p:set>
                                      <p:cBhvr>
                                        <p:cTn id="84" dur="1" fill="hold">
                                          <p:stCondLst>
                                            <p:cond delay="0"/>
                                          </p:stCondLst>
                                        </p:cTn>
                                        <p:tgtEl>
                                          <p:spTgt spid="34"/>
                                        </p:tgtEl>
                                        <p:attrNameLst>
                                          <p:attrName>style.visibility</p:attrName>
                                        </p:attrNameLst>
                                      </p:cBhvr>
                                      <p:to>
                                        <p:strVal val="visible"/>
                                      </p:to>
                                    </p:set>
                                    <p:anim calcmode="lin" valueType="num">
                                      <p:cBhvr>
                                        <p:cTn id="85" dur="500" fill="hold"/>
                                        <p:tgtEl>
                                          <p:spTgt spid="34"/>
                                        </p:tgtEl>
                                        <p:attrNameLst>
                                          <p:attrName>ppt_x</p:attrName>
                                        </p:attrNameLst>
                                      </p:cBhvr>
                                      <p:tavLst>
                                        <p:tav tm="0">
                                          <p:val>
                                            <p:strVal val="#ppt_x"/>
                                          </p:val>
                                        </p:tav>
                                        <p:tav tm="100000">
                                          <p:val>
                                            <p:strVal val="#ppt_x"/>
                                          </p:val>
                                        </p:tav>
                                      </p:tavLst>
                                    </p:anim>
                                    <p:anim calcmode="lin" valueType="num">
                                      <p:cBhvr>
                                        <p:cTn id="86" dur="500" fill="hold"/>
                                        <p:tgtEl>
                                          <p:spTgt spid="34"/>
                                        </p:tgtEl>
                                        <p:attrNameLst>
                                          <p:attrName>ppt_y</p:attrName>
                                        </p:attrNameLst>
                                      </p:cBhvr>
                                      <p:tavLst>
                                        <p:tav tm="0">
                                          <p:val>
                                            <p:strVal val="#ppt_y-#ppt_h/2"/>
                                          </p:val>
                                        </p:tav>
                                        <p:tav tm="100000">
                                          <p:val>
                                            <p:strVal val="#ppt_y"/>
                                          </p:val>
                                        </p:tav>
                                      </p:tavLst>
                                    </p:anim>
                                    <p:anim calcmode="lin" valueType="num">
                                      <p:cBhvr>
                                        <p:cTn id="87" dur="500" fill="hold"/>
                                        <p:tgtEl>
                                          <p:spTgt spid="34"/>
                                        </p:tgtEl>
                                        <p:attrNameLst>
                                          <p:attrName>ppt_w</p:attrName>
                                        </p:attrNameLst>
                                      </p:cBhvr>
                                      <p:tavLst>
                                        <p:tav tm="0">
                                          <p:val>
                                            <p:strVal val="#ppt_w"/>
                                          </p:val>
                                        </p:tav>
                                        <p:tav tm="100000">
                                          <p:val>
                                            <p:strVal val="#ppt_w"/>
                                          </p:val>
                                        </p:tav>
                                      </p:tavLst>
                                    </p:anim>
                                    <p:anim calcmode="lin" valueType="num">
                                      <p:cBhvr>
                                        <p:cTn id="88" dur="500" fill="hold"/>
                                        <p:tgtEl>
                                          <p:spTgt spid="34"/>
                                        </p:tgtEl>
                                        <p:attrNameLst>
                                          <p:attrName>ppt_h</p:attrName>
                                        </p:attrNameLst>
                                      </p:cBhvr>
                                      <p:tavLst>
                                        <p:tav tm="0">
                                          <p:val>
                                            <p:fltVal val="0"/>
                                          </p:val>
                                        </p:tav>
                                        <p:tav tm="100000">
                                          <p:val>
                                            <p:strVal val="#ppt_h"/>
                                          </p:val>
                                        </p:tav>
                                      </p:tavLst>
                                    </p:anim>
                                  </p:childTnLst>
                                </p:cTn>
                              </p:par>
                              <p:par>
                                <p:cTn id="89" presetID="10" presetClass="entr" presetSubtype="0" fill="hold" grpId="0" nodeType="withEffect">
                                  <p:stCondLst>
                                    <p:cond delay="250"/>
                                  </p:stCondLst>
                                  <p:childTnLst>
                                    <p:set>
                                      <p:cBhvr>
                                        <p:cTn id="90" dur="1" fill="hold">
                                          <p:stCondLst>
                                            <p:cond delay="0"/>
                                          </p:stCondLst>
                                        </p:cTn>
                                        <p:tgtEl>
                                          <p:spTgt spid="35"/>
                                        </p:tgtEl>
                                        <p:attrNameLst>
                                          <p:attrName>style.visibility</p:attrName>
                                        </p:attrNameLst>
                                      </p:cBhvr>
                                      <p:to>
                                        <p:strVal val="visible"/>
                                      </p:to>
                                    </p:set>
                                    <p:animEffect transition="in" filter="fade">
                                      <p:cBhvr>
                                        <p:cTn id="91" dur="500"/>
                                        <p:tgtEl>
                                          <p:spTgt spid="35"/>
                                        </p:tgtEl>
                                      </p:cBhvr>
                                    </p:animEffect>
                                  </p:childTnLst>
                                </p:cTn>
                              </p:par>
                            </p:childTnLst>
                          </p:cTn>
                        </p:par>
                        <p:par>
                          <p:cTn id="92" fill="hold">
                            <p:stCondLst>
                              <p:cond delay="4750"/>
                            </p:stCondLst>
                            <p:childTnLst>
                              <p:par>
                                <p:cTn id="93" presetID="17" presetClass="entr" presetSubtype="1" fill="hold" grpId="0" nodeType="afterEffect">
                                  <p:stCondLst>
                                    <p:cond delay="0"/>
                                  </p:stCondLst>
                                  <p:iterate type="lt">
                                    <p:tmPct val="10000"/>
                                  </p:iterate>
                                  <p:childTnLst>
                                    <p:set>
                                      <p:cBhvr>
                                        <p:cTn id="94" dur="1" fill="hold">
                                          <p:stCondLst>
                                            <p:cond delay="0"/>
                                          </p:stCondLst>
                                        </p:cTn>
                                        <p:tgtEl>
                                          <p:spTgt spid="36"/>
                                        </p:tgtEl>
                                        <p:attrNameLst>
                                          <p:attrName>style.visibility</p:attrName>
                                        </p:attrNameLst>
                                      </p:cBhvr>
                                      <p:to>
                                        <p:strVal val="visible"/>
                                      </p:to>
                                    </p:set>
                                    <p:anim calcmode="lin" valueType="num">
                                      <p:cBhvr>
                                        <p:cTn id="95" dur="500" fill="hold"/>
                                        <p:tgtEl>
                                          <p:spTgt spid="36"/>
                                        </p:tgtEl>
                                        <p:attrNameLst>
                                          <p:attrName>ppt_x</p:attrName>
                                        </p:attrNameLst>
                                      </p:cBhvr>
                                      <p:tavLst>
                                        <p:tav tm="0">
                                          <p:val>
                                            <p:strVal val="#ppt_x"/>
                                          </p:val>
                                        </p:tav>
                                        <p:tav tm="100000">
                                          <p:val>
                                            <p:strVal val="#ppt_x"/>
                                          </p:val>
                                        </p:tav>
                                      </p:tavLst>
                                    </p:anim>
                                    <p:anim calcmode="lin" valueType="num">
                                      <p:cBhvr>
                                        <p:cTn id="96" dur="500" fill="hold"/>
                                        <p:tgtEl>
                                          <p:spTgt spid="36"/>
                                        </p:tgtEl>
                                        <p:attrNameLst>
                                          <p:attrName>ppt_y</p:attrName>
                                        </p:attrNameLst>
                                      </p:cBhvr>
                                      <p:tavLst>
                                        <p:tav tm="0">
                                          <p:val>
                                            <p:strVal val="#ppt_y-#ppt_h/2"/>
                                          </p:val>
                                        </p:tav>
                                        <p:tav tm="100000">
                                          <p:val>
                                            <p:strVal val="#ppt_y"/>
                                          </p:val>
                                        </p:tav>
                                      </p:tavLst>
                                    </p:anim>
                                    <p:anim calcmode="lin" valueType="num">
                                      <p:cBhvr>
                                        <p:cTn id="97" dur="500" fill="hold"/>
                                        <p:tgtEl>
                                          <p:spTgt spid="36"/>
                                        </p:tgtEl>
                                        <p:attrNameLst>
                                          <p:attrName>ppt_w</p:attrName>
                                        </p:attrNameLst>
                                      </p:cBhvr>
                                      <p:tavLst>
                                        <p:tav tm="0">
                                          <p:val>
                                            <p:strVal val="#ppt_w"/>
                                          </p:val>
                                        </p:tav>
                                        <p:tav tm="100000">
                                          <p:val>
                                            <p:strVal val="#ppt_w"/>
                                          </p:val>
                                        </p:tav>
                                      </p:tavLst>
                                    </p:anim>
                                    <p:anim calcmode="lin" valueType="num">
                                      <p:cBhvr>
                                        <p:cTn id="98" dur="500" fill="hold"/>
                                        <p:tgtEl>
                                          <p:spTgt spid="36"/>
                                        </p:tgtEl>
                                        <p:attrNameLst>
                                          <p:attrName>ppt_h</p:attrName>
                                        </p:attrNameLst>
                                      </p:cBhvr>
                                      <p:tavLst>
                                        <p:tav tm="0">
                                          <p:val>
                                            <p:fltVal val="0"/>
                                          </p:val>
                                        </p:tav>
                                        <p:tav tm="100000">
                                          <p:val>
                                            <p:strVal val="#ppt_h"/>
                                          </p:val>
                                        </p:tav>
                                      </p:tavLst>
                                    </p:anim>
                                  </p:childTnLst>
                                </p:cTn>
                              </p:par>
                              <p:par>
                                <p:cTn id="99" presetID="10" presetClass="entr" presetSubtype="0" fill="hold" grpId="0" nodeType="withEffect">
                                  <p:stCondLst>
                                    <p:cond delay="250"/>
                                  </p:stCondLst>
                                  <p:childTnLst>
                                    <p:set>
                                      <p:cBhvr>
                                        <p:cTn id="100" dur="1" fill="hold">
                                          <p:stCondLst>
                                            <p:cond delay="0"/>
                                          </p:stCondLst>
                                        </p:cTn>
                                        <p:tgtEl>
                                          <p:spTgt spid="37"/>
                                        </p:tgtEl>
                                        <p:attrNameLst>
                                          <p:attrName>style.visibility</p:attrName>
                                        </p:attrNameLst>
                                      </p:cBhvr>
                                      <p:to>
                                        <p:strVal val="visible"/>
                                      </p:to>
                                    </p:set>
                                    <p:animEffect transition="in" filter="fade">
                                      <p:cBhvr>
                                        <p:cTn id="101" dur="500"/>
                                        <p:tgtEl>
                                          <p:spTgt spid="37"/>
                                        </p:tgtEl>
                                      </p:cBhvr>
                                    </p:animEffect>
                                  </p:childTnLst>
                                </p:cTn>
                              </p:par>
                            </p:childTnLst>
                          </p:cTn>
                        </p:par>
                        <p:par>
                          <p:cTn id="102" fill="hold">
                            <p:stCondLst>
                              <p:cond delay="5500"/>
                            </p:stCondLst>
                            <p:childTnLst>
                              <p:par>
                                <p:cTn id="103" presetID="17" presetClass="entr" presetSubtype="1" fill="hold" grpId="0" nodeType="afterEffect">
                                  <p:stCondLst>
                                    <p:cond delay="0"/>
                                  </p:stCondLst>
                                  <p:iterate type="lt">
                                    <p:tmPct val="10000"/>
                                  </p:iterate>
                                  <p:childTnLst>
                                    <p:set>
                                      <p:cBhvr>
                                        <p:cTn id="104" dur="1" fill="hold">
                                          <p:stCondLst>
                                            <p:cond delay="0"/>
                                          </p:stCondLst>
                                        </p:cTn>
                                        <p:tgtEl>
                                          <p:spTgt spid="38"/>
                                        </p:tgtEl>
                                        <p:attrNameLst>
                                          <p:attrName>style.visibility</p:attrName>
                                        </p:attrNameLst>
                                      </p:cBhvr>
                                      <p:to>
                                        <p:strVal val="visible"/>
                                      </p:to>
                                    </p:set>
                                    <p:anim calcmode="lin" valueType="num">
                                      <p:cBhvr>
                                        <p:cTn id="105" dur="500" fill="hold"/>
                                        <p:tgtEl>
                                          <p:spTgt spid="38"/>
                                        </p:tgtEl>
                                        <p:attrNameLst>
                                          <p:attrName>ppt_x</p:attrName>
                                        </p:attrNameLst>
                                      </p:cBhvr>
                                      <p:tavLst>
                                        <p:tav tm="0">
                                          <p:val>
                                            <p:strVal val="#ppt_x"/>
                                          </p:val>
                                        </p:tav>
                                        <p:tav tm="100000">
                                          <p:val>
                                            <p:strVal val="#ppt_x"/>
                                          </p:val>
                                        </p:tav>
                                      </p:tavLst>
                                    </p:anim>
                                    <p:anim calcmode="lin" valueType="num">
                                      <p:cBhvr>
                                        <p:cTn id="106" dur="500" fill="hold"/>
                                        <p:tgtEl>
                                          <p:spTgt spid="38"/>
                                        </p:tgtEl>
                                        <p:attrNameLst>
                                          <p:attrName>ppt_y</p:attrName>
                                        </p:attrNameLst>
                                      </p:cBhvr>
                                      <p:tavLst>
                                        <p:tav tm="0">
                                          <p:val>
                                            <p:strVal val="#ppt_y-#ppt_h/2"/>
                                          </p:val>
                                        </p:tav>
                                        <p:tav tm="100000">
                                          <p:val>
                                            <p:strVal val="#ppt_y"/>
                                          </p:val>
                                        </p:tav>
                                      </p:tavLst>
                                    </p:anim>
                                    <p:anim calcmode="lin" valueType="num">
                                      <p:cBhvr>
                                        <p:cTn id="107" dur="500" fill="hold"/>
                                        <p:tgtEl>
                                          <p:spTgt spid="38"/>
                                        </p:tgtEl>
                                        <p:attrNameLst>
                                          <p:attrName>ppt_w</p:attrName>
                                        </p:attrNameLst>
                                      </p:cBhvr>
                                      <p:tavLst>
                                        <p:tav tm="0">
                                          <p:val>
                                            <p:strVal val="#ppt_w"/>
                                          </p:val>
                                        </p:tav>
                                        <p:tav tm="100000">
                                          <p:val>
                                            <p:strVal val="#ppt_w"/>
                                          </p:val>
                                        </p:tav>
                                      </p:tavLst>
                                    </p:anim>
                                    <p:anim calcmode="lin" valueType="num">
                                      <p:cBhvr>
                                        <p:cTn id="108" dur="500" fill="hold"/>
                                        <p:tgtEl>
                                          <p:spTgt spid="38"/>
                                        </p:tgtEl>
                                        <p:attrNameLst>
                                          <p:attrName>ppt_h</p:attrName>
                                        </p:attrNameLst>
                                      </p:cBhvr>
                                      <p:tavLst>
                                        <p:tav tm="0">
                                          <p:val>
                                            <p:fltVal val="0"/>
                                          </p:val>
                                        </p:tav>
                                        <p:tav tm="100000">
                                          <p:val>
                                            <p:strVal val="#ppt_h"/>
                                          </p:val>
                                        </p:tav>
                                      </p:tavLst>
                                    </p:anim>
                                  </p:childTnLst>
                                </p:cTn>
                              </p:par>
                              <p:par>
                                <p:cTn id="109" presetID="10" presetClass="entr" presetSubtype="0" fill="hold" grpId="0" nodeType="withEffect">
                                  <p:stCondLst>
                                    <p:cond delay="250"/>
                                  </p:stCondLst>
                                  <p:childTnLst>
                                    <p:set>
                                      <p:cBhvr>
                                        <p:cTn id="110" dur="1" fill="hold">
                                          <p:stCondLst>
                                            <p:cond delay="0"/>
                                          </p:stCondLst>
                                        </p:cTn>
                                        <p:tgtEl>
                                          <p:spTgt spid="39"/>
                                        </p:tgtEl>
                                        <p:attrNameLst>
                                          <p:attrName>style.visibility</p:attrName>
                                        </p:attrNameLst>
                                      </p:cBhvr>
                                      <p:to>
                                        <p:strVal val="visible"/>
                                      </p:to>
                                    </p:set>
                                    <p:animEffect transition="in" filter="fade">
                                      <p:cBhvr>
                                        <p:cTn id="111"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P spid="9" grpId="0" animBg="1"/>
      <p:bldP spid="14" grpId="0"/>
      <p:bldP spid="15" grpId="0"/>
      <p:bldP spid="16" grpId="0"/>
      <p:bldP spid="18" grpId="0"/>
      <p:bldP spid="19" grpId="0"/>
      <p:bldP spid="20" grpId="0" animBg="1"/>
      <p:bldP spid="22" grpId="0" animBg="1"/>
      <p:bldP spid="24" grpId="0" animBg="1"/>
      <p:bldP spid="26" grpId="0" animBg="1"/>
      <p:bldP spid="28" grpId="0" animBg="1"/>
      <p:bldP spid="30" grpId="0"/>
      <p:bldP spid="31" grpId="0"/>
      <p:bldP spid="32" grpId="0"/>
      <p:bldP spid="33" grpId="0"/>
      <p:bldP spid="34" grpId="0"/>
      <p:bldP spid="35" grpId="0"/>
      <p:bldP spid="36" grpId="0"/>
      <p:bldP spid="37" grpId="0"/>
      <p:bldP spid="38" grpId="0"/>
      <p:bldP spid="3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Rectangle 7"/>
          <p:cNvSpPr>
            <a:spLocks noChangeArrowheads="1"/>
          </p:cNvSpPr>
          <p:nvPr/>
        </p:nvSpPr>
        <p:spPr bwMode="auto">
          <a:xfrm>
            <a:off x="0" y="2839301"/>
            <a:ext cx="9144000" cy="18006"/>
          </a:xfrm>
          <a:prstGeom prst="rect">
            <a:avLst/>
          </a:prstGeom>
          <a:solidFill>
            <a:schemeClr val="accent1"/>
          </a:solidFill>
          <a:ln>
            <a:solidFill>
              <a:schemeClr val="accent1"/>
            </a:solidFill>
          </a:ln>
        </p:spPr>
        <p:txBody>
          <a:bodyPr/>
          <a:lstStyle/>
          <a:p>
            <a:pPr eaLnBrk="1" hangingPunct="1"/>
            <a:endParaRPr lang="zh-CN" altLang="zh-CN"/>
          </a:p>
        </p:txBody>
      </p:sp>
      <p:grpSp>
        <p:nvGrpSpPr>
          <p:cNvPr id="3" name="组合 2"/>
          <p:cNvGrpSpPr/>
          <p:nvPr/>
        </p:nvGrpSpPr>
        <p:grpSpPr>
          <a:xfrm>
            <a:off x="1745505" y="2221177"/>
            <a:ext cx="154781" cy="703876"/>
            <a:chOff x="1745505" y="2220491"/>
            <a:chExt cx="154781" cy="703659"/>
          </a:xfrm>
        </p:grpSpPr>
        <p:sp>
          <p:nvSpPr>
            <p:cNvPr id="146" name="Rectangle 6"/>
            <p:cNvSpPr>
              <a:spLocks noChangeArrowheads="1"/>
            </p:cNvSpPr>
            <p:nvPr/>
          </p:nvSpPr>
          <p:spPr bwMode="auto">
            <a:xfrm>
              <a:off x="1814562" y="2220491"/>
              <a:ext cx="16669" cy="626269"/>
            </a:xfrm>
            <a:prstGeom prst="rect">
              <a:avLst/>
            </a:prstGeom>
            <a:solidFill>
              <a:schemeClr val="tx1">
                <a:lumMod val="50000"/>
                <a:lumOff val="50000"/>
              </a:schemeClr>
            </a:solidFill>
            <a:ln>
              <a:noFill/>
            </a:ln>
          </p:spPr>
          <p:txBody>
            <a:bodyPr/>
            <a:lstStyle/>
            <a:p>
              <a:pPr eaLnBrk="1" hangingPunct="1"/>
              <a:endParaRPr lang="zh-CN" altLang="zh-CN"/>
            </a:p>
          </p:txBody>
        </p:sp>
        <p:sp>
          <p:nvSpPr>
            <p:cNvPr id="148" name="Oval 8"/>
            <p:cNvSpPr>
              <a:spLocks noChangeArrowheads="1"/>
            </p:cNvSpPr>
            <p:nvPr/>
          </p:nvSpPr>
          <p:spPr bwMode="auto">
            <a:xfrm>
              <a:off x="1745505" y="2768178"/>
              <a:ext cx="154781" cy="155972"/>
            </a:xfrm>
            <a:prstGeom prst="ellipse">
              <a:avLst/>
            </a:prstGeom>
            <a:solidFill>
              <a:schemeClr val="accent1"/>
            </a:solidFill>
            <a:ln>
              <a:noFill/>
            </a:ln>
          </p:spPr>
          <p:txBody>
            <a:bodyPr/>
            <a:lstStyle/>
            <a:p>
              <a:pPr eaLnBrk="1" hangingPunct="1"/>
              <a:endParaRPr lang="zh-CN" altLang="zh-CN"/>
            </a:p>
          </p:txBody>
        </p:sp>
      </p:grpSp>
      <p:grpSp>
        <p:nvGrpSpPr>
          <p:cNvPr id="4" name="组合 4"/>
          <p:cNvGrpSpPr/>
          <p:nvPr/>
        </p:nvGrpSpPr>
        <p:grpSpPr>
          <a:xfrm>
            <a:off x="2993455" y="2769033"/>
            <a:ext cx="154781" cy="703877"/>
            <a:chOff x="2993454" y="2768178"/>
            <a:chExt cx="154781" cy="703660"/>
          </a:xfrm>
        </p:grpSpPr>
        <p:sp>
          <p:nvSpPr>
            <p:cNvPr id="145" name="Rectangle 5"/>
            <p:cNvSpPr>
              <a:spLocks noChangeArrowheads="1"/>
            </p:cNvSpPr>
            <p:nvPr/>
          </p:nvSpPr>
          <p:spPr bwMode="auto">
            <a:xfrm>
              <a:off x="3062511" y="2924150"/>
              <a:ext cx="15478" cy="547688"/>
            </a:xfrm>
            <a:prstGeom prst="rect">
              <a:avLst/>
            </a:prstGeom>
            <a:solidFill>
              <a:schemeClr val="tx1">
                <a:lumMod val="50000"/>
                <a:lumOff val="50000"/>
              </a:schemeClr>
            </a:solidFill>
            <a:ln>
              <a:noFill/>
            </a:ln>
          </p:spPr>
          <p:txBody>
            <a:bodyPr/>
            <a:lstStyle/>
            <a:p>
              <a:pPr eaLnBrk="1" hangingPunct="1"/>
              <a:endParaRPr lang="zh-CN" altLang="zh-CN"/>
            </a:p>
          </p:txBody>
        </p:sp>
        <p:sp>
          <p:nvSpPr>
            <p:cNvPr id="154" name="Oval 14"/>
            <p:cNvSpPr>
              <a:spLocks noChangeArrowheads="1"/>
            </p:cNvSpPr>
            <p:nvPr/>
          </p:nvSpPr>
          <p:spPr bwMode="auto">
            <a:xfrm>
              <a:off x="2993454" y="2768178"/>
              <a:ext cx="154781" cy="155972"/>
            </a:xfrm>
            <a:prstGeom prst="ellipse">
              <a:avLst/>
            </a:prstGeom>
            <a:solidFill>
              <a:schemeClr val="accent2"/>
            </a:solidFill>
            <a:ln>
              <a:noFill/>
            </a:ln>
          </p:spPr>
          <p:txBody>
            <a:bodyPr/>
            <a:lstStyle/>
            <a:p>
              <a:pPr eaLnBrk="1" hangingPunct="1"/>
              <a:endParaRPr lang="zh-CN" altLang="zh-CN"/>
            </a:p>
          </p:txBody>
        </p:sp>
      </p:grpSp>
      <p:grpSp>
        <p:nvGrpSpPr>
          <p:cNvPr id="5" name="组合 6"/>
          <p:cNvGrpSpPr/>
          <p:nvPr/>
        </p:nvGrpSpPr>
        <p:grpSpPr>
          <a:xfrm>
            <a:off x="4064842" y="2221177"/>
            <a:ext cx="155972" cy="703876"/>
            <a:chOff x="4064842" y="2220491"/>
            <a:chExt cx="155972" cy="703659"/>
          </a:xfrm>
        </p:grpSpPr>
        <p:sp>
          <p:nvSpPr>
            <p:cNvPr id="157" name="Rectangle 17"/>
            <p:cNvSpPr>
              <a:spLocks noChangeArrowheads="1"/>
            </p:cNvSpPr>
            <p:nvPr/>
          </p:nvSpPr>
          <p:spPr bwMode="auto">
            <a:xfrm>
              <a:off x="4135089" y="2220491"/>
              <a:ext cx="15478" cy="626269"/>
            </a:xfrm>
            <a:prstGeom prst="rect">
              <a:avLst/>
            </a:prstGeom>
            <a:solidFill>
              <a:schemeClr val="tx1">
                <a:lumMod val="50000"/>
                <a:lumOff val="50000"/>
              </a:schemeClr>
            </a:solidFill>
            <a:ln>
              <a:noFill/>
            </a:ln>
          </p:spPr>
          <p:txBody>
            <a:bodyPr/>
            <a:lstStyle/>
            <a:p>
              <a:pPr eaLnBrk="1" hangingPunct="1"/>
              <a:endParaRPr lang="zh-CN" altLang="zh-CN"/>
            </a:p>
          </p:txBody>
        </p:sp>
        <p:sp>
          <p:nvSpPr>
            <p:cNvPr id="158" name="Oval 18"/>
            <p:cNvSpPr>
              <a:spLocks noChangeArrowheads="1"/>
            </p:cNvSpPr>
            <p:nvPr/>
          </p:nvSpPr>
          <p:spPr bwMode="auto">
            <a:xfrm>
              <a:off x="4064842" y="2768178"/>
              <a:ext cx="155972" cy="155972"/>
            </a:xfrm>
            <a:prstGeom prst="ellipse">
              <a:avLst/>
            </a:prstGeom>
            <a:solidFill>
              <a:schemeClr val="accent3"/>
            </a:solidFill>
            <a:ln>
              <a:noFill/>
            </a:ln>
          </p:spPr>
          <p:txBody>
            <a:bodyPr/>
            <a:lstStyle/>
            <a:p>
              <a:pPr eaLnBrk="1" hangingPunct="1"/>
              <a:endParaRPr lang="zh-CN" altLang="zh-CN"/>
            </a:p>
          </p:txBody>
        </p:sp>
      </p:grpSp>
      <p:grpSp>
        <p:nvGrpSpPr>
          <p:cNvPr id="6" name="组合 8"/>
          <p:cNvGrpSpPr/>
          <p:nvPr/>
        </p:nvGrpSpPr>
        <p:grpSpPr>
          <a:xfrm>
            <a:off x="5192289" y="2769033"/>
            <a:ext cx="155972" cy="703877"/>
            <a:chOff x="5192289" y="2768178"/>
            <a:chExt cx="155972" cy="703660"/>
          </a:xfrm>
        </p:grpSpPr>
        <p:sp>
          <p:nvSpPr>
            <p:cNvPr id="156" name="Rectangle 16"/>
            <p:cNvSpPr>
              <a:spLocks noChangeArrowheads="1"/>
            </p:cNvSpPr>
            <p:nvPr/>
          </p:nvSpPr>
          <p:spPr bwMode="auto">
            <a:xfrm>
              <a:off x="5262536" y="2924150"/>
              <a:ext cx="15478" cy="547688"/>
            </a:xfrm>
            <a:prstGeom prst="rect">
              <a:avLst/>
            </a:prstGeom>
            <a:solidFill>
              <a:schemeClr val="tx1">
                <a:lumMod val="50000"/>
                <a:lumOff val="50000"/>
              </a:schemeClr>
            </a:solidFill>
            <a:ln>
              <a:noFill/>
            </a:ln>
          </p:spPr>
          <p:txBody>
            <a:bodyPr/>
            <a:lstStyle/>
            <a:p>
              <a:pPr eaLnBrk="1" hangingPunct="1"/>
              <a:endParaRPr lang="zh-CN" altLang="zh-CN"/>
            </a:p>
          </p:txBody>
        </p:sp>
        <p:sp>
          <p:nvSpPr>
            <p:cNvPr id="159" name="Oval 19"/>
            <p:cNvSpPr>
              <a:spLocks noChangeArrowheads="1"/>
            </p:cNvSpPr>
            <p:nvPr/>
          </p:nvSpPr>
          <p:spPr bwMode="auto">
            <a:xfrm>
              <a:off x="5192289" y="2768178"/>
              <a:ext cx="155972" cy="155972"/>
            </a:xfrm>
            <a:prstGeom prst="ellipse">
              <a:avLst/>
            </a:prstGeom>
            <a:solidFill>
              <a:schemeClr val="accent4"/>
            </a:solidFill>
            <a:ln>
              <a:noFill/>
            </a:ln>
          </p:spPr>
          <p:txBody>
            <a:bodyPr/>
            <a:lstStyle/>
            <a:p>
              <a:pPr eaLnBrk="1" hangingPunct="1"/>
              <a:endParaRPr lang="zh-CN" altLang="zh-CN"/>
            </a:p>
          </p:txBody>
        </p:sp>
      </p:grpSp>
      <p:grpSp>
        <p:nvGrpSpPr>
          <p:cNvPr id="7" name="组合 10"/>
          <p:cNvGrpSpPr/>
          <p:nvPr/>
        </p:nvGrpSpPr>
        <p:grpSpPr>
          <a:xfrm>
            <a:off x="6269755" y="2221177"/>
            <a:ext cx="155972" cy="703876"/>
            <a:chOff x="6269755" y="2220491"/>
            <a:chExt cx="155972" cy="703659"/>
          </a:xfrm>
        </p:grpSpPr>
        <p:sp>
          <p:nvSpPr>
            <p:cNvPr id="162" name="Rectangle 267"/>
            <p:cNvSpPr>
              <a:spLocks noChangeArrowheads="1"/>
            </p:cNvSpPr>
            <p:nvPr/>
          </p:nvSpPr>
          <p:spPr bwMode="auto">
            <a:xfrm>
              <a:off x="6340002" y="2220491"/>
              <a:ext cx="15478" cy="626269"/>
            </a:xfrm>
            <a:prstGeom prst="rect">
              <a:avLst/>
            </a:prstGeom>
            <a:solidFill>
              <a:schemeClr val="tx1">
                <a:lumMod val="50000"/>
                <a:lumOff val="50000"/>
              </a:schemeClr>
            </a:solidFill>
            <a:ln>
              <a:noFill/>
            </a:ln>
          </p:spPr>
          <p:txBody>
            <a:bodyPr/>
            <a:lstStyle/>
            <a:p>
              <a:pPr eaLnBrk="1" hangingPunct="1"/>
              <a:endParaRPr lang="zh-CN" altLang="zh-CN"/>
            </a:p>
          </p:txBody>
        </p:sp>
        <p:sp>
          <p:nvSpPr>
            <p:cNvPr id="163" name="Oval 268"/>
            <p:cNvSpPr>
              <a:spLocks noChangeArrowheads="1"/>
            </p:cNvSpPr>
            <p:nvPr/>
          </p:nvSpPr>
          <p:spPr bwMode="auto">
            <a:xfrm>
              <a:off x="6269755" y="2768178"/>
              <a:ext cx="155972" cy="155972"/>
            </a:xfrm>
            <a:prstGeom prst="ellipse">
              <a:avLst/>
            </a:prstGeom>
            <a:solidFill>
              <a:schemeClr val="accent3"/>
            </a:solidFill>
            <a:ln>
              <a:noFill/>
            </a:ln>
          </p:spPr>
          <p:txBody>
            <a:bodyPr/>
            <a:lstStyle/>
            <a:p>
              <a:pPr eaLnBrk="1" hangingPunct="1"/>
              <a:endParaRPr lang="zh-CN" altLang="zh-CN"/>
            </a:p>
          </p:txBody>
        </p:sp>
      </p:grpSp>
      <p:grpSp>
        <p:nvGrpSpPr>
          <p:cNvPr id="8" name="组合 12"/>
          <p:cNvGrpSpPr/>
          <p:nvPr/>
        </p:nvGrpSpPr>
        <p:grpSpPr>
          <a:xfrm>
            <a:off x="7657280" y="2769033"/>
            <a:ext cx="155972" cy="703877"/>
            <a:chOff x="7657280" y="2768178"/>
            <a:chExt cx="155972" cy="703660"/>
          </a:xfrm>
        </p:grpSpPr>
        <p:sp>
          <p:nvSpPr>
            <p:cNvPr id="161" name="Rectangle 266"/>
            <p:cNvSpPr>
              <a:spLocks noChangeArrowheads="1"/>
            </p:cNvSpPr>
            <p:nvPr/>
          </p:nvSpPr>
          <p:spPr bwMode="auto">
            <a:xfrm>
              <a:off x="7727527" y="2924150"/>
              <a:ext cx="15478" cy="547688"/>
            </a:xfrm>
            <a:prstGeom prst="rect">
              <a:avLst/>
            </a:prstGeom>
            <a:solidFill>
              <a:schemeClr val="tx1">
                <a:lumMod val="50000"/>
                <a:lumOff val="50000"/>
              </a:schemeClr>
            </a:solidFill>
            <a:ln>
              <a:noFill/>
            </a:ln>
          </p:spPr>
          <p:txBody>
            <a:bodyPr/>
            <a:lstStyle/>
            <a:p>
              <a:pPr eaLnBrk="1" hangingPunct="1"/>
              <a:endParaRPr lang="zh-CN" altLang="zh-CN"/>
            </a:p>
          </p:txBody>
        </p:sp>
        <p:sp>
          <p:nvSpPr>
            <p:cNvPr id="165" name="Oval 270"/>
            <p:cNvSpPr>
              <a:spLocks noChangeArrowheads="1"/>
            </p:cNvSpPr>
            <p:nvPr/>
          </p:nvSpPr>
          <p:spPr bwMode="auto">
            <a:xfrm>
              <a:off x="7657280" y="2768178"/>
              <a:ext cx="155972" cy="155972"/>
            </a:xfrm>
            <a:prstGeom prst="ellipse">
              <a:avLst/>
            </a:prstGeom>
            <a:solidFill>
              <a:schemeClr val="accent2"/>
            </a:solidFill>
            <a:ln>
              <a:noFill/>
            </a:ln>
          </p:spPr>
          <p:txBody>
            <a:bodyPr/>
            <a:lstStyle/>
            <a:p>
              <a:pPr eaLnBrk="1" hangingPunct="1"/>
              <a:endParaRPr lang="zh-CN" altLang="zh-CN"/>
            </a:p>
          </p:txBody>
        </p:sp>
      </p:grpSp>
      <p:grpSp>
        <p:nvGrpSpPr>
          <p:cNvPr id="9" name="组合 3"/>
          <p:cNvGrpSpPr/>
          <p:nvPr/>
        </p:nvGrpSpPr>
        <p:grpSpPr>
          <a:xfrm>
            <a:off x="1589535" y="1986550"/>
            <a:ext cx="466725" cy="469251"/>
            <a:chOff x="1589534" y="1985937"/>
            <a:chExt cx="466725" cy="469106"/>
          </a:xfrm>
        </p:grpSpPr>
        <p:sp>
          <p:nvSpPr>
            <p:cNvPr id="153" name="Oval 13"/>
            <p:cNvSpPr>
              <a:spLocks noChangeArrowheads="1"/>
            </p:cNvSpPr>
            <p:nvPr/>
          </p:nvSpPr>
          <p:spPr bwMode="auto">
            <a:xfrm>
              <a:off x="1589534" y="1985937"/>
              <a:ext cx="466725" cy="469106"/>
            </a:xfrm>
            <a:prstGeom prst="ellipse">
              <a:avLst/>
            </a:prstGeom>
            <a:solidFill>
              <a:schemeClr val="accent1"/>
            </a:solidFill>
            <a:ln>
              <a:noFill/>
            </a:ln>
          </p:spPr>
          <p:txBody>
            <a:body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71" name="Rectangle 33"/>
            <p:cNvSpPr>
              <a:spLocks noChangeArrowheads="1"/>
            </p:cNvSpPr>
            <p:nvPr/>
          </p:nvSpPr>
          <p:spPr bwMode="auto">
            <a:xfrm>
              <a:off x="1662540" y="2045644"/>
              <a:ext cx="281167" cy="34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eaLnBrk="1" hangingPunct="1"/>
              <a:r>
                <a:rPr lang="id-ID" b="1" dirty="0">
                  <a:solidFill>
                    <a:schemeClr val="bg1"/>
                  </a:solidFill>
                  <a:latin typeface="微软雅黑" panose="020B0503020204020204" pitchFamily="34" charset="-122"/>
                  <a:ea typeface="微软雅黑" panose="020B0503020204020204" pitchFamily="34" charset="-122"/>
                </a:rPr>
                <a:t>1</a:t>
              </a:r>
              <a:endParaRPr lang="en-US" altLang="zh-CN" b="1" dirty="0">
                <a:solidFill>
                  <a:schemeClr val="bg1"/>
                </a:solidFill>
                <a:latin typeface="微软雅黑" panose="020B0503020204020204" pitchFamily="34" charset="-122"/>
                <a:ea typeface="微软雅黑" panose="020B0503020204020204" pitchFamily="34" charset="-122"/>
              </a:endParaRPr>
            </a:p>
          </p:txBody>
        </p:sp>
      </p:grpSp>
      <p:grpSp>
        <p:nvGrpSpPr>
          <p:cNvPr id="10" name="组合 7"/>
          <p:cNvGrpSpPr/>
          <p:nvPr/>
        </p:nvGrpSpPr>
        <p:grpSpPr>
          <a:xfrm>
            <a:off x="3910061" y="1986550"/>
            <a:ext cx="466725" cy="469251"/>
            <a:chOff x="3910061" y="1985937"/>
            <a:chExt cx="466725" cy="469106"/>
          </a:xfrm>
        </p:grpSpPr>
        <p:sp>
          <p:nvSpPr>
            <p:cNvPr id="170" name="Oval 20"/>
            <p:cNvSpPr>
              <a:spLocks noChangeArrowheads="1"/>
            </p:cNvSpPr>
            <p:nvPr/>
          </p:nvSpPr>
          <p:spPr bwMode="auto">
            <a:xfrm>
              <a:off x="3910061" y="1985937"/>
              <a:ext cx="466725" cy="469106"/>
            </a:xfrm>
            <a:prstGeom prst="ellipse">
              <a:avLst/>
            </a:prstGeom>
            <a:solidFill>
              <a:schemeClr val="accent3"/>
            </a:solidFill>
            <a:ln>
              <a:noFill/>
            </a:ln>
          </p:spPr>
          <p:txBody>
            <a:body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72" name="Rectangle 34"/>
            <p:cNvSpPr>
              <a:spLocks noChangeArrowheads="1"/>
            </p:cNvSpPr>
            <p:nvPr/>
          </p:nvSpPr>
          <p:spPr bwMode="auto">
            <a:xfrm>
              <a:off x="3986261" y="2031857"/>
              <a:ext cx="281167" cy="34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eaLnBrk="1" hangingPunct="1"/>
              <a:r>
                <a:rPr lang="id-ID" b="1" dirty="0">
                  <a:solidFill>
                    <a:schemeClr val="bg1"/>
                  </a:solidFill>
                  <a:latin typeface="微软雅黑" panose="020B0503020204020204" pitchFamily="34" charset="-122"/>
                  <a:ea typeface="微软雅黑" panose="020B0503020204020204" pitchFamily="34" charset="-122"/>
                </a:rPr>
                <a:t>3</a:t>
              </a:r>
              <a:endParaRPr lang="en-US" altLang="zh-CN" b="1" dirty="0">
                <a:solidFill>
                  <a:schemeClr val="bg1"/>
                </a:solidFill>
                <a:latin typeface="微软雅黑" panose="020B0503020204020204" pitchFamily="34" charset="-122"/>
                <a:ea typeface="微软雅黑" panose="020B0503020204020204" pitchFamily="34" charset="-122"/>
              </a:endParaRPr>
            </a:p>
          </p:txBody>
        </p:sp>
      </p:grpSp>
      <p:grpSp>
        <p:nvGrpSpPr>
          <p:cNvPr id="11" name="组合 11"/>
          <p:cNvGrpSpPr/>
          <p:nvPr/>
        </p:nvGrpSpPr>
        <p:grpSpPr>
          <a:xfrm>
            <a:off x="6114975" y="1986550"/>
            <a:ext cx="466725" cy="469251"/>
            <a:chOff x="6114974" y="1985937"/>
            <a:chExt cx="466725" cy="469106"/>
          </a:xfrm>
        </p:grpSpPr>
        <p:sp>
          <p:nvSpPr>
            <p:cNvPr id="164" name="Oval 269"/>
            <p:cNvSpPr>
              <a:spLocks noChangeArrowheads="1"/>
            </p:cNvSpPr>
            <p:nvPr/>
          </p:nvSpPr>
          <p:spPr bwMode="auto">
            <a:xfrm>
              <a:off x="6114974" y="1985937"/>
              <a:ext cx="466725" cy="469106"/>
            </a:xfrm>
            <a:prstGeom prst="ellipse">
              <a:avLst/>
            </a:prstGeom>
            <a:solidFill>
              <a:schemeClr val="accent3"/>
            </a:solidFill>
            <a:ln>
              <a:noFill/>
            </a:ln>
          </p:spPr>
          <p:txBody>
            <a:body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73" name="Rectangle 35"/>
            <p:cNvSpPr>
              <a:spLocks noChangeArrowheads="1"/>
            </p:cNvSpPr>
            <p:nvPr/>
          </p:nvSpPr>
          <p:spPr bwMode="auto">
            <a:xfrm>
              <a:off x="6181649" y="2045644"/>
              <a:ext cx="281167" cy="34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eaLnBrk="1" hangingPunct="1"/>
              <a:r>
                <a:rPr lang="id-ID" b="1" dirty="0">
                  <a:solidFill>
                    <a:schemeClr val="bg1"/>
                  </a:solidFill>
                  <a:latin typeface="微软雅黑" panose="020B0503020204020204" pitchFamily="34" charset="-122"/>
                  <a:ea typeface="微软雅黑" panose="020B0503020204020204" pitchFamily="34" charset="-122"/>
                </a:rPr>
                <a:t>5</a:t>
              </a:r>
              <a:endParaRPr lang="en-US" altLang="zh-CN" b="1" dirty="0">
                <a:solidFill>
                  <a:schemeClr val="bg1"/>
                </a:solidFill>
                <a:latin typeface="微软雅黑" panose="020B0503020204020204" pitchFamily="34" charset="-122"/>
                <a:ea typeface="微软雅黑" panose="020B0503020204020204" pitchFamily="34" charset="-122"/>
              </a:endParaRPr>
            </a:p>
          </p:txBody>
        </p:sp>
      </p:grpSp>
      <p:grpSp>
        <p:nvGrpSpPr>
          <p:cNvPr id="12" name="组合 5"/>
          <p:cNvGrpSpPr/>
          <p:nvPr/>
        </p:nvGrpSpPr>
        <p:grpSpPr>
          <a:xfrm>
            <a:off x="2837484" y="3238286"/>
            <a:ext cx="466725" cy="469251"/>
            <a:chOff x="2837483" y="3237285"/>
            <a:chExt cx="466725" cy="469106"/>
          </a:xfrm>
        </p:grpSpPr>
        <p:sp>
          <p:nvSpPr>
            <p:cNvPr id="155" name="Oval 15"/>
            <p:cNvSpPr>
              <a:spLocks noChangeArrowheads="1"/>
            </p:cNvSpPr>
            <p:nvPr/>
          </p:nvSpPr>
          <p:spPr bwMode="auto">
            <a:xfrm>
              <a:off x="2837483" y="3237285"/>
              <a:ext cx="466725" cy="469106"/>
            </a:xfrm>
            <a:prstGeom prst="ellipse">
              <a:avLst/>
            </a:prstGeom>
            <a:solidFill>
              <a:schemeClr val="accent2"/>
            </a:solidFill>
            <a:ln>
              <a:noFill/>
            </a:ln>
          </p:spPr>
          <p:txBody>
            <a:body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75" name="Rectangle 37"/>
            <p:cNvSpPr>
              <a:spLocks noChangeArrowheads="1"/>
            </p:cNvSpPr>
            <p:nvPr/>
          </p:nvSpPr>
          <p:spPr bwMode="auto">
            <a:xfrm>
              <a:off x="2904158" y="3269402"/>
              <a:ext cx="281167" cy="34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eaLnBrk="1" hangingPunct="1"/>
              <a:r>
                <a:rPr lang="id-ID" b="1" dirty="0">
                  <a:solidFill>
                    <a:schemeClr val="bg1"/>
                  </a:solidFill>
                  <a:latin typeface="微软雅黑" panose="020B0503020204020204" pitchFamily="34" charset="-122"/>
                  <a:ea typeface="微软雅黑" panose="020B0503020204020204" pitchFamily="34" charset="-122"/>
                </a:rPr>
                <a:t>2</a:t>
              </a:r>
              <a:endParaRPr lang="en-US" altLang="zh-CN" b="1" dirty="0">
                <a:solidFill>
                  <a:schemeClr val="bg1"/>
                </a:solidFill>
                <a:latin typeface="微软雅黑" panose="020B0503020204020204" pitchFamily="34" charset="-122"/>
                <a:ea typeface="微软雅黑" panose="020B0503020204020204" pitchFamily="34" charset="-122"/>
              </a:endParaRPr>
            </a:p>
          </p:txBody>
        </p:sp>
      </p:grpSp>
      <p:grpSp>
        <p:nvGrpSpPr>
          <p:cNvPr id="13" name="组合 9"/>
          <p:cNvGrpSpPr/>
          <p:nvPr/>
        </p:nvGrpSpPr>
        <p:grpSpPr>
          <a:xfrm>
            <a:off x="5037509" y="3238286"/>
            <a:ext cx="466725" cy="469251"/>
            <a:chOff x="5037508" y="3237285"/>
            <a:chExt cx="466725" cy="469106"/>
          </a:xfrm>
        </p:grpSpPr>
        <p:sp>
          <p:nvSpPr>
            <p:cNvPr id="160" name="Oval 20"/>
            <p:cNvSpPr>
              <a:spLocks noChangeArrowheads="1"/>
            </p:cNvSpPr>
            <p:nvPr/>
          </p:nvSpPr>
          <p:spPr bwMode="auto">
            <a:xfrm>
              <a:off x="5037508" y="3237285"/>
              <a:ext cx="466725" cy="469106"/>
            </a:xfrm>
            <a:prstGeom prst="ellipse">
              <a:avLst/>
            </a:prstGeom>
            <a:solidFill>
              <a:schemeClr val="accent4"/>
            </a:solidFill>
            <a:ln>
              <a:noFill/>
            </a:ln>
          </p:spPr>
          <p:txBody>
            <a:body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76" name="Rectangle 38"/>
            <p:cNvSpPr>
              <a:spLocks noChangeArrowheads="1"/>
            </p:cNvSpPr>
            <p:nvPr/>
          </p:nvSpPr>
          <p:spPr bwMode="auto">
            <a:xfrm>
              <a:off x="5105373" y="3305393"/>
              <a:ext cx="281167" cy="34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eaLnBrk="1" hangingPunct="1"/>
              <a:r>
                <a:rPr lang="id-ID" b="1" dirty="0">
                  <a:solidFill>
                    <a:schemeClr val="bg1"/>
                  </a:solidFill>
                  <a:latin typeface="微软雅黑" panose="020B0503020204020204" pitchFamily="34" charset="-122"/>
                  <a:ea typeface="微软雅黑" panose="020B0503020204020204" pitchFamily="34" charset="-122"/>
                </a:rPr>
                <a:t>4</a:t>
              </a:r>
              <a:endParaRPr lang="en-US" altLang="zh-CN" b="1" dirty="0">
                <a:solidFill>
                  <a:schemeClr val="bg1"/>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7502499" y="3238286"/>
            <a:ext cx="465534" cy="469251"/>
            <a:chOff x="7502499" y="3237285"/>
            <a:chExt cx="465534" cy="469106"/>
          </a:xfrm>
        </p:grpSpPr>
        <p:sp>
          <p:nvSpPr>
            <p:cNvPr id="166" name="Oval 271"/>
            <p:cNvSpPr>
              <a:spLocks noChangeArrowheads="1"/>
            </p:cNvSpPr>
            <p:nvPr/>
          </p:nvSpPr>
          <p:spPr bwMode="auto">
            <a:xfrm>
              <a:off x="7502499" y="3237285"/>
              <a:ext cx="465534" cy="469106"/>
            </a:xfrm>
            <a:prstGeom prst="ellipse">
              <a:avLst/>
            </a:prstGeom>
            <a:solidFill>
              <a:schemeClr val="accent2"/>
            </a:solidFill>
            <a:ln>
              <a:noFill/>
            </a:ln>
          </p:spPr>
          <p:txBody>
            <a:body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77" name="Rectangle 39"/>
            <p:cNvSpPr>
              <a:spLocks noChangeArrowheads="1"/>
            </p:cNvSpPr>
            <p:nvPr/>
          </p:nvSpPr>
          <p:spPr bwMode="auto">
            <a:xfrm>
              <a:off x="7576318" y="3305393"/>
              <a:ext cx="281167" cy="34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eaLnBrk="1" hangingPunct="1"/>
              <a:r>
                <a:rPr lang="id-ID" b="1" dirty="0">
                  <a:solidFill>
                    <a:schemeClr val="bg1"/>
                  </a:solidFill>
                  <a:latin typeface="微软雅黑" panose="020B0503020204020204" pitchFamily="34" charset="-122"/>
                  <a:ea typeface="微软雅黑" panose="020B0503020204020204" pitchFamily="34" charset="-122"/>
                </a:rPr>
                <a:t>6</a:t>
              </a:r>
              <a:endParaRPr lang="en-US" altLang="zh-CN" b="1" dirty="0">
                <a:solidFill>
                  <a:schemeClr val="bg1"/>
                </a:solidFill>
                <a:latin typeface="微软雅黑" panose="020B0503020204020204" pitchFamily="34" charset="-122"/>
                <a:ea typeface="微软雅黑" panose="020B0503020204020204" pitchFamily="34" charset="-122"/>
              </a:endParaRPr>
            </a:p>
          </p:txBody>
        </p:sp>
      </p:grpSp>
      <p:sp>
        <p:nvSpPr>
          <p:cNvPr id="34" name="TextBox 33"/>
          <p:cNvSpPr txBox="1"/>
          <p:nvPr/>
        </p:nvSpPr>
        <p:spPr>
          <a:xfrm>
            <a:off x="1221884" y="1068256"/>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1187624" y="1376128"/>
            <a:ext cx="1326766" cy="507831"/>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3541651" y="1068256"/>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3507391" y="1376128"/>
            <a:ext cx="1326766" cy="507831"/>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5716799" y="1068256"/>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5682539" y="1376128"/>
            <a:ext cx="1326766" cy="507831"/>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2431569" y="3768594"/>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2397309" y="4076465"/>
            <a:ext cx="1326766" cy="507831"/>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4678268" y="3768594"/>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4644008" y="4076465"/>
            <a:ext cx="1326766" cy="507831"/>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7126540" y="3768594"/>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7092280" y="4076465"/>
            <a:ext cx="1326766" cy="507831"/>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7"/>
                                        </p:tgtEl>
                                        <p:attrNameLst>
                                          <p:attrName>style.visibility</p:attrName>
                                        </p:attrNameLst>
                                      </p:cBhvr>
                                      <p:to>
                                        <p:strVal val="visible"/>
                                      </p:to>
                                    </p:set>
                                    <p:animEffect transition="in" filter="wipe(left)">
                                      <p:cBhvr>
                                        <p:cTn id="7" dur="6000"/>
                                        <p:tgtEl>
                                          <p:spTgt spid="147"/>
                                        </p:tgtEl>
                                      </p:cBhvr>
                                    </p:animEffect>
                                  </p:childTnLst>
                                </p:cTn>
                              </p:par>
                              <p:par>
                                <p:cTn id="8" presetID="22" presetClass="entr" presetSubtype="4" fill="hold" nodeType="withEffect">
                                  <p:stCondLst>
                                    <p:cond delay="100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3" presetClass="entr" presetSubtype="288" fill="hold" nodeType="withEffect">
                                  <p:stCondLst>
                                    <p:cond delay="150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strVal val="4/3*#ppt_w"/>
                                          </p:val>
                                        </p:tav>
                                        <p:tav tm="100000">
                                          <p:val>
                                            <p:strVal val="#ppt_w"/>
                                          </p:val>
                                        </p:tav>
                                      </p:tavLst>
                                    </p:anim>
                                    <p:anim calcmode="lin" valueType="num">
                                      <p:cBhvr>
                                        <p:cTn id="14" dur="500" fill="hold"/>
                                        <p:tgtEl>
                                          <p:spTgt spid="9"/>
                                        </p:tgtEl>
                                        <p:attrNameLst>
                                          <p:attrName>ppt_h</p:attrName>
                                        </p:attrNameLst>
                                      </p:cBhvr>
                                      <p:tavLst>
                                        <p:tav tm="0">
                                          <p:val>
                                            <p:strVal val="4/3*#ppt_h"/>
                                          </p:val>
                                        </p:tav>
                                        <p:tav tm="100000">
                                          <p:val>
                                            <p:strVal val="#ppt_h"/>
                                          </p:val>
                                        </p:tav>
                                      </p:tavLst>
                                    </p:anim>
                                  </p:childTnLst>
                                </p:cTn>
                              </p:par>
                              <p:par>
                                <p:cTn id="15" presetID="10" presetClass="entr" presetSubtype="0" fill="hold" grpId="0" nodeType="withEffect">
                                  <p:stCondLst>
                                    <p:cond delay="150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35"/>
                                        </p:tgtEl>
                                        <p:attrNameLst>
                                          <p:attrName>style.visibility</p:attrName>
                                        </p:attrNameLst>
                                      </p:cBhvr>
                                      <p:to>
                                        <p:strVal val="visible"/>
                                      </p:to>
                                    </p:set>
                                    <p:animEffect transition="in" filter="fade">
                                      <p:cBhvr>
                                        <p:cTn id="20" dur="500"/>
                                        <p:tgtEl>
                                          <p:spTgt spid="35"/>
                                        </p:tgtEl>
                                      </p:cBhvr>
                                    </p:animEffect>
                                  </p:childTnLst>
                                </p:cTn>
                              </p:par>
                              <p:par>
                                <p:cTn id="21" presetID="22" presetClass="entr" presetSubtype="1" fill="hold" nodeType="withEffect">
                                  <p:stCondLst>
                                    <p:cond delay="2000"/>
                                  </p:stCondLst>
                                  <p:childTnLst>
                                    <p:set>
                                      <p:cBhvr>
                                        <p:cTn id="22" dur="1" fill="hold">
                                          <p:stCondLst>
                                            <p:cond delay="0"/>
                                          </p:stCondLst>
                                        </p:cTn>
                                        <p:tgtEl>
                                          <p:spTgt spid="4"/>
                                        </p:tgtEl>
                                        <p:attrNameLst>
                                          <p:attrName>style.visibility</p:attrName>
                                        </p:attrNameLst>
                                      </p:cBhvr>
                                      <p:to>
                                        <p:strVal val="visible"/>
                                      </p:to>
                                    </p:set>
                                    <p:animEffect transition="in" filter="wipe(up)">
                                      <p:cBhvr>
                                        <p:cTn id="23" dur="500"/>
                                        <p:tgtEl>
                                          <p:spTgt spid="4"/>
                                        </p:tgtEl>
                                      </p:cBhvr>
                                    </p:animEffect>
                                  </p:childTnLst>
                                </p:cTn>
                              </p:par>
                              <p:par>
                                <p:cTn id="24" presetID="23" presetClass="entr" presetSubtype="288" fill="hold" nodeType="withEffect">
                                  <p:stCondLst>
                                    <p:cond delay="250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strVal val="4/3*#ppt_w"/>
                                          </p:val>
                                        </p:tav>
                                        <p:tav tm="100000">
                                          <p:val>
                                            <p:strVal val="#ppt_w"/>
                                          </p:val>
                                        </p:tav>
                                      </p:tavLst>
                                    </p:anim>
                                    <p:anim calcmode="lin" valueType="num">
                                      <p:cBhvr>
                                        <p:cTn id="27" dur="500" fill="hold"/>
                                        <p:tgtEl>
                                          <p:spTgt spid="12"/>
                                        </p:tgtEl>
                                        <p:attrNameLst>
                                          <p:attrName>ppt_h</p:attrName>
                                        </p:attrNameLst>
                                      </p:cBhvr>
                                      <p:tavLst>
                                        <p:tav tm="0">
                                          <p:val>
                                            <p:strVal val="4/3*#ppt_h"/>
                                          </p:val>
                                        </p:tav>
                                        <p:tav tm="100000">
                                          <p:val>
                                            <p:strVal val="#ppt_h"/>
                                          </p:val>
                                        </p:tav>
                                      </p:tavLst>
                                    </p:anim>
                                  </p:childTnLst>
                                </p:cTn>
                              </p:par>
                              <p:par>
                                <p:cTn id="28" presetID="10" presetClass="entr" presetSubtype="0" fill="hold" grpId="0" nodeType="withEffect">
                                  <p:stCondLst>
                                    <p:cond delay="2500"/>
                                  </p:stCondLst>
                                  <p:childTnLst>
                                    <p:set>
                                      <p:cBhvr>
                                        <p:cTn id="29" dur="1" fill="hold">
                                          <p:stCondLst>
                                            <p:cond delay="0"/>
                                          </p:stCondLst>
                                        </p:cTn>
                                        <p:tgtEl>
                                          <p:spTgt spid="40"/>
                                        </p:tgtEl>
                                        <p:attrNameLst>
                                          <p:attrName>style.visibility</p:attrName>
                                        </p:attrNameLst>
                                      </p:cBhvr>
                                      <p:to>
                                        <p:strVal val="visible"/>
                                      </p:to>
                                    </p:set>
                                    <p:animEffect transition="in" filter="fade">
                                      <p:cBhvr>
                                        <p:cTn id="30" dur="500"/>
                                        <p:tgtEl>
                                          <p:spTgt spid="40"/>
                                        </p:tgtEl>
                                      </p:cBhvr>
                                    </p:animEffect>
                                  </p:childTnLst>
                                </p:cTn>
                              </p:par>
                              <p:par>
                                <p:cTn id="31" presetID="10" presetClass="entr" presetSubtype="0" fill="hold" grpId="0" nodeType="withEffect">
                                  <p:stCondLst>
                                    <p:cond delay="2500"/>
                                  </p:stCondLst>
                                  <p:childTnLst>
                                    <p:set>
                                      <p:cBhvr>
                                        <p:cTn id="32" dur="1" fill="hold">
                                          <p:stCondLst>
                                            <p:cond delay="0"/>
                                          </p:stCondLst>
                                        </p:cTn>
                                        <p:tgtEl>
                                          <p:spTgt spid="41"/>
                                        </p:tgtEl>
                                        <p:attrNameLst>
                                          <p:attrName>style.visibility</p:attrName>
                                        </p:attrNameLst>
                                      </p:cBhvr>
                                      <p:to>
                                        <p:strVal val="visible"/>
                                      </p:to>
                                    </p:set>
                                    <p:animEffect transition="in" filter="fade">
                                      <p:cBhvr>
                                        <p:cTn id="33" dur="500"/>
                                        <p:tgtEl>
                                          <p:spTgt spid="41"/>
                                        </p:tgtEl>
                                      </p:cBhvr>
                                    </p:animEffect>
                                  </p:childTnLst>
                                </p:cTn>
                              </p:par>
                              <p:par>
                                <p:cTn id="34" presetID="22" presetClass="entr" presetSubtype="4" fill="hold" nodeType="withEffect">
                                  <p:stCondLst>
                                    <p:cond delay="3000"/>
                                  </p:stCondLst>
                                  <p:childTnLst>
                                    <p:set>
                                      <p:cBhvr>
                                        <p:cTn id="35" dur="1" fill="hold">
                                          <p:stCondLst>
                                            <p:cond delay="0"/>
                                          </p:stCondLst>
                                        </p:cTn>
                                        <p:tgtEl>
                                          <p:spTgt spid="5"/>
                                        </p:tgtEl>
                                        <p:attrNameLst>
                                          <p:attrName>style.visibility</p:attrName>
                                        </p:attrNameLst>
                                      </p:cBhvr>
                                      <p:to>
                                        <p:strVal val="visible"/>
                                      </p:to>
                                    </p:set>
                                    <p:animEffect transition="in" filter="wipe(down)">
                                      <p:cBhvr>
                                        <p:cTn id="36" dur="500"/>
                                        <p:tgtEl>
                                          <p:spTgt spid="5"/>
                                        </p:tgtEl>
                                      </p:cBhvr>
                                    </p:animEffect>
                                  </p:childTnLst>
                                </p:cTn>
                              </p:par>
                              <p:par>
                                <p:cTn id="37" presetID="23" presetClass="entr" presetSubtype="288" fill="hold" nodeType="withEffect">
                                  <p:stCondLst>
                                    <p:cond delay="300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strVal val="4/3*#ppt_w"/>
                                          </p:val>
                                        </p:tav>
                                        <p:tav tm="100000">
                                          <p:val>
                                            <p:strVal val="#ppt_w"/>
                                          </p:val>
                                        </p:tav>
                                      </p:tavLst>
                                    </p:anim>
                                    <p:anim calcmode="lin" valueType="num">
                                      <p:cBhvr>
                                        <p:cTn id="40" dur="500" fill="hold"/>
                                        <p:tgtEl>
                                          <p:spTgt spid="10"/>
                                        </p:tgtEl>
                                        <p:attrNameLst>
                                          <p:attrName>ppt_h</p:attrName>
                                        </p:attrNameLst>
                                      </p:cBhvr>
                                      <p:tavLst>
                                        <p:tav tm="0">
                                          <p:val>
                                            <p:strVal val="4/3*#ppt_h"/>
                                          </p:val>
                                        </p:tav>
                                        <p:tav tm="100000">
                                          <p:val>
                                            <p:strVal val="#ppt_h"/>
                                          </p:val>
                                        </p:tav>
                                      </p:tavLst>
                                    </p:anim>
                                  </p:childTnLst>
                                </p:cTn>
                              </p:par>
                              <p:par>
                                <p:cTn id="41" presetID="10" presetClass="entr" presetSubtype="0" fill="hold" grpId="0" nodeType="withEffect">
                                  <p:stCondLst>
                                    <p:cond delay="300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500"/>
                                        <p:tgtEl>
                                          <p:spTgt spid="36"/>
                                        </p:tgtEl>
                                      </p:cBhvr>
                                    </p:animEffect>
                                  </p:childTnLst>
                                </p:cTn>
                              </p:par>
                              <p:par>
                                <p:cTn id="44" presetID="10" presetClass="entr" presetSubtype="0" fill="hold" grpId="0" nodeType="withEffect">
                                  <p:stCondLst>
                                    <p:cond delay="3000"/>
                                  </p:stCondLst>
                                  <p:childTnLst>
                                    <p:set>
                                      <p:cBhvr>
                                        <p:cTn id="45" dur="1" fill="hold">
                                          <p:stCondLst>
                                            <p:cond delay="0"/>
                                          </p:stCondLst>
                                        </p:cTn>
                                        <p:tgtEl>
                                          <p:spTgt spid="37"/>
                                        </p:tgtEl>
                                        <p:attrNameLst>
                                          <p:attrName>style.visibility</p:attrName>
                                        </p:attrNameLst>
                                      </p:cBhvr>
                                      <p:to>
                                        <p:strVal val="visible"/>
                                      </p:to>
                                    </p:set>
                                    <p:animEffect transition="in" filter="fade">
                                      <p:cBhvr>
                                        <p:cTn id="46" dur="500"/>
                                        <p:tgtEl>
                                          <p:spTgt spid="37"/>
                                        </p:tgtEl>
                                      </p:cBhvr>
                                    </p:animEffect>
                                  </p:childTnLst>
                                </p:cTn>
                              </p:par>
                              <p:par>
                                <p:cTn id="47" presetID="22" presetClass="entr" presetSubtype="1" fill="hold" nodeType="withEffect">
                                  <p:stCondLst>
                                    <p:cond delay="3500"/>
                                  </p:stCondLst>
                                  <p:childTnLst>
                                    <p:set>
                                      <p:cBhvr>
                                        <p:cTn id="48" dur="1" fill="hold">
                                          <p:stCondLst>
                                            <p:cond delay="0"/>
                                          </p:stCondLst>
                                        </p:cTn>
                                        <p:tgtEl>
                                          <p:spTgt spid="6"/>
                                        </p:tgtEl>
                                        <p:attrNameLst>
                                          <p:attrName>style.visibility</p:attrName>
                                        </p:attrNameLst>
                                      </p:cBhvr>
                                      <p:to>
                                        <p:strVal val="visible"/>
                                      </p:to>
                                    </p:set>
                                    <p:animEffect transition="in" filter="wipe(up)">
                                      <p:cBhvr>
                                        <p:cTn id="49" dur="500"/>
                                        <p:tgtEl>
                                          <p:spTgt spid="6"/>
                                        </p:tgtEl>
                                      </p:cBhvr>
                                    </p:animEffect>
                                  </p:childTnLst>
                                </p:cTn>
                              </p:par>
                              <p:par>
                                <p:cTn id="50" presetID="23" presetClass="entr" presetSubtype="288" fill="hold" nodeType="withEffect">
                                  <p:stCondLst>
                                    <p:cond delay="400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strVal val="4/3*#ppt_w"/>
                                          </p:val>
                                        </p:tav>
                                        <p:tav tm="100000">
                                          <p:val>
                                            <p:strVal val="#ppt_w"/>
                                          </p:val>
                                        </p:tav>
                                      </p:tavLst>
                                    </p:anim>
                                    <p:anim calcmode="lin" valueType="num">
                                      <p:cBhvr>
                                        <p:cTn id="53" dur="500" fill="hold"/>
                                        <p:tgtEl>
                                          <p:spTgt spid="13"/>
                                        </p:tgtEl>
                                        <p:attrNameLst>
                                          <p:attrName>ppt_h</p:attrName>
                                        </p:attrNameLst>
                                      </p:cBhvr>
                                      <p:tavLst>
                                        <p:tav tm="0">
                                          <p:val>
                                            <p:strVal val="4/3*#ppt_h"/>
                                          </p:val>
                                        </p:tav>
                                        <p:tav tm="100000">
                                          <p:val>
                                            <p:strVal val="#ppt_h"/>
                                          </p:val>
                                        </p:tav>
                                      </p:tavLst>
                                    </p:anim>
                                  </p:childTnLst>
                                </p:cTn>
                              </p:par>
                              <p:par>
                                <p:cTn id="54" presetID="10" presetClass="entr" presetSubtype="0" fill="hold" grpId="0" nodeType="withEffect">
                                  <p:stCondLst>
                                    <p:cond delay="4000"/>
                                  </p:stCondLst>
                                  <p:childTnLst>
                                    <p:set>
                                      <p:cBhvr>
                                        <p:cTn id="55" dur="1" fill="hold">
                                          <p:stCondLst>
                                            <p:cond delay="0"/>
                                          </p:stCondLst>
                                        </p:cTn>
                                        <p:tgtEl>
                                          <p:spTgt spid="42"/>
                                        </p:tgtEl>
                                        <p:attrNameLst>
                                          <p:attrName>style.visibility</p:attrName>
                                        </p:attrNameLst>
                                      </p:cBhvr>
                                      <p:to>
                                        <p:strVal val="visible"/>
                                      </p:to>
                                    </p:set>
                                    <p:animEffect transition="in" filter="fade">
                                      <p:cBhvr>
                                        <p:cTn id="56" dur="500"/>
                                        <p:tgtEl>
                                          <p:spTgt spid="42"/>
                                        </p:tgtEl>
                                      </p:cBhvr>
                                    </p:animEffect>
                                  </p:childTnLst>
                                </p:cTn>
                              </p:par>
                              <p:par>
                                <p:cTn id="57" presetID="10" presetClass="entr" presetSubtype="0" fill="hold" grpId="0" nodeType="withEffect">
                                  <p:stCondLst>
                                    <p:cond delay="4000"/>
                                  </p:stCondLst>
                                  <p:childTnLst>
                                    <p:set>
                                      <p:cBhvr>
                                        <p:cTn id="58" dur="1" fill="hold">
                                          <p:stCondLst>
                                            <p:cond delay="0"/>
                                          </p:stCondLst>
                                        </p:cTn>
                                        <p:tgtEl>
                                          <p:spTgt spid="43"/>
                                        </p:tgtEl>
                                        <p:attrNameLst>
                                          <p:attrName>style.visibility</p:attrName>
                                        </p:attrNameLst>
                                      </p:cBhvr>
                                      <p:to>
                                        <p:strVal val="visible"/>
                                      </p:to>
                                    </p:set>
                                    <p:animEffect transition="in" filter="fade">
                                      <p:cBhvr>
                                        <p:cTn id="59" dur="500"/>
                                        <p:tgtEl>
                                          <p:spTgt spid="43"/>
                                        </p:tgtEl>
                                      </p:cBhvr>
                                    </p:animEffect>
                                  </p:childTnLst>
                                </p:cTn>
                              </p:par>
                              <p:par>
                                <p:cTn id="60" presetID="22" presetClass="entr" presetSubtype="4" fill="hold" nodeType="withEffect">
                                  <p:stCondLst>
                                    <p:cond delay="4500"/>
                                  </p:stCondLst>
                                  <p:childTnLst>
                                    <p:set>
                                      <p:cBhvr>
                                        <p:cTn id="61" dur="1" fill="hold">
                                          <p:stCondLst>
                                            <p:cond delay="0"/>
                                          </p:stCondLst>
                                        </p:cTn>
                                        <p:tgtEl>
                                          <p:spTgt spid="7"/>
                                        </p:tgtEl>
                                        <p:attrNameLst>
                                          <p:attrName>style.visibility</p:attrName>
                                        </p:attrNameLst>
                                      </p:cBhvr>
                                      <p:to>
                                        <p:strVal val="visible"/>
                                      </p:to>
                                    </p:set>
                                    <p:animEffect transition="in" filter="wipe(down)">
                                      <p:cBhvr>
                                        <p:cTn id="62" dur="500"/>
                                        <p:tgtEl>
                                          <p:spTgt spid="7"/>
                                        </p:tgtEl>
                                      </p:cBhvr>
                                    </p:animEffect>
                                  </p:childTnLst>
                                </p:cTn>
                              </p:par>
                              <p:par>
                                <p:cTn id="63" presetID="23" presetClass="entr" presetSubtype="288" fill="hold" nodeType="withEffect">
                                  <p:stCondLst>
                                    <p:cond delay="5000"/>
                                  </p:stCondLst>
                                  <p:childTnLst>
                                    <p:set>
                                      <p:cBhvr>
                                        <p:cTn id="64" dur="1" fill="hold">
                                          <p:stCondLst>
                                            <p:cond delay="0"/>
                                          </p:stCondLst>
                                        </p:cTn>
                                        <p:tgtEl>
                                          <p:spTgt spid="11"/>
                                        </p:tgtEl>
                                        <p:attrNameLst>
                                          <p:attrName>style.visibility</p:attrName>
                                        </p:attrNameLst>
                                      </p:cBhvr>
                                      <p:to>
                                        <p:strVal val="visible"/>
                                      </p:to>
                                    </p:set>
                                    <p:anim calcmode="lin" valueType="num">
                                      <p:cBhvr>
                                        <p:cTn id="65" dur="500" fill="hold"/>
                                        <p:tgtEl>
                                          <p:spTgt spid="11"/>
                                        </p:tgtEl>
                                        <p:attrNameLst>
                                          <p:attrName>ppt_w</p:attrName>
                                        </p:attrNameLst>
                                      </p:cBhvr>
                                      <p:tavLst>
                                        <p:tav tm="0">
                                          <p:val>
                                            <p:strVal val="4/3*#ppt_w"/>
                                          </p:val>
                                        </p:tav>
                                        <p:tav tm="100000">
                                          <p:val>
                                            <p:strVal val="#ppt_w"/>
                                          </p:val>
                                        </p:tav>
                                      </p:tavLst>
                                    </p:anim>
                                    <p:anim calcmode="lin" valueType="num">
                                      <p:cBhvr>
                                        <p:cTn id="66" dur="500" fill="hold"/>
                                        <p:tgtEl>
                                          <p:spTgt spid="11"/>
                                        </p:tgtEl>
                                        <p:attrNameLst>
                                          <p:attrName>ppt_h</p:attrName>
                                        </p:attrNameLst>
                                      </p:cBhvr>
                                      <p:tavLst>
                                        <p:tav tm="0">
                                          <p:val>
                                            <p:strVal val="4/3*#ppt_h"/>
                                          </p:val>
                                        </p:tav>
                                        <p:tav tm="100000">
                                          <p:val>
                                            <p:strVal val="#ppt_h"/>
                                          </p:val>
                                        </p:tav>
                                      </p:tavLst>
                                    </p:anim>
                                  </p:childTnLst>
                                </p:cTn>
                              </p:par>
                              <p:par>
                                <p:cTn id="67" presetID="10" presetClass="entr" presetSubtype="0" fill="hold" grpId="0" nodeType="withEffect">
                                  <p:stCondLst>
                                    <p:cond delay="5000"/>
                                  </p:stCondLst>
                                  <p:childTnLst>
                                    <p:set>
                                      <p:cBhvr>
                                        <p:cTn id="68" dur="1" fill="hold">
                                          <p:stCondLst>
                                            <p:cond delay="0"/>
                                          </p:stCondLst>
                                        </p:cTn>
                                        <p:tgtEl>
                                          <p:spTgt spid="38"/>
                                        </p:tgtEl>
                                        <p:attrNameLst>
                                          <p:attrName>style.visibility</p:attrName>
                                        </p:attrNameLst>
                                      </p:cBhvr>
                                      <p:to>
                                        <p:strVal val="visible"/>
                                      </p:to>
                                    </p:set>
                                    <p:animEffect transition="in" filter="fade">
                                      <p:cBhvr>
                                        <p:cTn id="69" dur="500"/>
                                        <p:tgtEl>
                                          <p:spTgt spid="38"/>
                                        </p:tgtEl>
                                      </p:cBhvr>
                                    </p:animEffect>
                                  </p:childTnLst>
                                </p:cTn>
                              </p:par>
                              <p:par>
                                <p:cTn id="70" presetID="10" presetClass="entr" presetSubtype="0" fill="hold" grpId="0" nodeType="withEffect">
                                  <p:stCondLst>
                                    <p:cond delay="5000"/>
                                  </p:stCondLst>
                                  <p:childTnLst>
                                    <p:set>
                                      <p:cBhvr>
                                        <p:cTn id="71" dur="1" fill="hold">
                                          <p:stCondLst>
                                            <p:cond delay="0"/>
                                          </p:stCondLst>
                                        </p:cTn>
                                        <p:tgtEl>
                                          <p:spTgt spid="39"/>
                                        </p:tgtEl>
                                        <p:attrNameLst>
                                          <p:attrName>style.visibility</p:attrName>
                                        </p:attrNameLst>
                                      </p:cBhvr>
                                      <p:to>
                                        <p:strVal val="visible"/>
                                      </p:to>
                                    </p:set>
                                    <p:animEffect transition="in" filter="fade">
                                      <p:cBhvr>
                                        <p:cTn id="72" dur="500"/>
                                        <p:tgtEl>
                                          <p:spTgt spid="39"/>
                                        </p:tgtEl>
                                      </p:cBhvr>
                                    </p:animEffect>
                                  </p:childTnLst>
                                </p:cTn>
                              </p:par>
                              <p:par>
                                <p:cTn id="73" presetID="22" presetClass="entr" presetSubtype="1" fill="hold" nodeType="withEffect">
                                  <p:stCondLst>
                                    <p:cond delay="5500"/>
                                  </p:stCondLst>
                                  <p:childTnLst>
                                    <p:set>
                                      <p:cBhvr>
                                        <p:cTn id="74" dur="1" fill="hold">
                                          <p:stCondLst>
                                            <p:cond delay="0"/>
                                          </p:stCondLst>
                                        </p:cTn>
                                        <p:tgtEl>
                                          <p:spTgt spid="8"/>
                                        </p:tgtEl>
                                        <p:attrNameLst>
                                          <p:attrName>style.visibility</p:attrName>
                                        </p:attrNameLst>
                                      </p:cBhvr>
                                      <p:to>
                                        <p:strVal val="visible"/>
                                      </p:to>
                                    </p:set>
                                    <p:animEffect transition="in" filter="wipe(up)">
                                      <p:cBhvr>
                                        <p:cTn id="75" dur="500"/>
                                        <p:tgtEl>
                                          <p:spTgt spid="8"/>
                                        </p:tgtEl>
                                      </p:cBhvr>
                                    </p:animEffect>
                                  </p:childTnLst>
                                </p:cTn>
                              </p:par>
                              <p:par>
                                <p:cTn id="76" presetID="23" presetClass="entr" presetSubtype="288" fill="hold" nodeType="withEffect">
                                  <p:stCondLst>
                                    <p:cond delay="6000"/>
                                  </p:stCondLst>
                                  <p:childTnLst>
                                    <p:set>
                                      <p:cBhvr>
                                        <p:cTn id="77" dur="1" fill="hold">
                                          <p:stCondLst>
                                            <p:cond delay="0"/>
                                          </p:stCondLst>
                                        </p:cTn>
                                        <p:tgtEl>
                                          <p:spTgt spid="14"/>
                                        </p:tgtEl>
                                        <p:attrNameLst>
                                          <p:attrName>style.visibility</p:attrName>
                                        </p:attrNameLst>
                                      </p:cBhvr>
                                      <p:to>
                                        <p:strVal val="visible"/>
                                      </p:to>
                                    </p:set>
                                    <p:anim calcmode="lin" valueType="num">
                                      <p:cBhvr>
                                        <p:cTn id="78" dur="500" fill="hold"/>
                                        <p:tgtEl>
                                          <p:spTgt spid="14"/>
                                        </p:tgtEl>
                                        <p:attrNameLst>
                                          <p:attrName>ppt_w</p:attrName>
                                        </p:attrNameLst>
                                      </p:cBhvr>
                                      <p:tavLst>
                                        <p:tav tm="0">
                                          <p:val>
                                            <p:strVal val="4/3*#ppt_w"/>
                                          </p:val>
                                        </p:tav>
                                        <p:tav tm="100000">
                                          <p:val>
                                            <p:strVal val="#ppt_w"/>
                                          </p:val>
                                        </p:tav>
                                      </p:tavLst>
                                    </p:anim>
                                    <p:anim calcmode="lin" valueType="num">
                                      <p:cBhvr>
                                        <p:cTn id="79" dur="500" fill="hold"/>
                                        <p:tgtEl>
                                          <p:spTgt spid="14"/>
                                        </p:tgtEl>
                                        <p:attrNameLst>
                                          <p:attrName>ppt_h</p:attrName>
                                        </p:attrNameLst>
                                      </p:cBhvr>
                                      <p:tavLst>
                                        <p:tav tm="0">
                                          <p:val>
                                            <p:strVal val="4/3*#ppt_h"/>
                                          </p:val>
                                        </p:tav>
                                        <p:tav tm="100000">
                                          <p:val>
                                            <p:strVal val="#ppt_h"/>
                                          </p:val>
                                        </p:tav>
                                      </p:tavLst>
                                    </p:anim>
                                  </p:childTnLst>
                                </p:cTn>
                              </p:par>
                              <p:par>
                                <p:cTn id="80" presetID="10" presetClass="entr" presetSubtype="0" fill="hold" grpId="0" nodeType="withEffect">
                                  <p:stCondLst>
                                    <p:cond delay="6000"/>
                                  </p:stCondLst>
                                  <p:childTnLst>
                                    <p:set>
                                      <p:cBhvr>
                                        <p:cTn id="81" dur="1" fill="hold">
                                          <p:stCondLst>
                                            <p:cond delay="0"/>
                                          </p:stCondLst>
                                        </p:cTn>
                                        <p:tgtEl>
                                          <p:spTgt spid="44"/>
                                        </p:tgtEl>
                                        <p:attrNameLst>
                                          <p:attrName>style.visibility</p:attrName>
                                        </p:attrNameLst>
                                      </p:cBhvr>
                                      <p:to>
                                        <p:strVal val="visible"/>
                                      </p:to>
                                    </p:set>
                                    <p:animEffect transition="in" filter="fade">
                                      <p:cBhvr>
                                        <p:cTn id="82" dur="500"/>
                                        <p:tgtEl>
                                          <p:spTgt spid="44"/>
                                        </p:tgtEl>
                                      </p:cBhvr>
                                    </p:animEffect>
                                  </p:childTnLst>
                                </p:cTn>
                              </p:par>
                              <p:par>
                                <p:cTn id="83" presetID="10" presetClass="entr" presetSubtype="0" fill="hold" grpId="0" nodeType="withEffect">
                                  <p:stCondLst>
                                    <p:cond delay="6000"/>
                                  </p:stCondLst>
                                  <p:childTnLst>
                                    <p:set>
                                      <p:cBhvr>
                                        <p:cTn id="84" dur="1" fill="hold">
                                          <p:stCondLst>
                                            <p:cond delay="0"/>
                                          </p:stCondLst>
                                        </p:cTn>
                                        <p:tgtEl>
                                          <p:spTgt spid="45"/>
                                        </p:tgtEl>
                                        <p:attrNameLst>
                                          <p:attrName>style.visibility</p:attrName>
                                        </p:attrNameLst>
                                      </p:cBhvr>
                                      <p:to>
                                        <p:strVal val="visible"/>
                                      </p:to>
                                    </p:set>
                                    <p:animEffect transition="in" filter="fade">
                                      <p:cBhvr>
                                        <p:cTn id="8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 grpId="0" animBg="1"/>
      <p:bldP spid="34" grpId="0"/>
      <p:bldP spid="35" grpId="0"/>
      <p:bldP spid="36" grpId="0"/>
      <p:bldP spid="37" grpId="0"/>
      <p:bldP spid="38" grpId="0"/>
      <p:bldP spid="39" grpId="0"/>
      <p:bldP spid="40" grpId="0"/>
      <p:bldP spid="41" grpId="0"/>
      <p:bldP spid="42" grpId="0"/>
      <p:bldP spid="43" grpId="0"/>
      <p:bldP spid="44" grpId="0"/>
      <p:bldP spid="4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216149" y="1482653"/>
            <a:ext cx="4464497" cy="3421041"/>
            <a:chOff x="2024980" y="1365017"/>
            <a:chExt cx="5044660" cy="3864417"/>
          </a:xfrm>
        </p:grpSpPr>
        <p:grpSp>
          <p:nvGrpSpPr>
            <p:cNvPr id="3" name="组合 2"/>
            <p:cNvGrpSpPr/>
            <p:nvPr/>
          </p:nvGrpSpPr>
          <p:grpSpPr>
            <a:xfrm>
              <a:off x="2024980" y="1365017"/>
              <a:ext cx="5044660" cy="3864417"/>
              <a:chOff x="2569953" y="1183197"/>
              <a:chExt cx="5246513" cy="4019041"/>
            </a:xfrm>
          </p:grpSpPr>
          <p:sp>
            <p:nvSpPr>
              <p:cNvPr id="10" name="椭圆 9"/>
              <p:cNvSpPr/>
              <p:nvPr/>
            </p:nvSpPr>
            <p:spPr>
              <a:xfrm>
                <a:off x="3386122" y="3449657"/>
                <a:ext cx="3916924" cy="1195027"/>
              </a:xfrm>
              <a:prstGeom prst="ellipse">
                <a:avLst/>
              </a:prstGeom>
              <a:gradFill flip="none" rotWithShape="1">
                <a:gsLst>
                  <a:gs pos="0">
                    <a:schemeClr val="tx1">
                      <a:alpha val="43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32"/>
              <p:cNvSpPr/>
              <p:nvPr/>
            </p:nvSpPr>
            <p:spPr bwMode="auto">
              <a:xfrm>
                <a:off x="2832101" y="1920875"/>
                <a:ext cx="1878013" cy="2163763"/>
              </a:xfrm>
              <a:custGeom>
                <a:avLst/>
                <a:gdLst>
                  <a:gd name="T0" fmla="*/ 1183 w 1183"/>
                  <a:gd name="T1" fmla="*/ 0 h 1363"/>
                  <a:gd name="T2" fmla="*/ 0 w 1183"/>
                  <a:gd name="T3" fmla="*/ 681 h 1363"/>
                  <a:gd name="T4" fmla="*/ 1183 w 1183"/>
                  <a:gd name="T5" fmla="*/ 1363 h 1363"/>
                  <a:gd name="T6" fmla="*/ 1183 w 1183"/>
                  <a:gd name="T7" fmla="*/ 0 h 1363"/>
                </a:gdLst>
                <a:ahLst/>
                <a:cxnLst>
                  <a:cxn ang="0">
                    <a:pos x="T0" y="T1"/>
                  </a:cxn>
                  <a:cxn ang="0">
                    <a:pos x="T2" y="T3"/>
                  </a:cxn>
                  <a:cxn ang="0">
                    <a:pos x="T4" y="T5"/>
                  </a:cxn>
                  <a:cxn ang="0">
                    <a:pos x="T6" y="T7"/>
                  </a:cxn>
                </a:cxnLst>
                <a:rect l="0" t="0" r="r" b="b"/>
                <a:pathLst>
                  <a:path w="1183" h="1363">
                    <a:moveTo>
                      <a:pt x="1183" y="0"/>
                    </a:moveTo>
                    <a:lnTo>
                      <a:pt x="0" y="681"/>
                    </a:lnTo>
                    <a:lnTo>
                      <a:pt x="1183" y="1363"/>
                    </a:lnTo>
                    <a:lnTo>
                      <a:pt x="118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34"/>
              <p:cNvSpPr/>
              <p:nvPr/>
            </p:nvSpPr>
            <p:spPr bwMode="auto">
              <a:xfrm>
                <a:off x="4745038" y="1920875"/>
                <a:ext cx="1874838" cy="2163763"/>
              </a:xfrm>
              <a:custGeom>
                <a:avLst/>
                <a:gdLst>
                  <a:gd name="T0" fmla="*/ 0 w 1181"/>
                  <a:gd name="T1" fmla="*/ 0 h 1363"/>
                  <a:gd name="T2" fmla="*/ 0 w 1181"/>
                  <a:gd name="T3" fmla="*/ 1363 h 1363"/>
                  <a:gd name="T4" fmla="*/ 1181 w 1181"/>
                  <a:gd name="T5" fmla="*/ 681 h 1363"/>
                  <a:gd name="T6" fmla="*/ 0 w 1181"/>
                  <a:gd name="T7" fmla="*/ 0 h 1363"/>
                </a:gdLst>
                <a:ahLst/>
                <a:cxnLst>
                  <a:cxn ang="0">
                    <a:pos x="T0" y="T1"/>
                  </a:cxn>
                  <a:cxn ang="0">
                    <a:pos x="T2" y="T3"/>
                  </a:cxn>
                  <a:cxn ang="0">
                    <a:pos x="T4" y="T5"/>
                  </a:cxn>
                  <a:cxn ang="0">
                    <a:pos x="T6" y="T7"/>
                  </a:cxn>
                </a:cxnLst>
                <a:rect l="0" t="0" r="r" b="b"/>
                <a:pathLst>
                  <a:path w="1181" h="1363">
                    <a:moveTo>
                      <a:pt x="0" y="0"/>
                    </a:moveTo>
                    <a:lnTo>
                      <a:pt x="0" y="1363"/>
                    </a:lnTo>
                    <a:lnTo>
                      <a:pt x="1181" y="68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36"/>
              <p:cNvSpPr/>
              <p:nvPr/>
            </p:nvSpPr>
            <p:spPr bwMode="auto">
              <a:xfrm>
                <a:off x="2817813" y="3027363"/>
                <a:ext cx="1885950" cy="2174875"/>
              </a:xfrm>
              <a:custGeom>
                <a:avLst/>
                <a:gdLst>
                  <a:gd name="T0" fmla="*/ 0 w 1188"/>
                  <a:gd name="T1" fmla="*/ 0 h 1370"/>
                  <a:gd name="T2" fmla="*/ 0 w 1188"/>
                  <a:gd name="T3" fmla="*/ 1370 h 1370"/>
                  <a:gd name="T4" fmla="*/ 1188 w 1188"/>
                  <a:gd name="T5" fmla="*/ 688 h 1370"/>
                  <a:gd name="T6" fmla="*/ 0 w 1188"/>
                  <a:gd name="T7" fmla="*/ 0 h 1370"/>
                </a:gdLst>
                <a:ahLst/>
                <a:cxnLst>
                  <a:cxn ang="0">
                    <a:pos x="T0" y="T1"/>
                  </a:cxn>
                  <a:cxn ang="0">
                    <a:pos x="T2" y="T3"/>
                  </a:cxn>
                  <a:cxn ang="0">
                    <a:pos x="T4" y="T5"/>
                  </a:cxn>
                  <a:cxn ang="0">
                    <a:pos x="T6" y="T7"/>
                  </a:cxn>
                </a:cxnLst>
                <a:rect l="0" t="0" r="r" b="b"/>
                <a:pathLst>
                  <a:path w="1188" h="1370">
                    <a:moveTo>
                      <a:pt x="0" y="0"/>
                    </a:moveTo>
                    <a:lnTo>
                      <a:pt x="0" y="1370"/>
                    </a:lnTo>
                    <a:lnTo>
                      <a:pt x="1188" y="68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14" name="组合 13"/>
              <p:cNvGrpSpPr/>
              <p:nvPr/>
            </p:nvGrpSpPr>
            <p:grpSpPr>
              <a:xfrm>
                <a:off x="3629478" y="1183197"/>
                <a:ext cx="3296902" cy="3329694"/>
                <a:chOff x="899592" y="-308570"/>
                <a:chExt cx="7661275" cy="7737476"/>
              </a:xfrm>
            </p:grpSpPr>
            <p:sp>
              <p:nvSpPr>
                <p:cNvPr id="21" name="Freeform 14"/>
                <p:cNvSpPr/>
                <p:nvPr/>
              </p:nvSpPr>
              <p:spPr bwMode="auto">
                <a:xfrm>
                  <a:off x="899592" y="4155237"/>
                  <a:ext cx="1877235" cy="2162875"/>
                </a:xfrm>
                <a:custGeom>
                  <a:avLst/>
                  <a:gdLst>
                    <a:gd name="T0" fmla="*/ 0 w 1183"/>
                    <a:gd name="T1" fmla="*/ 0 h 1363"/>
                    <a:gd name="T2" fmla="*/ 0 w 1183"/>
                    <a:gd name="T3" fmla="*/ 1363 h 1363"/>
                    <a:gd name="T4" fmla="*/ 1183 w 1183"/>
                    <a:gd name="T5" fmla="*/ 681 h 1363"/>
                    <a:gd name="T6" fmla="*/ 0 w 1183"/>
                    <a:gd name="T7" fmla="*/ 0 h 1363"/>
                  </a:gdLst>
                  <a:ahLst/>
                  <a:cxnLst>
                    <a:cxn ang="0">
                      <a:pos x="T0" y="T1"/>
                    </a:cxn>
                    <a:cxn ang="0">
                      <a:pos x="T2" y="T3"/>
                    </a:cxn>
                    <a:cxn ang="0">
                      <a:pos x="T4" y="T5"/>
                    </a:cxn>
                    <a:cxn ang="0">
                      <a:pos x="T6" y="T7"/>
                    </a:cxn>
                  </a:cxnLst>
                  <a:rect l="0" t="0" r="r" b="b"/>
                  <a:pathLst>
                    <a:path w="1183" h="1363">
                      <a:moveTo>
                        <a:pt x="0" y="0"/>
                      </a:moveTo>
                      <a:lnTo>
                        <a:pt x="0" y="1363"/>
                      </a:lnTo>
                      <a:lnTo>
                        <a:pt x="1183" y="681"/>
                      </a:lnTo>
                      <a:lnTo>
                        <a:pt x="0" y="0"/>
                      </a:lnTo>
                      <a:close/>
                    </a:path>
                  </a:pathLst>
                </a:custGeom>
                <a:gradFill flip="none" rotWithShape="1">
                  <a:gsLst>
                    <a:gs pos="9000">
                      <a:schemeClr val="bg1">
                        <a:lumMod val="95000"/>
                      </a:schemeClr>
                    </a:gs>
                    <a:gs pos="59000">
                      <a:schemeClr val="bg1">
                        <a:lumMod val="85000"/>
                      </a:schemeClr>
                    </a:gs>
                  </a:gsLst>
                  <a:lin ang="12000000" scaled="0"/>
                  <a:tileRect/>
                </a:gradFill>
                <a:ln w="6350">
                  <a:noFill/>
                </a:ln>
                <a:effectLst/>
                <a:scene3d>
                  <a:camera prst="orthographicFront"/>
                  <a:lightRig rig="threePt"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mn-lt"/>
                    <a:ea typeface="+mn-ea"/>
                  </a:endParaRPr>
                </a:p>
              </p:txBody>
            </p:sp>
            <p:sp>
              <p:nvSpPr>
                <p:cNvPr id="22" name="Freeform 15"/>
                <p:cNvSpPr/>
                <p:nvPr/>
              </p:nvSpPr>
              <p:spPr bwMode="auto">
                <a:xfrm>
                  <a:off x="902766" y="3030161"/>
                  <a:ext cx="1885169" cy="2175570"/>
                </a:xfrm>
                <a:custGeom>
                  <a:avLst/>
                  <a:gdLst>
                    <a:gd name="T0" fmla="*/ 0 w 1188"/>
                    <a:gd name="T1" fmla="*/ 686 h 1371"/>
                    <a:gd name="T2" fmla="*/ 1188 w 1188"/>
                    <a:gd name="T3" fmla="*/ 1371 h 1371"/>
                    <a:gd name="T4" fmla="*/ 1188 w 1188"/>
                    <a:gd name="T5" fmla="*/ 0 h 1371"/>
                    <a:gd name="T6" fmla="*/ 0 w 1188"/>
                    <a:gd name="T7" fmla="*/ 686 h 1371"/>
                  </a:gdLst>
                  <a:ahLst/>
                  <a:cxnLst>
                    <a:cxn ang="0">
                      <a:pos x="T0" y="T1"/>
                    </a:cxn>
                    <a:cxn ang="0">
                      <a:pos x="T2" y="T3"/>
                    </a:cxn>
                    <a:cxn ang="0">
                      <a:pos x="T4" y="T5"/>
                    </a:cxn>
                    <a:cxn ang="0">
                      <a:pos x="T6" y="T7"/>
                    </a:cxn>
                  </a:cxnLst>
                  <a:rect l="0" t="0" r="r" b="b"/>
                  <a:pathLst>
                    <a:path w="1188" h="1371">
                      <a:moveTo>
                        <a:pt x="0" y="686"/>
                      </a:moveTo>
                      <a:lnTo>
                        <a:pt x="1188" y="1371"/>
                      </a:lnTo>
                      <a:lnTo>
                        <a:pt x="1188" y="0"/>
                      </a:lnTo>
                      <a:lnTo>
                        <a:pt x="0" y="686"/>
                      </a:lnTo>
                      <a:close/>
                    </a:path>
                  </a:pathLst>
                </a:custGeom>
                <a:gradFill flip="none" rotWithShape="1">
                  <a:gsLst>
                    <a:gs pos="9000">
                      <a:schemeClr val="bg1">
                        <a:lumMod val="95000"/>
                      </a:schemeClr>
                    </a:gs>
                    <a:gs pos="59000">
                      <a:schemeClr val="bg1">
                        <a:lumMod val="85000"/>
                      </a:schemeClr>
                    </a:gs>
                  </a:gsLst>
                  <a:lin ang="12000000" scaled="0"/>
                  <a:tileRect/>
                </a:gradFill>
                <a:ln w="6350">
                  <a:noFill/>
                </a:ln>
                <a:effectLst/>
                <a:scene3d>
                  <a:camera prst="orthographicFront"/>
                  <a:lightRig rig="threePt"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mn-lt"/>
                    <a:ea typeface="+mn-ea"/>
                  </a:endParaRPr>
                </a:p>
              </p:txBody>
            </p:sp>
            <p:sp>
              <p:nvSpPr>
                <p:cNvPr id="23" name="Freeform 16"/>
                <p:cNvSpPr/>
                <p:nvPr/>
              </p:nvSpPr>
              <p:spPr bwMode="auto">
                <a:xfrm>
                  <a:off x="913874" y="5264444"/>
                  <a:ext cx="1874061" cy="2164462"/>
                </a:xfrm>
                <a:custGeom>
                  <a:avLst/>
                  <a:gdLst>
                    <a:gd name="T0" fmla="*/ 0 w 1181"/>
                    <a:gd name="T1" fmla="*/ 681 h 1364"/>
                    <a:gd name="T2" fmla="*/ 1181 w 1181"/>
                    <a:gd name="T3" fmla="*/ 1364 h 1364"/>
                    <a:gd name="T4" fmla="*/ 1181 w 1181"/>
                    <a:gd name="T5" fmla="*/ 0 h 1364"/>
                    <a:gd name="T6" fmla="*/ 0 w 1181"/>
                    <a:gd name="T7" fmla="*/ 681 h 1364"/>
                  </a:gdLst>
                  <a:ahLst/>
                  <a:cxnLst>
                    <a:cxn ang="0">
                      <a:pos x="T0" y="T1"/>
                    </a:cxn>
                    <a:cxn ang="0">
                      <a:pos x="T2" y="T3"/>
                    </a:cxn>
                    <a:cxn ang="0">
                      <a:pos x="T4" y="T5"/>
                    </a:cxn>
                    <a:cxn ang="0">
                      <a:pos x="T6" y="T7"/>
                    </a:cxn>
                  </a:cxnLst>
                  <a:rect l="0" t="0" r="r" b="b"/>
                  <a:pathLst>
                    <a:path w="1181" h="1364">
                      <a:moveTo>
                        <a:pt x="0" y="681"/>
                      </a:moveTo>
                      <a:lnTo>
                        <a:pt x="1181" y="1364"/>
                      </a:lnTo>
                      <a:lnTo>
                        <a:pt x="1181" y="0"/>
                      </a:lnTo>
                      <a:lnTo>
                        <a:pt x="0" y="681"/>
                      </a:lnTo>
                      <a:close/>
                    </a:path>
                  </a:pathLst>
                </a:custGeom>
                <a:gradFill flip="none" rotWithShape="1">
                  <a:gsLst>
                    <a:gs pos="9000">
                      <a:schemeClr val="bg1">
                        <a:lumMod val="95000"/>
                      </a:schemeClr>
                    </a:gs>
                    <a:gs pos="59000">
                      <a:schemeClr val="bg1">
                        <a:lumMod val="85000"/>
                      </a:schemeClr>
                    </a:gs>
                  </a:gsLst>
                  <a:lin ang="12000000" scaled="0"/>
                  <a:tileRect/>
                </a:gradFill>
                <a:ln w="6350">
                  <a:noFill/>
                </a:ln>
                <a:effectLst/>
                <a:scene3d>
                  <a:camera prst="orthographicFront"/>
                  <a:lightRig rig="threePt"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mn-lt"/>
                    <a:ea typeface="+mn-ea"/>
                  </a:endParaRPr>
                </a:p>
              </p:txBody>
            </p:sp>
            <p:sp>
              <p:nvSpPr>
                <p:cNvPr id="24" name="Freeform 17"/>
                <p:cNvSpPr/>
                <p:nvPr/>
              </p:nvSpPr>
              <p:spPr bwMode="auto">
                <a:xfrm>
                  <a:off x="2821258" y="5264444"/>
                  <a:ext cx="1878821" cy="2164462"/>
                </a:xfrm>
                <a:custGeom>
                  <a:avLst/>
                  <a:gdLst>
                    <a:gd name="T0" fmla="*/ 0 w 1184"/>
                    <a:gd name="T1" fmla="*/ 0 h 1364"/>
                    <a:gd name="T2" fmla="*/ 0 w 1184"/>
                    <a:gd name="T3" fmla="*/ 1364 h 1364"/>
                    <a:gd name="T4" fmla="*/ 1184 w 1184"/>
                    <a:gd name="T5" fmla="*/ 681 h 1364"/>
                    <a:gd name="T6" fmla="*/ 0 w 1184"/>
                    <a:gd name="T7" fmla="*/ 0 h 1364"/>
                  </a:gdLst>
                  <a:ahLst/>
                  <a:cxnLst>
                    <a:cxn ang="0">
                      <a:pos x="T0" y="T1"/>
                    </a:cxn>
                    <a:cxn ang="0">
                      <a:pos x="T2" y="T3"/>
                    </a:cxn>
                    <a:cxn ang="0">
                      <a:pos x="T4" y="T5"/>
                    </a:cxn>
                    <a:cxn ang="0">
                      <a:pos x="T6" y="T7"/>
                    </a:cxn>
                  </a:cxnLst>
                  <a:rect l="0" t="0" r="r" b="b"/>
                  <a:pathLst>
                    <a:path w="1184" h="1364">
                      <a:moveTo>
                        <a:pt x="0" y="0"/>
                      </a:moveTo>
                      <a:lnTo>
                        <a:pt x="0" y="1364"/>
                      </a:lnTo>
                      <a:lnTo>
                        <a:pt x="1184" y="681"/>
                      </a:lnTo>
                      <a:lnTo>
                        <a:pt x="0" y="0"/>
                      </a:lnTo>
                      <a:close/>
                    </a:path>
                  </a:pathLst>
                </a:custGeom>
                <a:gradFill flip="none" rotWithShape="1">
                  <a:gsLst>
                    <a:gs pos="9000">
                      <a:schemeClr val="bg1">
                        <a:lumMod val="95000"/>
                      </a:schemeClr>
                    </a:gs>
                    <a:gs pos="59000">
                      <a:schemeClr val="bg1">
                        <a:lumMod val="85000"/>
                      </a:schemeClr>
                    </a:gs>
                  </a:gsLst>
                  <a:lin ang="12000000" scaled="0"/>
                  <a:tileRect/>
                </a:gradFill>
                <a:ln w="6350">
                  <a:noFill/>
                </a:ln>
                <a:effectLst/>
                <a:scene3d>
                  <a:camera prst="orthographicFront"/>
                  <a:lightRig rig="threePt"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mn-lt"/>
                    <a:ea typeface="+mn-ea"/>
                  </a:endParaRPr>
                </a:p>
              </p:txBody>
            </p:sp>
            <p:sp>
              <p:nvSpPr>
                <p:cNvPr id="25" name="Freeform 18"/>
                <p:cNvSpPr/>
                <p:nvPr/>
              </p:nvSpPr>
              <p:spPr bwMode="auto">
                <a:xfrm>
                  <a:off x="6670938" y="3030161"/>
                  <a:ext cx="1886756" cy="2175570"/>
                </a:xfrm>
                <a:custGeom>
                  <a:avLst/>
                  <a:gdLst>
                    <a:gd name="T0" fmla="*/ 0 w 1189"/>
                    <a:gd name="T1" fmla="*/ 0 h 1371"/>
                    <a:gd name="T2" fmla="*/ 0 w 1189"/>
                    <a:gd name="T3" fmla="*/ 1371 h 1371"/>
                    <a:gd name="T4" fmla="*/ 1189 w 1189"/>
                    <a:gd name="T5" fmla="*/ 688 h 1371"/>
                    <a:gd name="T6" fmla="*/ 0 w 1189"/>
                    <a:gd name="T7" fmla="*/ 0 h 1371"/>
                  </a:gdLst>
                  <a:ahLst/>
                  <a:cxnLst>
                    <a:cxn ang="0">
                      <a:pos x="T0" y="T1"/>
                    </a:cxn>
                    <a:cxn ang="0">
                      <a:pos x="T2" y="T3"/>
                    </a:cxn>
                    <a:cxn ang="0">
                      <a:pos x="T4" y="T5"/>
                    </a:cxn>
                    <a:cxn ang="0">
                      <a:pos x="T6" y="T7"/>
                    </a:cxn>
                  </a:cxnLst>
                  <a:rect l="0" t="0" r="r" b="b"/>
                  <a:pathLst>
                    <a:path w="1189" h="1371">
                      <a:moveTo>
                        <a:pt x="0" y="0"/>
                      </a:moveTo>
                      <a:lnTo>
                        <a:pt x="0" y="1371"/>
                      </a:lnTo>
                      <a:lnTo>
                        <a:pt x="1189" y="688"/>
                      </a:lnTo>
                      <a:lnTo>
                        <a:pt x="0" y="0"/>
                      </a:lnTo>
                      <a:close/>
                    </a:path>
                  </a:pathLst>
                </a:custGeom>
                <a:gradFill flip="none" rotWithShape="1">
                  <a:gsLst>
                    <a:gs pos="9000">
                      <a:schemeClr val="bg1">
                        <a:lumMod val="95000"/>
                      </a:schemeClr>
                    </a:gs>
                    <a:gs pos="59000">
                      <a:schemeClr val="bg1">
                        <a:lumMod val="85000"/>
                      </a:schemeClr>
                    </a:gs>
                  </a:gsLst>
                  <a:lin ang="12000000" scaled="0"/>
                  <a:tileRect/>
                </a:gradFill>
                <a:ln w="6350">
                  <a:noFill/>
                </a:ln>
                <a:effectLst/>
                <a:scene3d>
                  <a:camera prst="orthographicFront"/>
                  <a:lightRig rig="threePt"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mn-lt"/>
                    <a:ea typeface="+mn-ea"/>
                  </a:endParaRPr>
                </a:p>
              </p:txBody>
            </p:sp>
            <p:sp>
              <p:nvSpPr>
                <p:cNvPr id="26" name="Freeform 19"/>
                <p:cNvSpPr/>
                <p:nvPr/>
              </p:nvSpPr>
              <p:spPr bwMode="auto">
                <a:xfrm>
                  <a:off x="6683632" y="4155237"/>
                  <a:ext cx="1877235" cy="2162875"/>
                </a:xfrm>
                <a:custGeom>
                  <a:avLst/>
                  <a:gdLst>
                    <a:gd name="T0" fmla="*/ 0 w 1183"/>
                    <a:gd name="T1" fmla="*/ 681 h 1363"/>
                    <a:gd name="T2" fmla="*/ 1183 w 1183"/>
                    <a:gd name="T3" fmla="*/ 1363 h 1363"/>
                    <a:gd name="T4" fmla="*/ 1183 w 1183"/>
                    <a:gd name="T5" fmla="*/ 0 h 1363"/>
                    <a:gd name="T6" fmla="*/ 0 w 1183"/>
                    <a:gd name="T7" fmla="*/ 681 h 1363"/>
                  </a:gdLst>
                  <a:ahLst/>
                  <a:cxnLst>
                    <a:cxn ang="0">
                      <a:pos x="T0" y="T1"/>
                    </a:cxn>
                    <a:cxn ang="0">
                      <a:pos x="T2" y="T3"/>
                    </a:cxn>
                    <a:cxn ang="0">
                      <a:pos x="T4" y="T5"/>
                    </a:cxn>
                    <a:cxn ang="0">
                      <a:pos x="T6" y="T7"/>
                    </a:cxn>
                  </a:cxnLst>
                  <a:rect l="0" t="0" r="r" b="b"/>
                  <a:pathLst>
                    <a:path w="1183" h="1363">
                      <a:moveTo>
                        <a:pt x="0" y="681"/>
                      </a:moveTo>
                      <a:lnTo>
                        <a:pt x="1183" y="1363"/>
                      </a:lnTo>
                      <a:lnTo>
                        <a:pt x="1183" y="0"/>
                      </a:lnTo>
                      <a:lnTo>
                        <a:pt x="0" y="681"/>
                      </a:lnTo>
                      <a:close/>
                    </a:path>
                  </a:pathLst>
                </a:custGeom>
                <a:gradFill flip="none" rotWithShape="1">
                  <a:gsLst>
                    <a:gs pos="9000">
                      <a:schemeClr val="bg1">
                        <a:lumMod val="95000"/>
                      </a:schemeClr>
                    </a:gs>
                    <a:gs pos="59000">
                      <a:schemeClr val="bg1">
                        <a:lumMod val="85000"/>
                      </a:schemeClr>
                    </a:gs>
                  </a:gsLst>
                  <a:lin ang="12000000" scaled="0"/>
                  <a:tileRect/>
                </a:gradFill>
                <a:ln w="6350">
                  <a:noFill/>
                </a:ln>
                <a:effectLst/>
                <a:scene3d>
                  <a:camera prst="orthographicFront"/>
                  <a:lightRig rig="threePt"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mn-lt"/>
                    <a:ea typeface="+mn-ea"/>
                  </a:endParaRPr>
                </a:p>
              </p:txBody>
            </p:sp>
            <p:sp>
              <p:nvSpPr>
                <p:cNvPr id="27" name="Freeform 20"/>
                <p:cNvSpPr/>
                <p:nvPr/>
              </p:nvSpPr>
              <p:spPr bwMode="auto">
                <a:xfrm>
                  <a:off x="6670938" y="5264444"/>
                  <a:ext cx="1875648" cy="2164462"/>
                </a:xfrm>
                <a:custGeom>
                  <a:avLst/>
                  <a:gdLst>
                    <a:gd name="T0" fmla="*/ 0 w 1182"/>
                    <a:gd name="T1" fmla="*/ 0 h 1364"/>
                    <a:gd name="T2" fmla="*/ 0 w 1182"/>
                    <a:gd name="T3" fmla="*/ 1364 h 1364"/>
                    <a:gd name="T4" fmla="*/ 1182 w 1182"/>
                    <a:gd name="T5" fmla="*/ 681 h 1364"/>
                    <a:gd name="T6" fmla="*/ 0 w 1182"/>
                    <a:gd name="T7" fmla="*/ 0 h 1364"/>
                  </a:gdLst>
                  <a:ahLst/>
                  <a:cxnLst>
                    <a:cxn ang="0">
                      <a:pos x="T0" y="T1"/>
                    </a:cxn>
                    <a:cxn ang="0">
                      <a:pos x="T2" y="T3"/>
                    </a:cxn>
                    <a:cxn ang="0">
                      <a:pos x="T4" y="T5"/>
                    </a:cxn>
                    <a:cxn ang="0">
                      <a:pos x="T6" y="T7"/>
                    </a:cxn>
                  </a:cxnLst>
                  <a:rect l="0" t="0" r="r" b="b"/>
                  <a:pathLst>
                    <a:path w="1182" h="1364">
                      <a:moveTo>
                        <a:pt x="0" y="0"/>
                      </a:moveTo>
                      <a:lnTo>
                        <a:pt x="0" y="1364"/>
                      </a:lnTo>
                      <a:lnTo>
                        <a:pt x="1182" y="681"/>
                      </a:lnTo>
                      <a:lnTo>
                        <a:pt x="0" y="0"/>
                      </a:lnTo>
                      <a:close/>
                    </a:path>
                  </a:pathLst>
                </a:custGeom>
                <a:gradFill flip="none" rotWithShape="1">
                  <a:gsLst>
                    <a:gs pos="9000">
                      <a:schemeClr val="bg1">
                        <a:lumMod val="95000"/>
                      </a:schemeClr>
                    </a:gs>
                    <a:gs pos="59000">
                      <a:schemeClr val="bg1">
                        <a:lumMod val="85000"/>
                      </a:schemeClr>
                    </a:gs>
                  </a:gsLst>
                  <a:lin ang="12000000" scaled="0"/>
                  <a:tileRect/>
                </a:gradFill>
                <a:ln w="6350">
                  <a:noFill/>
                </a:ln>
                <a:effectLst/>
                <a:scene3d>
                  <a:camera prst="orthographicFront"/>
                  <a:lightRig rig="threePt"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mn-lt"/>
                    <a:ea typeface="+mn-ea"/>
                  </a:endParaRPr>
                </a:p>
              </p:txBody>
            </p:sp>
            <p:sp>
              <p:nvSpPr>
                <p:cNvPr id="28" name="Freeform 21"/>
                <p:cNvSpPr/>
                <p:nvPr/>
              </p:nvSpPr>
              <p:spPr bwMode="auto">
                <a:xfrm>
                  <a:off x="4760380" y="5264444"/>
                  <a:ext cx="1877235" cy="2164462"/>
                </a:xfrm>
                <a:custGeom>
                  <a:avLst/>
                  <a:gdLst>
                    <a:gd name="T0" fmla="*/ 0 w 1183"/>
                    <a:gd name="T1" fmla="*/ 681 h 1364"/>
                    <a:gd name="T2" fmla="*/ 1183 w 1183"/>
                    <a:gd name="T3" fmla="*/ 1364 h 1364"/>
                    <a:gd name="T4" fmla="*/ 1183 w 1183"/>
                    <a:gd name="T5" fmla="*/ 0 h 1364"/>
                    <a:gd name="T6" fmla="*/ 0 w 1183"/>
                    <a:gd name="T7" fmla="*/ 681 h 1364"/>
                  </a:gdLst>
                  <a:ahLst/>
                  <a:cxnLst>
                    <a:cxn ang="0">
                      <a:pos x="T0" y="T1"/>
                    </a:cxn>
                    <a:cxn ang="0">
                      <a:pos x="T2" y="T3"/>
                    </a:cxn>
                    <a:cxn ang="0">
                      <a:pos x="T4" y="T5"/>
                    </a:cxn>
                    <a:cxn ang="0">
                      <a:pos x="T6" y="T7"/>
                    </a:cxn>
                  </a:cxnLst>
                  <a:rect l="0" t="0" r="r" b="b"/>
                  <a:pathLst>
                    <a:path w="1183" h="1364">
                      <a:moveTo>
                        <a:pt x="0" y="681"/>
                      </a:moveTo>
                      <a:lnTo>
                        <a:pt x="1183" y="1364"/>
                      </a:lnTo>
                      <a:lnTo>
                        <a:pt x="1183" y="0"/>
                      </a:lnTo>
                      <a:lnTo>
                        <a:pt x="0" y="681"/>
                      </a:lnTo>
                      <a:close/>
                    </a:path>
                  </a:pathLst>
                </a:custGeom>
                <a:gradFill flip="none" rotWithShape="1">
                  <a:gsLst>
                    <a:gs pos="9000">
                      <a:schemeClr val="bg1">
                        <a:lumMod val="95000"/>
                      </a:schemeClr>
                    </a:gs>
                    <a:gs pos="59000">
                      <a:schemeClr val="bg1">
                        <a:lumMod val="85000"/>
                      </a:schemeClr>
                    </a:gs>
                  </a:gsLst>
                  <a:lin ang="12000000" scaled="0"/>
                  <a:tileRect/>
                </a:gradFill>
                <a:ln w="6350">
                  <a:noFill/>
                </a:ln>
                <a:effectLst/>
                <a:scene3d>
                  <a:camera prst="orthographicFront"/>
                  <a:lightRig rig="threePt"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mn-lt"/>
                    <a:ea typeface="+mn-ea"/>
                  </a:endParaRPr>
                </a:p>
              </p:txBody>
            </p:sp>
            <p:sp>
              <p:nvSpPr>
                <p:cNvPr id="29" name="Freeform 22"/>
                <p:cNvSpPr/>
                <p:nvPr/>
              </p:nvSpPr>
              <p:spPr bwMode="auto">
                <a:xfrm>
                  <a:off x="2821258" y="814919"/>
                  <a:ext cx="1878821" cy="2159702"/>
                </a:xfrm>
                <a:custGeom>
                  <a:avLst/>
                  <a:gdLst>
                    <a:gd name="T0" fmla="*/ 0 w 1184"/>
                    <a:gd name="T1" fmla="*/ 0 h 1361"/>
                    <a:gd name="T2" fmla="*/ 0 w 1184"/>
                    <a:gd name="T3" fmla="*/ 1361 h 1361"/>
                    <a:gd name="T4" fmla="*/ 1184 w 1184"/>
                    <a:gd name="T5" fmla="*/ 681 h 1361"/>
                    <a:gd name="T6" fmla="*/ 0 w 1184"/>
                    <a:gd name="T7" fmla="*/ 0 h 1361"/>
                  </a:gdLst>
                  <a:ahLst/>
                  <a:cxnLst>
                    <a:cxn ang="0">
                      <a:pos x="T0" y="T1"/>
                    </a:cxn>
                    <a:cxn ang="0">
                      <a:pos x="T2" y="T3"/>
                    </a:cxn>
                    <a:cxn ang="0">
                      <a:pos x="T4" y="T5"/>
                    </a:cxn>
                    <a:cxn ang="0">
                      <a:pos x="T6" y="T7"/>
                    </a:cxn>
                  </a:cxnLst>
                  <a:rect l="0" t="0" r="r" b="b"/>
                  <a:pathLst>
                    <a:path w="1184" h="1361">
                      <a:moveTo>
                        <a:pt x="0" y="0"/>
                      </a:moveTo>
                      <a:lnTo>
                        <a:pt x="0" y="1361"/>
                      </a:lnTo>
                      <a:lnTo>
                        <a:pt x="1184" y="681"/>
                      </a:lnTo>
                      <a:lnTo>
                        <a:pt x="0" y="0"/>
                      </a:lnTo>
                      <a:close/>
                    </a:path>
                  </a:pathLst>
                </a:custGeom>
                <a:gradFill flip="none" rotWithShape="1">
                  <a:gsLst>
                    <a:gs pos="9000">
                      <a:schemeClr val="bg1">
                        <a:lumMod val="95000"/>
                      </a:schemeClr>
                    </a:gs>
                    <a:gs pos="59000">
                      <a:schemeClr val="bg1">
                        <a:lumMod val="85000"/>
                      </a:schemeClr>
                    </a:gs>
                  </a:gsLst>
                  <a:lin ang="12000000" scaled="0"/>
                  <a:tileRect/>
                </a:gradFill>
                <a:ln w="6350">
                  <a:noFill/>
                </a:ln>
                <a:effectLst/>
                <a:scene3d>
                  <a:camera prst="orthographicFront"/>
                  <a:lightRig rig="threePt"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mn-lt"/>
                    <a:ea typeface="+mn-ea"/>
                  </a:endParaRPr>
                </a:p>
              </p:txBody>
            </p:sp>
            <p:sp>
              <p:nvSpPr>
                <p:cNvPr id="30" name="Freeform 23"/>
                <p:cNvSpPr/>
                <p:nvPr/>
              </p:nvSpPr>
              <p:spPr bwMode="auto">
                <a:xfrm>
                  <a:off x="4744511" y="-308570"/>
                  <a:ext cx="1889929" cy="2173983"/>
                </a:xfrm>
                <a:custGeom>
                  <a:avLst/>
                  <a:gdLst>
                    <a:gd name="T0" fmla="*/ 0 w 1191"/>
                    <a:gd name="T1" fmla="*/ 0 h 1370"/>
                    <a:gd name="T2" fmla="*/ 0 w 1191"/>
                    <a:gd name="T3" fmla="*/ 1370 h 1370"/>
                    <a:gd name="T4" fmla="*/ 1191 w 1191"/>
                    <a:gd name="T5" fmla="*/ 685 h 1370"/>
                    <a:gd name="T6" fmla="*/ 0 w 1191"/>
                    <a:gd name="T7" fmla="*/ 0 h 1370"/>
                  </a:gdLst>
                  <a:ahLst/>
                  <a:cxnLst>
                    <a:cxn ang="0">
                      <a:pos x="T0" y="T1"/>
                    </a:cxn>
                    <a:cxn ang="0">
                      <a:pos x="T2" y="T3"/>
                    </a:cxn>
                    <a:cxn ang="0">
                      <a:pos x="T4" y="T5"/>
                    </a:cxn>
                    <a:cxn ang="0">
                      <a:pos x="T6" y="T7"/>
                    </a:cxn>
                  </a:cxnLst>
                  <a:rect l="0" t="0" r="r" b="b"/>
                  <a:pathLst>
                    <a:path w="1191" h="1370">
                      <a:moveTo>
                        <a:pt x="0" y="0"/>
                      </a:moveTo>
                      <a:lnTo>
                        <a:pt x="0" y="1370"/>
                      </a:lnTo>
                      <a:lnTo>
                        <a:pt x="1191" y="685"/>
                      </a:lnTo>
                      <a:lnTo>
                        <a:pt x="0" y="0"/>
                      </a:lnTo>
                      <a:close/>
                    </a:path>
                  </a:pathLst>
                </a:custGeom>
                <a:gradFill flip="none" rotWithShape="1">
                  <a:gsLst>
                    <a:gs pos="9000">
                      <a:schemeClr val="bg1">
                        <a:lumMod val="95000"/>
                      </a:schemeClr>
                    </a:gs>
                    <a:gs pos="59000">
                      <a:schemeClr val="bg1">
                        <a:lumMod val="85000"/>
                      </a:schemeClr>
                    </a:gs>
                  </a:gsLst>
                  <a:lin ang="12000000" scaled="0"/>
                  <a:tileRect/>
                </a:gradFill>
                <a:ln w="6350">
                  <a:noFill/>
                </a:ln>
                <a:effectLst/>
                <a:scene3d>
                  <a:camera prst="orthographicFront"/>
                  <a:lightRig rig="threePt"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mn-lt"/>
                    <a:ea typeface="+mn-ea"/>
                  </a:endParaRPr>
                </a:p>
              </p:txBody>
            </p:sp>
            <p:sp>
              <p:nvSpPr>
                <p:cNvPr id="31" name="Freeform 24"/>
                <p:cNvSpPr/>
                <p:nvPr/>
              </p:nvSpPr>
              <p:spPr bwMode="auto">
                <a:xfrm>
                  <a:off x="2829192" y="-308570"/>
                  <a:ext cx="1885169" cy="2173983"/>
                </a:xfrm>
                <a:custGeom>
                  <a:avLst/>
                  <a:gdLst>
                    <a:gd name="T0" fmla="*/ 0 w 1188"/>
                    <a:gd name="T1" fmla="*/ 685 h 1370"/>
                    <a:gd name="T2" fmla="*/ 1188 w 1188"/>
                    <a:gd name="T3" fmla="*/ 1370 h 1370"/>
                    <a:gd name="T4" fmla="*/ 1188 w 1188"/>
                    <a:gd name="T5" fmla="*/ 0 h 1370"/>
                    <a:gd name="T6" fmla="*/ 0 w 1188"/>
                    <a:gd name="T7" fmla="*/ 685 h 1370"/>
                  </a:gdLst>
                  <a:ahLst/>
                  <a:cxnLst>
                    <a:cxn ang="0">
                      <a:pos x="T0" y="T1"/>
                    </a:cxn>
                    <a:cxn ang="0">
                      <a:pos x="T2" y="T3"/>
                    </a:cxn>
                    <a:cxn ang="0">
                      <a:pos x="T4" y="T5"/>
                    </a:cxn>
                    <a:cxn ang="0">
                      <a:pos x="T6" y="T7"/>
                    </a:cxn>
                  </a:cxnLst>
                  <a:rect l="0" t="0" r="r" b="b"/>
                  <a:pathLst>
                    <a:path w="1188" h="1370">
                      <a:moveTo>
                        <a:pt x="0" y="685"/>
                      </a:moveTo>
                      <a:lnTo>
                        <a:pt x="1188" y="1370"/>
                      </a:lnTo>
                      <a:lnTo>
                        <a:pt x="1188" y="0"/>
                      </a:lnTo>
                      <a:lnTo>
                        <a:pt x="0" y="685"/>
                      </a:lnTo>
                      <a:close/>
                    </a:path>
                  </a:pathLst>
                </a:custGeom>
                <a:gradFill flip="none" rotWithShape="1">
                  <a:gsLst>
                    <a:gs pos="9000">
                      <a:schemeClr val="bg1">
                        <a:lumMod val="95000"/>
                      </a:schemeClr>
                    </a:gs>
                    <a:gs pos="59000">
                      <a:schemeClr val="bg1">
                        <a:lumMod val="85000"/>
                      </a:schemeClr>
                    </a:gs>
                  </a:gsLst>
                  <a:lin ang="12000000" scaled="0"/>
                  <a:tileRect/>
                </a:gradFill>
                <a:ln w="6350">
                  <a:noFill/>
                </a:ln>
                <a:effectLst/>
                <a:scene3d>
                  <a:camera prst="orthographicFront"/>
                  <a:lightRig rig="threePt"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mn-lt"/>
                    <a:ea typeface="+mn-ea"/>
                  </a:endParaRPr>
                </a:p>
              </p:txBody>
            </p:sp>
            <p:sp>
              <p:nvSpPr>
                <p:cNvPr id="32" name="Freeform 25"/>
                <p:cNvSpPr/>
                <p:nvPr/>
              </p:nvSpPr>
              <p:spPr bwMode="auto">
                <a:xfrm>
                  <a:off x="4760380" y="814919"/>
                  <a:ext cx="1877235" cy="2159702"/>
                </a:xfrm>
                <a:custGeom>
                  <a:avLst/>
                  <a:gdLst>
                    <a:gd name="T0" fmla="*/ 0 w 1183"/>
                    <a:gd name="T1" fmla="*/ 681 h 1361"/>
                    <a:gd name="T2" fmla="*/ 1183 w 1183"/>
                    <a:gd name="T3" fmla="*/ 1361 h 1361"/>
                    <a:gd name="T4" fmla="*/ 1183 w 1183"/>
                    <a:gd name="T5" fmla="*/ 0 h 1361"/>
                    <a:gd name="T6" fmla="*/ 0 w 1183"/>
                    <a:gd name="T7" fmla="*/ 681 h 1361"/>
                  </a:gdLst>
                  <a:ahLst/>
                  <a:cxnLst>
                    <a:cxn ang="0">
                      <a:pos x="T0" y="T1"/>
                    </a:cxn>
                    <a:cxn ang="0">
                      <a:pos x="T2" y="T3"/>
                    </a:cxn>
                    <a:cxn ang="0">
                      <a:pos x="T4" y="T5"/>
                    </a:cxn>
                    <a:cxn ang="0">
                      <a:pos x="T6" y="T7"/>
                    </a:cxn>
                  </a:cxnLst>
                  <a:rect l="0" t="0" r="r" b="b"/>
                  <a:pathLst>
                    <a:path w="1183" h="1361">
                      <a:moveTo>
                        <a:pt x="0" y="681"/>
                      </a:moveTo>
                      <a:lnTo>
                        <a:pt x="1183" y="1361"/>
                      </a:lnTo>
                      <a:lnTo>
                        <a:pt x="1183" y="0"/>
                      </a:lnTo>
                      <a:lnTo>
                        <a:pt x="0" y="681"/>
                      </a:lnTo>
                      <a:close/>
                    </a:path>
                  </a:pathLst>
                </a:custGeom>
                <a:gradFill flip="none" rotWithShape="1">
                  <a:gsLst>
                    <a:gs pos="9000">
                      <a:schemeClr val="bg1">
                        <a:lumMod val="95000"/>
                      </a:schemeClr>
                    </a:gs>
                    <a:gs pos="59000">
                      <a:schemeClr val="bg1">
                        <a:lumMod val="85000"/>
                      </a:schemeClr>
                    </a:gs>
                  </a:gsLst>
                  <a:lin ang="12000000" scaled="0"/>
                  <a:tileRect/>
                </a:gradFill>
                <a:ln w="6350">
                  <a:noFill/>
                </a:ln>
                <a:effectLst/>
                <a:scene3d>
                  <a:camera prst="orthographicFront"/>
                  <a:lightRig rig="threePt"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mn-lt"/>
                    <a:ea typeface="+mn-ea"/>
                  </a:endParaRPr>
                </a:p>
              </p:txBody>
            </p:sp>
            <p:sp>
              <p:nvSpPr>
                <p:cNvPr id="33" name="Freeform 31"/>
                <p:cNvSpPr/>
                <p:nvPr/>
              </p:nvSpPr>
              <p:spPr bwMode="auto">
                <a:xfrm>
                  <a:off x="2832101" y="1920875"/>
                  <a:ext cx="1878013" cy="2163763"/>
                </a:xfrm>
                <a:custGeom>
                  <a:avLst/>
                  <a:gdLst>
                    <a:gd name="T0" fmla="*/ 1183 w 1183"/>
                    <a:gd name="T1" fmla="*/ 0 h 1363"/>
                    <a:gd name="T2" fmla="*/ 0 w 1183"/>
                    <a:gd name="T3" fmla="*/ 681 h 1363"/>
                    <a:gd name="T4" fmla="*/ 1183 w 1183"/>
                    <a:gd name="T5" fmla="*/ 1363 h 1363"/>
                    <a:gd name="T6" fmla="*/ 1183 w 1183"/>
                    <a:gd name="T7" fmla="*/ 0 h 1363"/>
                  </a:gdLst>
                  <a:ahLst/>
                  <a:cxnLst>
                    <a:cxn ang="0">
                      <a:pos x="T0" y="T1"/>
                    </a:cxn>
                    <a:cxn ang="0">
                      <a:pos x="T2" y="T3"/>
                    </a:cxn>
                    <a:cxn ang="0">
                      <a:pos x="T4" y="T5"/>
                    </a:cxn>
                    <a:cxn ang="0">
                      <a:pos x="T6" y="T7"/>
                    </a:cxn>
                  </a:cxnLst>
                  <a:rect l="0" t="0" r="r" b="b"/>
                  <a:pathLst>
                    <a:path w="1183" h="1363">
                      <a:moveTo>
                        <a:pt x="1183" y="0"/>
                      </a:moveTo>
                      <a:lnTo>
                        <a:pt x="0" y="681"/>
                      </a:lnTo>
                      <a:lnTo>
                        <a:pt x="1183" y="1363"/>
                      </a:lnTo>
                      <a:lnTo>
                        <a:pt x="1183" y="0"/>
                      </a:lnTo>
                      <a:close/>
                    </a:path>
                  </a:pathLst>
                </a:custGeom>
                <a:solidFill>
                  <a:schemeClr val="accent1"/>
                </a:solidFill>
                <a:ln>
                  <a:noFill/>
                </a:ln>
                <a:scene3d>
                  <a:camera prst="orthographicFront"/>
                  <a:lightRig rig="threePt" dir="t"/>
                </a:scene3d>
                <a:sp3d>
                  <a:bevelT w="38100" h="254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4" name="Freeform 33"/>
                <p:cNvSpPr/>
                <p:nvPr/>
              </p:nvSpPr>
              <p:spPr bwMode="auto">
                <a:xfrm>
                  <a:off x="4745038" y="1920875"/>
                  <a:ext cx="1874838" cy="2163763"/>
                </a:xfrm>
                <a:custGeom>
                  <a:avLst/>
                  <a:gdLst>
                    <a:gd name="T0" fmla="*/ 0 w 1181"/>
                    <a:gd name="T1" fmla="*/ 0 h 1363"/>
                    <a:gd name="T2" fmla="*/ 0 w 1181"/>
                    <a:gd name="T3" fmla="*/ 1363 h 1363"/>
                    <a:gd name="T4" fmla="*/ 1181 w 1181"/>
                    <a:gd name="T5" fmla="*/ 681 h 1363"/>
                    <a:gd name="T6" fmla="*/ 0 w 1181"/>
                    <a:gd name="T7" fmla="*/ 0 h 1363"/>
                  </a:gdLst>
                  <a:ahLst/>
                  <a:cxnLst>
                    <a:cxn ang="0">
                      <a:pos x="T0" y="T1"/>
                    </a:cxn>
                    <a:cxn ang="0">
                      <a:pos x="T2" y="T3"/>
                    </a:cxn>
                    <a:cxn ang="0">
                      <a:pos x="T4" y="T5"/>
                    </a:cxn>
                    <a:cxn ang="0">
                      <a:pos x="T6" y="T7"/>
                    </a:cxn>
                  </a:cxnLst>
                  <a:rect l="0" t="0" r="r" b="b"/>
                  <a:pathLst>
                    <a:path w="1181" h="1363">
                      <a:moveTo>
                        <a:pt x="0" y="0"/>
                      </a:moveTo>
                      <a:lnTo>
                        <a:pt x="0" y="1363"/>
                      </a:lnTo>
                      <a:lnTo>
                        <a:pt x="1181" y="681"/>
                      </a:lnTo>
                      <a:lnTo>
                        <a:pt x="0" y="0"/>
                      </a:lnTo>
                      <a:close/>
                    </a:path>
                  </a:pathLst>
                </a:custGeom>
                <a:solidFill>
                  <a:schemeClr val="accent1"/>
                </a:solidFill>
                <a:ln>
                  <a:noFill/>
                </a:ln>
                <a:scene3d>
                  <a:camera prst="orthographicFront"/>
                  <a:lightRig rig="threePt" dir="t"/>
                </a:scene3d>
                <a:sp3d>
                  <a:bevelT w="38100" h="254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35"/>
                <p:cNvSpPr/>
                <p:nvPr/>
              </p:nvSpPr>
              <p:spPr bwMode="auto">
                <a:xfrm>
                  <a:off x="2817813" y="3027363"/>
                  <a:ext cx="1885950" cy="2174875"/>
                </a:xfrm>
                <a:custGeom>
                  <a:avLst/>
                  <a:gdLst>
                    <a:gd name="T0" fmla="*/ 0 w 1188"/>
                    <a:gd name="T1" fmla="*/ 0 h 1370"/>
                    <a:gd name="T2" fmla="*/ 0 w 1188"/>
                    <a:gd name="T3" fmla="*/ 1370 h 1370"/>
                    <a:gd name="T4" fmla="*/ 1188 w 1188"/>
                    <a:gd name="T5" fmla="*/ 688 h 1370"/>
                    <a:gd name="T6" fmla="*/ 0 w 1188"/>
                    <a:gd name="T7" fmla="*/ 0 h 1370"/>
                  </a:gdLst>
                  <a:ahLst/>
                  <a:cxnLst>
                    <a:cxn ang="0">
                      <a:pos x="T0" y="T1"/>
                    </a:cxn>
                    <a:cxn ang="0">
                      <a:pos x="T2" y="T3"/>
                    </a:cxn>
                    <a:cxn ang="0">
                      <a:pos x="T4" y="T5"/>
                    </a:cxn>
                    <a:cxn ang="0">
                      <a:pos x="T6" y="T7"/>
                    </a:cxn>
                  </a:cxnLst>
                  <a:rect l="0" t="0" r="r" b="b"/>
                  <a:pathLst>
                    <a:path w="1188" h="1370">
                      <a:moveTo>
                        <a:pt x="0" y="0"/>
                      </a:moveTo>
                      <a:lnTo>
                        <a:pt x="0" y="1370"/>
                      </a:lnTo>
                      <a:lnTo>
                        <a:pt x="1188" y="688"/>
                      </a:lnTo>
                      <a:lnTo>
                        <a:pt x="0" y="0"/>
                      </a:lnTo>
                      <a:close/>
                    </a:path>
                  </a:pathLst>
                </a:custGeom>
                <a:solidFill>
                  <a:schemeClr val="accent2"/>
                </a:solidFill>
                <a:ln>
                  <a:noFill/>
                </a:ln>
                <a:effectLst/>
                <a:scene3d>
                  <a:camera prst="orthographicFront"/>
                  <a:lightRig rig="threePt" dir="t"/>
                </a:scene3d>
                <a:sp3d>
                  <a:bevelT w="38100" h="254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6" name="Freeform 37"/>
                <p:cNvSpPr/>
                <p:nvPr/>
              </p:nvSpPr>
              <p:spPr bwMode="auto">
                <a:xfrm>
                  <a:off x="4740276" y="4149725"/>
                  <a:ext cx="1874838" cy="2163763"/>
                </a:xfrm>
                <a:custGeom>
                  <a:avLst/>
                  <a:gdLst>
                    <a:gd name="T0" fmla="*/ 0 w 1181"/>
                    <a:gd name="T1" fmla="*/ 0 h 1363"/>
                    <a:gd name="T2" fmla="*/ 0 w 1181"/>
                    <a:gd name="T3" fmla="*/ 1363 h 1363"/>
                    <a:gd name="T4" fmla="*/ 1181 w 1181"/>
                    <a:gd name="T5" fmla="*/ 682 h 1363"/>
                    <a:gd name="T6" fmla="*/ 0 w 1181"/>
                    <a:gd name="T7" fmla="*/ 0 h 1363"/>
                  </a:gdLst>
                  <a:ahLst/>
                  <a:cxnLst>
                    <a:cxn ang="0">
                      <a:pos x="T0" y="T1"/>
                    </a:cxn>
                    <a:cxn ang="0">
                      <a:pos x="T2" y="T3"/>
                    </a:cxn>
                    <a:cxn ang="0">
                      <a:pos x="T4" y="T5"/>
                    </a:cxn>
                    <a:cxn ang="0">
                      <a:pos x="T6" y="T7"/>
                    </a:cxn>
                  </a:cxnLst>
                  <a:rect l="0" t="0" r="r" b="b"/>
                  <a:pathLst>
                    <a:path w="1181" h="1363">
                      <a:moveTo>
                        <a:pt x="0" y="0"/>
                      </a:moveTo>
                      <a:lnTo>
                        <a:pt x="0" y="1363"/>
                      </a:lnTo>
                      <a:lnTo>
                        <a:pt x="1181" y="682"/>
                      </a:lnTo>
                      <a:lnTo>
                        <a:pt x="0" y="0"/>
                      </a:lnTo>
                      <a:close/>
                    </a:path>
                  </a:pathLst>
                </a:custGeom>
                <a:solidFill>
                  <a:schemeClr val="accent3"/>
                </a:solidFill>
                <a:ln>
                  <a:noFill/>
                </a:ln>
                <a:effectLst/>
                <a:scene3d>
                  <a:camera prst="orthographicFront"/>
                  <a:lightRig rig="threePt" dir="t"/>
                </a:scene3d>
                <a:sp3d>
                  <a:bevelT w="38100" h="254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 name="Freeform 39"/>
                <p:cNvSpPr/>
                <p:nvPr/>
              </p:nvSpPr>
              <p:spPr bwMode="auto">
                <a:xfrm>
                  <a:off x="2828926" y="4149725"/>
                  <a:ext cx="1878013" cy="2163763"/>
                </a:xfrm>
                <a:custGeom>
                  <a:avLst/>
                  <a:gdLst>
                    <a:gd name="T0" fmla="*/ 1183 w 1183"/>
                    <a:gd name="T1" fmla="*/ 0 h 1363"/>
                    <a:gd name="T2" fmla="*/ 0 w 1183"/>
                    <a:gd name="T3" fmla="*/ 682 h 1363"/>
                    <a:gd name="T4" fmla="*/ 1183 w 1183"/>
                    <a:gd name="T5" fmla="*/ 1363 h 1363"/>
                    <a:gd name="T6" fmla="*/ 1183 w 1183"/>
                    <a:gd name="T7" fmla="*/ 0 h 1363"/>
                  </a:gdLst>
                  <a:ahLst/>
                  <a:cxnLst>
                    <a:cxn ang="0">
                      <a:pos x="T0" y="T1"/>
                    </a:cxn>
                    <a:cxn ang="0">
                      <a:pos x="T2" y="T3"/>
                    </a:cxn>
                    <a:cxn ang="0">
                      <a:pos x="T4" y="T5"/>
                    </a:cxn>
                    <a:cxn ang="0">
                      <a:pos x="T6" y="T7"/>
                    </a:cxn>
                  </a:cxnLst>
                  <a:rect l="0" t="0" r="r" b="b"/>
                  <a:pathLst>
                    <a:path w="1183" h="1363">
                      <a:moveTo>
                        <a:pt x="1183" y="0"/>
                      </a:moveTo>
                      <a:lnTo>
                        <a:pt x="0" y="682"/>
                      </a:lnTo>
                      <a:lnTo>
                        <a:pt x="1183" y="1363"/>
                      </a:lnTo>
                      <a:lnTo>
                        <a:pt x="1183" y="0"/>
                      </a:lnTo>
                      <a:close/>
                    </a:path>
                  </a:pathLst>
                </a:custGeom>
                <a:solidFill>
                  <a:schemeClr val="accent2"/>
                </a:solidFill>
                <a:ln>
                  <a:noFill/>
                </a:ln>
                <a:effectLst/>
                <a:scene3d>
                  <a:camera prst="orthographicFront"/>
                  <a:lightRig rig="threePt" dir="t"/>
                </a:scene3d>
                <a:sp3d>
                  <a:bevelT w="38100" h="254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Freeform 41"/>
                <p:cNvSpPr/>
                <p:nvPr/>
              </p:nvSpPr>
              <p:spPr bwMode="auto">
                <a:xfrm>
                  <a:off x="4745038" y="3032125"/>
                  <a:ext cx="1885950" cy="2174875"/>
                </a:xfrm>
                <a:custGeom>
                  <a:avLst/>
                  <a:gdLst>
                    <a:gd name="T0" fmla="*/ 1188 w 1188"/>
                    <a:gd name="T1" fmla="*/ 0 h 1370"/>
                    <a:gd name="T2" fmla="*/ 0 w 1188"/>
                    <a:gd name="T3" fmla="*/ 685 h 1370"/>
                    <a:gd name="T4" fmla="*/ 1188 w 1188"/>
                    <a:gd name="T5" fmla="*/ 1370 h 1370"/>
                    <a:gd name="T6" fmla="*/ 1188 w 1188"/>
                    <a:gd name="T7" fmla="*/ 0 h 1370"/>
                  </a:gdLst>
                  <a:ahLst/>
                  <a:cxnLst>
                    <a:cxn ang="0">
                      <a:pos x="T0" y="T1"/>
                    </a:cxn>
                    <a:cxn ang="0">
                      <a:pos x="T2" y="T3"/>
                    </a:cxn>
                    <a:cxn ang="0">
                      <a:pos x="T4" y="T5"/>
                    </a:cxn>
                    <a:cxn ang="0">
                      <a:pos x="T6" y="T7"/>
                    </a:cxn>
                  </a:cxnLst>
                  <a:rect l="0" t="0" r="r" b="b"/>
                  <a:pathLst>
                    <a:path w="1188" h="1370">
                      <a:moveTo>
                        <a:pt x="1188" y="0"/>
                      </a:moveTo>
                      <a:lnTo>
                        <a:pt x="0" y="685"/>
                      </a:lnTo>
                      <a:lnTo>
                        <a:pt x="1188" y="1370"/>
                      </a:lnTo>
                      <a:lnTo>
                        <a:pt x="1188" y="0"/>
                      </a:lnTo>
                      <a:close/>
                    </a:path>
                  </a:pathLst>
                </a:custGeom>
                <a:solidFill>
                  <a:schemeClr val="accent3"/>
                </a:solidFill>
                <a:ln>
                  <a:noFill/>
                </a:ln>
                <a:effectLst/>
                <a:scene3d>
                  <a:camera prst="orthographicFront"/>
                  <a:lightRig rig="threePt" dir="t"/>
                </a:scene3d>
                <a:sp3d>
                  <a:bevelT w="38100" h="254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5" name="矩形 71"/>
              <p:cNvSpPr/>
              <p:nvPr/>
            </p:nvSpPr>
            <p:spPr>
              <a:xfrm>
                <a:off x="2569953" y="4027553"/>
                <a:ext cx="1892027" cy="896871"/>
              </a:xfrm>
              <a:custGeom>
                <a:avLst/>
                <a:gdLst>
                  <a:gd name="connsiteX0" fmla="*/ 0 w 1368152"/>
                  <a:gd name="connsiteY0" fmla="*/ 0 h 1173096"/>
                  <a:gd name="connsiteX1" fmla="*/ 1368152 w 1368152"/>
                  <a:gd name="connsiteY1" fmla="*/ 0 h 1173096"/>
                  <a:gd name="connsiteX2" fmla="*/ 1368152 w 1368152"/>
                  <a:gd name="connsiteY2" fmla="*/ 1173096 h 1173096"/>
                  <a:gd name="connsiteX3" fmla="*/ 0 w 1368152"/>
                  <a:gd name="connsiteY3" fmla="*/ 1173096 h 1173096"/>
                  <a:gd name="connsiteX4" fmla="*/ 0 w 1368152"/>
                  <a:gd name="connsiteY4" fmla="*/ 0 h 1173096"/>
                  <a:gd name="connsiteX0-1" fmla="*/ 0 w 3539852"/>
                  <a:gd name="connsiteY0-2" fmla="*/ 0 h 1173096"/>
                  <a:gd name="connsiteX1-3" fmla="*/ 3539852 w 3539852"/>
                  <a:gd name="connsiteY1-4" fmla="*/ 485775 h 1173096"/>
                  <a:gd name="connsiteX2-5" fmla="*/ 1368152 w 3539852"/>
                  <a:gd name="connsiteY2-6" fmla="*/ 1173096 h 1173096"/>
                  <a:gd name="connsiteX3-7" fmla="*/ 0 w 3539852"/>
                  <a:gd name="connsiteY3-8" fmla="*/ 1173096 h 1173096"/>
                  <a:gd name="connsiteX4-9" fmla="*/ 0 w 3539852"/>
                  <a:gd name="connsiteY4-10" fmla="*/ 0 h 1173096"/>
                  <a:gd name="connsiteX0-11" fmla="*/ 2695575 w 3539852"/>
                  <a:gd name="connsiteY0-12" fmla="*/ 0 h 1115946"/>
                  <a:gd name="connsiteX1-13" fmla="*/ 3539852 w 3539852"/>
                  <a:gd name="connsiteY1-14" fmla="*/ 428625 h 1115946"/>
                  <a:gd name="connsiteX2-15" fmla="*/ 1368152 w 3539852"/>
                  <a:gd name="connsiteY2-16" fmla="*/ 1115946 h 1115946"/>
                  <a:gd name="connsiteX3-17" fmla="*/ 0 w 3539852"/>
                  <a:gd name="connsiteY3-18" fmla="*/ 1115946 h 1115946"/>
                  <a:gd name="connsiteX4-19" fmla="*/ 2695575 w 3539852"/>
                  <a:gd name="connsiteY4-20" fmla="*/ 0 h 1115946"/>
                  <a:gd name="connsiteX0-21" fmla="*/ 2695575 w 3539852"/>
                  <a:gd name="connsiteY0-22" fmla="*/ 0 h 1115946"/>
                  <a:gd name="connsiteX1-23" fmla="*/ 3539852 w 3539852"/>
                  <a:gd name="connsiteY1-24" fmla="*/ 428625 h 1115946"/>
                  <a:gd name="connsiteX2-25" fmla="*/ 2501627 w 3539852"/>
                  <a:gd name="connsiteY2-26" fmla="*/ 896871 h 1115946"/>
                  <a:gd name="connsiteX3-27" fmla="*/ 0 w 3539852"/>
                  <a:gd name="connsiteY3-28" fmla="*/ 1115946 h 1115946"/>
                  <a:gd name="connsiteX4-29" fmla="*/ 2695575 w 3539852"/>
                  <a:gd name="connsiteY4-30" fmla="*/ 0 h 1115946"/>
                  <a:gd name="connsiteX0-31" fmla="*/ 1143000 w 1987277"/>
                  <a:gd name="connsiteY0-32" fmla="*/ 0 h 896871"/>
                  <a:gd name="connsiteX1-33" fmla="*/ 1987277 w 1987277"/>
                  <a:gd name="connsiteY1-34" fmla="*/ 428625 h 896871"/>
                  <a:gd name="connsiteX2-35" fmla="*/ 949052 w 1987277"/>
                  <a:gd name="connsiteY2-36" fmla="*/ 896871 h 896871"/>
                  <a:gd name="connsiteX3-37" fmla="*/ 0 w 1987277"/>
                  <a:gd name="connsiteY3-38" fmla="*/ 496821 h 896871"/>
                  <a:gd name="connsiteX4-39" fmla="*/ 1143000 w 1987277"/>
                  <a:gd name="connsiteY4-40" fmla="*/ 0 h 896871"/>
                  <a:gd name="connsiteX0-41" fmla="*/ 1076325 w 1920602"/>
                  <a:gd name="connsiteY0-42" fmla="*/ 0 h 896871"/>
                  <a:gd name="connsiteX1-43" fmla="*/ 1920602 w 1920602"/>
                  <a:gd name="connsiteY1-44" fmla="*/ 428625 h 896871"/>
                  <a:gd name="connsiteX2-45" fmla="*/ 882377 w 1920602"/>
                  <a:gd name="connsiteY2-46" fmla="*/ 896871 h 896871"/>
                  <a:gd name="connsiteX3-47" fmla="*/ 0 w 1920602"/>
                  <a:gd name="connsiteY3-48" fmla="*/ 439671 h 896871"/>
                  <a:gd name="connsiteX4-49" fmla="*/ 1076325 w 1920602"/>
                  <a:gd name="connsiteY4-50" fmla="*/ 0 h 896871"/>
                  <a:gd name="connsiteX0-51" fmla="*/ 1076325 w 1920602"/>
                  <a:gd name="connsiteY0-52" fmla="*/ 0 h 896871"/>
                  <a:gd name="connsiteX1-53" fmla="*/ 1920602 w 1920602"/>
                  <a:gd name="connsiteY1-54" fmla="*/ 466725 h 896871"/>
                  <a:gd name="connsiteX2-55" fmla="*/ 882377 w 1920602"/>
                  <a:gd name="connsiteY2-56" fmla="*/ 896871 h 896871"/>
                  <a:gd name="connsiteX3-57" fmla="*/ 0 w 1920602"/>
                  <a:gd name="connsiteY3-58" fmla="*/ 439671 h 896871"/>
                  <a:gd name="connsiteX4-59" fmla="*/ 1076325 w 1920602"/>
                  <a:gd name="connsiteY4-60" fmla="*/ 0 h 896871"/>
                  <a:gd name="connsiteX0-61" fmla="*/ 1076325 w 1911077"/>
                  <a:gd name="connsiteY0-62" fmla="*/ 0 h 896871"/>
                  <a:gd name="connsiteX1-63" fmla="*/ 1911077 w 1911077"/>
                  <a:gd name="connsiteY1-64" fmla="*/ 438150 h 896871"/>
                  <a:gd name="connsiteX2-65" fmla="*/ 882377 w 1911077"/>
                  <a:gd name="connsiteY2-66" fmla="*/ 896871 h 896871"/>
                  <a:gd name="connsiteX3-67" fmla="*/ 0 w 1911077"/>
                  <a:gd name="connsiteY3-68" fmla="*/ 439671 h 896871"/>
                  <a:gd name="connsiteX4-69" fmla="*/ 1076325 w 1911077"/>
                  <a:gd name="connsiteY4-70" fmla="*/ 0 h 896871"/>
                  <a:gd name="connsiteX0-71" fmla="*/ 1076325 w 1892027"/>
                  <a:gd name="connsiteY0-72" fmla="*/ 0 h 896871"/>
                  <a:gd name="connsiteX1-73" fmla="*/ 1892027 w 1892027"/>
                  <a:gd name="connsiteY1-74" fmla="*/ 466725 h 896871"/>
                  <a:gd name="connsiteX2-75" fmla="*/ 882377 w 1892027"/>
                  <a:gd name="connsiteY2-76" fmla="*/ 896871 h 896871"/>
                  <a:gd name="connsiteX3-77" fmla="*/ 0 w 1892027"/>
                  <a:gd name="connsiteY3-78" fmla="*/ 439671 h 896871"/>
                  <a:gd name="connsiteX4-79" fmla="*/ 1076325 w 1892027"/>
                  <a:gd name="connsiteY4-80" fmla="*/ 0 h 89687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92027" h="896871">
                    <a:moveTo>
                      <a:pt x="1076325" y="0"/>
                    </a:moveTo>
                    <a:lnTo>
                      <a:pt x="1892027" y="466725"/>
                    </a:lnTo>
                    <a:lnTo>
                      <a:pt x="882377" y="896871"/>
                    </a:lnTo>
                    <a:lnTo>
                      <a:pt x="0" y="439671"/>
                    </a:lnTo>
                    <a:lnTo>
                      <a:pt x="1076325" y="0"/>
                    </a:lnTo>
                    <a:close/>
                  </a:path>
                </a:pathLst>
              </a:custGeom>
              <a:gradFill>
                <a:gsLst>
                  <a:gs pos="0">
                    <a:schemeClr val="tx1">
                      <a:lumMod val="68000"/>
                      <a:lumOff val="32000"/>
                      <a:alpha val="14000"/>
                    </a:schemeClr>
                  </a:gs>
                  <a:gs pos="0">
                    <a:srgbClr val="353535">
                      <a:alpha val="40000"/>
                    </a:srgbClr>
                  </a:gs>
                  <a:gs pos="75000">
                    <a:schemeClr val="bg1">
                      <a:alpha val="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71"/>
              <p:cNvSpPr/>
              <p:nvPr/>
            </p:nvSpPr>
            <p:spPr>
              <a:xfrm>
                <a:off x="6095889" y="4037012"/>
                <a:ext cx="1720577" cy="896871"/>
              </a:xfrm>
              <a:custGeom>
                <a:avLst/>
                <a:gdLst>
                  <a:gd name="connsiteX0" fmla="*/ 0 w 1368152"/>
                  <a:gd name="connsiteY0" fmla="*/ 0 h 1173096"/>
                  <a:gd name="connsiteX1" fmla="*/ 1368152 w 1368152"/>
                  <a:gd name="connsiteY1" fmla="*/ 0 h 1173096"/>
                  <a:gd name="connsiteX2" fmla="*/ 1368152 w 1368152"/>
                  <a:gd name="connsiteY2" fmla="*/ 1173096 h 1173096"/>
                  <a:gd name="connsiteX3" fmla="*/ 0 w 1368152"/>
                  <a:gd name="connsiteY3" fmla="*/ 1173096 h 1173096"/>
                  <a:gd name="connsiteX4" fmla="*/ 0 w 1368152"/>
                  <a:gd name="connsiteY4" fmla="*/ 0 h 1173096"/>
                  <a:gd name="connsiteX0-1" fmla="*/ 0 w 3539852"/>
                  <a:gd name="connsiteY0-2" fmla="*/ 0 h 1173096"/>
                  <a:gd name="connsiteX1-3" fmla="*/ 3539852 w 3539852"/>
                  <a:gd name="connsiteY1-4" fmla="*/ 485775 h 1173096"/>
                  <a:gd name="connsiteX2-5" fmla="*/ 1368152 w 3539852"/>
                  <a:gd name="connsiteY2-6" fmla="*/ 1173096 h 1173096"/>
                  <a:gd name="connsiteX3-7" fmla="*/ 0 w 3539852"/>
                  <a:gd name="connsiteY3-8" fmla="*/ 1173096 h 1173096"/>
                  <a:gd name="connsiteX4-9" fmla="*/ 0 w 3539852"/>
                  <a:gd name="connsiteY4-10" fmla="*/ 0 h 1173096"/>
                  <a:gd name="connsiteX0-11" fmla="*/ 2695575 w 3539852"/>
                  <a:gd name="connsiteY0-12" fmla="*/ 0 h 1115946"/>
                  <a:gd name="connsiteX1-13" fmla="*/ 3539852 w 3539852"/>
                  <a:gd name="connsiteY1-14" fmla="*/ 428625 h 1115946"/>
                  <a:gd name="connsiteX2-15" fmla="*/ 1368152 w 3539852"/>
                  <a:gd name="connsiteY2-16" fmla="*/ 1115946 h 1115946"/>
                  <a:gd name="connsiteX3-17" fmla="*/ 0 w 3539852"/>
                  <a:gd name="connsiteY3-18" fmla="*/ 1115946 h 1115946"/>
                  <a:gd name="connsiteX4-19" fmla="*/ 2695575 w 3539852"/>
                  <a:gd name="connsiteY4-20" fmla="*/ 0 h 1115946"/>
                  <a:gd name="connsiteX0-21" fmla="*/ 2695575 w 3539852"/>
                  <a:gd name="connsiteY0-22" fmla="*/ 0 h 1115946"/>
                  <a:gd name="connsiteX1-23" fmla="*/ 3539852 w 3539852"/>
                  <a:gd name="connsiteY1-24" fmla="*/ 428625 h 1115946"/>
                  <a:gd name="connsiteX2-25" fmla="*/ 2501627 w 3539852"/>
                  <a:gd name="connsiteY2-26" fmla="*/ 896871 h 1115946"/>
                  <a:gd name="connsiteX3-27" fmla="*/ 0 w 3539852"/>
                  <a:gd name="connsiteY3-28" fmla="*/ 1115946 h 1115946"/>
                  <a:gd name="connsiteX4-29" fmla="*/ 2695575 w 3539852"/>
                  <a:gd name="connsiteY4-30" fmla="*/ 0 h 1115946"/>
                  <a:gd name="connsiteX0-31" fmla="*/ 1143000 w 1987277"/>
                  <a:gd name="connsiteY0-32" fmla="*/ 0 h 896871"/>
                  <a:gd name="connsiteX1-33" fmla="*/ 1987277 w 1987277"/>
                  <a:gd name="connsiteY1-34" fmla="*/ 428625 h 896871"/>
                  <a:gd name="connsiteX2-35" fmla="*/ 949052 w 1987277"/>
                  <a:gd name="connsiteY2-36" fmla="*/ 896871 h 896871"/>
                  <a:gd name="connsiteX3-37" fmla="*/ 0 w 1987277"/>
                  <a:gd name="connsiteY3-38" fmla="*/ 496821 h 896871"/>
                  <a:gd name="connsiteX4-39" fmla="*/ 1143000 w 1987277"/>
                  <a:gd name="connsiteY4-40" fmla="*/ 0 h 896871"/>
                  <a:gd name="connsiteX0-41" fmla="*/ 1076325 w 1920602"/>
                  <a:gd name="connsiteY0-42" fmla="*/ 0 h 896871"/>
                  <a:gd name="connsiteX1-43" fmla="*/ 1920602 w 1920602"/>
                  <a:gd name="connsiteY1-44" fmla="*/ 428625 h 896871"/>
                  <a:gd name="connsiteX2-45" fmla="*/ 882377 w 1920602"/>
                  <a:gd name="connsiteY2-46" fmla="*/ 896871 h 896871"/>
                  <a:gd name="connsiteX3-47" fmla="*/ 0 w 1920602"/>
                  <a:gd name="connsiteY3-48" fmla="*/ 439671 h 896871"/>
                  <a:gd name="connsiteX4-49" fmla="*/ 1076325 w 1920602"/>
                  <a:gd name="connsiteY4-50" fmla="*/ 0 h 896871"/>
                  <a:gd name="connsiteX0-51" fmla="*/ 1076325 w 1920602"/>
                  <a:gd name="connsiteY0-52" fmla="*/ 0 h 896871"/>
                  <a:gd name="connsiteX1-53" fmla="*/ 1920602 w 1920602"/>
                  <a:gd name="connsiteY1-54" fmla="*/ 466725 h 896871"/>
                  <a:gd name="connsiteX2-55" fmla="*/ 882377 w 1920602"/>
                  <a:gd name="connsiteY2-56" fmla="*/ 896871 h 896871"/>
                  <a:gd name="connsiteX3-57" fmla="*/ 0 w 1920602"/>
                  <a:gd name="connsiteY3-58" fmla="*/ 439671 h 896871"/>
                  <a:gd name="connsiteX4-59" fmla="*/ 1076325 w 1920602"/>
                  <a:gd name="connsiteY4-60" fmla="*/ 0 h 896871"/>
                  <a:gd name="connsiteX0-61" fmla="*/ 1076325 w 1911077"/>
                  <a:gd name="connsiteY0-62" fmla="*/ 0 h 896871"/>
                  <a:gd name="connsiteX1-63" fmla="*/ 1911077 w 1911077"/>
                  <a:gd name="connsiteY1-64" fmla="*/ 438150 h 896871"/>
                  <a:gd name="connsiteX2-65" fmla="*/ 882377 w 1911077"/>
                  <a:gd name="connsiteY2-66" fmla="*/ 896871 h 896871"/>
                  <a:gd name="connsiteX3-67" fmla="*/ 0 w 1911077"/>
                  <a:gd name="connsiteY3-68" fmla="*/ 439671 h 896871"/>
                  <a:gd name="connsiteX4-69" fmla="*/ 1076325 w 1911077"/>
                  <a:gd name="connsiteY4-70" fmla="*/ 0 h 896871"/>
                  <a:gd name="connsiteX0-71" fmla="*/ 1076325 w 1892027"/>
                  <a:gd name="connsiteY0-72" fmla="*/ 0 h 896871"/>
                  <a:gd name="connsiteX1-73" fmla="*/ 1892027 w 1892027"/>
                  <a:gd name="connsiteY1-74" fmla="*/ 466725 h 896871"/>
                  <a:gd name="connsiteX2-75" fmla="*/ 882377 w 1892027"/>
                  <a:gd name="connsiteY2-76" fmla="*/ 896871 h 896871"/>
                  <a:gd name="connsiteX3-77" fmla="*/ 0 w 1892027"/>
                  <a:gd name="connsiteY3-78" fmla="*/ 439671 h 896871"/>
                  <a:gd name="connsiteX4-79" fmla="*/ 1076325 w 1892027"/>
                  <a:gd name="connsiteY4-80" fmla="*/ 0 h 896871"/>
                  <a:gd name="connsiteX0-81" fmla="*/ 857250 w 1892027"/>
                  <a:gd name="connsiteY0-82" fmla="*/ 0 h 944496"/>
                  <a:gd name="connsiteX1-83" fmla="*/ 1892027 w 1892027"/>
                  <a:gd name="connsiteY1-84" fmla="*/ 514350 h 944496"/>
                  <a:gd name="connsiteX2-85" fmla="*/ 882377 w 1892027"/>
                  <a:gd name="connsiteY2-86" fmla="*/ 944496 h 944496"/>
                  <a:gd name="connsiteX3-87" fmla="*/ 0 w 1892027"/>
                  <a:gd name="connsiteY3-88" fmla="*/ 487296 h 944496"/>
                  <a:gd name="connsiteX4-89" fmla="*/ 857250 w 1892027"/>
                  <a:gd name="connsiteY4-90" fmla="*/ 0 h 944496"/>
                  <a:gd name="connsiteX0-91" fmla="*/ 857250 w 1692002"/>
                  <a:gd name="connsiteY0-92" fmla="*/ 0 h 944496"/>
                  <a:gd name="connsiteX1-93" fmla="*/ 1692002 w 1692002"/>
                  <a:gd name="connsiteY1-94" fmla="*/ 428625 h 944496"/>
                  <a:gd name="connsiteX2-95" fmla="*/ 882377 w 1692002"/>
                  <a:gd name="connsiteY2-96" fmla="*/ 944496 h 944496"/>
                  <a:gd name="connsiteX3-97" fmla="*/ 0 w 1692002"/>
                  <a:gd name="connsiteY3-98" fmla="*/ 487296 h 944496"/>
                  <a:gd name="connsiteX4-99" fmla="*/ 857250 w 1692002"/>
                  <a:gd name="connsiteY4-100" fmla="*/ 0 h 944496"/>
                  <a:gd name="connsiteX0-101" fmla="*/ 857250 w 1720577"/>
                  <a:gd name="connsiteY0-102" fmla="*/ 0 h 944496"/>
                  <a:gd name="connsiteX1-103" fmla="*/ 1720577 w 1720577"/>
                  <a:gd name="connsiteY1-104" fmla="*/ 428625 h 944496"/>
                  <a:gd name="connsiteX2-105" fmla="*/ 882377 w 1720577"/>
                  <a:gd name="connsiteY2-106" fmla="*/ 944496 h 944496"/>
                  <a:gd name="connsiteX3-107" fmla="*/ 0 w 1720577"/>
                  <a:gd name="connsiteY3-108" fmla="*/ 487296 h 944496"/>
                  <a:gd name="connsiteX4-109" fmla="*/ 857250 w 1720577"/>
                  <a:gd name="connsiteY4-110" fmla="*/ 0 h 944496"/>
                  <a:gd name="connsiteX0-111" fmla="*/ 857250 w 1720577"/>
                  <a:gd name="connsiteY0-112" fmla="*/ 0 h 896871"/>
                  <a:gd name="connsiteX1-113" fmla="*/ 1720577 w 1720577"/>
                  <a:gd name="connsiteY1-114" fmla="*/ 428625 h 896871"/>
                  <a:gd name="connsiteX2-115" fmla="*/ 882377 w 1720577"/>
                  <a:gd name="connsiteY2-116" fmla="*/ 896871 h 896871"/>
                  <a:gd name="connsiteX3-117" fmla="*/ 0 w 1720577"/>
                  <a:gd name="connsiteY3-118" fmla="*/ 487296 h 896871"/>
                  <a:gd name="connsiteX4-119" fmla="*/ 857250 w 1720577"/>
                  <a:gd name="connsiteY4-120" fmla="*/ 0 h 89687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20577" h="896871">
                    <a:moveTo>
                      <a:pt x="857250" y="0"/>
                    </a:moveTo>
                    <a:lnTo>
                      <a:pt x="1720577" y="428625"/>
                    </a:lnTo>
                    <a:lnTo>
                      <a:pt x="882377" y="896871"/>
                    </a:lnTo>
                    <a:lnTo>
                      <a:pt x="0" y="487296"/>
                    </a:lnTo>
                    <a:lnTo>
                      <a:pt x="857250" y="0"/>
                    </a:lnTo>
                    <a:close/>
                  </a:path>
                </a:pathLst>
              </a:custGeom>
              <a:gradFill>
                <a:gsLst>
                  <a:gs pos="0">
                    <a:schemeClr val="tx1">
                      <a:lumMod val="68000"/>
                      <a:lumOff val="32000"/>
                      <a:alpha val="14000"/>
                    </a:schemeClr>
                  </a:gs>
                  <a:gs pos="0">
                    <a:srgbClr val="353535">
                      <a:alpha val="40000"/>
                    </a:srgbClr>
                  </a:gs>
                  <a:gs pos="74000">
                    <a:schemeClr val="bg1">
                      <a:alpha val="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4769305" y="1389355"/>
                <a:ext cx="571165" cy="470049"/>
              </a:xfrm>
              <a:prstGeom prst="rect">
                <a:avLst/>
              </a:prstGeom>
              <a:noFill/>
            </p:spPr>
            <p:txBody>
              <a:bodyPr wrap="none" rtlCol="0">
                <a:spAutoFit/>
              </a:bodyPr>
              <a:lstStyle/>
              <a:p>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01</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3899988" y="2840140"/>
                <a:ext cx="571165" cy="470049"/>
              </a:xfrm>
              <a:prstGeom prst="rect">
                <a:avLst/>
              </a:prstGeom>
              <a:noFill/>
            </p:spPr>
            <p:txBody>
              <a:bodyPr wrap="none" rtlCol="0">
                <a:spAutoFit/>
              </a:bodyPr>
              <a:lstStyle/>
              <a:p>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02</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6113081" y="2825111"/>
                <a:ext cx="571165" cy="470049"/>
              </a:xfrm>
              <a:prstGeom prst="rect">
                <a:avLst/>
              </a:prstGeom>
              <a:noFill/>
            </p:spPr>
            <p:txBody>
              <a:bodyPr wrap="none" rtlCol="0">
                <a:spAutoFit/>
              </a:bodyPr>
              <a:lstStyle/>
              <a:p>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03</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六边形 19"/>
              <p:cNvSpPr/>
              <p:nvPr/>
            </p:nvSpPr>
            <p:spPr>
              <a:xfrm rot="5400000">
                <a:off x="4816224" y="2694584"/>
                <a:ext cx="909752" cy="784270"/>
              </a:xfrm>
              <a:prstGeom prst="hexagon">
                <a:avLst>
                  <a:gd name="adj" fmla="val 26056"/>
                  <a:gd name="vf" fmla="val 115470"/>
                </a:avLst>
              </a:prstGeom>
              <a:solidFill>
                <a:schemeClr val="bg1">
                  <a:alpha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Freeform 47"/>
            <p:cNvSpPr>
              <a:spLocks noEditPoints="1"/>
            </p:cNvSpPr>
            <p:nvPr/>
          </p:nvSpPr>
          <p:spPr bwMode="auto">
            <a:xfrm>
              <a:off x="4173410" y="2564720"/>
              <a:ext cx="302496" cy="219571"/>
            </a:xfrm>
            <a:custGeom>
              <a:avLst/>
              <a:gdLst>
                <a:gd name="T0" fmla="*/ 8 w 85"/>
                <a:gd name="T1" fmla="*/ 43 h 60"/>
                <a:gd name="T2" fmla="*/ 11 w 85"/>
                <a:gd name="T3" fmla="*/ 40 h 60"/>
                <a:gd name="T4" fmla="*/ 8 w 85"/>
                <a:gd name="T5" fmla="*/ 35 h 60"/>
                <a:gd name="T6" fmla="*/ 8 w 85"/>
                <a:gd name="T7" fmla="*/ 32 h 60"/>
                <a:gd name="T8" fmla="*/ 8 w 85"/>
                <a:gd name="T9" fmla="*/ 32 h 60"/>
                <a:gd name="T10" fmla="*/ 21 w 85"/>
                <a:gd name="T11" fmla="*/ 24 h 60"/>
                <a:gd name="T12" fmla="*/ 24 w 85"/>
                <a:gd name="T13" fmla="*/ 32 h 60"/>
                <a:gd name="T14" fmla="*/ 24 w 85"/>
                <a:gd name="T15" fmla="*/ 33 h 60"/>
                <a:gd name="T16" fmla="*/ 23 w 85"/>
                <a:gd name="T17" fmla="*/ 37 h 60"/>
                <a:gd name="T18" fmla="*/ 22 w 85"/>
                <a:gd name="T19" fmla="*/ 43 h 60"/>
                <a:gd name="T20" fmla="*/ 27 w 85"/>
                <a:gd name="T21" fmla="*/ 43 h 60"/>
                <a:gd name="T22" fmla="*/ 0 w 85"/>
                <a:gd name="T23" fmla="*/ 57 h 60"/>
                <a:gd name="T24" fmla="*/ 41 w 85"/>
                <a:gd name="T25" fmla="*/ 49 h 60"/>
                <a:gd name="T26" fmla="*/ 44 w 85"/>
                <a:gd name="T27" fmla="*/ 48 h 60"/>
                <a:gd name="T28" fmla="*/ 43 w 85"/>
                <a:gd name="T29" fmla="*/ 45 h 60"/>
                <a:gd name="T30" fmla="*/ 42 w 85"/>
                <a:gd name="T31" fmla="*/ 43 h 60"/>
                <a:gd name="T32" fmla="*/ 42 w 85"/>
                <a:gd name="T33" fmla="*/ 43 h 60"/>
                <a:gd name="T34" fmla="*/ 43 w 85"/>
                <a:gd name="T35" fmla="*/ 38 h 60"/>
                <a:gd name="T36" fmla="*/ 51 w 85"/>
                <a:gd name="T37" fmla="*/ 43 h 60"/>
                <a:gd name="T38" fmla="*/ 51 w 85"/>
                <a:gd name="T39" fmla="*/ 43 h 60"/>
                <a:gd name="T40" fmla="*/ 51 w 85"/>
                <a:gd name="T41" fmla="*/ 44 h 60"/>
                <a:gd name="T42" fmla="*/ 49 w 85"/>
                <a:gd name="T43" fmla="*/ 47 h 60"/>
                <a:gd name="T44" fmla="*/ 51 w 85"/>
                <a:gd name="T45" fmla="*/ 48 h 60"/>
                <a:gd name="T46" fmla="*/ 54 w 85"/>
                <a:gd name="T47" fmla="*/ 50 h 60"/>
                <a:gd name="T48" fmla="*/ 57 w 85"/>
                <a:gd name="T49" fmla="*/ 48 h 60"/>
                <a:gd name="T50" fmla="*/ 54 w 85"/>
                <a:gd name="T51" fmla="*/ 46 h 60"/>
                <a:gd name="T52" fmla="*/ 64 w 85"/>
                <a:gd name="T53" fmla="*/ 37 h 60"/>
                <a:gd name="T54" fmla="*/ 64 w 85"/>
                <a:gd name="T55" fmla="*/ 46 h 60"/>
                <a:gd name="T56" fmla="*/ 62 w 85"/>
                <a:gd name="T57" fmla="*/ 50 h 60"/>
                <a:gd name="T58" fmla="*/ 66 w 85"/>
                <a:gd name="T59" fmla="*/ 48 h 60"/>
                <a:gd name="T60" fmla="*/ 70 w 85"/>
                <a:gd name="T61" fmla="*/ 47 h 60"/>
                <a:gd name="T62" fmla="*/ 69 w 85"/>
                <a:gd name="T63" fmla="*/ 43 h 60"/>
                <a:gd name="T64" fmla="*/ 68 w 85"/>
                <a:gd name="T65" fmla="*/ 40 h 60"/>
                <a:gd name="T66" fmla="*/ 68 w 85"/>
                <a:gd name="T67" fmla="*/ 40 h 60"/>
                <a:gd name="T68" fmla="*/ 70 w 85"/>
                <a:gd name="T69" fmla="*/ 35 h 60"/>
                <a:gd name="T70" fmla="*/ 79 w 85"/>
                <a:gd name="T71" fmla="*/ 40 h 60"/>
                <a:gd name="T72" fmla="*/ 79 w 85"/>
                <a:gd name="T73" fmla="*/ 40 h 60"/>
                <a:gd name="T74" fmla="*/ 79 w 85"/>
                <a:gd name="T75" fmla="*/ 42 h 60"/>
                <a:gd name="T76" fmla="*/ 77 w 85"/>
                <a:gd name="T77" fmla="*/ 45 h 60"/>
                <a:gd name="T78" fmla="*/ 79 w 85"/>
                <a:gd name="T79" fmla="*/ 48 h 60"/>
                <a:gd name="T80" fmla="*/ 85 w 85"/>
                <a:gd name="T81" fmla="*/ 57 h 60"/>
                <a:gd name="T82" fmla="*/ 52 w 85"/>
                <a:gd name="T83" fmla="*/ 57 h 60"/>
                <a:gd name="T84" fmla="*/ 41 w 85"/>
                <a:gd name="T85" fmla="*/ 49 h 60"/>
                <a:gd name="T86" fmla="*/ 19 w 85"/>
                <a:gd name="T87" fmla="*/ 15 h 60"/>
                <a:gd name="T88" fmla="*/ 29 w 85"/>
                <a:gd name="T89" fmla="*/ 31 h 60"/>
                <a:gd name="T90" fmla="*/ 26 w 85"/>
                <a:gd name="T91" fmla="*/ 37 h 60"/>
                <a:gd name="T92" fmla="*/ 36 w 85"/>
                <a:gd name="T93" fmla="*/ 31 h 60"/>
                <a:gd name="T94" fmla="*/ 40 w 85"/>
                <a:gd name="T95" fmla="*/ 29 h 60"/>
                <a:gd name="T96" fmla="*/ 40 w 85"/>
                <a:gd name="T97" fmla="*/ 0 h 60"/>
                <a:gd name="T98" fmla="*/ 15 w 85"/>
                <a:gd name="T99" fmla="*/ 45 h 60"/>
                <a:gd name="T100" fmla="*/ 13 w 85"/>
                <a:gd name="T101" fmla="*/ 55 h 60"/>
                <a:gd name="T102" fmla="*/ 16 w 85"/>
                <a:gd name="T103" fmla="*/ 57 h 60"/>
                <a:gd name="T104" fmla="*/ 17 w 85"/>
                <a:gd name="T105" fmla="*/ 57 h 60"/>
                <a:gd name="T106" fmla="*/ 20 w 85"/>
                <a:gd name="T107" fmla="*/ 55 h 60"/>
                <a:gd name="T108" fmla="*/ 18 w 85"/>
                <a:gd name="T109" fmla="*/ 45 h 60"/>
                <a:gd name="T110" fmla="*/ 16 w 85"/>
                <a:gd name="T111" fmla="*/ 4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5" h="60">
                  <a:moveTo>
                    <a:pt x="5" y="43"/>
                  </a:moveTo>
                  <a:cubicBezTo>
                    <a:pt x="6" y="43"/>
                    <a:pt x="7" y="43"/>
                    <a:pt x="8" y="43"/>
                  </a:cubicBezTo>
                  <a:cubicBezTo>
                    <a:pt x="9" y="43"/>
                    <a:pt x="10" y="43"/>
                    <a:pt x="10" y="43"/>
                  </a:cubicBezTo>
                  <a:cubicBezTo>
                    <a:pt x="11" y="42"/>
                    <a:pt x="11" y="41"/>
                    <a:pt x="11" y="40"/>
                  </a:cubicBezTo>
                  <a:cubicBezTo>
                    <a:pt x="10" y="39"/>
                    <a:pt x="10" y="38"/>
                    <a:pt x="9" y="37"/>
                  </a:cubicBezTo>
                  <a:cubicBezTo>
                    <a:pt x="9" y="36"/>
                    <a:pt x="8" y="36"/>
                    <a:pt x="8" y="35"/>
                  </a:cubicBezTo>
                  <a:cubicBezTo>
                    <a:pt x="8" y="35"/>
                    <a:pt x="8" y="34"/>
                    <a:pt x="8" y="33"/>
                  </a:cubicBezTo>
                  <a:cubicBezTo>
                    <a:pt x="8" y="32"/>
                    <a:pt x="8" y="32"/>
                    <a:pt x="8" y="32"/>
                  </a:cubicBezTo>
                  <a:cubicBezTo>
                    <a:pt x="8" y="32"/>
                    <a:pt x="8" y="32"/>
                    <a:pt x="8" y="32"/>
                  </a:cubicBezTo>
                  <a:cubicBezTo>
                    <a:pt x="8" y="32"/>
                    <a:pt x="8" y="32"/>
                    <a:pt x="8" y="32"/>
                  </a:cubicBezTo>
                  <a:cubicBezTo>
                    <a:pt x="8" y="28"/>
                    <a:pt x="8" y="26"/>
                    <a:pt x="10" y="24"/>
                  </a:cubicBezTo>
                  <a:cubicBezTo>
                    <a:pt x="13" y="22"/>
                    <a:pt x="18" y="22"/>
                    <a:pt x="21" y="24"/>
                  </a:cubicBezTo>
                  <a:cubicBezTo>
                    <a:pt x="23" y="26"/>
                    <a:pt x="24" y="28"/>
                    <a:pt x="23" y="32"/>
                  </a:cubicBezTo>
                  <a:cubicBezTo>
                    <a:pt x="24" y="32"/>
                    <a:pt x="24" y="32"/>
                    <a:pt x="24" y="32"/>
                  </a:cubicBezTo>
                  <a:cubicBezTo>
                    <a:pt x="24" y="32"/>
                    <a:pt x="24" y="32"/>
                    <a:pt x="24" y="32"/>
                  </a:cubicBezTo>
                  <a:cubicBezTo>
                    <a:pt x="24" y="33"/>
                    <a:pt x="24" y="33"/>
                    <a:pt x="24" y="33"/>
                  </a:cubicBezTo>
                  <a:cubicBezTo>
                    <a:pt x="24" y="34"/>
                    <a:pt x="24" y="35"/>
                    <a:pt x="24" y="35"/>
                  </a:cubicBezTo>
                  <a:cubicBezTo>
                    <a:pt x="23" y="36"/>
                    <a:pt x="23" y="36"/>
                    <a:pt x="23" y="37"/>
                  </a:cubicBezTo>
                  <a:cubicBezTo>
                    <a:pt x="22" y="38"/>
                    <a:pt x="22" y="39"/>
                    <a:pt x="21" y="40"/>
                  </a:cubicBezTo>
                  <a:cubicBezTo>
                    <a:pt x="21" y="41"/>
                    <a:pt x="21" y="42"/>
                    <a:pt x="22" y="43"/>
                  </a:cubicBezTo>
                  <a:cubicBezTo>
                    <a:pt x="23" y="43"/>
                    <a:pt x="23" y="43"/>
                    <a:pt x="24" y="43"/>
                  </a:cubicBezTo>
                  <a:cubicBezTo>
                    <a:pt x="25" y="43"/>
                    <a:pt x="26" y="43"/>
                    <a:pt x="27" y="43"/>
                  </a:cubicBezTo>
                  <a:cubicBezTo>
                    <a:pt x="30" y="46"/>
                    <a:pt x="32" y="52"/>
                    <a:pt x="32" y="57"/>
                  </a:cubicBezTo>
                  <a:cubicBezTo>
                    <a:pt x="27" y="60"/>
                    <a:pt x="4" y="60"/>
                    <a:pt x="0" y="57"/>
                  </a:cubicBezTo>
                  <a:cubicBezTo>
                    <a:pt x="0" y="53"/>
                    <a:pt x="1" y="47"/>
                    <a:pt x="5" y="43"/>
                  </a:cubicBezTo>
                  <a:close/>
                  <a:moveTo>
                    <a:pt x="41" y="49"/>
                  </a:moveTo>
                  <a:cubicBezTo>
                    <a:pt x="41" y="49"/>
                    <a:pt x="42" y="49"/>
                    <a:pt x="42" y="49"/>
                  </a:cubicBezTo>
                  <a:cubicBezTo>
                    <a:pt x="43" y="49"/>
                    <a:pt x="43" y="48"/>
                    <a:pt x="44" y="48"/>
                  </a:cubicBezTo>
                  <a:cubicBezTo>
                    <a:pt x="44" y="48"/>
                    <a:pt x="44" y="47"/>
                    <a:pt x="44" y="47"/>
                  </a:cubicBezTo>
                  <a:cubicBezTo>
                    <a:pt x="44" y="46"/>
                    <a:pt x="43" y="46"/>
                    <a:pt x="43" y="45"/>
                  </a:cubicBezTo>
                  <a:cubicBezTo>
                    <a:pt x="43" y="45"/>
                    <a:pt x="43" y="45"/>
                    <a:pt x="43" y="44"/>
                  </a:cubicBezTo>
                  <a:cubicBezTo>
                    <a:pt x="42" y="44"/>
                    <a:pt x="42" y="43"/>
                    <a:pt x="42" y="43"/>
                  </a:cubicBezTo>
                  <a:cubicBezTo>
                    <a:pt x="42" y="43"/>
                    <a:pt x="42" y="43"/>
                    <a:pt x="42" y="43"/>
                  </a:cubicBezTo>
                  <a:cubicBezTo>
                    <a:pt x="42" y="43"/>
                    <a:pt x="42" y="43"/>
                    <a:pt x="42" y="43"/>
                  </a:cubicBezTo>
                  <a:cubicBezTo>
                    <a:pt x="42" y="43"/>
                    <a:pt x="43" y="43"/>
                    <a:pt x="43" y="43"/>
                  </a:cubicBezTo>
                  <a:cubicBezTo>
                    <a:pt x="42" y="40"/>
                    <a:pt x="42" y="39"/>
                    <a:pt x="43" y="38"/>
                  </a:cubicBezTo>
                  <a:cubicBezTo>
                    <a:pt x="45" y="37"/>
                    <a:pt x="48" y="37"/>
                    <a:pt x="49" y="38"/>
                  </a:cubicBezTo>
                  <a:cubicBezTo>
                    <a:pt x="51" y="39"/>
                    <a:pt x="51" y="40"/>
                    <a:pt x="51" y="43"/>
                  </a:cubicBezTo>
                  <a:cubicBezTo>
                    <a:pt x="51" y="43"/>
                    <a:pt x="51" y="43"/>
                    <a:pt x="51" y="43"/>
                  </a:cubicBezTo>
                  <a:cubicBezTo>
                    <a:pt x="51" y="43"/>
                    <a:pt x="51" y="43"/>
                    <a:pt x="51" y="43"/>
                  </a:cubicBezTo>
                  <a:cubicBezTo>
                    <a:pt x="51" y="43"/>
                    <a:pt x="51" y="43"/>
                    <a:pt x="51" y="43"/>
                  </a:cubicBezTo>
                  <a:cubicBezTo>
                    <a:pt x="51" y="43"/>
                    <a:pt x="51" y="44"/>
                    <a:pt x="51" y="44"/>
                  </a:cubicBezTo>
                  <a:cubicBezTo>
                    <a:pt x="51" y="45"/>
                    <a:pt x="50" y="45"/>
                    <a:pt x="50" y="45"/>
                  </a:cubicBezTo>
                  <a:cubicBezTo>
                    <a:pt x="50" y="46"/>
                    <a:pt x="50" y="46"/>
                    <a:pt x="49" y="47"/>
                  </a:cubicBezTo>
                  <a:cubicBezTo>
                    <a:pt x="49" y="47"/>
                    <a:pt x="50" y="48"/>
                    <a:pt x="50" y="48"/>
                  </a:cubicBezTo>
                  <a:cubicBezTo>
                    <a:pt x="50" y="48"/>
                    <a:pt x="51" y="48"/>
                    <a:pt x="51" y="48"/>
                  </a:cubicBezTo>
                  <a:cubicBezTo>
                    <a:pt x="52" y="48"/>
                    <a:pt x="52" y="48"/>
                    <a:pt x="53" y="48"/>
                  </a:cubicBezTo>
                  <a:cubicBezTo>
                    <a:pt x="53" y="49"/>
                    <a:pt x="54" y="50"/>
                    <a:pt x="54" y="50"/>
                  </a:cubicBezTo>
                  <a:cubicBezTo>
                    <a:pt x="55" y="50"/>
                    <a:pt x="57" y="50"/>
                    <a:pt x="57" y="50"/>
                  </a:cubicBezTo>
                  <a:cubicBezTo>
                    <a:pt x="57" y="49"/>
                    <a:pt x="57" y="49"/>
                    <a:pt x="57" y="48"/>
                  </a:cubicBezTo>
                  <a:cubicBezTo>
                    <a:pt x="57" y="48"/>
                    <a:pt x="56" y="47"/>
                    <a:pt x="56" y="46"/>
                  </a:cubicBezTo>
                  <a:cubicBezTo>
                    <a:pt x="55" y="46"/>
                    <a:pt x="54" y="46"/>
                    <a:pt x="54" y="46"/>
                  </a:cubicBezTo>
                  <a:cubicBezTo>
                    <a:pt x="53" y="43"/>
                    <a:pt x="54" y="38"/>
                    <a:pt x="55" y="37"/>
                  </a:cubicBezTo>
                  <a:cubicBezTo>
                    <a:pt x="57" y="35"/>
                    <a:pt x="62" y="35"/>
                    <a:pt x="64" y="37"/>
                  </a:cubicBezTo>
                  <a:cubicBezTo>
                    <a:pt x="65" y="38"/>
                    <a:pt x="66" y="43"/>
                    <a:pt x="66" y="46"/>
                  </a:cubicBezTo>
                  <a:cubicBezTo>
                    <a:pt x="65" y="46"/>
                    <a:pt x="64" y="46"/>
                    <a:pt x="64" y="46"/>
                  </a:cubicBezTo>
                  <a:cubicBezTo>
                    <a:pt x="63" y="47"/>
                    <a:pt x="63" y="48"/>
                    <a:pt x="62" y="48"/>
                  </a:cubicBezTo>
                  <a:cubicBezTo>
                    <a:pt x="62" y="49"/>
                    <a:pt x="62" y="49"/>
                    <a:pt x="62" y="50"/>
                  </a:cubicBezTo>
                  <a:cubicBezTo>
                    <a:pt x="63" y="50"/>
                    <a:pt x="63" y="50"/>
                    <a:pt x="64" y="50"/>
                  </a:cubicBezTo>
                  <a:cubicBezTo>
                    <a:pt x="64" y="49"/>
                    <a:pt x="65" y="48"/>
                    <a:pt x="66" y="48"/>
                  </a:cubicBezTo>
                  <a:cubicBezTo>
                    <a:pt x="67" y="48"/>
                    <a:pt x="67" y="48"/>
                    <a:pt x="68" y="48"/>
                  </a:cubicBezTo>
                  <a:cubicBezTo>
                    <a:pt x="69" y="48"/>
                    <a:pt x="69" y="48"/>
                    <a:pt x="70" y="47"/>
                  </a:cubicBezTo>
                  <a:cubicBezTo>
                    <a:pt x="70" y="47"/>
                    <a:pt x="70" y="46"/>
                    <a:pt x="70" y="45"/>
                  </a:cubicBezTo>
                  <a:cubicBezTo>
                    <a:pt x="70" y="45"/>
                    <a:pt x="69" y="44"/>
                    <a:pt x="69" y="43"/>
                  </a:cubicBezTo>
                  <a:cubicBezTo>
                    <a:pt x="69" y="43"/>
                    <a:pt x="68" y="43"/>
                    <a:pt x="68" y="42"/>
                  </a:cubicBezTo>
                  <a:cubicBezTo>
                    <a:pt x="68" y="42"/>
                    <a:pt x="68" y="41"/>
                    <a:pt x="68" y="40"/>
                  </a:cubicBezTo>
                  <a:cubicBezTo>
                    <a:pt x="68" y="40"/>
                    <a:pt x="68" y="40"/>
                    <a:pt x="68" y="40"/>
                  </a:cubicBezTo>
                  <a:cubicBezTo>
                    <a:pt x="68" y="40"/>
                    <a:pt x="68" y="40"/>
                    <a:pt x="68" y="40"/>
                  </a:cubicBezTo>
                  <a:cubicBezTo>
                    <a:pt x="68" y="40"/>
                    <a:pt x="68" y="40"/>
                    <a:pt x="68" y="40"/>
                  </a:cubicBezTo>
                  <a:cubicBezTo>
                    <a:pt x="68" y="37"/>
                    <a:pt x="68" y="36"/>
                    <a:pt x="70" y="35"/>
                  </a:cubicBezTo>
                  <a:cubicBezTo>
                    <a:pt x="72" y="33"/>
                    <a:pt x="75" y="33"/>
                    <a:pt x="77" y="34"/>
                  </a:cubicBezTo>
                  <a:cubicBezTo>
                    <a:pt x="79" y="35"/>
                    <a:pt x="79" y="37"/>
                    <a:pt x="79" y="40"/>
                  </a:cubicBezTo>
                  <a:cubicBezTo>
                    <a:pt x="79" y="40"/>
                    <a:pt x="79" y="40"/>
                    <a:pt x="79" y="40"/>
                  </a:cubicBezTo>
                  <a:cubicBezTo>
                    <a:pt x="79" y="40"/>
                    <a:pt x="79" y="40"/>
                    <a:pt x="79" y="40"/>
                  </a:cubicBezTo>
                  <a:cubicBezTo>
                    <a:pt x="79" y="40"/>
                    <a:pt x="79" y="40"/>
                    <a:pt x="79" y="40"/>
                  </a:cubicBezTo>
                  <a:cubicBezTo>
                    <a:pt x="79" y="41"/>
                    <a:pt x="79" y="42"/>
                    <a:pt x="79" y="42"/>
                  </a:cubicBezTo>
                  <a:cubicBezTo>
                    <a:pt x="79" y="42"/>
                    <a:pt x="79" y="43"/>
                    <a:pt x="78" y="43"/>
                  </a:cubicBezTo>
                  <a:cubicBezTo>
                    <a:pt x="78" y="44"/>
                    <a:pt x="78" y="45"/>
                    <a:pt x="77" y="45"/>
                  </a:cubicBezTo>
                  <a:cubicBezTo>
                    <a:pt x="77" y="46"/>
                    <a:pt x="78" y="47"/>
                    <a:pt x="78" y="47"/>
                  </a:cubicBezTo>
                  <a:cubicBezTo>
                    <a:pt x="78" y="48"/>
                    <a:pt x="79" y="48"/>
                    <a:pt x="79" y="48"/>
                  </a:cubicBezTo>
                  <a:cubicBezTo>
                    <a:pt x="80" y="48"/>
                    <a:pt x="81" y="48"/>
                    <a:pt x="82" y="48"/>
                  </a:cubicBezTo>
                  <a:cubicBezTo>
                    <a:pt x="84" y="49"/>
                    <a:pt x="85" y="54"/>
                    <a:pt x="85" y="57"/>
                  </a:cubicBezTo>
                  <a:cubicBezTo>
                    <a:pt x="82" y="60"/>
                    <a:pt x="68" y="60"/>
                    <a:pt x="64" y="58"/>
                  </a:cubicBezTo>
                  <a:cubicBezTo>
                    <a:pt x="60" y="58"/>
                    <a:pt x="55" y="58"/>
                    <a:pt x="52" y="57"/>
                  </a:cubicBezTo>
                  <a:cubicBezTo>
                    <a:pt x="48" y="58"/>
                    <a:pt x="40" y="58"/>
                    <a:pt x="38" y="56"/>
                  </a:cubicBezTo>
                  <a:cubicBezTo>
                    <a:pt x="38" y="54"/>
                    <a:pt x="39" y="50"/>
                    <a:pt x="41" y="49"/>
                  </a:cubicBezTo>
                  <a:close/>
                  <a:moveTo>
                    <a:pt x="40" y="0"/>
                  </a:moveTo>
                  <a:cubicBezTo>
                    <a:pt x="29" y="0"/>
                    <a:pt x="19" y="7"/>
                    <a:pt x="19" y="15"/>
                  </a:cubicBezTo>
                  <a:cubicBezTo>
                    <a:pt x="19" y="20"/>
                    <a:pt x="24" y="25"/>
                    <a:pt x="31" y="28"/>
                  </a:cubicBezTo>
                  <a:cubicBezTo>
                    <a:pt x="29" y="31"/>
                    <a:pt x="29" y="31"/>
                    <a:pt x="29" y="31"/>
                  </a:cubicBezTo>
                  <a:cubicBezTo>
                    <a:pt x="34" y="32"/>
                    <a:pt x="34" y="32"/>
                    <a:pt x="34" y="32"/>
                  </a:cubicBezTo>
                  <a:cubicBezTo>
                    <a:pt x="26" y="37"/>
                    <a:pt x="26" y="37"/>
                    <a:pt x="26" y="37"/>
                  </a:cubicBezTo>
                  <a:cubicBezTo>
                    <a:pt x="38" y="34"/>
                    <a:pt x="38" y="34"/>
                    <a:pt x="38" y="34"/>
                  </a:cubicBezTo>
                  <a:cubicBezTo>
                    <a:pt x="36" y="31"/>
                    <a:pt x="36" y="31"/>
                    <a:pt x="36" y="31"/>
                  </a:cubicBezTo>
                  <a:cubicBezTo>
                    <a:pt x="39" y="29"/>
                    <a:pt x="39" y="29"/>
                    <a:pt x="39" y="29"/>
                  </a:cubicBezTo>
                  <a:cubicBezTo>
                    <a:pt x="40" y="29"/>
                    <a:pt x="40" y="29"/>
                    <a:pt x="40" y="29"/>
                  </a:cubicBezTo>
                  <a:cubicBezTo>
                    <a:pt x="52" y="29"/>
                    <a:pt x="62" y="23"/>
                    <a:pt x="62" y="15"/>
                  </a:cubicBezTo>
                  <a:cubicBezTo>
                    <a:pt x="62" y="7"/>
                    <a:pt x="52" y="0"/>
                    <a:pt x="40" y="0"/>
                  </a:cubicBezTo>
                  <a:close/>
                  <a:moveTo>
                    <a:pt x="15" y="43"/>
                  </a:moveTo>
                  <a:cubicBezTo>
                    <a:pt x="15" y="45"/>
                    <a:pt x="15" y="45"/>
                    <a:pt x="15" y="45"/>
                  </a:cubicBezTo>
                  <a:cubicBezTo>
                    <a:pt x="16" y="46"/>
                    <a:pt x="16" y="46"/>
                    <a:pt x="16" y="46"/>
                  </a:cubicBezTo>
                  <a:cubicBezTo>
                    <a:pt x="13" y="55"/>
                    <a:pt x="13" y="55"/>
                    <a:pt x="13" y="55"/>
                  </a:cubicBezTo>
                  <a:cubicBezTo>
                    <a:pt x="16" y="57"/>
                    <a:pt x="16" y="57"/>
                    <a:pt x="16" y="57"/>
                  </a:cubicBezTo>
                  <a:cubicBezTo>
                    <a:pt x="16" y="57"/>
                    <a:pt x="16" y="57"/>
                    <a:pt x="16" y="57"/>
                  </a:cubicBezTo>
                  <a:cubicBezTo>
                    <a:pt x="16" y="57"/>
                    <a:pt x="16" y="57"/>
                    <a:pt x="16" y="57"/>
                  </a:cubicBezTo>
                  <a:cubicBezTo>
                    <a:pt x="17" y="57"/>
                    <a:pt x="17" y="57"/>
                    <a:pt x="17" y="57"/>
                  </a:cubicBezTo>
                  <a:cubicBezTo>
                    <a:pt x="17" y="57"/>
                    <a:pt x="17" y="57"/>
                    <a:pt x="17" y="57"/>
                  </a:cubicBezTo>
                  <a:cubicBezTo>
                    <a:pt x="20" y="55"/>
                    <a:pt x="20" y="55"/>
                    <a:pt x="20" y="55"/>
                  </a:cubicBezTo>
                  <a:cubicBezTo>
                    <a:pt x="17" y="46"/>
                    <a:pt x="17" y="46"/>
                    <a:pt x="17" y="46"/>
                  </a:cubicBezTo>
                  <a:cubicBezTo>
                    <a:pt x="18" y="45"/>
                    <a:pt x="18" y="45"/>
                    <a:pt x="18" y="45"/>
                  </a:cubicBezTo>
                  <a:cubicBezTo>
                    <a:pt x="17" y="43"/>
                    <a:pt x="17" y="43"/>
                    <a:pt x="17" y="43"/>
                  </a:cubicBezTo>
                  <a:cubicBezTo>
                    <a:pt x="16" y="43"/>
                    <a:pt x="16" y="43"/>
                    <a:pt x="16" y="43"/>
                  </a:cubicBezTo>
                  <a:lnTo>
                    <a:pt x="15" y="43"/>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5" name="Freeform 52"/>
            <p:cNvSpPr>
              <a:spLocks noEditPoints="1"/>
            </p:cNvSpPr>
            <p:nvPr/>
          </p:nvSpPr>
          <p:spPr bwMode="auto">
            <a:xfrm>
              <a:off x="4806215" y="2590437"/>
              <a:ext cx="292100" cy="196851"/>
            </a:xfrm>
            <a:custGeom>
              <a:avLst/>
              <a:gdLst>
                <a:gd name="T0" fmla="*/ 21 w 78"/>
                <a:gd name="T1" fmla="*/ 31 h 52"/>
                <a:gd name="T2" fmla="*/ 21 w 78"/>
                <a:gd name="T3" fmla="*/ 31 h 52"/>
                <a:gd name="T4" fmla="*/ 12 w 78"/>
                <a:gd name="T5" fmla="*/ 32 h 52"/>
                <a:gd name="T6" fmla="*/ 29 w 78"/>
                <a:gd name="T7" fmla="*/ 32 h 52"/>
                <a:gd name="T8" fmla="*/ 68 w 78"/>
                <a:gd name="T9" fmla="*/ 15 h 52"/>
                <a:gd name="T10" fmla="*/ 69 w 78"/>
                <a:gd name="T11" fmla="*/ 16 h 52"/>
                <a:gd name="T12" fmla="*/ 68 w 78"/>
                <a:gd name="T13" fmla="*/ 21 h 52"/>
                <a:gd name="T14" fmla="*/ 65 w 78"/>
                <a:gd name="T15" fmla="*/ 28 h 52"/>
                <a:gd name="T16" fmla="*/ 56 w 78"/>
                <a:gd name="T17" fmla="*/ 32 h 52"/>
                <a:gd name="T18" fmla="*/ 47 w 78"/>
                <a:gd name="T19" fmla="*/ 27 h 52"/>
                <a:gd name="T20" fmla="*/ 44 w 78"/>
                <a:gd name="T21" fmla="*/ 21 h 52"/>
                <a:gd name="T22" fmla="*/ 43 w 78"/>
                <a:gd name="T23" fmla="*/ 16 h 52"/>
                <a:gd name="T24" fmla="*/ 44 w 78"/>
                <a:gd name="T25" fmla="*/ 16 h 52"/>
                <a:gd name="T26" fmla="*/ 66 w 78"/>
                <a:gd name="T27" fmla="*/ 4 h 52"/>
                <a:gd name="T28" fmla="*/ 57 w 78"/>
                <a:gd name="T29" fmla="*/ 45 h 52"/>
                <a:gd name="T30" fmla="*/ 71 w 78"/>
                <a:gd name="T31" fmla="*/ 34 h 52"/>
                <a:gd name="T32" fmla="*/ 39 w 78"/>
                <a:gd name="T33" fmla="*/ 52 h 52"/>
                <a:gd name="T34" fmla="*/ 38 w 78"/>
                <a:gd name="T35" fmla="*/ 52 h 52"/>
                <a:gd name="T36" fmla="*/ 38 w 78"/>
                <a:gd name="T37" fmla="*/ 52 h 52"/>
                <a:gd name="T38" fmla="*/ 37 w 78"/>
                <a:gd name="T39" fmla="*/ 52 h 52"/>
                <a:gd name="T40" fmla="*/ 37 w 78"/>
                <a:gd name="T41" fmla="*/ 52 h 52"/>
                <a:gd name="T42" fmla="*/ 36 w 78"/>
                <a:gd name="T43" fmla="*/ 52 h 52"/>
                <a:gd name="T44" fmla="*/ 1 w 78"/>
                <a:gd name="T45" fmla="*/ 52 h 52"/>
                <a:gd name="T46" fmla="*/ 11 w 78"/>
                <a:gd name="T47" fmla="*/ 32 h 52"/>
                <a:gd name="T48" fmla="*/ 8 w 78"/>
                <a:gd name="T49" fmla="*/ 26 h 52"/>
                <a:gd name="T50" fmla="*/ 8 w 78"/>
                <a:gd name="T51" fmla="*/ 13 h 52"/>
                <a:gd name="T52" fmla="*/ 28 w 78"/>
                <a:gd name="T53" fmla="*/ 4 h 52"/>
                <a:gd name="T54" fmla="*/ 34 w 78"/>
                <a:gd name="T55" fmla="*/ 20 h 52"/>
                <a:gd name="T56" fmla="*/ 34 w 78"/>
                <a:gd name="T57" fmla="*/ 33 h 52"/>
                <a:gd name="T58" fmla="*/ 38 w 78"/>
                <a:gd name="T59" fmla="*/ 38 h 52"/>
                <a:gd name="T60" fmla="*/ 48 w 78"/>
                <a:gd name="T61" fmla="*/ 34 h 52"/>
                <a:gd name="T62" fmla="*/ 63 w 78"/>
                <a:gd name="T63" fmla="*/ 13 h 52"/>
                <a:gd name="T64" fmla="*/ 50 w 78"/>
                <a:gd name="T65" fmla="*/ 13 h 52"/>
                <a:gd name="T66" fmla="*/ 48 w 78"/>
                <a:gd name="T67" fmla="*/ 17 h 52"/>
                <a:gd name="T68" fmla="*/ 47 w 78"/>
                <a:gd name="T69" fmla="*/ 17 h 52"/>
                <a:gd name="T70" fmla="*/ 47 w 78"/>
                <a:gd name="T71" fmla="*/ 20 h 52"/>
                <a:gd name="T72" fmla="*/ 49 w 78"/>
                <a:gd name="T73" fmla="*/ 21 h 52"/>
                <a:gd name="T74" fmla="*/ 51 w 78"/>
                <a:gd name="T75" fmla="*/ 26 h 52"/>
                <a:gd name="T76" fmla="*/ 64 w 78"/>
                <a:gd name="T77" fmla="*/ 22 h 52"/>
                <a:gd name="T78" fmla="*/ 64 w 78"/>
                <a:gd name="T79" fmla="*/ 21 h 52"/>
                <a:gd name="T80" fmla="*/ 66 w 78"/>
                <a:gd name="T81" fmla="*/ 17 h 52"/>
                <a:gd name="T82" fmla="*/ 65 w 78"/>
                <a:gd name="T83" fmla="*/ 17 h 52"/>
                <a:gd name="T84" fmla="*/ 64 w 78"/>
                <a:gd name="T85" fmla="*/ 16 h 52"/>
                <a:gd name="T86" fmla="*/ 28 w 78"/>
                <a:gd name="T87" fmla="*/ 16 h 52"/>
                <a:gd name="T88" fmla="*/ 21 w 78"/>
                <a:gd name="T89" fmla="*/ 29 h 52"/>
                <a:gd name="T90" fmla="*/ 13 w 78"/>
                <a:gd name="T91" fmla="*/ 17 h 52"/>
                <a:gd name="T92" fmla="*/ 28 w 78"/>
                <a:gd name="T93" fmla="*/ 1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8" h="52">
                  <a:moveTo>
                    <a:pt x="25" y="29"/>
                  </a:moveTo>
                  <a:cubicBezTo>
                    <a:pt x="24" y="30"/>
                    <a:pt x="22" y="31"/>
                    <a:pt x="21" y="31"/>
                  </a:cubicBezTo>
                  <a:cubicBezTo>
                    <a:pt x="21" y="31"/>
                    <a:pt x="21" y="31"/>
                    <a:pt x="21" y="31"/>
                  </a:cubicBezTo>
                  <a:cubicBezTo>
                    <a:pt x="21" y="31"/>
                    <a:pt x="21" y="31"/>
                    <a:pt x="21" y="31"/>
                  </a:cubicBezTo>
                  <a:cubicBezTo>
                    <a:pt x="19" y="31"/>
                    <a:pt x="17" y="30"/>
                    <a:pt x="16" y="29"/>
                  </a:cubicBezTo>
                  <a:cubicBezTo>
                    <a:pt x="15" y="30"/>
                    <a:pt x="13" y="31"/>
                    <a:pt x="12" y="32"/>
                  </a:cubicBezTo>
                  <a:cubicBezTo>
                    <a:pt x="14" y="39"/>
                    <a:pt x="17" y="44"/>
                    <a:pt x="20" y="49"/>
                  </a:cubicBezTo>
                  <a:cubicBezTo>
                    <a:pt x="24" y="44"/>
                    <a:pt x="27" y="38"/>
                    <a:pt x="29" y="32"/>
                  </a:cubicBezTo>
                  <a:cubicBezTo>
                    <a:pt x="27" y="31"/>
                    <a:pt x="26" y="31"/>
                    <a:pt x="25" y="29"/>
                  </a:cubicBezTo>
                  <a:close/>
                  <a:moveTo>
                    <a:pt x="68" y="15"/>
                  </a:moveTo>
                  <a:cubicBezTo>
                    <a:pt x="68" y="16"/>
                    <a:pt x="68" y="16"/>
                    <a:pt x="69" y="16"/>
                  </a:cubicBezTo>
                  <a:cubicBezTo>
                    <a:pt x="69" y="16"/>
                    <a:pt x="69" y="16"/>
                    <a:pt x="69" y="16"/>
                  </a:cubicBezTo>
                  <a:cubicBezTo>
                    <a:pt x="69" y="17"/>
                    <a:pt x="69" y="17"/>
                    <a:pt x="69" y="17"/>
                  </a:cubicBezTo>
                  <a:cubicBezTo>
                    <a:pt x="69" y="18"/>
                    <a:pt x="69" y="20"/>
                    <a:pt x="68" y="21"/>
                  </a:cubicBezTo>
                  <a:cubicBezTo>
                    <a:pt x="68" y="21"/>
                    <a:pt x="68" y="22"/>
                    <a:pt x="67" y="23"/>
                  </a:cubicBezTo>
                  <a:cubicBezTo>
                    <a:pt x="66" y="24"/>
                    <a:pt x="66" y="26"/>
                    <a:pt x="65" y="28"/>
                  </a:cubicBezTo>
                  <a:cubicBezTo>
                    <a:pt x="64" y="29"/>
                    <a:pt x="63" y="30"/>
                    <a:pt x="61" y="31"/>
                  </a:cubicBezTo>
                  <a:cubicBezTo>
                    <a:pt x="60" y="31"/>
                    <a:pt x="58" y="32"/>
                    <a:pt x="56" y="32"/>
                  </a:cubicBezTo>
                  <a:cubicBezTo>
                    <a:pt x="54" y="32"/>
                    <a:pt x="52" y="31"/>
                    <a:pt x="51" y="31"/>
                  </a:cubicBezTo>
                  <a:cubicBezTo>
                    <a:pt x="49" y="30"/>
                    <a:pt x="48" y="29"/>
                    <a:pt x="47" y="27"/>
                  </a:cubicBezTo>
                  <a:cubicBezTo>
                    <a:pt x="47" y="26"/>
                    <a:pt x="46" y="24"/>
                    <a:pt x="46" y="23"/>
                  </a:cubicBezTo>
                  <a:cubicBezTo>
                    <a:pt x="45" y="22"/>
                    <a:pt x="44" y="22"/>
                    <a:pt x="44" y="21"/>
                  </a:cubicBezTo>
                  <a:cubicBezTo>
                    <a:pt x="43" y="20"/>
                    <a:pt x="43" y="18"/>
                    <a:pt x="43" y="17"/>
                  </a:cubicBezTo>
                  <a:cubicBezTo>
                    <a:pt x="43" y="16"/>
                    <a:pt x="43" y="16"/>
                    <a:pt x="43" y="16"/>
                  </a:cubicBezTo>
                  <a:cubicBezTo>
                    <a:pt x="44" y="16"/>
                    <a:pt x="44" y="16"/>
                    <a:pt x="44" y="16"/>
                  </a:cubicBezTo>
                  <a:cubicBezTo>
                    <a:pt x="44" y="16"/>
                    <a:pt x="44" y="16"/>
                    <a:pt x="44" y="16"/>
                  </a:cubicBezTo>
                  <a:cubicBezTo>
                    <a:pt x="44" y="9"/>
                    <a:pt x="44" y="7"/>
                    <a:pt x="46" y="4"/>
                  </a:cubicBezTo>
                  <a:cubicBezTo>
                    <a:pt x="51" y="0"/>
                    <a:pt x="61" y="1"/>
                    <a:pt x="66" y="4"/>
                  </a:cubicBezTo>
                  <a:cubicBezTo>
                    <a:pt x="69" y="7"/>
                    <a:pt x="69" y="10"/>
                    <a:pt x="68" y="15"/>
                  </a:cubicBezTo>
                  <a:close/>
                  <a:moveTo>
                    <a:pt x="57" y="45"/>
                  </a:moveTo>
                  <a:cubicBezTo>
                    <a:pt x="64" y="34"/>
                    <a:pt x="64" y="34"/>
                    <a:pt x="64" y="34"/>
                  </a:cubicBezTo>
                  <a:cubicBezTo>
                    <a:pt x="71" y="34"/>
                    <a:pt x="71" y="34"/>
                    <a:pt x="71" y="34"/>
                  </a:cubicBezTo>
                  <a:cubicBezTo>
                    <a:pt x="75" y="37"/>
                    <a:pt x="78" y="46"/>
                    <a:pt x="77" y="52"/>
                  </a:cubicBezTo>
                  <a:cubicBezTo>
                    <a:pt x="39" y="52"/>
                    <a:pt x="39" y="52"/>
                    <a:pt x="39" y="52"/>
                  </a:cubicBezTo>
                  <a:cubicBezTo>
                    <a:pt x="39" y="52"/>
                    <a:pt x="39" y="52"/>
                    <a:pt x="39" y="52"/>
                  </a:cubicBezTo>
                  <a:cubicBezTo>
                    <a:pt x="38" y="52"/>
                    <a:pt x="38" y="52"/>
                    <a:pt x="38" y="52"/>
                  </a:cubicBezTo>
                  <a:cubicBezTo>
                    <a:pt x="38" y="52"/>
                    <a:pt x="38" y="52"/>
                    <a:pt x="38" y="52"/>
                  </a:cubicBezTo>
                  <a:cubicBezTo>
                    <a:pt x="38" y="52"/>
                    <a:pt x="38" y="52"/>
                    <a:pt x="38" y="52"/>
                  </a:cubicBezTo>
                  <a:cubicBezTo>
                    <a:pt x="37" y="52"/>
                    <a:pt x="37" y="52"/>
                    <a:pt x="37" y="52"/>
                  </a:cubicBezTo>
                  <a:cubicBezTo>
                    <a:pt x="37" y="52"/>
                    <a:pt x="37" y="52"/>
                    <a:pt x="37" y="52"/>
                  </a:cubicBezTo>
                  <a:cubicBezTo>
                    <a:pt x="37" y="52"/>
                    <a:pt x="37" y="52"/>
                    <a:pt x="37" y="52"/>
                  </a:cubicBezTo>
                  <a:cubicBezTo>
                    <a:pt x="37" y="52"/>
                    <a:pt x="37" y="52"/>
                    <a:pt x="37" y="52"/>
                  </a:cubicBezTo>
                  <a:cubicBezTo>
                    <a:pt x="36" y="52"/>
                    <a:pt x="36" y="52"/>
                    <a:pt x="36" y="52"/>
                  </a:cubicBezTo>
                  <a:cubicBezTo>
                    <a:pt x="36" y="52"/>
                    <a:pt x="36" y="52"/>
                    <a:pt x="36" y="52"/>
                  </a:cubicBezTo>
                  <a:cubicBezTo>
                    <a:pt x="35" y="52"/>
                    <a:pt x="35" y="52"/>
                    <a:pt x="35" y="52"/>
                  </a:cubicBezTo>
                  <a:cubicBezTo>
                    <a:pt x="1" y="52"/>
                    <a:pt x="1" y="52"/>
                    <a:pt x="1" y="52"/>
                  </a:cubicBezTo>
                  <a:cubicBezTo>
                    <a:pt x="1" y="48"/>
                    <a:pt x="0" y="39"/>
                    <a:pt x="5" y="34"/>
                  </a:cubicBezTo>
                  <a:cubicBezTo>
                    <a:pt x="6" y="33"/>
                    <a:pt x="9" y="32"/>
                    <a:pt x="11" y="32"/>
                  </a:cubicBezTo>
                  <a:cubicBezTo>
                    <a:pt x="9" y="32"/>
                    <a:pt x="6" y="32"/>
                    <a:pt x="4" y="30"/>
                  </a:cubicBezTo>
                  <a:cubicBezTo>
                    <a:pt x="6" y="29"/>
                    <a:pt x="7" y="28"/>
                    <a:pt x="8" y="26"/>
                  </a:cubicBezTo>
                  <a:cubicBezTo>
                    <a:pt x="6" y="27"/>
                    <a:pt x="3" y="27"/>
                    <a:pt x="1" y="27"/>
                  </a:cubicBezTo>
                  <a:cubicBezTo>
                    <a:pt x="4" y="25"/>
                    <a:pt x="6" y="24"/>
                    <a:pt x="8" y="13"/>
                  </a:cubicBezTo>
                  <a:cubicBezTo>
                    <a:pt x="8" y="9"/>
                    <a:pt x="10" y="5"/>
                    <a:pt x="11" y="4"/>
                  </a:cubicBezTo>
                  <a:cubicBezTo>
                    <a:pt x="16" y="1"/>
                    <a:pt x="24" y="0"/>
                    <a:pt x="28" y="4"/>
                  </a:cubicBezTo>
                  <a:cubicBezTo>
                    <a:pt x="31" y="5"/>
                    <a:pt x="33" y="13"/>
                    <a:pt x="34" y="20"/>
                  </a:cubicBezTo>
                  <a:cubicBezTo>
                    <a:pt x="34" y="20"/>
                    <a:pt x="34" y="20"/>
                    <a:pt x="34" y="20"/>
                  </a:cubicBezTo>
                  <a:cubicBezTo>
                    <a:pt x="34" y="28"/>
                    <a:pt x="33" y="29"/>
                    <a:pt x="37" y="33"/>
                  </a:cubicBezTo>
                  <a:cubicBezTo>
                    <a:pt x="36" y="33"/>
                    <a:pt x="35" y="33"/>
                    <a:pt x="34" y="33"/>
                  </a:cubicBezTo>
                  <a:cubicBezTo>
                    <a:pt x="35" y="33"/>
                    <a:pt x="36" y="34"/>
                    <a:pt x="37" y="35"/>
                  </a:cubicBezTo>
                  <a:cubicBezTo>
                    <a:pt x="37" y="36"/>
                    <a:pt x="38" y="37"/>
                    <a:pt x="38" y="38"/>
                  </a:cubicBezTo>
                  <a:cubicBezTo>
                    <a:pt x="39" y="37"/>
                    <a:pt x="40" y="35"/>
                    <a:pt x="41" y="34"/>
                  </a:cubicBezTo>
                  <a:cubicBezTo>
                    <a:pt x="48" y="34"/>
                    <a:pt x="48" y="34"/>
                    <a:pt x="48" y="34"/>
                  </a:cubicBezTo>
                  <a:cubicBezTo>
                    <a:pt x="57" y="45"/>
                    <a:pt x="57" y="45"/>
                    <a:pt x="57" y="45"/>
                  </a:cubicBezTo>
                  <a:close/>
                  <a:moveTo>
                    <a:pt x="63" y="13"/>
                  </a:moveTo>
                  <a:cubicBezTo>
                    <a:pt x="60" y="14"/>
                    <a:pt x="58" y="14"/>
                    <a:pt x="55" y="12"/>
                  </a:cubicBezTo>
                  <a:cubicBezTo>
                    <a:pt x="53" y="12"/>
                    <a:pt x="51" y="13"/>
                    <a:pt x="50" y="13"/>
                  </a:cubicBezTo>
                  <a:cubicBezTo>
                    <a:pt x="49" y="14"/>
                    <a:pt x="49" y="15"/>
                    <a:pt x="49" y="16"/>
                  </a:cubicBezTo>
                  <a:cubicBezTo>
                    <a:pt x="48" y="17"/>
                    <a:pt x="48" y="17"/>
                    <a:pt x="48" y="17"/>
                  </a:cubicBezTo>
                  <a:cubicBezTo>
                    <a:pt x="47" y="17"/>
                    <a:pt x="47" y="17"/>
                    <a:pt x="47" y="17"/>
                  </a:cubicBezTo>
                  <a:cubicBezTo>
                    <a:pt x="47" y="17"/>
                    <a:pt x="47" y="17"/>
                    <a:pt x="47" y="17"/>
                  </a:cubicBezTo>
                  <a:cubicBezTo>
                    <a:pt x="47" y="17"/>
                    <a:pt x="47" y="17"/>
                    <a:pt x="47" y="17"/>
                  </a:cubicBezTo>
                  <a:cubicBezTo>
                    <a:pt x="47" y="18"/>
                    <a:pt x="47" y="19"/>
                    <a:pt x="47" y="20"/>
                  </a:cubicBezTo>
                  <a:cubicBezTo>
                    <a:pt x="47" y="20"/>
                    <a:pt x="48" y="21"/>
                    <a:pt x="48" y="21"/>
                  </a:cubicBezTo>
                  <a:cubicBezTo>
                    <a:pt x="49" y="21"/>
                    <a:pt x="49" y="21"/>
                    <a:pt x="49" y="21"/>
                  </a:cubicBezTo>
                  <a:cubicBezTo>
                    <a:pt x="49" y="22"/>
                    <a:pt x="49" y="22"/>
                    <a:pt x="49" y="22"/>
                  </a:cubicBezTo>
                  <a:cubicBezTo>
                    <a:pt x="49" y="23"/>
                    <a:pt x="50" y="25"/>
                    <a:pt x="51" y="26"/>
                  </a:cubicBezTo>
                  <a:cubicBezTo>
                    <a:pt x="52" y="29"/>
                    <a:pt x="60" y="29"/>
                    <a:pt x="62" y="27"/>
                  </a:cubicBezTo>
                  <a:cubicBezTo>
                    <a:pt x="62" y="25"/>
                    <a:pt x="63" y="23"/>
                    <a:pt x="64" y="22"/>
                  </a:cubicBezTo>
                  <a:cubicBezTo>
                    <a:pt x="64" y="21"/>
                    <a:pt x="64" y="21"/>
                    <a:pt x="64" y="21"/>
                  </a:cubicBezTo>
                  <a:cubicBezTo>
                    <a:pt x="64" y="21"/>
                    <a:pt x="64" y="21"/>
                    <a:pt x="64" y="21"/>
                  </a:cubicBezTo>
                  <a:cubicBezTo>
                    <a:pt x="65" y="21"/>
                    <a:pt x="65" y="20"/>
                    <a:pt x="65" y="20"/>
                  </a:cubicBezTo>
                  <a:cubicBezTo>
                    <a:pt x="65" y="19"/>
                    <a:pt x="66" y="18"/>
                    <a:pt x="66" y="17"/>
                  </a:cubicBezTo>
                  <a:cubicBezTo>
                    <a:pt x="66" y="17"/>
                    <a:pt x="65" y="17"/>
                    <a:pt x="65" y="17"/>
                  </a:cubicBezTo>
                  <a:cubicBezTo>
                    <a:pt x="65" y="17"/>
                    <a:pt x="65" y="17"/>
                    <a:pt x="65" y="17"/>
                  </a:cubicBezTo>
                  <a:cubicBezTo>
                    <a:pt x="64" y="17"/>
                    <a:pt x="64" y="17"/>
                    <a:pt x="64" y="17"/>
                  </a:cubicBezTo>
                  <a:cubicBezTo>
                    <a:pt x="64" y="16"/>
                    <a:pt x="64" y="16"/>
                    <a:pt x="64" y="16"/>
                  </a:cubicBezTo>
                  <a:cubicBezTo>
                    <a:pt x="64" y="15"/>
                    <a:pt x="63" y="14"/>
                    <a:pt x="63" y="13"/>
                  </a:cubicBezTo>
                  <a:close/>
                  <a:moveTo>
                    <a:pt x="28" y="16"/>
                  </a:moveTo>
                  <a:cubicBezTo>
                    <a:pt x="29" y="17"/>
                    <a:pt x="29" y="19"/>
                    <a:pt x="28" y="20"/>
                  </a:cubicBezTo>
                  <a:cubicBezTo>
                    <a:pt x="27" y="24"/>
                    <a:pt x="25" y="28"/>
                    <a:pt x="21" y="29"/>
                  </a:cubicBezTo>
                  <a:cubicBezTo>
                    <a:pt x="17" y="29"/>
                    <a:pt x="14" y="26"/>
                    <a:pt x="13" y="22"/>
                  </a:cubicBezTo>
                  <a:cubicBezTo>
                    <a:pt x="13" y="20"/>
                    <a:pt x="13" y="19"/>
                    <a:pt x="13" y="17"/>
                  </a:cubicBezTo>
                  <a:cubicBezTo>
                    <a:pt x="13" y="17"/>
                    <a:pt x="13" y="16"/>
                    <a:pt x="13" y="16"/>
                  </a:cubicBezTo>
                  <a:cubicBezTo>
                    <a:pt x="13" y="16"/>
                    <a:pt x="28" y="16"/>
                    <a:pt x="28" y="16"/>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6" name="Freeform 57"/>
            <p:cNvSpPr>
              <a:spLocks noEditPoints="1"/>
            </p:cNvSpPr>
            <p:nvPr/>
          </p:nvSpPr>
          <p:spPr bwMode="auto">
            <a:xfrm>
              <a:off x="5062166" y="3093151"/>
              <a:ext cx="315911" cy="204301"/>
            </a:xfrm>
            <a:custGeom>
              <a:avLst/>
              <a:gdLst>
                <a:gd name="T0" fmla="*/ 6 w 80"/>
                <a:gd name="T1" fmla="*/ 21 h 50"/>
                <a:gd name="T2" fmla="*/ 9 w 80"/>
                <a:gd name="T3" fmla="*/ 19 h 50"/>
                <a:gd name="T4" fmla="*/ 6 w 80"/>
                <a:gd name="T5" fmla="*/ 15 h 50"/>
                <a:gd name="T6" fmla="*/ 6 w 80"/>
                <a:gd name="T7" fmla="*/ 13 h 50"/>
                <a:gd name="T8" fmla="*/ 6 w 80"/>
                <a:gd name="T9" fmla="*/ 13 h 50"/>
                <a:gd name="T10" fmla="*/ 16 w 80"/>
                <a:gd name="T11" fmla="*/ 7 h 50"/>
                <a:gd name="T12" fmla="*/ 18 w 80"/>
                <a:gd name="T13" fmla="*/ 13 h 50"/>
                <a:gd name="T14" fmla="*/ 18 w 80"/>
                <a:gd name="T15" fmla="*/ 14 h 50"/>
                <a:gd name="T16" fmla="*/ 17 w 80"/>
                <a:gd name="T17" fmla="*/ 16 h 50"/>
                <a:gd name="T18" fmla="*/ 17 w 80"/>
                <a:gd name="T19" fmla="*/ 21 h 50"/>
                <a:gd name="T20" fmla="*/ 21 w 80"/>
                <a:gd name="T21" fmla="*/ 21 h 50"/>
                <a:gd name="T22" fmla="*/ 23 w 80"/>
                <a:gd name="T23" fmla="*/ 19 h 50"/>
                <a:gd name="T24" fmla="*/ 28 w 80"/>
                <a:gd name="T25" fmla="*/ 16 h 50"/>
                <a:gd name="T26" fmla="*/ 24 w 80"/>
                <a:gd name="T27" fmla="*/ 14 h 50"/>
                <a:gd name="T28" fmla="*/ 35 w 80"/>
                <a:gd name="T29" fmla="*/ 4 h 50"/>
                <a:gd name="T30" fmla="*/ 35 w 80"/>
                <a:gd name="T31" fmla="*/ 14 h 50"/>
                <a:gd name="T32" fmla="*/ 34 w 80"/>
                <a:gd name="T33" fmla="*/ 18 h 50"/>
                <a:gd name="T34" fmla="*/ 39 w 80"/>
                <a:gd name="T35" fmla="*/ 20 h 50"/>
                <a:gd name="T36" fmla="*/ 43 w 80"/>
                <a:gd name="T37" fmla="*/ 14 h 50"/>
                <a:gd name="T38" fmla="*/ 45 w 80"/>
                <a:gd name="T39" fmla="*/ 12 h 50"/>
                <a:gd name="T40" fmla="*/ 43 w 80"/>
                <a:gd name="T41" fmla="*/ 9 h 50"/>
                <a:gd name="T42" fmla="*/ 43 w 80"/>
                <a:gd name="T43" fmla="*/ 7 h 50"/>
                <a:gd name="T44" fmla="*/ 43 w 80"/>
                <a:gd name="T45" fmla="*/ 7 h 50"/>
                <a:gd name="T46" fmla="*/ 52 w 80"/>
                <a:gd name="T47" fmla="*/ 2 h 50"/>
                <a:gd name="T48" fmla="*/ 54 w 80"/>
                <a:gd name="T49" fmla="*/ 7 h 50"/>
                <a:gd name="T50" fmla="*/ 54 w 80"/>
                <a:gd name="T51" fmla="*/ 7 h 50"/>
                <a:gd name="T52" fmla="*/ 53 w 80"/>
                <a:gd name="T53" fmla="*/ 10 h 50"/>
                <a:gd name="T54" fmla="*/ 53 w 80"/>
                <a:gd name="T55" fmla="*/ 14 h 50"/>
                <a:gd name="T56" fmla="*/ 56 w 80"/>
                <a:gd name="T57" fmla="*/ 14 h 50"/>
                <a:gd name="T58" fmla="*/ 39 w 80"/>
                <a:gd name="T59" fmla="*/ 33 h 50"/>
                <a:gd name="T60" fmla="*/ 0 w 80"/>
                <a:gd name="T61" fmla="*/ 36 h 50"/>
                <a:gd name="T62" fmla="*/ 2 w 80"/>
                <a:gd name="T63" fmla="*/ 40 h 50"/>
                <a:gd name="T64" fmla="*/ 23 w 80"/>
                <a:gd name="T65" fmla="*/ 40 h 50"/>
                <a:gd name="T66" fmla="*/ 41 w 80"/>
                <a:gd name="T67" fmla="*/ 50 h 50"/>
                <a:gd name="T68" fmla="*/ 70 w 80"/>
                <a:gd name="T69" fmla="*/ 24 h 50"/>
                <a:gd name="T70" fmla="*/ 80 w 80"/>
                <a:gd name="T71" fmla="*/ 7 h 50"/>
                <a:gd name="T72" fmla="*/ 62 w 80"/>
                <a:gd name="T73" fmla="*/ 17 h 50"/>
                <a:gd name="T74" fmla="*/ 26 w 80"/>
                <a:gd name="T75" fmla="*/ 29 h 50"/>
                <a:gd name="T76" fmla="*/ 20 w 80"/>
                <a:gd name="T77" fmla="*/ 2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0" h="50">
                  <a:moveTo>
                    <a:pt x="4" y="21"/>
                  </a:moveTo>
                  <a:cubicBezTo>
                    <a:pt x="5" y="21"/>
                    <a:pt x="6" y="21"/>
                    <a:pt x="6" y="21"/>
                  </a:cubicBezTo>
                  <a:cubicBezTo>
                    <a:pt x="7" y="22"/>
                    <a:pt x="8" y="21"/>
                    <a:pt x="8" y="21"/>
                  </a:cubicBezTo>
                  <a:cubicBezTo>
                    <a:pt x="8" y="20"/>
                    <a:pt x="9" y="20"/>
                    <a:pt x="9" y="19"/>
                  </a:cubicBezTo>
                  <a:cubicBezTo>
                    <a:pt x="8" y="18"/>
                    <a:pt x="8" y="17"/>
                    <a:pt x="7" y="16"/>
                  </a:cubicBezTo>
                  <a:cubicBezTo>
                    <a:pt x="7" y="16"/>
                    <a:pt x="7" y="16"/>
                    <a:pt x="6" y="15"/>
                  </a:cubicBezTo>
                  <a:cubicBezTo>
                    <a:pt x="6" y="15"/>
                    <a:pt x="6" y="14"/>
                    <a:pt x="6" y="14"/>
                  </a:cubicBezTo>
                  <a:cubicBezTo>
                    <a:pt x="6" y="13"/>
                    <a:pt x="6" y="13"/>
                    <a:pt x="6" y="13"/>
                  </a:cubicBezTo>
                  <a:cubicBezTo>
                    <a:pt x="6" y="13"/>
                    <a:pt x="6" y="13"/>
                    <a:pt x="6" y="13"/>
                  </a:cubicBezTo>
                  <a:cubicBezTo>
                    <a:pt x="6" y="13"/>
                    <a:pt x="6" y="13"/>
                    <a:pt x="6" y="13"/>
                  </a:cubicBezTo>
                  <a:cubicBezTo>
                    <a:pt x="6" y="10"/>
                    <a:pt x="6" y="8"/>
                    <a:pt x="8" y="7"/>
                  </a:cubicBezTo>
                  <a:cubicBezTo>
                    <a:pt x="10" y="6"/>
                    <a:pt x="14" y="6"/>
                    <a:pt x="16" y="7"/>
                  </a:cubicBezTo>
                  <a:cubicBezTo>
                    <a:pt x="18" y="8"/>
                    <a:pt x="18" y="10"/>
                    <a:pt x="18" y="13"/>
                  </a:cubicBezTo>
                  <a:cubicBezTo>
                    <a:pt x="18" y="13"/>
                    <a:pt x="18" y="13"/>
                    <a:pt x="18" y="13"/>
                  </a:cubicBezTo>
                  <a:cubicBezTo>
                    <a:pt x="18" y="13"/>
                    <a:pt x="18" y="13"/>
                    <a:pt x="18" y="13"/>
                  </a:cubicBezTo>
                  <a:cubicBezTo>
                    <a:pt x="18" y="14"/>
                    <a:pt x="18" y="14"/>
                    <a:pt x="18" y="14"/>
                  </a:cubicBezTo>
                  <a:cubicBezTo>
                    <a:pt x="18" y="14"/>
                    <a:pt x="18" y="15"/>
                    <a:pt x="18" y="15"/>
                  </a:cubicBezTo>
                  <a:cubicBezTo>
                    <a:pt x="18" y="16"/>
                    <a:pt x="18" y="16"/>
                    <a:pt x="17" y="16"/>
                  </a:cubicBezTo>
                  <a:cubicBezTo>
                    <a:pt x="17" y="17"/>
                    <a:pt x="16" y="18"/>
                    <a:pt x="16" y="19"/>
                  </a:cubicBezTo>
                  <a:cubicBezTo>
                    <a:pt x="16" y="20"/>
                    <a:pt x="16" y="21"/>
                    <a:pt x="17" y="21"/>
                  </a:cubicBezTo>
                  <a:cubicBezTo>
                    <a:pt x="17" y="21"/>
                    <a:pt x="18" y="21"/>
                    <a:pt x="18" y="21"/>
                  </a:cubicBezTo>
                  <a:cubicBezTo>
                    <a:pt x="19" y="21"/>
                    <a:pt x="20" y="21"/>
                    <a:pt x="21" y="21"/>
                  </a:cubicBezTo>
                  <a:cubicBezTo>
                    <a:pt x="21" y="22"/>
                    <a:pt x="22" y="22"/>
                    <a:pt x="22" y="23"/>
                  </a:cubicBezTo>
                  <a:cubicBezTo>
                    <a:pt x="22" y="21"/>
                    <a:pt x="22" y="20"/>
                    <a:pt x="23" y="19"/>
                  </a:cubicBezTo>
                  <a:cubicBezTo>
                    <a:pt x="23" y="18"/>
                    <a:pt x="27" y="18"/>
                    <a:pt x="28" y="18"/>
                  </a:cubicBezTo>
                  <a:cubicBezTo>
                    <a:pt x="28" y="17"/>
                    <a:pt x="28" y="17"/>
                    <a:pt x="28" y="16"/>
                  </a:cubicBezTo>
                  <a:cubicBezTo>
                    <a:pt x="27" y="16"/>
                    <a:pt x="27" y="15"/>
                    <a:pt x="26" y="14"/>
                  </a:cubicBezTo>
                  <a:cubicBezTo>
                    <a:pt x="26" y="14"/>
                    <a:pt x="25" y="14"/>
                    <a:pt x="24" y="14"/>
                  </a:cubicBezTo>
                  <a:cubicBezTo>
                    <a:pt x="24" y="10"/>
                    <a:pt x="25" y="5"/>
                    <a:pt x="26" y="4"/>
                  </a:cubicBezTo>
                  <a:cubicBezTo>
                    <a:pt x="28" y="2"/>
                    <a:pt x="33" y="2"/>
                    <a:pt x="35" y="4"/>
                  </a:cubicBezTo>
                  <a:cubicBezTo>
                    <a:pt x="37" y="5"/>
                    <a:pt x="38" y="10"/>
                    <a:pt x="37" y="13"/>
                  </a:cubicBezTo>
                  <a:cubicBezTo>
                    <a:pt x="37" y="14"/>
                    <a:pt x="35" y="13"/>
                    <a:pt x="35" y="14"/>
                  </a:cubicBezTo>
                  <a:cubicBezTo>
                    <a:pt x="35" y="15"/>
                    <a:pt x="34" y="16"/>
                    <a:pt x="33" y="16"/>
                  </a:cubicBezTo>
                  <a:cubicBezTo>
                    <a:pt x="33" y="17"/>
                    <a:pt x="33" y="18"/>
                    <a:pt x="34" y="18"/>
                  </a:cubicBezTo>
                  <a:cubicBezTo>
                    <a:pt x="34" y="18"/>
                    <a:pt x="38" y="18"/>
                    <a:pt x="39" y="19"/>
                  </a:cubicBezTo>
                  <a:cubicBezTo>
                    <a:pt x="39" y="19"/>
                    <a:pt x="39" y="19"/>
                    <a:pt x="39" y="20"/>
                  </a:cubicBezTo>
                  <a:cubicBezTo>
                    <a:pt x="39" y="17"/>
                    <a:pt x="40" y="15"/>
                    <a:pt x="41" y="15"/>
                  </a:cubicBezTo>
                  <a:cubicBezTo>
                    <a:pt x="42" y="15"/>
                    <a:pt x="42" y="14"/>
                    <a:pt x="43" y="14"/>
                  </a:cubicBezTo>
                  <a:cubicBezTo>
                    <a:pt x="44" y="15"/>
                    <a:pt x="44" y="14"/>
                    <a:pt x="45" y="14"/>
                  </a:cubicBezTo>
                  <a:cubicBezTo>
                    <a:pt x="45" y="14"/>
                    <a:pt x="45" y="13"/>
                    <a:pt x="45" y="12"/>
                  </a:cubicBezTo>
                  <a:cubicBezTo>
                    <a:pt x="45" y="12"/>
                    <a:pt x="44" y="11"/>
                    <a:pt x="44" y="10"/>
                  </a:cubicBezTo>
                  <a:cubicBezTo>
                    <a:pt x="44" y="10"/>
                    <a:pt x="44" y="9"/>
                    <a:pt x="43" y="9"/>
                  </a:cubicBezTo>
                  <a:cubicBezTo>
                    <a:pt x="43" y="9"/>
                    <a:pt x="43" y="8"/>
                    <a:pt x="43" y="7"/>
                  </a:cubicBezTo>
                  <a:cubicBezTo>
                    <a:pt x="43" y="7"/>
                    <a:pt x="43" y="7"/>
                    <a:pt x="43" y="7"/>
                  </a:cubicBezTo>
                  <a:cubicBezTo>
                    <a:pt x="43" y="7"/>
                    <a:pt x="43" y="7"/>
                    <a:pt x="43" y="7"/>
                  </a:cubicBezTo>
                  <a:cubicBezTo>
                    <a:pt x="43" y="7"/>
                    <a:pt x="43" y="7"/>
                    <a:pt x="43" y="7"/>
                  </a:cubicBezTo>
                  <a:cubicBezTo>
                    <a:pt x="43" y="4"/>
                    <a:pt x="43" y="3"/>
                    <a:pt x="45" y="2"/>
                  </a:cubicBezTo>
                  <a:cubicBezTo>
                    <a:pt x="46" y="0"/>
                    <a:pt x="50" y="0"/>
                    <a:pt x="52" y="2"/>
                  </a:cubicBezTo>
                  <a:cubicBezTo>
                    <a:pt x="53" y="3"/>
                    <a:pt x="54" y="4"/>
                    <a:pt x="54" y="7"/>
                  </a:cubicBezTo>
                  <a:cubicBezTo>
                    <a:pt x="54" y="7"/>
                    <a:pt x="54" y="7"/>
                    <a:pt x="54" y="7"/>
                  </a:cubicBezTo>
                  <a:cubicBezTo>
                    <a:pt x="54" y="7"/>
                    <a:pt x="54" y="7"/>
                    <a:pt x="54" y="7"/>
                  </a:cubicBezTo>
                  <a:cubicBezTo>
                    <a:pt x="54" y="7"/>
                    <a:pt x="54" y="7"/>
                    <a:pt x="54" y="7"/>
                  </a:cubicBezTo>
                  <a:cubicBezTo>
                    <a:pt x="54" y="8"/>
                    <a:pt x="54" y="9"/>
                    <a:pt x="54" y="9"/>
                  </a:cubicBezTo>
                  <a:cubicBezTo>
                    <a:pt x="54" y="9"/>
                    <a:pt x="53" y="10"/>
                    <a:pt x="53" y="10"/>
                  </a:cubicBezTo>
                  <a:cubicBezTo>
                    <a:pt x="53" y="11"/>
                    <a:pt x="52" y="11"/>
                    <a:pt x="52" y="12"/>
                  </a:cubicBezTo>
                  <a:cubicBezTo>
                    <a:pt x="52" y="13"/>
                    <a:pt x="52" y="14"/>
                    <a:pt x="53" y="14"/>
                  </a:cubicBezTo>
                  <a:cubicBezTo>
                    <a:pt x="53" y="14"/>
                    <a:pt x="54" y="14"/>
                    <a:pt x="54" y="14"/>
                  </a:cubicBezTo>
                  <a:cubicBezTo>
                    <a:pt x="55" y="14"/>
                    <a:pt x="56" y="14"/>
                    <a:pt x="56" y="14"/>
                  </a:cubicBezTo>
                  <a:cubicBezTo>
                    <a:pt x="57" y="15"/>
                    <a:pt x="57" y="15"/>
                    <a:pt x="57" y="16"/>
                  </a:cubicBezTo>
                  <a:cubicBezTo>
                    <a:pt x="39" y="33"/>
                    <a:pt x="39" y="33"/>
                    <a:pt x="39" y="33"/>
                  </a:cubicBezTo>
                  <a:cubicBezTo>
                    <a:pt x="23" y="24"/>
                    <a:pt x="23" y="24"/>
                    <a:pt x="23" y="24"/>
                  </a:cubicBezTo>
                  <a:cubicBezTo>
                    <a:pt x="0" y="36"/>
                    <a:pt x="0" y="36"/>
                    <a:pt x="0" y="36"/>
                  </a:cubicBezTo>
                  <a:cubicBezTo>
                    <a:pt x="0" y="33"/>
                    <a:pt x="1" y="24"/>
                    <a:pt x="4" y="21"/>
                  </a:cubicBezTo>
                  <a:close/>
                  <a:moveTo>
                    <a:pt x="2" y="40"/>
                  </a:moveTo>
                  <a:cubicBezTo>
                    <a:pt x="7" y="49"/>
                    <a:pt x="7" y="49"/>
                    <a:pt x="7" y="49"/>
                  </a:cubicBezTo>
                  <a:cubicBezTo>
                    <a:pt x="23" y="40"/>
                    <a:pt x="23" y="40"/>
                    <a:pt x="23" y="40"/>
                  </a:cubicBezTo>
                  <a:cubicBezTo>
                    <a:pt x="37" y="48"/>
                    <a:pt x="37" y="48"/>
                    <a:pt x="37" y="48"/>
                  </a:cubicBezTo>
                  <a:cubicBezTo>
                    <a:pt x="41" y="50"/>
                    <a:pt x="41" y="50"/>
                    <a:pt x="41" y="50"/>
                  </a:cubicBezTo>
                  <a:cubicBezTo>
                    <a:pt x="44" y="48"/>
                    <a:pt x="44" y="48"/>
                    <a:pt x="44" y="48"/>
                  </a:cubicBezTo>
                  <a:cubicBezTo>
                    <a:pt x="70" y="24"/>
                    <a:pt x="70" y="24"/>
                    <a:pt x="70" y="24"/>
                  </a:cubicBezTo>
                  <a:cubicBezTo>
                    <a:pt x="74" y="28"/>
                    <a:pt x="74" y="28"/>
                    <a:pt x="74" y="28"/>
                  </a:cubicBezTo>
                  <a:cubicBezTo>
                    <a:pt x="80" y="7"/>
                    <a:pt x="80" y="7"/>
                    <a:pt x="80" y="7"/>
                  </a:cubicBezTo>
                  <a:cubicBezTo>
                    <a:pt x="58" y="13"/>
                    <a:pt x="58" y="13"/>
                    <a:pt x="58" y="13"/>
                  </a:cubicBezTo>
                  <a:cubicBezTo>
                    <a:pt x="62" y="17"/>
                    <a:pt x="62" y="17"/>
                    <a:pt x="62" y="17"/>
                  </a:cubicBezTo>
                  <a:cubicBezTo>
                    <a:pt x="39" y="37"/>
                    <a:pt x="39" y="37"/>
                    <a:pt x="39" y="37"/>
                  </a:cubicBezTo>
                  <a:cubicBezTo>
                    <a:pt x="26" y="29"/>
                    <a:pt x="26" y="29"/>
                    <a:pt x="26" y="29"/>
                  </a:cubicBezTo>
                  <a:cubicBezTo>
                    <a:pt x="23" y="28"/>
                    <a:pt x="23" y="28"/>
                    <a:pt x="23" y="28"/>
                  </a:cubicBezTo>
                  <a:cubicBezTo>
                    <a:pt x="20" y="29"/>
                    <a:pt x="20" y="29"/>
                    <a:pt x="20" y="29"/>
                  </a:cubicBezTo>
                  <a:lnTo>
                    <a:pt x="2" y="4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7" name="Freeform 72"/>
            <p:cNvSpPr>
              <a:spLocks noEditPoints="1"/>
            </p:cNvSpPr>
            <p:nvPr/>
          </p:nvSpPr>
          <p:spPr bwMode="auto">
            <a:xfrm>
              <a:off x="4191342" y="3579809"/>
              <a:ext cx="295274" cy="231774"/>
            </a:xfrm>
            <a:custGeom>
              <a:avLst/>
              <a:gdLst>
                <a:gd name="T0" fmla="*/ 33 w 79"/>
                <a:gd name="T1" fmla="*/ 19 h 62"/>
                <a:gd name="T2" fmla="*/ 36 w 79"/>
                <a:gd name="T3" fmla="*/ 16 h 62"/>
                <a:gd name="T4" fmla="*/ 33 w 79"/>
                <a:gd name="T5" fmla="*/ 12 h 62"/>
                <a:gd name="T6" fmla="*/ 33 w 79"/>
                <a:gd name="T7" fmla="*/ 9 h 62"/>
                <a:gd name="T8" fmla="*/ 33 w 79"/>
                <a:gd name="T9" fmla="*/ 9 h 62"/>
                <a:gd name="T10" fmla="*/ 45 w 79"/>
                <a:gd name="T11" fmla="*/ 2 h 62"/>
                <a:gd name="T12" fmla="*/ 47 w 79"/>
                <a:gd name="T13" fmla="*/ 9 h 62"/>
                <a:gd name="T14" fmla="*/ 47 w 79"/>
                <a:gd name="T15" fmla="*/ 9 h 62"/>
                <a:gd name="T16" fmla="*/ 46 w 79"/>
                <a:gd name="T17" fmla="*/ 13 h 62"/>
                <a:gd name="T18" fmla="*/ 46 w 79"/>
                <a:gd name="T19" fmla="*/ 18 h 62"/>
                <a:gd name="T20" fmla="*/ 50 w 79"/>
                <a:gd name="T21" fmla="*/ 19 h 62"/>
                <a:gd name="T22" fmla="*/ 26 w 79"/>
                <a:gd name="T23" fmla="*/ 31 h 62"/>
                <a:gd name="T24" fmla="*/ 31 w 79"/>
                <a:gd name="T25" fmla="*/ 56 h 62"/>
                <a:gd name="T26" fmla="*/ 41 w 79"/>
                <a:gd name="T27" fmla="*/ 44 h 62"/>
                <a:gd name="T28" fmla="*/ 49 w 79"/>
                <a:gd name="T29" fmla="*/ 46 h 62"/>
                <a:gd name="T30" fmla="*/ 52 w 79"/>
                <a:gd name="T31" fmla="*/ 45 h 62"/>
                <a:gd name="T32" fmla="*/ 34 w 79"/>
                <a:gd name="T33" fmla="*/ 53 h 62"/>
                <a:gd name="T34" fmla="*/ 20 w 79"/>
                <a:gd name="T35" fmla="*/ 4 h 62"/>
                <a:gd name="T36" fmla="*/ 11 w 79"/>
                <a:gd name="T37" fmla="*/ 19 h 62"/>
                <a:gd name="T38" fmla="*/ 15 w 79"/>
                <a:gd name="T39" fmla="*/ 25 h 62"/>
                <a:gd name="T40" fmla="*/ 21 w 79"/>
                <a:gd name="T41" fmla="*/ 14 h 62"/>
                <a:gd name="T42" fmla="*/ 30 w 79"/>
                <a:gd name="T43" fmla="*/ 10 h 62"/>
                <a:gd name="T44" fmla="*/ 73 w 79"/>
                <a:gd name="T45" fmla="*/ 15 h 62"/>
                <a:gd name="T46" fmla="*/ 57 w 79"/>
                <a:gd name="T47" fmla="*/ 5 h 62"/>
                <a:gd name="T48" fmla="*/ 52 w 79"/>
                <a:gd name="T49" fmla="*/ 9 h 62"/>
                <a:gd name="T50" fmla="*/ 63 w 79"/>
                <a:gd name="T51" fmla="*/ 15 h 62"/>
                <a:gd name="T52" fmla="*/ 67 w 79"/>
                <a:gd name="T53" fmla="*/ 25 h 62"/>
                <a:gd name="T54" fmla="*/ 18 w 79"/>
                <a:gd name="T55" fmla="*/ 43 h 62"/>
                <a:gd name="T56" fmla="*/ 16 w 79"/>
                <a:gd name="T57" fmla="*/ 49 h 62"/>
                <a:gd name="T58" fmla="*/ 25 w 79"/>
                <a:gd name="T59" fmla="*/ 59 h 62"/>
                <a:gd name="T60" fmla="*/ 2 w 79"/>
                <a:gd name="T61" fmla="*/ 51 h 62"/>
                <a:gd name="T62" fmla="*/ 9 w 79"/>
                <a:gd name="T63" fmla="*/ 47 h 62"/>
                <a:gd name="T64" fmla="*/ 4 w 79"/>
                <a:gd name="T65" fmla="*/ 43 h 62"/>
                <a:gd name="T66" fmla="*/ 18 w 79"/>
                <a:gd name="T67" fmla="*/ 30 h 62"/>
                <a:gd name="T68" fmla="*/ 18 w 79"/>
                <a:gd name="T69" fmla="*/ 43 h 62"/>
                <a:gd name="T70" fmla="*/ 75 w 79"/>
                <a:gd name="T71" fmla="*/ 42 h 62"/>
                <a:gd name="T72" fmla="*/ 60 w 79"/>
                <a:gd name="T73" fmla="*/ 29 h 62"/>
                <a:gd name="T74" fmla="*/ 60 w 79"/>
                <a:gd name="T75" fmla="*/ 42 h 62"/>
                <a:gd name="T76" fmla="*/ 62 w 79"/>
                <a:gd name="T77" fmla="*/ 48 h 62"/>
                <a:gd name="T78" fmla="*/ 54 w 79"/>
                <a:gd name="T79" fmla="*/ 58 h 62"/>
                <a:gd name="T80" fmla="*/ 77 w 79"/>
                <a:gd name="T81" fmla="*/ 50 h 62"/>
                <a:gd name="T82" fmla="*/ 69 w 79"/>
                <a:gd name="T83" fmla="*/ 4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9" h="62">
                  <a:moveTo>
                    <a:pt x="30" y="19"/>
                  </a:moveTo>
                  <a:cubicBezTo>
                    <a:pt x="31" y="19"/>
                    <a:pt x="32" y="19"/>
                    <a:pt x="33" y="19"/>
                  </a:cubicBezTo>
                  <a:cubicBezTo>
                    <a:pt x="34" y="19"/>
                    <a:pt x="35" y="19"/>
                    <a:pt x="35" y="18"/>
                  </a:cubicBezTo>
                  <a:cubicBezTo>
                    <a:pt x="36" y="18"/>
                    <a:pt x="36" y="17"/>
                    <a:pt x="36" y="16"/>
                  </a:cubicBezTo>
                  <a:cubicBezTo>
                    <a:pt x="35" y="15"/>
                    <a:pt x="35" y="14"/>
                    <a:pt x="34" y="13"/>
                  </a:cubicBezTo>
                  <a:cubicBezTo>
                    <a:pt x="34" y="13"/>
                    <a:pt x="34" y="12"/>
                    <a:pt x="33" y="12"/>
                  </a:cubicBezTo>
                  <a:cubicBezTo>
                    <a:pt x="33" y="11"/>
                    <a:pt x="33" y="10"/>
                    <a:pt x="33" y="9"/>
                  </a:cubicBezTo>
                  <a:cubicBezTo>
                    <a:pt x="33" y="9"/>
                    <a:pt x="33" y="9"/>
                    <a:pt x="33" y="9"/>
                  </a:cubicBezTo>
                  <a:cubicBezTo>
                    <a:pt x="33" y="9"/>
                    <a:pt x="33" y="9"/>
                    <a:pt x="33" y="9"/>
                  </a:cubicBezTo>
                  <a:cubicBezTo>
                    <a:pt x="33" y="9"/>
                    <a:pt x="33" y="9"/>
                    <a:pt x="33" y="9"/>
                  </a:cubicBezTo>
                  <a:cubicBezTo>
                    <a:pt x="33" y="5"/>
                    <a:pt x="33" y="3"/>
                    <a:pt x="35" y="2"/>
                  </a:cubicBezTo>
                  <a:cubicBezTo>
                    <a:pt x="37" y="0"/>
                    <a:pt x="42" y="0"/>
                    <a:pt x="45" y="2"/>
                  </a:cubicBezTo>
                  <a:cubicBezTo>
                    <a:pt x="47" y="3"/>
                    <a:pt x="47" y="5"/>
                    <a:pt x="47" y="9"/>
                  </a:cubicBezTo>
                  <a:cubicBezTo>
                    <a:pt x="47" y="9"/>
                    <a:pt x="47" y="9"/>
                    <a:pt x="47" y="9"/>
                  </a:cubicBezTo>
                  <a:cubicBezTo>
                    <a:pt x="47" y="9"/>
                    <a:pt x="47" y="9"/>
                    <a:pt x="47" y="9"/>
                  </a:cubicBezTo>
                  <a:cubicBezTo>
                    <a:pt x="47" y="9"/>
                    <a:pt x="47" y="9"/>
                    <a:pt x="47" y="9"/>
                  </a:cubicBezTo>
                  <a:cubicBezTo>
                    <a:pt x="47" y="10"/>
                    <a:pt x="47" y="11"/>
                    <a:pt x="47" y="12"/>
                  </a:cubicBezTo>
                  <a:cubicBezTo>
                    <a:pt x="47" y="12"/>
                    <a:pt x="47" y="13"/>
                    <a:pt x="46" y="13"/>
                  </a:cubicBezTo>
                  <a:cubicBezTo>
                    <a:pt x="46" y="14"/>
                    <a:pt x="45" y="15"/>
                    <a:pt x="45" y="16"/>
                  </a:cubicBezTo>
                  <a:cubicBezTo>
                    <a:pt x="45" y="17"/>
                    <a:pt x="45" y="18"/>
                    <a:pt x="46" y="18"/>
                  </a:cubicBezTo>
                  <a:cubicBezTo>
                    <a:pt x="46" y="19"/>
                    <a:pt x="47" y="19"/>
                    <a:pt x="48" y="19"/>
                  </a:cubicBezTo>
                  <a:cubicBezTo>
                    <a:pt x="48" y="19"/>
                    <a:pt x="49" y="19"/>
                    <a:pt x="50" y="19"/>
                  </a:cubicBezTo>
                  <a:cubicBezTo>
                    <a:pt x="53" y="21"/>
                    <a:pt x="55" y="27"/>
                    <a:pt x="54" y="31"/>
                  </a:cubicBezTo>
                  <a:cubicBezTo>
                    <a:pt x="50" y="34"/>
                    <a:pt x="29" y="34"/>
                    <a:pt x="26" y="31"/>
                  </a:cubicBezTo>
                  <a:cubicBezTo>
                    <a:pt x="26" y="27"/>
                    <a:pt x="27" y="22"/>
                    <a:pt x="30" y="19"/>
                  </a:cubicBezTo>
                  <a:close/>
                  <a:moveTo>
                    <a:pt x="31" y="56"/>
                  </a:moveTo>
                  <a:cubicBezTo>
                    <a:pt x="29" y="44"/>
                    <a:pt x="29" y="44"/>
                    <a:pt x="29" y="44"/>
                  </a:cubicBezTo>
                  <a:cubicBezTo>
                    <a:pt x="41" y="44"/>
                    <a:pt x="41" y="44"/>
                    <a:pt x="41" y="44"/>
                  </a:cubicBezTo>
                  <a:cubicBezTo>
                    <a:pt x="38" y="48"/>
                    <a:pt x="38" y="48"/>
                    <a:pt x="38" y="48"/>
                  </a:cubicBezTo>
                  <a:cubicBezTo>
                    <a:pt x="41" y="50"/>
                    <a:pt x="46" y="49"/>
                    <a:pt x="49" y="46"/>
                  </a:cubicBezTo>
                  <a:cubicBezTo>
                    <a:pt x="49" y="45"/>
                    <a:pt x="50" y="45"/>
                    <a:pt x="50" y="44"/>
                  </a:cubicBezTo>
                  <a:cubicBezTo>
                    <a:pt x="52" y="45"/>
                    <a:pt x="52" y="45"/>
                    <a:pt x="52" y="45"/>
                  </a:cubicBezTo>
                  <a:cubicBezTo>
                    <a:pt x="51" y="47"/>
                    <a:pt x="51" y="49"/>
                    <a:pt x="49" y="51"/>
                  </a:cubicBezTo>
                  <a:cubicBezTo>
                    <a:pt x="45" y="55"/>
                    <a:pt x="39" y="56"/>
                    <a:pt x="34" y="53"/>
                  </a:cubicBezTo>
                  <a:cubicBezTo>
                    <a:pt x="31" y="56"/>
                    <a:pt x="31" y="56"/>
                    <a:pt x="31" y="56"/>
                  </a:cubicBezTo>
                  <a:close/>
                  <a:moveTo>
                    <a:pt x="20" y="4"/>
                  </a:moveTo>
                  <a:cubicBezTo>
                    <a:pt x="20" y="7"/>
                    <a:pt x="20" y="7"/>
                    <a:pt x="20" y="7"/>
                  </a:cubicBezTo>
                  <a:cubicBezTo>
                    <a:pt x="15" y="8"/>
                    <a:pt x="10" y="14"/>
                    <a:pt x="11" y="19"/>
                  </a:cubicBezTo>
                  <a:cubicBezTo>
                    <a:pt x="11" y="22"/>
                    <a:pt x="12" y="24"/>
                    <a:pt x="13" y="26"/>
                  </a:cubicBezTo>
                  <a:cubicBezTo>
                    <a:pt x="15" y="25"/>
                    <a:pt x="15" y="25"/>
                    <a:pt x="15" y="25"/>
                  </a:cubicBezTo>
                  <a:cubicBezTo>
                    <a:pt x="14" y="24"/>
                    <a:pt x="14" y="23"/>
                    <a:pt x="14" y="22"/>
                  </a:cubicBezTo>
                  <a:cubicBezTo>
                    <a:pt x="14" y="18"/>
                    <a:pt x="17" y="15"/>
                    <a:pt x="21" y="14"/>
                  </a:cubicBezTo>
                  <a:cubicBezTo>
                    <a:pt x="21" y="18"/>
                    <a:pt x="21" y="18"/>
                    <a:pt x="21" y="18"/>
                  </a:cubicBezTo>
                  <a:cubicBezTo>
                    <a:pt x="30" y="10"/>
                    <a:pt x="30" y="10"/>
                    <a:pt x="30" y="10"/>
                  </a:cubicBezTo>
                  <a:cubicBezTo>
                    <a:pt x="20" y="4"/>
                    <a:pt x="20" y="4"/>
                    <a:pt x="20" y="4"/>
                  </a:cubicBezTo>
                  <a:close/>
                  <a:moveTo>
                    <a:pt x="73" y="15"/>
                  </a:moveTo>
                  <a:cubicBezTo>
                    <a:pt x="69" y="15"/>
                    <a:pt x="69" y="15"/>
                    <a:pt x="69" y="15"/>
                  </a:cubicBezTo>
                  <a:cubicBezTo>
                    <a:pt x="68" y="9"/>
                    <a:pt x="63" y="5"/>
                    <a:pt x="57" y="5"/>
                  </a:cubicBezTo>
                  <a:cubicBezTo>
                    <a:pt x="55" y="6"/>
                    <a:pt x="53" y="6"/>
                    <a:pt x="51" y="8"/>
                  </a:cubicBezTo>
                  <a:cubicBezTo>
                    <a:pt x="52" y="9"/>
                    <a:pt x="52" y="9"/>
                    <a:pt x="52" y="9"/>
                  </a:cubicBezTo>
                  <a:cubicBezTo>
                    <a:pt x="52" y="9"/>
                    <a:pt x="53" y="9"/>
                    <a:pt x="54" y="9"/>
                  </a:cubicBezTo>
                  <a:cubicBezTo>
                    <a:pt x="58" y="9"/>
                    <a:pt x="62" y="11"/>
                    <a:pt x="63" y="15"/>
                  </a:cubicBezTo>
                  <a:cubicBezTo>
                    <a:pt x="58" y="16"/>
                    <a:pt x="58" y="16"/>
                    <a:pt x="58" y="16"/>
                  </a:cubicBezTo>
                  <a:cubicBezTo>
                    <a:pt x="67" y="25"/>
                    <a:pt x="67" y="25"/>
                    <a:pt x="67" y="25"/>
                  </a:cubicBezTo>
                  <a:cubicBezTo>
                    <a:pt x="73" y="15"/>
                    <a:pt x="73" y="15"/>
                    <a:pt x="73" y="15"/>
                  </a:cubicBezTo>
                  <a:close/>
                  <a:moveTo>
                    <a:pt x="18" y="43"/>
                  </a:moveTo>
                  <a:cubicBezTo>
                    <a:pt x="18" y="45"/>
                    <a:pt x="17" y="46"/>
                    <a:pt x="15" y="47"/>
                  </a:cubicBezTo>
                  <a:cubicBezTo>
                    <a:pt x="16" y="48"/>
                    <a:pt x="16" y="49"/>
                    <a:pt x="16" y="49"/>
                  </a:cubicBezTo>
                  <a:cubicBezTo>
                    <a:pt x="17" y="49"/>
                    <a:pt x="23" y="50"/>
                    <a:pt x="23" y="51"/>
                  </a:cubicBezTo>
                  <a:cubicBezTo>
                    <a:pt x="25" y="53"/>
                    <a:pt x="25" y="57"/>
                    <a:pt x="25" y="59"/>
                  </a:cubicBezTo>
                  <a:cubicBezTo>
                    <a:pt x="19" y="62"/>
                    <a:pt x="6" y="62"/>
                    <a:pt x="0" y="59"/>
                  </a:cubicBezTo>
                  <a:cubicBezTo>
                    <a:pt x="0" y="57"/>
                    <a:pt x="0" y="53"/>
                    <a:pt x="2" y="51"/>
                  </a:cubicBezTo>
                  <a:cubicBezTo>
                    <a:pt x="2" y="50"/>
                    <a:pt x="8" y="49"/>
                    <a:pt x="9" y="49"/>
                  </a:cubicBezTo>
                  <a:cubicBezTo>
                    <a:pt x="9" y="48"/>
                    <a:pt x="9" y="48"/>
                    <a:pt x="9" y="47"/>
                  </a:cubicBezTo>
                  <a:cubicBezTo>
                    <a:pt x="8" y="46"/>
                    <a:pt x="7" y="45"/>
                    <a:pt x="7" y="43"/>
                  </a:cubicBezTo>
                  <a:cubicBezTo>
                    <a:pt x="6" y="43"/>
                    <a:pt x="4" y="43"/>
                    <a:pt x="4" y="43"/>
                  </a:cubicBezTo>
                  <a:cubicBezTo>
                    <a:pt x="3" y="39"/>
                    <a:pt x="4" y="32"/>
                    <a:pt x="6" y="30"/>
                  </a:cubicBezTo>
                  <a:cubicBezTo>
                    <a:pt x="9" y="28"/>
                    <a:pt x="16" y="28"/>
                    <a:pt x="18" y="30"/>
                  </a:cubicBezTo>
                  <a:cubicBezTo>
                    <a:pt x="20" y="32"/>
                    <a:pt x="22" y="39"/>
                    <a:pt x="21" y="43"/>
                  </a:cubicBezTo>
                  <a:cubicBezTo>
                    <a:pt x="21" y="43"/>
                    <a:pt x="19" y="43"/>
                    <a:pt x="18" y="43"/>
                  </a:cubicBezTo>
                  <a:close/>
                  <a:moveTo>
                    <a:pt x="72" y="42"/>
                  </a:moveTo>
                  <a:cubicBezTo>
                    <a:pt x="72" y="42"/>
                    <a:pt x="74" y="42"/>
                    <a:pt x="75" y="42"/>
                  </a:cubicBezTo>
                  <a:cubicBezTo>
                    <a:pt x="75" y="38"/>
                    <a:pt x="74" y="31"/>
                    <a:pt x="72" y="29"/>
                  </a:cubicBezTo>
                  <a:cubicBezTo>
                    <a:pt x="69" y="27"/>
                    <a:pt x="62" y="27"/>
                    <a:pt x="60" y="29"/>
                  </a:cubicBezTo>
                  <a:cubicBezTo>
                    <a:pt x="58" y="31"/>
                    <a:pt x="57" y="38"/>
                    <a:pt x="57" y="42"/>
                  </a:cubicBezTo>
                  <a:cubicBezTo>
                    <a:pt x="58" y="42"/>
                    <a:pt x="59" y="42"/>
                    <a:pt x="60" y="42"/>
                  </a:cubicBezTo>
                  <a:cubicBezTo>
                    <a:pt x="61" y="44"/>
                    <a:pt x="61" y="45"/>
                    <a:pt x="63" y="46"/>
                  </a:cubicBezTo>
                  <a:cubicBezTo>
                    <a:pt x="63" y="47"/>
                    <a:pt x="62" y="48"/>
                    <a:pt x="62" y="48"/>
                  </a:cubicBezTo>
                  <a:cubicBezTo>
                    <a:pt x="61" y="48"/>
                    <a:pt x="56" y="49"/>
                    <a:pt x="55" y="50"/>
                  </a:cubicBezTo>
                  <a:cubicBezTo>
                    <a:pt x="53" y="52"/>
                    <a:pt x="53" y="56"/>
                    <a:pt x="54" y="58"/>
                  </a:cubicBezTo>
                  <a:cubicBezTo>
                    <a:pt x="59" y="61"/>
                    <a:pt x="72" y="61"/>
                    <a:pt x="78" y="58"/>
                  </a:cubicBezTo>
                  <a:cubicBezTo>
                    <a:pt x="79" y="56"/>
                    <a:pt x="78" y="52"/>
                    <a:pt x="77" y="50"/>
                  </a:cubicBezTo>
                  <a:cubicBezTo>
                    <a:pt x="76" y="49"/>
                    <a:pt x="71" y="48"/>
                    <a:pt x="70" y="48"/>
                  </a:cubicBezTo>
                  <a:cubicBezTo>
                    <a:pt x="70" y="48"/>
                    <a:pt x="69" y="47"/>
                    <a:pt x="69" y="46"/>
                  </a:cubicBezTo>
                  <a:cubicBezTo>
                    <a:pt x="70" y="45"/>
                    <a:pt x="71" y="44"/>
                    <a:pt x="72" y="4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8" name="Freeform 77"/>
            <p:cNvSpPr>
              <a:spLocks noEditPoints="1"/>
            </p:cNvSpPr>
            <p:nvPr/>
          </p:nvSpPr>
          <p:spPr bwMode="auto">
            <a:xfrm>
              <a:off x="4830026" y="3544885"/>
              <a:ext cx="244476" cy="266699"/>
            </a:xfrm>
            <a:custGeom>
              <a:avLst/>
              <a:gdLst>
                <a:gd name="T0" fmla="*/ 62 w 65"/>
                <a:gd name="T1" fmla="*/ 45 h 71"/>
                <a:gd name="T2" fmla="*/ 64 w 65"/>
                <a:gd name="T3" fmla="*/ 41 h 71"/>
                <a:gd name="T4" fmla="*/ 62 w 65"/>
                <a:gd name="T5" fmla="*/ 36 h 71"/>
                <a:gd name="T6" fmla="*/ 53 w 65"/>
                <a:gd name="T7" fmla="*/ 32 h 71"/>
                <a:gd name="T8" fmla="*/ 48 w 65"/>
                <a:gd name="T9" fmla="*/ 33 h 71"/>
                <a:gd name="T10" fmla="*/ 46 w 65"/>
                <a:gd name="T11" fmla="*/ 37 h 71"/>
                <a:gd name="T12" fmla="*/ 62 w 65"/>
                <a:gd name="T13" fmla="*/ 45 h 71"/>
                <a:gd name="T14" fmla="*/ 3 w 65"/>
                <a:gd name="T15" fmla="*/ 42 h 71"/>
                <a:gd name="T16" fmla="*/ 17 w 65"/>
                <a:gd name="T17" fmla="*/ 37 h 71"/>
                <a:gd name="T18" fmla="*/ 20 w 65"/>
                <a:gd name="T19" fmla="*/ 34 h 71"/>
                <a:gd name="T20" fmla="*/ 28 w 65"/>
                <a:gd name="T21" fmla="*/ 49 h 71"/>
                <a:gd name="T22" fmla="*/ 34 w 65"/>
                <a:gd name="T23" fmla="*/ 34 h 71"/>
                <a:gd name="T24" fmla="*/ 38 w 65"/>
                <a:gd name="T25" fmla="*/ 37 h 71"/>
                <a:gd name="T26" fmla="*/ 40 w 65"/>
                <a:gd name="T27" fmla="*/ 38 h 71"/>
                <a:gd name="T28" fmla="*/ 40 w 65"/>
                <a:gd name="T29" fmla="*/ 39 h 71"/>
                <a:gd name="T30" fmla="*/ 32 w 65"/>
                <a:gd name="T31" fmla="*/ 55 h 71"/>
                <a:gd name="T32" fmla="*/ 33 w 65"/>
                <a:gd name="T33" fmla="*/ 64 h 71"/>
                <a:gd name="T34" fmla="*/ 0 w 65"/>
                <a:gd name="T35" fmla="*/ 64 h 71"/>
                <a:gd name="T36" fmla="*/ 3 w 65"/>
                <a:gd name="T37" fmla="*/ 42 h 71"/>
                <a:gd name="T38" fmla="*/ 17 w 65"/>
                <a:gd name="T39" fmla="*/ 24 h 71"/>
                <a:gd name="T40" fmla="*/ 18 w 65"/>
                <a:gd name="T41" fmla="*/ 12 h 71"/>
                <a:gd name="T42" fmla="*/ 37 w 65"/>
                <a:gd name="T43" fmla="*/ 12 h 71"/>
                <a:gd name="T44" fmla="*/ 38 w 65"/>
                <a:gd name="T45" fmla="*/ 24 h 71"/>
                <a:gd name="T46" fmla="*/ 41 w 65"/>
                <a:gd name="T47" fmla="*/ 20 h 71"/>
                <a:gd name="T48" fmla="*/ 40 w 65"/>
                <a:gd name="T49" fmla="*/ 6 h 71"/>
                <a:gd name="T50" fmla="*/ 16 w 65"/>
                <a:gd name="T51" fmla="*/ 5 h 71"/>
                <a:gd name="T52" fmla="*/ 14 w 65"/>
                <a:gd name="T53" fmla="*/ 21 h 71"/>
                <a:gd name="T54" fmla="*/ 17 w 65"/>
                <a:gd name="T55" fmla="*/ 24 h 71"/>
                <a:gd name="T56" fmla="*/ 50 w 65"/>
                <a:gd name="T57" fmla="*/ 40 h 71"/>
                <a:gd name="T58" fmla="*/ 57 w 65"/>
                <a:gd name="T59" fmla="*/ 44 h 71"/>
                <a:gd name="T60" fmla="*/ 61 w 65"/>
                <a:gd name="T61" fmla="*/ 46 h 71"/>
                <a:gd name="T62" fmla="*/ 53 w 65"/>
                <a:gd name="T63" fmla="*/ 63 h 71"/>
                <a:gd name="T64" fmla="*/ 49 w 65"/>
                <a:gd name="T65" fmla="*/ 60 h 71"/>
                <a:gd name="T66" fmla="*/ 42 w 65"/>
                <a:gd name="T67" fmla="*/ 57 h 71"/>
                <a:gd name="T68" fmla="*/ 47 w 65"/>
                <a:gd name="T69" fmla="*/ 47 h 71"/>
                <a:gd name="T70" fmla="*/ 46 w 65"/>
                <a:gd name="T71" fmla="*/ 46 h 71"/>
                <a:gd name="T72" fmla="*/ 41 w 65"/>
                <a:gd name="T73" fmla="*/ 57 h 71"/>
                <a:gd name="T74" fmla="*/ 37 w 65"/>
                <a:gd name="T75" fmla="*/ 55 h 71"/>
                <a:gd name="T76" fmla="*/ 45 w 65"/>
                <a:gd name="T77" fmla="*/ 38 h 71"/>
                <a:gd name="T78" fmla="*/ 50 w 65"/>
                <a:gd name="T79" fmla="*/ 40 h 71"/>
                <a:gd name="T80" fmla="*/ 38 w 65"/>
                <a:gd name="T81" fmla="*/ 63 h 71"/>
                <a:gd name="T82" fmla="*/ 38 w 65"/>
                <a:gd name="T83" fmla="*/ 70 h 71"/>
                <a:gd name="T84" fmla="*/ 41 w 65"/>
                <a:gd name="T85" fmla="*/ 71 h 71"/>
                <a:gd name="T86" fmla="*/ 47 w 65"/>
                <a:gd name="T87" fmla="*/ 68 h 71"/>
                <a:gd name="T88" fmla="*/ 38 w 65"/>
                <a:gd name="T89" fmla="*/ 6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5" h="71">
                  <a:moveTo>
                    <a:pt x="62" y="45"/>
                  </a:moveTo>
                  <a:cubicBezTo>
                    <a:pt x="64" y="41"/>
                    <a:pt x="64" y="41"/>
                    <a:pt x="64" y="41"/>
                  </a:cubicBezTo>
                  <a:cubicBezTo>
                    <a:pt x="65" y="39"/>
                    <a:pt x="64" y="37"/>
                    <a:pt x="62" y="36"/>
                  </a:cubicBezTo>
                  <a:cubicBezTo>
                    <a:pt x="53" y="32"/>
                    <a:pt x="53" y="32"/>
                    <a:pt x="53" y="32"/>
                  </a:cubicBezTo>
                  <a:cubicBezTo>
                    <a:pt x="51" y="31"/>
                    <a:pt x="49" y="31"/>
                    <a:pt x="48" y="33"/>
                  </a:cubicBezTo>
                  <a:cubicBezTo>
                    <a:pt x="46" y="37"/>
                    <a:pt x="46" y="37"/>
                    <a:pt x="46" y="37"/>
                  </a:cubicBezTo>
                  <a:cubicBezTo>
                    <a:pt x="62" y="45"/>
                    <a:pt x="62" y="45"/>
                    <a:pt x="62" y="45"/>
                  </a:cubicBezTo>
                  <a:close/>
                  <a:moveTo>
                    <a:pt x="3" y="42"/>
                  </a:moveTo>
                  <a:cubicBezTo>
                    <a:pt x="7" y="41"/>
                    <a:pt x="12" y="39"/>
                    <a:pt x="17" y="37"/>
                  </a:cubicBezTo>
                  <a:cubicBezTo>
                    <a:pt x="18" y="36"/>
                    <a:pt x="19" y="35"/>
                    <a:pt x="20" y="34"/>
                  </a:cubicBezTo>
                  <a:cubicBezTo>
                    <a:pt x="28" y="49"/>
                    <a:pt x="28" y="49"/>
                    <a:pt x="28" y="49"/>
                  </a:cubicBezTo>
                  <a:cubicBezTo>
                    <a:pt x="34" y="34"/>
                    <a:pt x="34" y="34"/>
                    <a:pt x="34" y="34"/>
                  </a:cubicBezTo>
                  <a:cubicBezTo>
                    <a:pt x="35" y="35"/>
                    <a:pt x="37" y="36"/>
                    <a:pt x="38" y="37"/>
                  </a:cubicBezTo>
                  <a:cubicBezTo>
                    <a:pt x="40" y="38"/>
                    <a:pt x="40" y="38"/>
                    <a:pt x="40" y="38"/>
                  </a:cubicBezTo>
                  <a:cubicBezTo>
                    <a:pt x="40" y="39"/>
                    <a:pt x="40" y="39"/>
                    <a:pt x="40" y="39"/>
                  </a:cubicBezTo>
                  <a:cubicBezTo>
                    <a:pt x="37" y="44"/>
                    <a:pt x="34" y="49"/>
                    <a:pt x="32" y="55"/>
                  </a:cubicBezTo>
                  <a:cubicBezTo>
                    <a:pt x="33" y="64"/>
                    <a:pt x="33" y="64"/>
                    <a:pt x="33" y="64"/>
                  </a:cubicBezTo>
                  <a:cubicBezTo>
                    <a:pt x="0" y="64"/>
                    <a:pt x="0" y="64"/>
                    <a:pt x="0" y="64"/>
                  </a:cubicBezTo>
                  <a:cubicBezTo>
                    <a:pt x="0" y="53"/>
                    <a:pt x="1" y="46"/>
                    <a:pt x="3" y="42"/>
                  </a:cubicBezTo>
                  <a:close/>
                  <a:moveTo>
                    <a:pt x="17" y="24"/>
                  </a:moveTo>
                  <a:cubicBezTo>
                    <a:pt x="17" y="20"/>
                    <a:pt x="17" y="16"/>
                    <a:pt x="18" y="12"/>
                  </a:cubicBezTo>
                  <a:cubicBezTo>
                    <a:pt x="23" y="9"/>
                    <a:pt x="29" y="14"/>
                    <a:pt x="37" y="12"/>
                  </a:cubicBezTo>
                  <a:cubicBezTo>
                    <a:pt x="38" y="16"/>
                    <a:pt x="38" y="19"/>
                    <a:pt x="38" y="24"/>
                  </a:cubicBezTo>
                  <a:cubicBezTo>
                    <a:pt x="38" y="24"/>
                    <a:pt x="41" y="22"/>
                    <a:pt x="41" y="20"/>
                  </a:cubicBezTo>
                  <a:cubicBezTo>
                    <a:pt x="42" y="17"/>
                    <a:pt x="41" y="8"/>
                    <a:pt x="40" y="6"/>
                  </a:cubicBezTo>
                  <a:cubicBezTo>
                    <a:pt x="36" y="0"/>
                    <a:pt x="20" y="0"/>
                    <a:pt x="16" y="5"/>
                  </a:cubicBezTo>
                  <a:cubicBezTo>
                    <a:pt x="14" y="7"/>
                    <a:pt x="13" y="20"/>
                    <a:pt x="14" y="21"/>
                  </a:cubicBezTo>
                  <a:cubicBezTo>
                    <a:pt x="16" y="23"/>
                    <a:pt x="17" y="24"/>
                    <a:pt x="17" y="24"/>
                  </a:cubicBezTo>
                  <a:close/>
                  <a:moveTo>
                    <a:pt x="50" y="40"/>
                  </a:moveTo>
                  <a:cubicBezTo>
                    <a:pt x="57" y="44"/>
                    <a:pt x="57" y="44"/>
                    <a:pt x="57" y="44"/>
                  </a:cubicBezTo>
                  <a:cubicBezTo>
                    <a:pt x="61" y="46"/>
                    <a:pt x="61" y="46"/>
                    <a:pt x="61" y="46"/>
                  </a:cubicBezTo>
                  <a:cubicBezTo>
                    <a:pt x="53" y="63"/>
                    <a:pt x="53" y="63"/>
                    <a:pt x="53" y="63"/>
                  </a:cubicBezTo>
                  <a:cubicBezTo>
                    <a:pt x="51" y="64"/>
                    <a:pt x="49" y="63"/>
                    <a:pt x="49" y="60"/>
                  </a:cubicBezTo>
                  <a:cubicBezTo>
                    <a:pt x="46" y="61"/>
                    <a:pt x="43" y="60"/>
                    <a:pt x="42" y="57"/>
                  </a:cubicBezTo>
                  <a:cubicBezTo>
                    <a:pt x="47" y="47"/>
                    <a:pt x="47" y="47"/>
                    <a:pt x="47" y="47"/>
                  </a:cubicBezTo>
                  <a:cubicBezTo>
                    <a:pt x="46" y="46"/>
                    <a:pt x="46" y="46"/>
                    <a:pt x="46" y="46"/>
                  </a:cubicBezTo>
                  <a:cubicBezTo>
                    <a:pt x="41" y="57"/>
                    <a:pt x="41" y="57"/>
                    <a:pt x="41" y="57"/>
                  </a:cubicBezTo>
                  <a:cubicBezTo>
                    <a:pt x="38" y="58"/>
                    <a:pt x="38" y="57"/>
                    <a:pt x="37" y="55"/>
                  </a:cubicBezTo>
                  <a:cubicBezTo>
                    <a:pt x="40" y="49"/>
                    <a:pt x="43" y="44"/>
                    <a:pt x="45" y="38"/>
                  </a:cubicBezTo>
                  <a:cubicBezTo>
                    <a:pt x="50" y="40"/>
                    <a:pt x="50" y="40"/>
                    <a:pt x="50" y="40"/>
                  </a:cubicBezTo>
                  <a:close/>
                  <a:moveTo>
                    <a:pt x="38" y="63"/>
                  </a:moveTo>
                  <a:cubicBezTo>
                    <a:pt x="38" y="70"/>
                    <a:pt x="38" y="70"/>
                    <a:pt x="38" y="70"/>
                  </a:cubicBezTo>
                  <a:cubicBezTo>
                    <a:pt x="41" y="71"/>
                    <a:pt x="41" y="71"/>
                    <a:pt x="41" y="71"/>
                  </a:cubicBezTo>
                  <a:cubicBezTo>
                    <a:pt x="47" y="68"/>
                    <a:pt x="47" y="68"/>
                    <a:pt x="47" y="68"/>
                  </a:cubicBezTo>
                  <a:lnTo>
                    <a:pt x="38" y="63"/>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9" name="Freeform 82"/>
            <p:cNvSpPr>
              <a:spLocks noEditPoints="1"/>
            </p:cNvSpPr>
            <p:nvPr/>
          </p:nvSpPr>
          <p:spPr bwMode="auto">
            <a:xfrm>
              <a:off x="3890963" y="3068638"/>
              <a:ext cx="303212" cy="288925"/>
            </a:xfrm>
            <a:custGeom>
              <a:avLst/>
              <a:gdLst>
                <a:gd name="T0" fmla="*/ 31 w 81"/>
                <a:gd name="T1" fmla="*/ 56 h 77"/>
                <a:gd name="T2" fmla="*/ 24 w 81"/>
                <a:gd name="T3" fmla="*/ 71 h 77"/>
                <a:gd name="T4" fmla="*/ 27 w 81"/>
                <a:gd name="T5" fmla="*/ 52 h 77"/>
                <a:gd name="T6" fmla="*/ 76 w 81"/>
                <a:gd name="T7" fmla="*/ 0 h 77"/>
                <a:gd name="T8" fmla="*/ 81 w 81"/>
                <a:gd name="T9" fmla="*/ 35 h 77"/>
                <a:gd name="T10" fmla="*/ 79 w 81"/>
                <a:gd name="T11" fmla="*/ 39 h 77"/>
                <a:gd name="T12" fmla="*/ 47 w 81"/>
                <a:gd name="T13" fmla="*/ 47 h 77"/>
                <a:gd name="T14" fmla="*/ 46 w 81"/>
                <a:gd name="T15" fmla="*/ 41 h 77"/>
                <a:gd name="T16" fmla="*/ 60 w 81"/>
                <a:gd name="T17" fmla="*/ 33 h 77"/>
                <a:gd name="T18" fmla="*/ 76 w 81"/>
                <a:gd name="T19" fmla="*/ 38 h 77"/>
                <a:gd name="T20" fmla="*/ 78 w 81"/>
                <a:gd name="T21" fmla="*/ 35 h 77"/>
                <a:gd name="T22" fmla="*/ 76 w 81"/>
                <a:gd name="T23" fmla="*/ 3 h 77"/>
                <a:gd name="T24" fmla="*/ 25 w 81"/>
                <a:gd name="T25" fmla="*/ 6 h 77"/>
                <a:gd name="T26" fmla="*/ 23 w 81"/>
                <a:gd name="T27" fmla="*/ 6 h 77"/>
                <a:gd name="T28" fmla="*/ 28 w 81"/>
                <a:gd name="T29" fmla="*/ 0 h 77"/>
                <a:gd name="T30" fmla="*/ 73 w 81"/>
                <a:gd name="T31" fmla="*/ 25 h 77"/>
                <a:gd name="T32" fmla="*/ 50 w 81"/>
                <a:gd name="T33" fmla="*/ 23 h 77"/>
                <a:gd name="T34" fmla="*/ 60 w 81"/>
                <a:gd name="T35" fmla="*/ 23 h 77"/>
                <a:gd name="T36" fmla="*/ 67 w 81"/>
                <a:gd name="T37" fmla="*/ 18 h 77"/>
                <a:gd name="T38" fmla="*/ 67 w 81"/>
                <a:gd name="T39" fmla="*/ 16 h 77"/>
                <a:gd name="T40" fmla="*/ 65 w 81"/>
                <a:gd name="T41" fmla="*/ 18 h 77"/>
                <a:gd name="T42" fmla="*/ 56 w 81"/>
                <a:gd name="T43" fmla="*/ 16 h 77"/>
                <a:gd name="T44" fmla="*/ 61 w 81"/>
                <a:gd name="T45" fmla="*/ 16 h 77"/>
                <a:gd name="T46" fmla="*/ 50 w 81"/>
                <a:gd name="T47" fmla="*/ 18 h 77"/>
                <a:gd name="T48" fmla="*/ 50 w 81"/>
                <a:gd name="T49" fmla="*/ 16 h 77"/>
                <a:gd name="T50" fmla="*/ 73 w 81"/>
                <a:gd name="T51" fmla="*/ 12 h 77"/>
                <a:gd name="T52" fmla="*/ 45 w 81"/>
                <a:gd name="T53" fmla="*/ 27 h 77"/>
                <a:gd name="T54" fmla="*/ 13 w 81"/>
                <a:gd name="T55" fmla="*/ 27 h 77"/>
                <a:gd name="T56" fmla="*/ 11 w 81"/>
                <a:gd name="T57" fmla="*/ 29 h 77"/>
                <a:gd name="T58" fmla="*/ 20 w 81"/>
                <a:gd name="T59" fmla="*/ 47 h 77"/>
                <a:gd name="T60" fmla="*/ 29 w 81"/>
                <a:gd name="T61" fmla="*/ 51 h 77"/>
                <a:gd name="T62" fmla="*/ 45 w 81"/>
                <a:gd name="T63" fmla="*/ 34 h 77"/>
                <a:gd name="T64" fmla="*/ 45 w 81"/>
                <a:gd name="T65" fmla="*/ 28 h 77"/>
                <a:gd name="T66" fmla="*/ 15 w 81"/>
                <a:gd name="T67" fmla="*/ 33 h 77"/>
                <a:gd name="T68" fmla="*/ 17 w 81"/>
                <a:gd name="T69" fmla="*/ 35 h 77"/>
                <a:gd name="T70" fmla="*/ 35 w 81"/>
                <a:gd name="T71" fmla="*/ 44 h 77"/>
                <a:gd name="T72" fmla="*/ 41 w 81"/>
                <a:gd name="T73" fmla="*/ 34 h 77"/>
                <a:gd name="T74" fmla="*/ 41 w 81"/>
                <a:gd name="T75" fmla="*/ 31 h 77"/>
                <a:gd name="T76" fmla="*/ 40 w 81"/>
                <a:gd name="T77" fmla="*/ 28 h 77"/>
                <a:gd name="T78" fmla="*/ 35 w 81"/>
                <a:gd name="T79" fmla="*/ 26 h 77"/>
                <a:gd name="T80" fmla="*/ 33 w 81"/>
                <a:gd name="T81" fmla="*/ 27 h 77"/>
                <a:gd name="T82" fmla="*/ 33 w 81"/>
                <a:gd name="T83" fmla="*/ 24 h 77"/>
                <a:gd name="T84" fmla="*/ 17 w 81"/>
                <a:gd name="T85" fmla="*/ 30 h 77"/>
                <a:gd name="T86" fmla="*/ 17 w 81"/>
                <a:gd name="T87" fmla="*/ 30 h 77"/>
                <a:gd name="T88" fmla="*/ 8 w 81"/>
                <a:gd name="T89" fmla="*/ 51 h 77"/>
                <a:gd name="T90" fmla="*/ 0 w 81"/>
                <a:gd name="T91" fmla="*/ 76 h 77"/>
                <a:gd name="T92" fmla="*/ 56 w 81"/>
                <a:gd name="T93" fmla="*/ 77 h 77"/>
                <a:gd name="T94" fmla="*/ 56 w 81"/>
                <a:gd name="T95" fmla="*/ 62 h 77"/>
                <a:gd name="T96" fmla="*/ 48 w 81"/>
                <a:gd name="T97" fmla="*/ 51 h 77"/>
                <a:gd name="T98" fmla="*/ 48 w 81"/>
                <a:gd name="T99" fmla="*/ 54 h 77"/>
                <a:gd name="T100" fmla="*/ 3 w 81"/>
                <a:gd name="T101" fmla="*/ 74 h 77"/>
                <a:gd name="T102" fmla="*/ 17 w 81"/>
                <a:gd name="T103" fmla="*/ 54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1" h="77">
                  <a:moveTo>
                    <a:pt x="32" y="52"/>
                  </a:moveTo>
                  <a:cubicBezTo>
                    <a:pt x="32" y="54"/>
                    <a:pt x="32" y="54"/>
                    <a:pt x="32" y="54"/>
                  </a:cubicBezTo>
                  <a:cubicBezTo>
                    <a:pt x="31" y="56"/>
                    <a:pt x="31" y="56"/>
                    <a:pt x="31" y="56"/>
                  </a:cubicBezTo>
                  <a:cubicBezTo>
                    <a:pt x="34" y="71"/>
                    <a:pt x="34" y="71"/>
                    <a:pt x="34" y="71"/>
                  </a:cubicBezTo>
                  <a:cubicBezTo>
                    <a:pt x="29" y="74"/>
                    <a:pt x="29" y="74"/>
                    <a:pt x="29" y="74"/>
                  </a:cubicBezTo>
                  <a:cubicBezTo>
                    <a:pt x="24" y="71"/>
                    <a:pt x="24" y="71"/>
                    <a:pt x="24" y="71"/>
                  </a:cubicBezTo>
                  <a:cubicBezTo>
                    <a:pt x="28" y="56"/>
                    <a:pt x="28" y="56"/>
                    <a:pt x="28" y="56"/>
                  </a:cubicBezTo>
                  <a:cubicBezTo>
                    <a:pt x="27" y="54"/>
                    <a:pt x="27" y="54"/>
                    <a:pt x="27" y="54"/>
                  </a:cubicBezTo>
                  <a:cubicBezTo>
                    <a:pt x="27" y="52"/>
                    <a:pt x="27" y="52"/>
                    <a:pt x="27" y="52"/>
                  </a:cubicBezTo>
                  <a:cubicBezTo>
                    <a:pt x="29" y="52"/>
                    <a:pt x="29" y="52"/>
                    <a:pt x="32" y="52"/>
                  </a:cubicBezTo>
                  <a:close/>
                  <a:moveTo>
                    <a:pt x="28" y="0"/>
                  </a:moveTo>
                  <a:cubicBezTo>
                    <a:pt x="76" y="0"/>
                    <a:pt x="76" y="0"/>
                    <a:pt x="76" y="0"/>
                  </a:cubicBezTo>
                  <a:cubicBezTo>
                    <a:pt x="77" y="0"/>
                    <a:pt x="78" y="1"/>
                    <a:pt x="79" y="2"/>
                  </a:cubicBezTo>
                  <a:cubicBezTo>
                    <a:pt x="80" y="3"/>
                    <a:pt x="81" y="4"/>
                    <a:pt x="81" y="6"/>
                  </a:cubicBezTo>
                  <a:cubicBezTo>
                    <a:pt x="81" y="35"/>
                    <a:pt x="81" y="35"/>
                    <a:pt x="81" y="35"/>
                  </a:cubicBezTo>
                  <a:cubicBezTo>
                    <a:pt x="81" y="37"/>
                    <a:pt x="80" y="38"/>
                    <a:pt x="79" y="39"/>
                  </a:cubicBezTo>
                  <a:cubicBezTo>
                    <a:pt x="79" y="39"/>
                    <a:pt x="79" y="39"/>
                    <a:pt x="79" y="39"/>
                  </a:cubicBezTo>
                  <a:cubicBezTo>
                    <a:pt x="79" y="39"/>
                    <a:pt x="79" y="39"/>
                    <a:pt x="79" y="39"/>
                  </a:cubicBezTo>
                  <a:cubicBezTo>
                    <a:pt x="78" y="40"/>
                    <a:pt x="77" y="41"/>
                    <a:pt x="76" y="41"/>
                  </a:cubicBezTo>
                  <a:cubicBezTo>
                    <a:pt x="55" y="41"/>
                    <a:pt x="55" y="41"/>
                    <a:pt x="55" y="41"/>
                  </a:cubicBezTo>
                  <a:cubicBezTo>
                    <a:pt x="47" y="47"/>
                    <a:pt x="47" y="47"/>
                    <a:pt x="47" y="47"/>
                  </a:cubicBezTo>
                  <a:cubicBezTo>
                    <a:pt x="45" y="49"/>
                    <a:pt x="45" y="49"/>
                    <a:pt x="45" y="49"/>
                  </a:cubicBezTo>
                  <a:cubicBezTo>
                    <a:pt x="45" y="45"/>
                    <a:pt x="45" y="45"/>
                    <a:pt x="45" y="45"/>
                  </a:cubicBezTo>
                  <a:cubicBezTo>
                    <a:pt x="46" y="41"/>
                    <a:pt x="46" y="41"/>
                    <a:pt x="46" y="41"/>
                  </a:cubicBezTo>
                  <a:cubicBezTo>
                    <a:pt x="48" y="42"/>
                    <a:pt x="48" y="42"/>
                    <a:pt x="48" y="42"/>
                  </a:cubicBezTo>
                  <a:cubicBezTo>
                    <a:pt x="48" y="43"/>
                    <a:pt x="48" y="43"/>
                    <a:pt x="48" y="43"/>
                  </a:cubicBezTo>
                  <a:cubicBezTo>
                    <a:pt x="60" y="33"/>
                    <a:pt x="60" y="33"/>
                    <a:pt x="60" y="33"/>
                  </a:cubicBezTo>
                  <a:cubicBezTo>
                    <a:pt x="62" y="35"/>
                    <a:pt x="62" y="35"/>
                    <a:pt x="62" y="35"/>
                  </a:cubicBezTo>
                  <a:cubicBezTo>
                    <a:pt x="58" y="38"/>
                    <a:pt x="58" y="38"/>
                    <a:pt x="58" y="38"/>
                  </a:cubicBezTo>
                  <a:cubicBezTo>
                    <a:pt x="76" y="38"/>
                    <a:pt x="76" y="38"/>
                    <a:pt x="76" y="38"/>
                  </a:cubicBezTo>
                  <a:cubicBezTo>
                    <a:pt x="76" y="38"/>
                    <a:pt x="77" y="38"/>
                    <a:pt x="78" y="37"/>
                  </a:cubicBezTo>
                  <a:cubicBezTo>
                    <a:pt x="78" y="37"/>
                    <a:pt x="78" y="37"/>
                    <a:pt x="78" y="37"/>
                  </a:cubicBezTo>
                  <a:cubicBezTo>
                    <a:pt x="78" y="37"/>
                    <a:pt x="78" y="36"/>
                    <a:pt x="78" y="35"/>
                  </a:cubicBezTo>
                  <a:cubicBezTo>
                    <a:pt x="78" y="6"/>
                    <a:pt x="78" y="6"/>
                    <a:pt x="78" y="6"/>
                  </a:cubicBezTo>
                  <a:cubicBezTo>
                    <a:pt x="78" y="5"/>
                    <a:pt x="78" y="4"/>
                    <a:pt x="78" y="4"/>
                  </a:cubicBezTo>
                  <a:cubicBezTo>
                    <a:pt x="77" y="3"/>
                    <a:pt x="76" y="3"/>
                    <a:pt x="76" y="3"/>
                  </a:cubicBezTo>
                  <a:cubicBezTo>
                    <a:pt x="28" y="3"/>
                    <a:pt x="28" y="3"/>
                    <a:pt x="28" y="3"/>
                  </a:cubicBezTo>
                  <a:cubicBezTo>
                    <a:pt x="27" y="3"/>
                    <a:pt x="27" y="3"/>
                    <a:pt x="26" y="4"/>
                  </a:cubicBezTo>
                  <a:cubicBezTo>
                    <a:pt x="26" y="4"/>
                    <a:pt x="25" y="5"/>
                    <a:pt x="25" y="6"/>
                  </a:cubicBezTo>
                  <a:cubicBezTo>
                    <a:pt x="25" y="8"/>
                    <a:pt x="25" y="8"/>
                    <a:pt x="25" y="8"/>
                  </a:cubicBezTo>
                  <a:cubicBezTo>
                    <a:pt x="23" y="8"/>
                    <a:pt x="23" y="8"/>
                    <a:pt x="23" y="8"/>
                  </a:cubicBezTo>
                  <a:cubicBezTo>
                    <a:pt x="23" y="6"/>
                    <a:pt x="23" y="6"/>
                    <a:pt x="23" y="6"/>
                  </a:cubicBezTo>
                  <a:cubicBezTo>
                    <a:pt x="23" y="4"/>
                    <a:pt x="23" y="3"/>
                    <a:pt x="24" y="2"/>
                  </a:cubicBezTo>
                  <a:cubicBezTo>
                    <a:pt x="24" y="2"/>
                    <a:pt x="24" y="2"/>
                    <a:pt x="24" y="2"/>
                  </a:cubicBezTo>
                  <a:cubicBezTo>
                    <a:pt x="25" y="1"/>
                    <a:pt x="27" y="0"/>
                    <a:pt x="28" y="0"/>
                  </a:cubicBezTo>
                  <a:close/>
                  <a:moveTo>
                    <a:pt x="62" y="23"/>
                  </a:moveTo>
                  <a:cubicBezTo>
                    <a:pt x="62" y="25"/>
                    <a:pt x="62" y="25"/>
                    <a:pt x="62" y="25"/>
                  </a:cubicBezTo>
                  <a:cubicBezTo>
                    <a:pt x="73" y="25"/>
                    <a:pt x="73" y="25"/>
                    <a:pt x="73" y="25"/>
                  </a:cubicBezTo>
                  <a:cubicBezTo>
                    <a:pt x="73" y="23"/>
                    <a:pt x="73" y="23"/>
                    <a:pt x="73" y="23"/>
                  </a:cubicBezTo>
                  <a:cubicBezTo>
                    <a:pt x="62" y="23"/>
                    <a:pt x="62" y="23"/>
                    <a:pt x="62" y="23"/>
                  </a:cubicBezTo>
                  <a:close/>
                  <a:moveTo>
                    <a:pt x="50" y="23"/>
                  </a:moveTo>
                  <a:cubicBezTo>
                    <a:pt x="50" y="25"/>
                    <a:pt x="50" y="25"/>
                    <a:pt x="50" y="25"/>
                  </a:cubicBezTo>
                  <a:cubicBezTo>
                    <a:pt x="60" y="25"/>
                    <a:pt x="60" y="25"/>
                    <a:pt x="60" y="25"/>
                  </a:cubicBezTo>
                  <a:cubicBezTo>
                    <a:pt x="60" y="23"/>
                    <a:pt x="60" y="23"/>
                    <a:pt x="60" y="23"/>
                  </a:cubicBezTo>
                  <a:cubicBezTo>
                    <a:pt x="50" y="23"/>
                    <a:pt x="50" y="23"/>
                    <a:pt x="50" y="23"/>
                  </a:cubicBezTo>
                  <a:close/>
                  <a:moveTo>
                    <a:pt x="67" y="16"/>
                  </a:moveTo>
                  <a:cubicBezTo>
                    <a:pt x="67" y="18"/>
                    <a:pt x="67" y="18"/>
                    <a:pt x="67" y="18"/>
                  </a:cubicBezTo>
                  <a:cubicBezTo>
                    <a:pt x="73" y="18"/>
                    <a:pt x="73" y="18"/>
                    <a:pt x="73" y="18"/>
                  </a:cubicBezTo>
                  <a:cubicBezTo>
                    <a:pt x="73" y="16"/>
                    <a:pt x="73" y="16"/>
                    <a:pt x="73" y="16"/>
                  </a:cubicBezTo>
                  <a:cubicBezTo>
                    <a:pt x="67" y="16"/>
                    <a:pt x="67" y="16"/>
                    <a:pt x="67" y="16"/>
                  </a:cubicBezTo>
                  <a:close/>
                  <a:moveTo>
                    <a:pt x="63" y="16"/>
                  </a:moveTo>
                  <a:cubicBezTo>
                    <a:pt x="63" y="18"/>
                    <a:pt x="63" y="18"/>
                    <a:pt x="63" y="18"/>
                  </a:cubicBezTo>
                  <a:cubicBezTo>
                    <a:pt x="65" y="18"/>
                    <a:pt x="65" y="18"/>
                    <a:pt x="65" y="18"/>
                  </a:cubicBezTo>
                  <a:cubicBezTo>
                    <a:pt x="65" y="16"/>
                    <a:pt x="65" y="16"/>
                    <a:pt x="65" y="16"/>
                  </a:cubicBezTo>
                  <a:cubicBezTo>
                    <a:pt x="63" y="16"/>
                    <a:pt x="63" y="16"/>
                    <a:pt x="63" y="16"/>
                  </a:cubicBezTo>
                  <a:close/>
                  <a:moveTo>
                    <a:pt x="56" y="16"/>
                  </a:moveTo>
                  <a:cubicBezTo>
                    <a:pt x="56" y="18"/>
                    <a:pt x="56" y="18"/>
                    <a:pt x="56" y="18"/>
                  </a:cubicBezTo>
                  <a:cubicBezTo>
                    <a:pt x="61" y="18"/>
                    <a:pt x="61" y="18"/>
                    <a:pt x="61" y="18"/>
                  </a:cubicBezTo>
                  <a:cubicBezTo>
                    <a:pt x="61" y="16"/>
                    <a:pt x="61" y="16"/>
                    <a:pt x="61" y="16"/>
                  </a:cubicBezTo>
                  <a:cubicBezTo>
                    <a:pt x="56" y="16"/>
                    <a:pt x="56" y="16"/>
                    <a:pt x="56" y="16"/>
                  </a:cubicBezTo>
                  <a:close/>
                  <a:moveTo>
                    <a:pt x="50" y="16"/>
                  </a:moveTo>
                  <a:cubicBezTo>
                    <a:pt x="50" y="18"/>
                    <a:pt x="50" y="18"/>
                    <a:pt x="50" y="18"/>
                  </a:cubicBezTo>
                  <a:cubicBezTo>
                    <a:pt x="55" y="18"/>
                    <a:pt x="55" y="18"/>
                    <a:pt x="55" y="18"/>
                  </a:cubicBezTo>
                  <a:cubicBezTo>
                    <a:pt x="55" y="16"/>
                    <a:pt x="55" y="16"/>
                    <a:pt x="55" y="16"/>
                  </a:cubicBezTo>
                  <a:cubicBezTo>
                    <a:pt x="50" y="16"/>
                    <a:pt x="50" y="16"/>
                    <a:pt x="50" y="16"/>
                  </a:cubicBezTo>
                  <a:close/>
                  <a:moveTo>
                    <a:pt x="50" y="10"/>
                  </a:moveTo>
                  <a:cubicBezTo>
                    <a:pt x="50" y="12"/>
                    <a:pt x="50" y="12"/>
                    <a:pt x="50" y="12"/>
                  </a:cubicBezTo>
                  <a:cubicBezTo>
                    <a:pt x="73" y="12"/>
                    <a:pt x="73" y="12"/>
                    <a:pt x="73" y="12"/>
                  </a:cubicBezTo>
                  <a:cubicBezTo>
                    <a:pt x="73" y="10"/>
                    <a:pt x="73" y="10"/>
                    <a:pt x="73" y="10"/>
                  </a:cubicBezTo>
                  <a:cubicBezTo>
                    <a:pt x="50" y="10"/>
                    <a:pt x="50" y="10"/>
                    <a:pt x="50" y="10"/>
                  </a:cubicBezTo>
                  <a:close/>
                  <a:moveTo>
                    <a:pt x="45" y="27"/>
                  </a:moveTo>
                  <a:cubicBezTo>
                    <a:pt x="45" y="15"/>
                    <a:pt x="44" y="8"/>
                    <a:pt x="29" y="10"/>
                  </a:cubicBezTo>
                  <a:cubicBezTo>
                    <a:pt x="24" y="11"/>
                    <a:pt x="19" y="9"/>
                    <a:pt x="16" y="12"/>
                  </a:cubicBezTo>
                  <a:cubicBezTo>
                    <a:pt x="12" y="15"/>
                    <a:pt x="12" y="21"/>
                    <a:pt x="13" y="27"/>
                  </a:cubicBezTo>
                  <a:cubicBezTo>
                    <a:pt x="12" y="27"/>
                    <a:pt x="12" y="27"/>
                    <a:pt x="12" y="28"/>
                  </a:cubicBezTo>
                  <a:cubicBezTo>
                    <a:pt x="11" y="28"/>
                    <a:pt x="11" y="28"/>
                    <a:pt x="11" y="28"/>
                  </a:cubicBezTo>
                  <a:cubicBezTo>
                    <a:pt x="11" y="29"/>
                    <a:pt x="11" y="29"/>
                    <a:pt x="11" y="29"/>
                  </a:cubicBezTo>
                  <a:cubicBezTo>
                    <a:pt x="11" y="31"/>
                    <a:pt x="12" y="33"/>
                    <a:pt x="12" y="34"/>
                  </a:cubicBezTo>
                  <a:cubicBezTo>
                    <a:pt x="13" y="36"/>
                    <a:pt x="13" y="36"/>
                    <a:pt x="14" y="37"/>
                  </a:cubicBezTo>
                  <a:cubicBezTo>
                    <a:pt x="16" y="41"/>
                    <a:pt x="17" y="44"/>
                    <a:pt x="20" y="47"/>
                  </a:cubicBezTo>
                  <a:cubicBezTo>
                    <a:pt x="22" y="49"/>
                    <a:pt x="25" y="50"/>
                    <a:pt x="28" y="51"/>
                  </a:cubicBezTo>
                  <a:cubicBezTo>
                    <a:pt x="28" y="51"/>
                    <a:pt x="28" y="51"/>
                    <a:pt x="28" y="51"/>
                  </a:cubicBezTo>
                  <a:cubicBezTo>
                    <a:pt x="29" y="51"/>
                    <a:pt x="29" y="51"/>
                    <a:pt x="29" y="51"/>
                  </a:cubicBezTo>
                  <a:cubicBezTo>
                    <a:pt x="32" y="50"/>
                    <a:pt x="35" y="49"/>
                    <a:pt x="38" y="46"/>
                  </a:cubicBezTo>
                  <a:cubicBezTo>
                    <a:pt x="40" y="44"/>
                    <a:pt x="41" y="41"/>
                    <a:pt x="43" y="37"/>
                  </a:cubicBezTo>
                  <a:cubicBezTo>
                    <a:pt x="43" y="36"/>
                    <a:pt x="44" y="35"/>
                    <a:pt x="45" y="34"/>
                  </a:cubicBezTo>
                  <a:cubicBezTo>
                    <a:pt x="45" y="33"/>
                    <a:pt x="46" y="31"/>
                    <a:pt x="46" y="29"/>
                  </a:cubicBezTo>
                  <a:cubicBezTo>
                    <a:pt x="46" y="28"/>
                    <a:pt x="46" y="28"/>
                    <a:pt x="46" y="28"/>
                  </a:cubicBezTo>
                  <a:cubicBezTo>
                    <a:pt x="45" y="28"/>
                    <a:pt x="45" y="28"/>
                    <a:pt x="45" y="28"/>
                  </a:cubicBezTo>
                  <a:cubicBezTo>
                    <a:pt x="45" y="28"/>
                    <a:pt x="45" y="28"/>
                    <a:pt x="45" y="27"/>
                  </a:cubicBezTo>
                  <a:close/>
                  <a:moveTo>
                    <a:pt x="15" y="30"/>
                  </a:moveTo>
                  <a:cubicBezTo>
                    <a:pt x="15" y="31"/>
                    <a:pt x="15" y="32"/>
                    <a:pt x="15" y="33"/>
                  </a:cubicBezTo>
                  <a:cubicBezTo>
                    <a:pt x="15" y="34"/>
                    <a:pt x="16" y="34"/>
                    <a:pt x="16" y="34"/>
                  </a:cubicBezTo>
                  <a:cubicBezTo>
                    <a:pt x="17" y="35"/>
                    <a:pt x="17" y="35"/>
                    <a:pt x="17" y="35"/>
                  </a:cubicBezTo>
                  <a:cubicBezTo>
                    <a:pt x="17" y="35"/>
                    <a:pt x="17" y="35"/>
                    <a:pt x="17" y="35"/>
                  </a:cubicBezTo>
                  <a:cubicBezTo>
                    <a:pt x="18" y="39"/>
                    <a:pt x="20" y="42"/>
                    <a:pt x="22" y="44"/>
                  </a:cubicBezTo>
                  <a:cubicBezTo>
                    <a:pt x="24" y="46"/>
                    <a:pt x="26" y="47"/>
                    <a:pt x="28" y="48"/>
                  </a:cubicBezTo>
                  <a:cubicBezTo>
                    <a:pt x="31" y="47"/>
                    <a:pt x="34" y="46"/>
                    <a:pt x="35" y="44"/>
                  </a:cubicBezTo>
                  <a:cubicBezTo>
                    <a:pt x="37" y="42"/>
                    <a:pt x="39" y="39"/>
                    <a:pt x="40" y="35"/>
                  </a:cubicBezTo>
                  <a:cubicBezTo>
                    <a:pt x="40" y="35"/>
                    <a:pt x="40" y="35"/>
                    <a:pt x="40" y="35"/>
                  </a:cubicBezTo>
                  <a:cubicBezTo>
                    <a:pt x="41" y="34"/>
                    <a:pt x="41" y="34"/>
                    <a:pt x="41" y="34"/>
                  </a:cubicBezTo>
                  <a:cubicBezTo>
                    <a:pt x="41" y="34"/>
                    <a:pt x="42" y="34"/>
                    <a:pt x="42" y="33"/>
                  </a:cubicBezTo>
                  <a:cubicBezTo>
                    <a:pt x="42" y="32"/>
                    <a:pt x="42" y="31"/>
                    <a:pt x="42" y="30"/>
                  </a:cubicBezTo>
                  <a:cubicBezTo>
                    <a:pt x="42" y="30"/>
                    <a:pt x="41" y="30"/>
                    <a:pt x="41" y="31"/>
                  </a:cubicBezTo>
                  <a:cubicBezTo>
                    <a:pt x="41" y="30"/>
                    <a:pt x="41" y="30"/>
                    <a:pt x="41" y="30"/>
                  </a:cubicBezTo>
                  <a:cubicBezTo>
                    <a:pt x="40" y="30"/>
                    <a:pt x="40" y="30"/>
                    <a:pt x="40" y="30"/>
                  </a:cubicBezTo>
                  <a:cubicBezTo>
                    <a:pt x="40" y="28"/>
                    <a:pt x="40" y="28"/>
                    <a:pt x="40" y="28"/>
                  </a:cubicBezTo>
                  <a:cubicBezTo>
                    <a:pt x="40" y="27"/>
                    <a:pt x="39" y="26"/>
                    <a:pt x="39" y="25"/>
                  </a:cubicBezTo>
                  <a:cubicBezTo>
                    <a:pt x="38" y="26"/>
                    <a:pt x="36" y="25"/>
                    <a:pt x="35" y="24"/>
                  </a:cubicBezTo>
                  <a:cubicBezTo>
                    <a:pt x="35" y="26"/>
                    <a:pt x="35" y="26"/>
                    <a:pt x="35" y="26"/>
                  </a:cubicBezTo>
                  <a:cubicBezTo>
                    <a:pt x="34" y="26"/>
                    <a:pt x="34" y="26"/>
                    <a:pt x="34" y="26"/>
                  </a:cubicBezTo>
                  <a:cubicBezTo>
                    <a:pt x="34" y="25"/>
                    <a:pt x="34" y="25"/>
                    <a:pt x="34" y="25"/>
                  </a:cubicBezTo>
                  <a:cubicBezTo>
                    <a:pt x="33" y="27"/>
                    <a:pt x="33" y="27"/>
                    <a:pt x="33" y="27"/>
                  </a:cubicBezTo>
                  <a:cubicBezTo>
                    <a:pt x="32" y="26"/>
                    <a:pt x="32" y="26"/>
                    <a:pt x="32" y="26"/>
                  </a:cubicBezTo>
                  <a:cubicBezTo>
                    <a:pt x="33" y="24"/>
                    <a:pt x="33" y="24"/>
                    <a:pt x="33" y="24"/>
                  </a:cubicBezTo>
                  <a:cubicBezTo>
                    <a:pt x="33" y="24"/>
                    <a:pt x="33" y="24"/>
                    <a:pt x="33" y="24"/>
                  </a:cubicBezTo>
                  <a:cubicBezTo>
                    <a:pt x="27" y="29"/>
                    <a:pt x="21" y="28"/>
                    <a:pt x="18" y="26"/>
                  </a:cubicBezTo>
                  <a:cubicBezTo>
                    <a:pt x="18" y="26"/>
                    <a:pt x="18" y="26"/>
                    <a:pt x="18" y="26"/>
                  </a:cubicBezTo>
                  <a:cubicBezTo>
                    <a:pt x="17" y="27"/>
                    <a:pt x="17" y="29"/>
                    <a:pt x="17" y="30"/>
                  </a:cubicBezTo>
                  <a:cubicBezTo>
                    <a:pt x="17" y="30"/>
                    <a:pt x="17" y="30"/>
                    <a:pt x="17" y="30"/>
                  </a:cubicBezTo>
                  <a:cubicBezTo>
                    <a:pt x="17" y="30"/>
                    <a:pt x="17" y="30"/>
                    <a:pt x="17" y="30"/>
                  </a:cubicBezTo>
                  <a:cubicBezTo>
                    <a:pt x="17" y="30"/>
                    <a:pt x="17" y="30"/>
                    <a:pt x="17" y="30"/>
                  </a:cubicBezTo>
                  <a:cubicBezTo>
                    <a:pt x="16" y="30"/>
                    <a:pt x="15" y="30"/>
                    <a:pt x="15" y="30"/>
                  </a:cubicBezTo>
                  <a:close/>
                  <a:moveTo>
                    <a:pt x="9" y="51"/>
                  </a:moveTo>
                  <a:cubicBezTo>
                    <a:pt x="8" y="51"/>
                    <a:pt x="8" y="51"/>
                    <a:pt x="8" y="51"/>
                  </a:cubicBezTo>
                  <a:cubicBezTo>
                    <a:pt x="8" y="51"/>
                    <a:pt x="8" y="51"/>
                    <a:pt x="8" y="51"/>
                  </a:cubicBezTo>
                  <a:cubicBezTo>
                    <a:pt x="4" y="54"/>
                    <a:pt x="2" y="59"/>
                    <a:pt x="1" y="63"/>
                  </a:cubicBezTo>
                  <a:cubicBezTo>
                    <a:pt x="0" y="68"/>
                    <a:pt x="0" y="72"/>
                    <a:pt x="0" y="76"/>
                  </a:cubicBezTo>
                  <a:cubicBezTo>
                    <a:pt x="0" y="77"/>
                    <a:pt x="0" y="77"/>
                    <a:pt x="0" y="77"/>
                  </a:cubicBezTo>
                  <a:cubicBezTo>
                    <a:pt x="1" y="77"/>
                    <a:pt x="1" y="77"/>
                    <a:pt x="1" y="77"/>
                  </a:cubicBezTo>
                  <a:cubicBezTo>
                    <a:pt x="56" y="77"/>
                    <a:pt x="56" y="77"/>
                    <a:pt x="56" y="77"/>
                  </a:cubicBezTo>
                  <a:cubicBezTo>
                    <a:pt x="57" y="77"/>
                    <a:pt x="57" y="77"/>
                    <a:pt x="57" y="77"/>
                  </a:cubicBezTo>
                  <a:cubicBezTo>
                    <a:pt x="57" y="76"/>
                    <a:pt x="57" y="76"/>
                    <a:pt x="57" y="76"/>
                  </a:cubicBezTo>
                  <a:cubicBezTo>
                    <a:pt x="58" y="72"/>
                    <a:pt x="57" y="67"/>
                    <a:pt x="56" y="62"/>
                  </a:cubicBezTo>
                  <a:cubicBezTo>
                    <a:pt x="54" y="58"/>
                    <a:pt x="52" y="54"/>
                    <a:pt x="49" y="51"/>
                  </a:cubicBezTo>
                  <a:cubicBezTo>
                    <a:pt x="49" y="51"/>
                    <a:pt x="49" y="51"/>
                    <a:pt x="49" y="51"/>
                  </a:cubicBezTo>
                  <a:cubicBezTo>
                    <a:pt x="48" y="51"/>
                    <a:pt x="48" y="51"/>
                    <a:pt x="48" y="51"/>
                  </a:cubicBezTo>
                  <a:cubicBezTo>
                    <a:pt x="40" y="51"/>
                    <a:pt x="40" y="51"/>
                    <a:pt x="40" y="51"/>
                  </a:cubicBezTo>
                  <a:cubicBezTo>
                    <a:pt x="40" y="54"/>
                    <a:pt x="40" y="54"/>
                    <a:pt x="40" y="54"/>
                  </a:cubicBezTo>
                  <a:cubicBezTo>
                    <a:pt x="48" y="54"/>
                    <a:pt x="48" y="54"/>
                    <a:pt x="48" y="54"/>
                  </a:cubicBezTo>
                  <a:cubicBezTo>
                    <a:pt x="50" y="56"/>
                    <a:pt x="51" y="60"/>
                    <a:pt x="52" y="63"/>
                  </a:cubicBezTo>
                  <a:cubicBezTo>
                    <a:pt x="54" y="67"/>
                    <a:pt x="54" y="71"/>
                    <a:pt x="54" y="74"/>
                  </a:cubicBezTo>
                  <a:cubicBezTo>
                    <a:pt x="12" y="74"/>
                    <a:pt x="46" y="74"/>
                    <a:pt x="3" y="74"/>
                  </a:cubicBezTo>
                  <a:cubicBezTo>
                    <a:pt x="3" y="71"/>
                    <a:pt x="4" y="68"/>
                    <a:pt x="5" y="64"/>
                  </a:cubicBezTo>
                  <a:cubicBezTo>
                    <a:pt x="6" y="61"/>
                    <a:pt x="7" y="57"/>
                    <a:pt x="10" y="54"/>
                  </a:cubicBezTo>
                  <a:cubicBezTo>
                    <a:pt x="17" y="54"/>
                    <a:pt x="17" y="54"/>
                    <a:pt x="17" y="54"/>
                  </a:cubicBezTo>
                  <a:cubicBezTo>
                    <a:pt x="17" y="51"/>
                    <a:pt x="17" y="51"/>
                    <a:pt x="17" y="51"/>
                  </a:cubicBezTo>
                  <a:lnTo>
                    <a:pt x="9" y="51"/>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58" name="Rectangle 42"/>
          <p:cNvSpPr/>
          <p:nvPr/>
        </p:nvSpPr>
        <p:spPr>
          <a:xfrm>
            <a:off x="3185126" y="1071104"/>
            <a:ext cx="2592288" cy="411549"/>
          </a:xfrm>
          <a:prstGeom prst="rect">
            <a:avLst/>
          </a:prstGeom>
          <a:noFill/>
          <a:ln w="12700" cap="flat" cmpd="sng" algn="ctr">
            <a:noFill/>
            <a:prstDash val="solid"/>
          </a:ln>
          <a:effectLst/>
        </p:spPr>
        <p:txBody>
          <a:bodyPr lIns="91440" tIns="0" rIns="91440" bIns="0" rtlCol="0" anchor="t"/>
          <a:lstStyle/>
          <a:p>
            <a:pPr>
              <a:spcBef>
                <a:spcPts val="840"/>
              </a:spcBef>
              <a:spcAft>
                <a:spcPts val="84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请在此处输入您的文本，或者复制您的文本粘贴请在此处输入您的文本，或者复制您的文本粘贴</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spcBef>
                <a:spcPts val="840"/>
              </a:spcBef>
              <a:spcAft>
                <a:spcPts val="840"/>
              </a:spcAft>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2" name="Rectangle 42"/>
          <p:cNvSpPr/>
          <p:nvPr/>
        </p:nvSpPr>
        <p:spPr>
          <a:xfrm>
            <a:off x="6279509" y="3364026"/>
            <a:ext cx="2592288" cy="411549"/>
          </a:xfrm>
          <a:prstGeom prst="rect">
            <a:avLst/>
          </a:prstGeom>
          <a:noFill/>
          <a:ln w="12700" cap="flat" cmpd="sng" algn="ctr">
            <a:noFill/>
            <a:prstDash val="solid"/>
          </a:ln>
          <a:effectLst/>
        </p:spPr>
        <p:txBody>
          <a:bodyPr lIns="91440" tIns="0" rIns="91440" bIns="0" rtlCol="0" anchor="t"/>
          <a:lstStyle/>
          <a:p>
            <a:pPr>
              <a:spcBef>
                <a:spcPts val="840"/>
              </a:spcBef>
              <a:spcAft>
                <a:spcPts val="84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请在此处输入您的文本，或者复制您的文本粘贴请在此处输入您的文本，或者复制您的文本粘贴</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spcBef>
                <a:spcPts val="840"/>
              </a:spcBef>
              <a:spcAft>
                <a:spcPts val="840"/>
              </a:spcAft>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8" name="Rectangle 42"/>
          <p:cNvSpPr/>
          <p:nvPr/>
        </p:nvSpPr>
        <p:spPr>
          <a:xfrm>
            <a:off x="442994" y="3454519"/>
            <a:ext cx="2592288" cy="411549"/>
          </a:xfrm>
          <a:prstGeom prst="rect">
            <a:avLst/>
          </a:prstGeom>
          <a:noFill/>
          <a:ln w="12700" cap="flat" cmpd="sng" algn="ctr">
            <a:noFill/>
            <a:prstDash val="solid"/>
          </a:ln>
          <a:effectLst/>
        </p:spPr>
        <p:txBody>
          <a:bodyPr lIns="91440" tIns="0" rIns="91440" bIns="0" rtlCol="0" anchor="t"/>
          <a:lstStyle/>
          <a:p>
            <a:pPr>
              <a:spcBef>
                <a:spcPts val="840"/>
              </a:spcBef>
              <a:spcAft>
                <a:spcPts val="84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请在此处输入您的文本，或者复制您的文本粘贴请在此处输入您的文本，或者复制您的文本粘贴</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spcBef>
                <a:spcPts val="840"/>
              </a:spcBef>
              <a:spcAft>
                <a:spcPts val="840"/>
              </a:spcAft>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flip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58"/>
                                        </p:tgtEl>
                                        <p:attrNameLst>
                                          <p:attrName>style.visibility</p:attrName>
                                        </p:attrNameLst>
                                      </p:cBhvr>
                                      <p:to>
                                        <p:strVal val="visible"/>
                                      </p:to>
                                    </p:set>
                                    <p:anim calcmode="lin" valueType="num">
                                      <p:cBhvr additive="base">
                                        <p:cTn id="13" dur="750" fill="hold"/>
                                        <p:tgtEl>
                                          <p:spTgt spid="58"/>
                                        </p:tgtEl>
                                        <p:attrNameLst>
                                          <p:attrName>ppt_x</p:attrName>
                                        </p:attrNameLst>
                                      </p:cBhvr>
                                      <p:tavLst>
                                        <p:tav tm="0">
                                          <p:val>
                                            <p:strVal val="#ppt_x"/>
                                          </p:val>
                                        </p:tav>
                                        <p:tav tm="100000">
                                          <p:val>
                                            <p:strVal val="#ppt_x"/>
                                          </p:val>
                                        </p:tav>
                                      </p:tavLst>
                                    </p:anim>
                                    <p:anim calcmode="lin" valueType="num">
                                      <p:cBhvr additive="base">
                                        <p:cTn id="14" dur="750" fill="hold"/>
                                        <p:tgtEl>
                                          <p:spTgt spid="58"/>
                                        </p:tgtEl>
                                        <p:attrNameLst>
                                          <p:attrName>ppt_y</p:attrName>
                                        </p:attrNameLst>
                                      </p:cBhvr>
                                      <p:tavLst>
                                        <p:tav tm="0">
                                          <p:val>
                                            <p:strVal val="0-#ppt_h/2"/>
                                          </p:val>
                                        </p:tav>
                                        <p:tav tm="100000">
                                          <p:val>
                                            <p:strVal val="#ppt_y"/>
                                          </p:val>
                                        </p:tav>
                                      </p:tavLst>
                                    </p:anim>
                                  </p:childTnLst>
                                </p:cTn>
                              </p:par>
                            </p:childTnLst>
                          </p:cTn>
                        </p:par>
                        <p:par>
                          <p:cTn id="15" fill="hold">
                            <p:stCondLst>
                              <p:cond delay="1500"/>
                            </p:stCondLst>
                            <p:childTnLst>
                              <p:par>
                                <p:cTn id="16" presetID="2" presetClass="entr" presetSubtype="1" fill="hold" grpId="0" nodeType="afterEffect">
                                  <p:stCondLst>
                                    <p:cond delay="0"/>
                                  </p:stCondLst>
                                  <p:childTnLst>
                                    <p:set>
                                      <p:cBhvr>
                                        <p:cTn id="17" dur="1" fill="hold">
                                          <p:stCondLst>
                                            <p:cond delay="0"/>
                                          </p:stCondLst>
                                        </p:cTn>
                                        <p:tgtEl>
                                          <p:spTgt spid="68"/>
                                        </p:tgtEl>
                                        <p:attrNameLst>
                                          <p:attrName>style.visibility</p:attrName>
                                        </p:attrNameLst>
                                      </p:cBhvr>
                                      <p:to>
                                        <p:strVal val="visible"/>
                                      </p:to>
                                    </p:set>
                                    <p:anim calcmode="lin" valueType="num">
                                      <p:cBhvr additive="base">
                                        <p:cTn id="18" dur="750" fill="hold"/>
                                        <p:tgtEl>
                                          <p:spTgt spid="68"/>
                                        </p:tgtEl>
                                        <p:attrNameLst>
                                          <p:attrName>ppt_x</p:attrName>
                                        </p:attrNameLst>
                                      </p:cBhvr>
                                      <p:tavLst>
                                        <p:tav tm="0">
                                          <p:val>
                                            <p:strVal val="#ppt_x"/>
                                          </p:val>
                                        </p:tav>
                                        <p:tav tm="100000">
                                          <p:val>
                                            <p:strVal val="#ppt_x"/>
                                          </p:val>
                                        </p:tav>
                                      </p:tavLst>
                                    </p:anim>
                                    <p:anim calcmode="lin" valueType="num">
                                      <p:cBhvr additive="base">
                                        <p:cTn id="19" dur="750" fill="hold"/>
                                        <p:tgtEl>
                                          <p:spTgt spid="68"/>
                                        </p:tgtEl>
                                        <p:attrNameLst>
                                          <p:attrName>ppt_y</p:attrName>
                                        </p:attrNameLst>
                                      </p:cBhvr>
                                      <p:tavLst>
                                        <p:tav tm="0">
                                          <p:val>
                                            <p:strVal val="0-#ppt_h/2"/>
                                          </p:val>
                                        </p:tav>
                                        <p:tav tm="100000">
                                          <p:val>
                                            <p:strVal val="#ppt_y"/>
                                          </p:val>
                                        </p:tav>
                                      </p:tavLst>
                                    </p:anim>
                                  </p:childTnLst>
                                </p:cTn>
                              </p:par>
                            </p:childTnLst>
                          </p:cTn>
                        </p:par>
                        <p:par>
                          <p:cTn id="20" fill="hold">
                            <p:stCondLst>
                              <p:cond delay="2500"/>
                            </p:stCondLst>
                            <p:childTnLst>
                              <p:par>
                                <p:cTn id="21" presetID="2" presetClass="entr" presetSubtype="1" fill="hold" grpId="0" nodeType="afterEffect">
                                  <p:stCondLst>
                                    <p:cond delay="0"/>
                                  </p:stCondLst>
                                  <p:childTnLst>
                                    <p:set>
                                      <p:cBhvr>
                                        <p:cTn id="22" dur="1" fill="hold">
                                          <p:stCondLst>
                                            <p:cond delay="0"/>
                                          </p:stCondLst>
                                        </p:cTn>
                                        <p:tgtEl>
                                          <p:spTgt spid="62"/>
                                        </p:tgtEl>
                                        <p:attrNameLst>
                                          <p:attrName>style.visibility</p:attrName>
                                        </p:attrNameLst>
                                      </p:cBhvr>
                                      <p:to>
                                        <p:strVal val="visible"/>
                                      </p:to>
                                    </p:set>
                                    <p:anim calcmode="lin" valueType="num">
                                      <p:cBhvr additive="base">
                                        <p:cTn id="23" dur="750" fill="hold"/>
                                        <p:tgtEl>
                                          <p:spTgt spid="62"/>
                                        </p:tgtEl>
                                        <p:attrNameLst>
                                          <p:attrName>ppt_x</p:attrName>
                                        </p:attrNameLst>
                                      </p:cBhvr>
                                      <p:tavLst>
                                        <p:tav tm="0">
                                          <p:val>
                                            <p:strVal val="#ppt_x"/>
                                          </p:val>
                                        </p:tav>
                                        <p:tav tm="100000">
                                          <p:val>
                                            <p:strVal val="#ppt_x"/>
                                          </p:val>
                                        </p:tav>
                                      </p:tavLst>
                                    </p:anim>
                                    <p:anim calcmode="lin" valueType="num">
                                      <p:cBhvr additive="base">
                                        <p:cTn id="24" dur="750" fill="hold"/>
                                        <p:tgtEl>
                                          <p:spTgt spid="6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62" grpId="0"/>
      <p:bldP spid="6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8"/>
          <p:cNvGrpSpPr/>
          <p:nvPr/>
        </p:nvGrpSpPr>
        <p:grpSpPr>
          <a:xfrm>
            <a:off x="3600145" y="1867892"/>
            <a:ext cx="1946066" cy="1947174"/>
            <a:chOff x="304800" y="673100"/>
            <a:chExt cx="4000500" cy="4000500"/>
          </a:xfrm>
          <a:solidFill>
            <a:schemeClr val="accent1"/>
          </a:solidFill>
          <a:effectLst/>
        </p:grpSpPr>
        <p:sp>
          <p:nvSpPr>
            <p:cNvPr id="20" name="同心圆 1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椭圆 20"/>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椭圆 21"/>
          <p:cNvSpPr/>
          <p:nvPr/>
        </p:nvSpPr>
        <p:spPr>
          <a:xfrm>
            <a:off x="3699678" y="1967481"/>
            <a:ext cx="1747001" cy="1747995"/>
          </a:xfrm>
          <a:prstGeom prst="ellipse">
            <a:avLst/>
          </a:prstGeom>
          <a:noFill/>
          <a:ln w="9525">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p>
        </p:txBody>
      </p:sp>
      <p:sp>
        <p:nvSpPr>
          <p:cNvPr id="23" name="Freeform 174"/>
          <p:cNvSpPr>
            <a:spLocks noEditPoints="1"/>
          </p:cNvSpPr>
          <p:nvPr/>
        </p:nvSpPr>
        <p:spPr bwMode="auto">
          <a:xfrm>
            <a:off x="4385128" y="2144564"/>
            <a:ext cx="373745" cy="373957"/>
          </a:xfrm>
          <a:custGeom>
            <a:avLst/>
            <a:gdLst>
              <a:gd name="T0" fmla="*/ 99 w 197"/>
              <a:gd name="T1" fmla="*/ 0 h 197"/>
              <a:gd name="T2" fmla="*/ 158 w 197"/>
              <a:gd name="T3" fmla="*/ 159 h 197"/>
              <a:gd name="T4" fmla="*/ 159 w 197"/>
              <a:gd name="T5" fmla="*/ 122 h 197"/>
              <a:gd name="T6" fmla="*/ 154 w 197"/>
              <a:gd name="T7" fmla="*/ 131 h 197"/>
              <a:gd name="T8" fmla="*/ 150 w 197"/>
              <a:gd name="T9" fmla="*/ 137 h 197"/>
              <a:gd name="T10" fmla="*/ 99 w 197"/>
              <a:gd name="T11" fmla="*/ 183 h 197"/>
              <a:gd name="T12" fmla="*/ 104 w 197"/>
              <a:gd name="T13" fmla="*/ 162 h 197"/>
              <a:gd name="T14" fmla="*/ 86 w 197"/>
              <a:gd name="T15" fmla="*/ 161 h 197"/>
              <a:gd name="T16" fmla="*/ 99 w 197"/>
              <a:gd name="T17" fmla="*/ 183 h 197"/>
              <a:gd name="T18" fmla="*/ 48 w 197"/>
              <a:gd name="T19" fmla="*/ 139 h 197"/>
              <a:gd name="T20" fmla="*/ 39 w 197"/>
              <a:gd name="T21" fmla="*/ 122 h 197"/>
              <a:gd name="T22" fmla="*/ 38 w 197"/>
              <a:gd name="T23" fmla="*/ 39 h 197"/>
              <a:gd name="T24" fmla="*/ 41 w 197"/>
              <a:gd name="T25" fmla="*/ 71 h 197"/>
              <a:gd name="T26" fmla="*/ 44 w 197"/>
              <a:gd name="T27" fmla="*/ 65 h 197"/>
              <a:gd name="T28" fmla="*/ 38 w 197"/>
              <a:gd name="T29" fmla="*/ 39 h 197"/>
              <a:gd name="T30" fmla="*/ 86 w 197"/>
              <a:gd name="T31" fmla="*/ 35 h 197"/>
              <a:gd name="T32" fmla="*/ 99 w 197"/>
              <a:gd name="T33" fmla="*/ 34 h 197"/>
              <a:gd name="T34" fmla="*/ 109 w 197"/>
              <a:gd name="T35" fmla="*/ 35 h 197"/>
              <a:gd name="T36" fmla="*/ 130 w 197"/>
              <a:gd name="T37" fmla="*/ 52 h 197"/>
              <a:gd name="T38" fmla="*/ 99 w 197"/>
              <a:gd name="T39" fmla="*/ 43 h 197"/>
              <a:gd name="T40" fmla="*/ 68 w 197"/>
              <a:gd name="T41" fmla="*/ 52 h 197"/>
              <a:gd name="T42" fmla="*/ 45 w 197"/>
              <a:gd name="T43" fmla="*/ 109 h 197"/>
              <a:gd name="T44" fmla="*/ 82 w 197"/>
              <a:gd name="T45" fmla="*/ 151 h 197"/>
              <a:gd name="T46" fmla="*/ 125 w 197"/>
              <a:gd name="T47" fmla="*/ 147 h 197"/>
              <a:gd name="T48" fmla="*/ 154 w 197"/>
              <a:gd name="T49" fmla="*/ 98 h 197"/>
              <a:gd name="T50" fmla="*/ 158 w 197"/>
              <a:gd name="T51" fmla="*/ 38 h 197"/>
              <a:gd name="T52" fmla="*/ 151 w 197"/>
              <a:gd name="T53" fmla="*/ 60 h 197"/>
              <a:gd name="T54" fmla="*/ 154 w 197"/>
              <a:gd name="T55" fmla="*/ 65 h 197"/>
              <a:gd name="T56" fmla="*/ 159 w 197"/>
              <a:gd name="T57" fmla="*/ 75 h 197"/>
              <a:gd name="T58" fmla="*/ 158 w 197"/>
              <a:gd name="T59" fmla="*/ 38 h 197"/>
              <a:gd name="T60" fmla="*/ 123 w 197"/>
              <a:gd name="T61" fmla="*/ 96 h 197"/>
              <a:gd name="T62" fmla="*/ 104 w 197"/>
              <a:gd name="T63" fmla="*/ 131 h 197"/>
              <a:gd name="T64" fmla="*/ 99 w 197"/>
              <a:gd name="T65" fmla="*/ 131 h 197"/>
              <a:gd name="T66" fmla="*/ 75 w 197"/>
              <a:gd name="T67" fmla="*/ 109 h 197"/>
              <a:gd name="T68" fmla="*/ 90 w 197"/>
              <a:gd name="T69" fmla="*/ 114 h 197"/>
              <a:gd name="T70" fmla="*/ 92 w 197"/>
              <a:gd name="T71" fmla="*/ 125 h 197"/>
              <a:gd name="T72" fmla="*/ 97 w 197"/>
              <a:gd name="T73" fmla="*/ 103 h 197"/>
              <a:gd name="T74" fmla="*/ 75 w 197"/>
              <a:gd name="T75" fmla="*/ 84 h 197"/>
              <a:gd name="T76" fmla="*/ 87 w 197"/>
              <a:gd name="T77" fmla="*/ 66 h 197"/>
              <a:gd name="T78" fmla="*/ 104 w 197"/>
              <a:gd name="T79" fmla="*/ 52 h 197"/>
              <a:gd name="T80" fmla="*/ 127 w 197"/>
              <a:gd name="T81" fmla="*/ 77 h 197"/>
              <a:gd name="T82" fmla="*/ 113 w 197"/>
              <a:gd name="T83" fmla="*/ 84 h 197"/>
              <a:gd name="T84" fmla="*/ 113 w 197"/>
              <a:gd name="T85" fmla="*/ 69 h 197"/>
              <a:gd name="T86" fmla="*/ 104 w 197"/>
              <a:gd name="T87" fmla="*/ 88 h 197"/>
              <a:gd name="T88" fmla="*/ 114 w 197"/>
              <a:gd name="T89" fmla="*/ 122 h 197"/>
              <a:gd name="T90" fmla="*/ 106 w 197"/>
              <a:gd name="T91" fmla="*/ 104 h 197"/>
              <a:gd name="T92" fmla="*/ 104 w 197"/>
              <a:gd name="T93" fmla="*/ 126 h 197"/>
              <a:gd name="T94" fmla="*/ 87 w 197"/>
              <a:gd name="T95" fmla="*/ 78 h 197"/>
              <a:gd name="T96" fmla="*/ 98 w 197"/>
              <a:gd name="T97" fmla="*/ 8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7" h="197">
                <a:moveTo>
                  <a:pt x="99" y="197"/>
                </a:moveTo>
                <a:cubicBezTo>
                  <a:pt x="44" y="197"/>
                  <a:pt x="0" y="153"/>
                  <a:pt x="0" y="98"/>
                </a:cubicBezTo>
                <a:cubicBezTo>
                  <a:pt x="0" y="44"/>
                  <a:pt x="44" y="0"/>
                  <a:pt x="99" y="0"/>
                </a:cubicBezTo>
                <a:cubicBezTo>
                  <a:pt x="153" y="0"/>
                  <a:pt x="197" y="44"/>
                  <a:pt x="197" y="98"/>
                </a:cubicBezTo>
                <a:cubicBezTo>
                  <a:pt x="197" y="153"/>
                  <a:pt x="153" y="197"/>
                  <a:pt x="99" y="197"/>
                </a:cubicBezTo>
                <a:close/>
                <a:moveTo>
                  <a:pt x="158" y="159"/>
                </a:moveTo>
                <a:cubicBezTo>
                  <a:pt x="168" y="149"/>
                  <a:pt x="176" y="136"/>
                  <a:pt x="180" y="122"/>
                </a:cubicBezTo>
                <a:cubicBezTo>
                  <a:pt x="159" y="122"/>
                  <a:pt x="159" y="122"/>
                  <a:pt x="159" y="122"/>
                </a:cubicBezTo>
                <a:cubicBezTo>
                  <a:pt x="159" y="122"/>
                  <a:pt x="159" y="122"/>
                  <a:pt x="159" y="122"/>
                </a:cubicBezTo>
                <a:cubicBezTo>
                  <a:pt x="158" y="124"/>
                  <a:pt x="157" y="125"/>
                  <a:pt x="157" y="127"/>
                </a:cubicBezTo>
                <a:cubicBezTo>
                  <a:pt x="156" y="127"/>
                  <a:pt x="156" y="127"/>
                  <a:pt x="156" y="127"/>
                </a:cubicBezTo>
                <a:cubicBezTo>
                  <a:pt x="156" y="129"/>
                  <a:pt x="155" y="130"/>
                  <a:pt x="154" y="131"/>
                </a:cubicBezTo>
                <a:cubicBezTo>
                  <a:pt x="154" y="132"/>
                  <a:pt x="154" y="132"/>
                  <a:pt x="153" y="132"/>
                </a:cubicBezTo>
                <a:cubicBezTo>
                  <a:pt x="153" y="134"/>
                  <a:pt x="152" y="135"/>
                  <a:pt x="151" y="136"/>
                </a:cubicBezTo>
                <a:cubicBezTo>
                  <a:pt x="151" y="136"/>
                  <a:pt x="151" y="137"/>
                  <a:pt x="150" y="137"/>
                </a:cubicBezTo>
                <a:cubicBezTo>
                  <a:pt x="149" y="138"/>
                  <a:pt x="148" y="139"/>
                  <a:pt x="147" y="141"/>
                </a:cubicBezTo>
                <a:lnTo>
                  <a:pt x="158" y="159"/>
                </a:lnTo>
                <a:close/>
                <a:moveTo>
                  <a:pt x="99" y="183"/>
                </a:moveTo>
                <a:cubicBezTo>
                  <a:pt x="106" y="183"/>
                  <a:pt x="113" y="182"/>
                  <a:pt x="119" y="180"/>
                </a:cubicBezTo>
                <a:cubicBezTo>
                  <a:pt x="109" y="162"/>
                  <a:pt x="109" y="162"/>
                  <a:pt x="109" y="162"/>
                </a:cubicBezTo>
                <a:cubicBezTo>
                  <a:pt x="107" y="162"/>
                  <a:pt x="106" y="162"/>
                  <a:pt x="104" y="162"/>
                </a:cubicBezTo>
                <a:cubicBezTo>
                  <a:pt x="102" y="163"/>
                  <a:pt x="101" y="163"/>
                  <a:pt x="99" y="163"/>
                </a:cubicBezTo>
                <a:cubicBezTo>
                  <a:pt x="97" y="163"/>
                  <a:pt x="94" y="163"/>
                  <a:pt x="92" y="162"/>
                </a:cubicBezTo>
                <a:cubicBezTo>
                  <a:pt x="90" y="162"/>
                  <a:pt x="88" y="162"/>
                  <a:pt x="86" y="161"/>
                </a:cubicBezTo>
                <a:cubicBezTo>
                  <a:pt x="86" y="161"/>
                  <a:pt x="86" y="161"/>
                  <a:pt x="86" y="161"/>
                </a:cubicBezTo>
                <a:cubicBezTo>
                  <a:pt x="76" y="179"/>
                  <a:pt x="76" y="179"/>
                  <a:pt x="76" y="179"/>
                </a:cubicBezTo>
                <a:cubicBezTo>
                  <a:pt x="83" y="182"/>
                  <a:pt x="91" y="183"/>
                  <a:pt x="99" y="183"/>
                </a:cubicBezTo>
                <a:close/>
                <a:moveTo>
                  <a:pt x="38" y="157"/>
                </a:moveTo>
                <a:cubicBezTo>
                  <a:pt x="48" y="139"/>
                  <a:pt x="48" y="139"/>
                  <a:pt x="48" y="139"/>
                </a:cubicBezTo>
                <a:cubicBezTo>
                  <a:pt x="48" y="139"/>
                  <a:pt x="48" y="139"/>
                  <a:pt x="48" y="139"/>
                </a:cubicBezTo>
                <a:cubicBezTo>
                  <a:pt x="47" y="136"/>
                  <a:pt x="45" y="134"/>
                  <a:pt x="43" y="131"/>
                </a:cubicBezTo>
                <a:cubicBezTo>
                  <a:pt x="43" y="131"/>
                  <a:pt x="43" y="131"/>
                  <a:pt x="43" y="131"/>
                </a:cubicBezTo>
                <a:cubicBezTo>
                  <a:pt x="41" y="128"/>
                  <a:pt x="40" y="125"/>
                  <a:pt x="39" y="122"/>
                </a:cubicBezTo>
                <a:cubicBezTo>
                  <a:pt x="18" y="122"/>
                  <a:pt x="18" y="122"/>
                  <a:pt x="18" y="122"/>
                </a:cubicBezTo>
                <a:cubicBezTo>
                  <a:pt x="22" y="135"/>
                  <a:pt x="29" y="147"/>
                  <a:pt x="38" y="157"/>
                </a:cubicBezTo>
                <a:close/>
                <a:moveTo>
                  <a:pt x="38" y="39"/>
                </a:moveTo>
                <a:cubicBezTo>
                  <a:pt x="29" y="49"/>
                  <a:pt x="21" y="61"/>
                  <a:pt x="18" y="75"/>
                </a:cubicBezTo>
                <a:cubicBezTo>
                  <a:pt x="39" y="75"/>
                  <a:pt x="39" y="75"/>
                  <a:pt x="39" y="75"/>
                </a:cubicBezTo>
                <a:cubicBezTo>
                  <a:pt x="39" y="73"/>
                  <a:pt x="40" y="72"/>
                  <a:pt x="41" y="71"/>
                </a:cubicBezTo>
                <a:cubicBezTo>
                  <a:pt x="41" y="70"/>
                  <a:pt x="41" y="70"/>
                  <a:pt x="41" y="70"/>
                </a:cubicBezTo>
                <a:cubicBezTo>
                  <a:pt x="42" y="69"/>
                  <a:pt x="42" y="67"/>
                  <a:pt x="43" y="66"/>
                </a:cubicBezTo>
                <a:cubicBezTo>
                  <a:pt x="43" y="66"/>
                  <a:pt x="43" y="65"/>
                  <a:pt x="44" y="65"/>
                </a:cubicBezTo>
                <a:cubicBezTo>
                  <a:pt x="45" y="62"/>
                  <a:pt x="47" y="60"/>
                  <a:pt x="49" y="58"/>
                </a:cubicBezTo>
                <a:cubicBezTo>
                  <a:pt x="49" y="58"/>
                  <a:pt x="49" y="58"/>
                  <a:pt x="49" y="58"/>
                </a:cubicBezTo>
                <a:lnTo>
                  <a:pt x="38" y="39"/>
                </a:lnTo>
                <a:close/>
                <a:moveTo>
                  <a:pt x="99" y="14"/>
                </a:moveTo>
                <a:cubicBezTo>
                  <a:pt x="91" y="14"/>
                  <a:pt x="83" y="15"/>
                  <a:pt x="76" y="17"/>
                </a:cubicBezTo>
                <a:cubicBezTo>
                  <a:pt x="86" y="35"/>
                  <a:pt x="86" y="35"/>
                  <a:pt x="86" y="35"/>
                </a:cubicBezTo>
                <a:cubicBezTo>
                  <a:pt x="86" y="35"/>
                  <a:pt x="86" y="35"/>
                  <a:pt x="86" y="35"/>
                </a:cubicBezTo>
                <a:cubicBezTo>
                  <a:pt x="88" y="35"/>
                  <a:pt x="90" y="34"/>
                  <a:pt x="92" y="34"/>
                </a:cubicBezTo>
                <a:cubicBezTo>
                  <a:pt x="95" y="34"/>
                  <a:pt x="97" y="34"/>
                  <a:pt x="99" y="34"/>
                </a:cubicBezTo>
                <a:cubicBezTo>
                  <a:pt x="101" y="34"/>
                  <a:pt x="102" y="34"/>
                  <a:pt x="104" y="34"/>
                </a:cubicBezTo>
                <a:cubicBezTo>
                  <a:pt x="106" y="34"/>
                  <a:pt x="107" y="34"/>
                  <a:pt x="109" y="35"/>
                </a:cubicBezTo>
                <a:cubicBezTo>
                  <a:pt x="109" y="35"/>
                  <a:pt x="109" y="35"/>
                  <a:pt x="109" y="35"/>
                </a:cubicBezTo>
                <a:cubicBezTo>
                  <a:pt x="119" y="16"/>
                  <a:pt x="119" y="16"/>
                  <a:pt x="119" y="16"/>
                </a:cubicBezTo>
                <a:cubicBezTo>
                  <a:pt x="113" y="15"/>
                  <a:pt x="106" y="14"/>
                  <a:pt x="99" y="14"/>
                </a:cubicBezTo>
                <a:close/>
                <a:moveTo>
                  <a:pt x="130" y="52"/>
                </a:moveTo>
                <a:cubicBezTo>
                  <a:pt x="128" y="51"/>
                  <a:pt x="127" y="50"/>
                  <a:pt x="125" y="50"/>
                </a:cubicBezTo>
                <a:cubicBezTo>
                  <a:pt x="122" y="48"/>
                  <a:pt x="119" y="46"/>
                  <a:pt x="115" y="45"/>
                </a:cubicBezTo>
                <a:cubicBezTo>
                  <a:pt x="110" y="44"/>
                  <a:pt x="105" y="43"/>
                  <a:pt x="99" y="43"/>
                </a:cubicBezTo>
                <a:cubicBezTo>
                  <a:pt x="93" y="43"/>
                  <a:pt x="88" y="44"/>
                  <a:pt x="82" y="45"/>
                </a:cubicBezTo>
                <a:cubicBezTo>
                  <a:pt x="79" y="46"/>
                  <a:pt x="76" y="48"/>
                  <a:pt x="72" y="50"/>
                </a:cubicBezTo>
                <a:cubicBezTo>
                  <a:pt x="71" y="50"/>
                  <a:pt x="69" y="51"/>
                  <a:pt x="68" y="52"/>
                </a:cubicBezTo>
                <a:cubicBezTo>
                  <a:pt x="56" y="60"/>
                  <a:pt x="47" y="73"/>
                  <a:pt x="45" y="87"/>
                </a:cubicBezTo>
                <a:cubicBezTo>
                  <a:pt x="44" y="91"/>
                  <a:pt x="43" y="94"/>
                  <a:pt x="43" y="98"/>
                </a:cubicBezTo>
                <a:cubicBezTo>
                  <a:pt x="43" y="102"/>
                  <a:pt x="44" y="106"/>
                  <a:pt x="45" y="109"/>
                </a:cubicBezTo>
                <a:cubicBezTo>
                  <a:pt x="47" y="124"/>
                  <a:pt x="56" y="136"/>
                  <a:pt x="68" y="144"/>
                </a:cubicBezTo>
                <a:cubicBezTo>
                  <a:pt x="69" y="145"/>
                  <a:pt x="71" y="146"/>
                  <a:pt x="72" y="147"/>
                </a:cubicBezTo>
                <a:cubicBezTo>
                  <a:pt x="76" y="149"/>
                  <a:pt x="79" y="150"/>
                  <a:pt x="82" y="151"/>
                </a:cubicBezTo>
                <a:cubicBezTo>
                  <a:pt x="88" y="153"/>
                  <a:pt x="93" y="154"/>
                  <a:pt x="99" y="154"/>
                </a:cubicBezTo>
                <a:cubicBezTo>
                  <a:pt x="105" y="154"/>
                  <a:pt x="110" y="153"/>
                  <a:pt x="115" y="151"/>
                </a:cubicBezTo>
                <a:cubicBezTo>
                  <a:pt x="119" y="150"/>
                  <a:pt x="122" y="149"/>
                  <a:pt x="125" y="147"/>
                </a:cubicBezTo>
                <a:cubicBezTo>
                  <a:pt x="127" y="146"/>
                  <a:pt x="128" y="145"/>
                  <a:pt x="130" y="144"/>
                </a:cubicBezTo>
                <a:cubicBezTo>
                  <a:pt x="142" y="136"/>
                  <a:pt x="150" y="124"/>
                  <a:pt x="153" y="109"/>
                </a:cubicBezTo>
                <a:cubicBezTo>
                  <a:pt x="154" y="106"/>
                  <a:pt x="154" y="102"/>
                  <a:pt x="154" y="98"/>
                </a:cubicBezTo>
                <a:cubicBezTo>
                  <a:pt x="154" y="94"/>
                  <a:pt x="154" y="91"/>
                  <a:pt x="153" y="87"/>
                </a:cubicBezTo>
                <a:cubicBezTo>
                  <a:pt x="150" y="73"/>
                  <a:pt x="142" y="60"/>
                  <a:pt x="130" y="52"/>
                </a:cubicBezTo>
                <a:close/>
                <a:moveTo>
                  <a:pt x="158" y="38"/>
                </a:moveTo>
                <a:cubicBezTo>
                  <a:pt x="147" y="56"/>
                  <a:pt x="147" y="56"/>
                  <a:pt x="147" y="56"/>
                </a:cubicBezTo>
                <a:cubicBezTo>
                  <a:pt x="147" y="56"/>
                  <a:pt x="147" y="56"/>
                  <a:pt x="147" y="56"/>
                </a:cubicBezTo>
                <a:cubicBezTo>
                  <a:pt x="148" y="57"/>
                  <a:pt x="149" y="58"/>
                  <a:pt x="151" y="60"/>
                </a:cubicBezTo>
                <a:cubicBezTo>
                  <a:pt x="151" y="60"/>
                  <a:pt x="151" y="60"/>
                  <a:pt x="151" y="60"/>
                </a:cubicBezTo>
                <a:cubicBezTo>
                  <a:pt x="152" y="62"/>
                  <a:pt x="153" y="63"/>
                  <a:pt x="154" y="65"/>
                </a:cubicBezTo>
                <a:cubicBezTo>
                  <a:pt x="154" y="65"/>
                  <a:pt x="154" y="65"/>
                  <a:pt x="154" y="65"/>
                </a:cubicBezTo>
                <a:cubicBezTo>
                  <a:pt x="155" y="66"/>
                  <a:pt x="156" y="68"/>
                  <a:pt x="156" y="70"/>
                </a:cubicBezTo>
                <a:cubicBezTo>
                  <a:pt x="157" y="70"/>
                  <a:pt x="157" y="70"/>
                  <a:pt x="157" y="70"/>
                </a:cubicBezTo>
                <a:cubicBezTo>
                  <a:pt x="157" y="71"/>
                  <a:pt x="158" y="73"/>
                  <a:pt x="159" y="75"/>
                </a:cubicBezTo>
                <a:cubicBezTo>
                  <a:pt x="159" y="75"/>
                  <a:pt x="159" y="75"/>
                  <a:pt x="159" y="75"/>
                </a:cubicBezTo>
                <a:cubicBezTo>
                  <a:pt x="180" y="75"/>
                  <a:pt x="180" y="75"/>
                  <a:pt x="180" y="75"/>
                </a:cubicBezTo>
                <a:cubicBezTo>
                  <a:pt x="176" y="60"/>
                  <a:pt x="168" y="48"/>
                  <a:pt x="158" y="38"/>
                </a:cubicBezTo>
                <a:close/>
                <a:moveTo>
                  <a:pt x="105" y="89"/>
                </a:moveTo>
                <a:cubicBezTo>
                  <a:pt x="106" y="89"/>
                  <a:pt x="107" y="89"/>
                  <a:pt x="107" y="89"/>
                </a:cubicBezTo>
                <a:cubicBezTo>
                  <a:pt x="114" y="90"/>
                  <a:pt x="120" y="92"/>
                  <a:pt x="123" y="96"/>
                </a:cubicBezTo>
                <a:cubicBezTo>
                  <a:pt x="127" y="99"/>
                  <a:pt x="129" y="103"/>
                  <a:pt x="129" y="109"/>
                </a:cubicBezTo>
                <a:cubicBezTo>
                  <a:pt x="129" y="115"/>
                  <a:pt x="126" y="120"/>
                  <a:pt x="121" y="124"/>
                </a:cubicBezTo>
                <a:cubicBezTo>
                  <a:pt x="117" y="128"/>
                  <a:pt x="111" y="130"/>
                  <a:pt x="104" y="131"/>
                </a:cubicBezTo>
                <a:cubicBezTo>
                  <a:pt x="104" y="145"/>
                  <a:pt x="104" y="145"/>
                  <a:pt x="104" y="145"/>
                </a:cubicBezTo>
                <a:cubicBezTo>
                  <a:pt x="99" y="145"/>
                  <a:pt x="99" y="145"/>
                  <a:pt x="99" y="145"/>
                </a:cubicBezTo>
                <a:cubicBezTo>
                  <a:pt x="99" y="131"/>
                  <a:pt x="99" y="131"/>
                  <a:pt x="99" y="131"/>
                </a:cubicBezTo>
                <a:cubicBezTo>
                  <a:pt x="91" y="130"/>
                  <a:pt x="85" y="129"/>
                  <a:pt x="80" y="126"/>
                </a:cubicBezTo>
                <a:cubicBezTo>
                  <a:pt x="75" y="123"/>
                  <a:pt x="73" y="119"/>
                  <a:pt x="73" y="115"/>
                </a:cubicBezTo>
                <a:cubicBezTo>
                  <a:pt x="73" y="112"/>
                  <a:pt x="73" y="110"/>
                  <a:pt x="75" y="109"/>
                </a:cubicBezTo>
                <a:cubicBezTo>
                  <a:pt x="76" y="107"/>
                  <a:pt x="78" y="106"/>
                  <a:pt x="81" y="106"/>
                </a:cubicBezTo>
                <a:cubicBezTo>
                  <a:pt x="84" y="106"/>
                  <a:pt x="86" y="107"/>
                  <a:pt x="87" y="108"/>
                </a:cubicBezTo>
                <a:cubicBezTo>
                  <a:pt x="89" y="110"/>
                  <a:pt x="90" y="112"/>
                  <a:pt x="90" y="114"/>
                </a:cubicBezTo>
                <a:cubicBezTo>
                  <a:pt x="90" y="116"/>
                  <a:pt x="89" y="118"/>
                  <a:pt x="89" y="119"/>
                </a:cubicBezTo>
                <a:cubicBezTo>
                  <a:pt x="88" y="121"/>
                  <a:pt x="88" y="122"/>
                  <a:pt x="87" y="123"/>
                </a:cubicBezTo>
                <a:cubicBezTo>
                  <a:pt x="88" y="124"/>
                  <a:pt x="90" y="124"/>
                  <a:pt x="92" y="125"/>
                </a:cubicBezTo>
                <a:cubicBezTo>
                  <a:pt x="94" y="126"/>
                  <a:pt x="96" y="126"/>
                  <a:pt x="99" y="126"/>
                </a:cubicBezTo>
                <a:cubicBezTo>
                  <a:pt x="99" y="103"/>
                  <a:pt x="99" y="103"/>
                  <a:pt x="99" y="103"/>
                </a:cubicBezTo>
                <a:cubicBezTo>
                  <a:pt x="98" y="103"/>
                  <a:pt x="98" y="103"/>
                  <a:pt x="97" y="103"/>
                </a:cubicBezTo>
                <a:cubicBezTo>
                  <a:pt x="97" y="103"/>
                  <a:pt x="96" y="103"/>
                  <a:pt x="96" y="103"/>
                </a:cubicBezTo>
                <a:cubicBezTo>
                  <a:pt x="89" y="103"/>
                  <a:pt x="84" y="101"/>
                  <a:pt x="80" y="97"/>
                </a:cubicBezTo>
                <a:cubicBezTo>
                  <a:pt x="76" y="94"/>
                  <a:pt x="75" y="90"/>
                  <a:pt x="75" y="84"/>
                </a:cubicBezTo>
                <a:cubicBezTo>
                  <a:pt x="75" y="82"/>
                  <a:pt x="75" y="80"/>
                  <a:pt x="76" y="77"/>
                </a:cubicBezTo>
                <a:cubicBezTo>
                  <a:pt x="77" y="75"/>
                  <a:pt x="78" y="73"/>
                  <a:pt x="80" y="71"/>
                </a:cubicBezTo>
                <a:cubicBezTo>
                  <a:pt x="82" y="69"/>
                  <a:pt x="84" y="67"/>
                  <a:pt x="87" y="66"/>
                </a:cubicBezTo>
                <a:cubicBezTo>
                  <a:pt x="90" y="64"/>
                  <a:pt x="94" y="64"/>
                  <a:pt x="99" y="63"/>
                </a:cubicBezTo>
                <a:cubicBezTo>
                  <a:pt x="99" y="52"/>
                  <a:pt x="99" y="52"/>
                  <a:pt x="99" y="52"/>
                </a:cubicBezTo>
                <a:cubicBezTo>
                  <a:pt x="104" y="52"/>
                  <a:pt x="104" y="52"/>
                  <a:pt x="104" y="52"/>
                </a:cubicBezTo>
                <a:cubicBezTo>
                  <a:pt x="104" y="63"/>
                  <a:pt x="104" y="63"/>
                  <a:pt x="104" y="63"/>
                </a:cubicBezTo>
                <a:cubicBezTo>
                  <a:pt x="110" y="64"/>
                  <a:pt x="116" y="65"/>
                  <a:pt x="120" y="68"/>
                </a:cubicBezTo>
                <a:cubicBezTo>
                  <a:pt x="125" y="70"/>
                  <a:pt x="127" y="74"/>
                  <a:pt x="127" y="77"/>
                </a:cubicBezTo>
                <a:cubicBezTo>
                  <a:pt x="127" y="80"/>
                  <a:pt x="126" y="82"/>
                  <a:pt x="125" y="83"/>
                </a:cubicBezTo>
                <a:cubicBezTo>
                  <a:pt x="123" y="85"/>
                  <a:pt x="121" y="86"/>
                  <a:pt x="119" y="86"/>
                </a:cubicBezTo>
                <a:cubicBezTo>
                  <a:pt x="116" y="86"/>
                  <a:pt x="114" y="85"/>
                  <a:pt x="113" y="84"/>
                </a:cubicBezTo>
                <a:cubicBezTo>
                  <a:pt x="111" y="82"/>
                  <a:pt x="111" y="81"/>
                  <a:pt x="111" y="78"/>
                </a:cubicBezTo>
                <a:cubicBezTo>
                  <a:pt x="111" y="77"/>
                  <a:pt x="111" y="75"/>
                  <a:pt x="111" y="74"/>
                </a:cubicBezTo>
                <a:cubicBezTo>
                  <a:pt x="112" y="72"/>
                  <a:pt x="112" y="71"/>
                  <a:pt x="113" y="69"/>
                </a:cubicBezTo>
                <a:cubicBezTo>
                  <a:pt x="112" y="69"/>
                  <a:pt x="111" y="69"/>
                  <a:pt x="109" y="68"/>
                </a:cubicBezTo>
                <a:cubicBezTo>
                  <a:pt x="107" y="68"/>
                  <a:pt x="105" y="68"/>
                  <a:pt x="104" y="68"/>
                </a:cubicBezTo>
                <a:cubicBezTo>
                  <a:pt x="104" y="88"/>
                  <a:pt x="104" y="88"/>
                  <a:pt x="104" y="88"/>
                </a:cubicBezTo>
                <a:cubicBezTo>
                  <a:pt x="104" y="88"/>
                  <a:pt x="105" y="89"/>
                  <a:pt x="105" y="89"/>
                </a:cubicBezTo>
                <a:close/>
                <a:moveTo>
                  <a:pt x="104" y="126"/>
                </a:moveTo>
                <a:cubicBezTo>
                  <a:pt x="108" y="126"/>
                  <a:pt x="111" y="125"/>
                  <a:pt x="114" y="122"/>
                </a:cubicBezTo>
                <a:cubicBezTo>
                  <a:pt x="116" y="120"/>
                  <a:pt x="117" y="118"/>
                  <a:pt x="117" y="115"/>
                </a:cubicBezTo>
                <a:cubicBezTo>
                  <a:pt x="117" y="112"/>
                  <a:pt x="116" y="110"/>
                  <a:pt x="114" y="108"/>
                </a:cubicBezTo>
                <a:cubicBezTo>
                  <a:pt x="113" y="106"/>
                  <a:pt x="110" y="105"/>
                  <a:pt x="106" y="104"/>
                </a:cubicBezTo>
                <a:cubicBezTo>
                  <a:pt x="106" y="104"/>
                  <a:pt x="106" y="104"/>
                  <a:pt x="105" y="104"/>
                </a:cubicBezTo>
                <a:cubicBezTo>
                  <a:pt x="104" y="104"/>
                  <a:pt x="104" y="104"/>
                  <a:pt x="104" y="104"/>
                </a:cubicBezTo>
                <a:lnTo>
                  <a:pt x="104" y="126"/>
                </a:lnTo>
                <a:close/>
                <a:moveTo>
                  <a:pt x="99" y="68"/>
                </a:moveTo>
                <a:cubicBezTo>
                  <a:pt x="95" y="68"/>
                  <a:pt x="92" y="69"/>
                  <a:pt x="90" y="71"/>
                </a:cubicBezTo>
                <a:cubicBezTo>
                  <a:pt x="88" y="73"/>
                  <a:pt x="87" y="75"/>
                  <a:pt x="87" y="78"/>
                </a:cubicBezTo>
                <a:cubicBezTo>
                  <a:pt x="87" y="81"/>
                  <a:pt x="87" y="83"/>
                  <a:pt x="89" y="85"/>
                </a:cubicBezTo>
                <a:cubicBezTo>
                  <a:pt x="91" y="86"/>
                  <a:pt x="93" y="87"/>
                  <a:pt x="96" y="88"/>
                </a:cubicBezTo>
                <a:cubicBezTo>
                  <a:pt x="97" y="88"/>
                  <a:pt x="97" y="88"/>
                  <a:pt x="98" y="88"/>
                </a:cubicBezTo>
                <a:cubicBezTo>
                  <a:pt x="98" y="88"/>
                  <a:pt x="98" y="88"/>
                  <a:pt x="99" y="88"/>
                </a:cubicBezTo>
                <a:lnTo>
                  <a:pt x="99" y="68"/>
                </a:lnTo>
                <a:close/>
              </a:path>
            </a:pathLst>
          </a:custGeom>
          <a:solidFill>
            <a:schemeClr val="accent2"/>
          </a:solidFill>
          <a:ln>
            <a:noFill/>
          </a:ln>
        </p:spPr>
        <p:txBody>
          <a:bodyPr vert="horz" wrap="square" lIns="68571" tIns="34285" rIns="68571" bIns="34285" numCol="1" anchor="t" anchorCtr="0" compatLnSpc="1"/>
          <a:lstStyle/>
          <a:p>
            <a:endParaRPr lang="zh-CN" altLang="en-US"/>
          </a:p>
        </p:txBody>
      </p:sp>
      <p:sp>
        <p:nvSpPr>
          <p:cNvPr id="24" name="矩形 47"/>
          <p:cNvSpPr>
            <a:spLocks noChangeArrowheads="1"/>
          </p:cNvSpPr>
          <p:nvPr/>
        </p:nvSpPr>
        <p:spPr bwMode="auto">
          <a:xfrm>
            <a:off x="3870105" y="2893810"/>
            <a:ext cx="1457782" cy="567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900" dirty="0">
                <a:solidFill>
                  <a:schemeClr val="bg1"/>
                </a:solidFill>
                <a:sym typeface="微软雅黑" panose="020B0503020204020204" pitchFamily="34" charset="-122"/>
              </a:rPr>
              <a:t>在此录入上述图表的描述明，在此录入上述图表的描述说。</a:t>
            </a:r>
            <a:endParaRPr lang="zh-CN" altLang="en-US" sz="900" dirty="0">
              <a:solidFill>
                <a:schemeClr val="bg1"/>
              </a:solidFill>
              <a:sym typeface="微软雅黑" panose="020B0503020204020204" pitchFamily="34" charset="-122"/>
            </a:endParaRPr>
          </a:p>
        </p:txBody>
      </p:sp>
      <p:sp>
        <p:nvSpPr>
          <p:cNvPr id="25" name="矩形 24"/>
          <p:cNvSpPr/>
          <p:nvPr/>
        </p:nvSpPr>
        <p:spPr>
          <a:xfrm>
            <a:off x="4163593" y="2651486"/>
            <a:ext cx="894334" cy="253900"/>
          </a:xfrm>
          <a:prstGeom prst="rect">
            <a:avLst/>
          </a:prstGeom>
        </p:spPr>
        <p:txBody>
          <a:bodyPr wrap="square" lIns="68564" tIns="34282" rIns="68564" bIns="34282">
            <a:spAutoFit/>
          </a:bodyPr>
          <a:lstStyle/>
          <a:p>
            <a:pPr>
              <a:spcBef>
                <a:spcPct val="0"/>
              </a:spcBef>
              <a:buFont typeface="Arial" panose="020B0604020202020204" pitchFamily="34" charset="0"/>
              <a:buNone/>
            </a:pPr>
            <a:r>
              <a:rPr lang="zh-CN" altLang="en-US"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输入标题</a:t>
            </a:r>
            <a:endParaRPr lang="zh-CN" altLang="en-US"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17" name="组合 31"/>
          <p:cNvGrpSpPr/>
          <p:nvPr/>
        </p:nvGrpSpPr>
        <p:grpSpPr>
          <a:xfrm>
            <a:off x="5435871" y="1861530"/>
            <a:ext cx="443510" cy="443763"/>
            <a:chOff x="304800" y="673100"/>
            <a:chExt cx="4000500" cy="4000500"/>
          </a:xfrm>
          <a:solidFill>
            <a:schemeClr val="accent2"/>
          </a:solidFill>
          <a:effectLst/>
        </p:grpSpPr>
        <p:sp>
          <p:nvSpPr>
            <p:cNvPr id="33" name="同心圆 3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4" name="椭圆 33"/>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标题 4"/>
          <p:cNvSpPr txBox="1"/>
          <p:nvPr/>
        </p:nvSpPr>
        <p:spPr>
          <a:xfrm>
            <a:off x="5443447" y="1954666"/>
            <a:ext cx="388253" cy="270114"/>
          </a:xfrm>
          <a:prstGeom prst="rect">
            <a:avLst/>
          </a:prstGeom>
        </p:spPr>
        <p:txBody>
          <a:bodyPr vert="horz" lIns="68571" tIns="34285" rIns="68571" bIns="34285"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200" b="1" dirty="0">
                <a:solidFill>
                  <a:schemeClr val="bg1"/>
                </a:solidFill>
                <a:latin typeface="方正兰亭黑简体" panose="02000000000000000000" pitchFamily="2" charset="-122"/>
                <a:ea typeface="方正兰亭黑简体" panose="02000000000000000000" pitchFamily="2" charset="-122"/>
              </a:rPr>
              <a:t>10%</a:t>
            </a:r>
            <a:endParaRPr lang="en-US" altLang="zh-CN" sz="1200" b="1" dirty="0">
              <a:solidFill>
                <a:schemeClr val="bg1"/>
              </a:solidFill>
              <a:latin typeface="方正兰亭黑简体" panose="02000000000000000000" pitchFamily="2" charset="-122"/>
              <a:ea typeface="方正兰亭黑简体" panose="02000000000000000000" pitchFamily="2" charset="-122"/>
            </a:endParaRPr>
          </a:p>
        </p:txBody>
      </p:sp>
      <p:sp>
        <p:nvSpPr>
          <p:cNvPr id="36" name="矩形 35"/>
          <p:cNvSpPr/>
          <p:nvPr/>
        </p:nvSpPr>
        <p:spPr>
          <a:xfrm>
            <a:off x="5983367" y="1708181"/>
            <a:ext cx="1163522" cy="253900"/>
          </a:xfrm>
          <a:prstGeom prst="rect">
            <a:avLst/>
          </a:prstGeom>
        </p:spPr>
        <p:txBody>
          <a:bodyPr wrap="square" lIns="68564" tIns="34282" rIns="68564" bIns="34282">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矩形 47"/>
          <p:cNvSpPr>
            <a:spLocks noChangeArrowheads="1"/>
          </p:cNvSpPr>
          <p:nvPr/>
        </p:nvSpPr>
        <p:spPr bwMode="auto">
          <a:xfrm>
            <a:off x="5983366" y="1950504"/>
            <a:ext cx="2384313" cy="40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在此录入上述图表的描述说明，录入上述图表的描述说明。</a:t>
            </a:r>
            <a:endParaRPr lang="zh-CN" altLang="en-US" sz="900" dirty="0">
              <a:solidFill>
                <a:schemeClr val="tx1">
                  <a:lumMod val="50000"/>
                  <a:lumOff val="50000"/>
                </a:schemeClr>
              </a:solidFill>
              <a:sym typeface="微软雅黑" panose="020B0503020204020204" pitchFamily="34" charset="-122"/>
            </a:endParaRPr>
          </a:p>
        </p:txBody>
      </p:sp>
      <p:grpSp>
        <p:nvGrpSpPr>
          <p:cNvPr id="19" name="组合 37"/>
          <p:cNvGrpSpPr/>
          <p:nvPr/>
        </p:nvGrpSpPr>
        <p:grpSpPr>
          <a:xfrm>
            <a:off x="5689587" y="2728681"/>
            <a:ext cx="443510" cy="443763"/>
            <a:chOff x="304800" y="673100"/>
            <a:chExt cx="4000500" cy="4000500"/>
          </a:xfrm>
          <a:solidFill>
            <a:schemeClr val="accent3"/>
          </a:solidFill>
          <a:effectLst/>
        </p:grpSpPr>
        <p:sp>
          <p:nvSpPr>
            <p:cNvPr id="39" name="同心圆 3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 name="椭圆 39"/>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标题 4"/>
          <p:cNvSpPr txBox="1"/>
          <p:nvPr/>
        </p:nvSpPr>
        <p:spPr>
          <a:xfrm>
            <a:off x="5697163" y="2821817"/>
            <a:ext cx="388253" cy="270114"/>
          </a:xfrm>
          <a:prstGeom prst="rect">
            <a:avLst/>
          </a:prstGeom>
        </p:spPr>
        <p:txBody>
          <a:bodyPr vert="horz" lIns="68571" tIns="34285" rIns="68571" bIns="34285"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200" b="1" dirty="0">
                <a:solidFill>
                  <a:schemeClr val="bg1"/>
                </a:solidFill>
                <a:latin typeface="方正兰亭黑简体" panose="02000000000000000000" pitchFamily="2" charset="-122"/>
                <a:ea typeface="方正兰亭黑简体" panose="02000000000000000000" pitchFamily="2" charset="-122"/>
              </a:rPr>
              <a:t>15%</a:t>
            </a:r>
            <a:endParaRPr lang="en-US" altLang="zh-CN" sz="1200" b="1" dirty="0">
              <a:solidFill>
                <a:schemeClr val="bg1"/>
              </a:solidFill>
              <a:latin typeface="方正兰亭黑简体" panose="02000000000000000000" pitchFamily="2" charset="-122"/>
              <a:ea typeface="方正兰亭黑简体" panose="02000000000000000000" pitchFamily="2" charset="-122"/>
            </a:endParaRPr>
          </a:p>
        </p:txBody>
      </p:sp>
      <p:sp>
        <p:nvSpPr>
          <p:cNvPr id="42" name="矩形 41"/>
          <p:cNvSpPr/>
          <p:nvPr/>
        </p:nvSpPr>
        <p:spPr>
          <a:xfrm>
            <a:off x="6237083" y="2575332"/>
            <a:ext cx="1163522" cy="253900"/>
          </a:xfrm>
          <a:prstGeom prst="rect">
            <a:avLst/>
          </a:prstGeom>
        </p:spPr>
        <p:txBody>
          <a:bodyPr wrap="square" lIns="68564" tIns="34282" rIns="68564" bIns="34282">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矩形 47"/>
          <p:cNvSpPr>
            <a:spLocks noChangeArrowheads="1"/>
          </p:cNvSpPr>
          <p:nvPr/>
        </p:nvSpPr>
        <p:spPr bwMode="auto">
          <a:xfrm>
            <a:off x="6237082" y="2817655"/>
            <a:ext cx="2384313" cy="40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在此录入上述图表的描述说明，录入上述图表的描述说明。</a:t>
            </a:r>
            <a:endParaRPr lang="zh-CN" altLang="en-US" sz="900" dirty="0">
              <a:solidFill>
                <a:schemeClr val="tx1">
                  <a:lumMod val="50000"/>
                  <a:lumOff val="50000"/>
                </a:schemeClr>
              </a:solidFill>
              <a:sym typeface="微软雅黑" panose="020B0503020204020204" pitchFamily="34" charset="-122"/>
            </a:endParaRPr>
          </a:p>
        </p:txBody>
      </p:sp>
      <p:grpSp>
        <p:nvGrpSpPr>
          <p:cNvPr id="26" name="组合 43"/>
          <p:cNvGrpSpPr/>
          <p:nvPr/>
        </p:nvGrpSpPr>
        <p:grpSpPr>
          <a:xfrm>
            <a:off x="5381879" y="3484998"/>
            <a:ext cx="443510" cy="443763"/>
            <a:chOff x="304800" y="673100"/>
            <a:chExt cx="4000500" cy="4000500"/>
          </a:xfrm>
          <a:solidFill>
            <a:schemeClr val="accent2"/>
          </a:solidFill>
          <a:effectLst/>
        </p:grpSpPr>
        <p:sp>
          <p:nvSpPr>
            <p:cNvPr id="45" name="同心圆 44"/>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6" name="椭圆 45"/>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 name="标题 4"/>
          <p:cNvSpPr txBox="1"/>
          <p:nvPr/>
        </p:nvSpPr>
        <p:spPr>
          <a:xfrm>
            <a:off x="5389455" y="3578135"/>
            <a:ext cx="388253" cy="270114"/>
          </a:xfrm>
          <a:prstGeom prst="rect">
            <a:avLst/>
          </a:prstGeom>
        </p:spPr>
        <p:txBody>
          <a:bodyPr vert="horz" lIns="68571" tIns="34285" rIns="68571" bIns="34285"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200" b="1" dirty="0">
                <a:solidFill>
                  <a:schemeClr val="bg1"/>
                </a:solidFill>
                <a:latin typeface="方正兰亭黑简体" panose="02000000000000000000" pitchFamily="2" charset="-122"/>
                <a:ea typeface="方正兰亭黑简体" panose="02000000000000000000" pitchFamily="2" charset="-122"/>
              </a:rPr>
              <a:t>30%</a:t>
            </a:r>
            <a:endParaRPr lang="en-US" altLang="zh-CN" sz="1200" b="1" dirty="0">
              <a:solidFill>
                <a:schemeClr val="bg1"/>
              </a:solidFill>
              <a:latin typeface="方正兰亭黑简体" panose="02000000000000000000" pitchFamily="2" charset="-122"/>
              <a:ea typeface="方正兰亭黑简体" panose="02000000000000000000" pitchFamily="2" charset="-122"/>
            </a:endParaRPr>
          </a:p>
        </p:txBody>
      </p:sp>
      <p:sp>
        <p:nvSpPr>
          <p:cNvPr id="48" name="矩形 47"/>
          <p:cNvSpPr/>
          <p:nvPr/>
        </p:nvSpPr>
        <p:spPr>
          <a:xfrm>
            <a:off x="5929375" y="3331649"/>
            <a:ext cx="1163522" cy="253900"/>
          </a:xfrm>
          <a:prstGeom prst="rect">
            <a:avLst/>
          </a:prstGeom>
        </p:spPr>
        <p:txBody>
          <a:bodyPr wrap="square" lIns="68564" tIns="34282" rIns="68564" bIns="34282">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9" name="矩形 47"/>
          <p:cNvSpPr>
            <a:spLocks noChangeArrowheads="1"/>
          </p:cNvSpPr>
          <p:nvPr/>
        </p:nvSpPr>
        <p:spPr bwMode="auto">
          <a:xfrm>
            <a:off x="5929374" y="3573972"/>
            <a:ext cx="2384313" cy="40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在此录入上述图表的描述说明，录入上述图表的描述说明。</a:t>
            </a:r>
            <a:endParaRPr lang="zh-CN" altLang="en-US" sz="900" dirty="0">
              <a:solidFill>
                <a:schemeClr val="tx1">
                  <a:lumMod val="50000"/>
                  <a:lumOff val="50000"/>
                </a:schemeClr>
              </a:solidFill>
              <a:sym typeface="微软雅黑" panose="020B0503020204020204" pitchFamily="34" charset="-122"/>
            </a:endParaRPr>
          </a:p>
        </p:txBody>
      </p:sp>
      <p:grpSp>
        <p:nvGrpSpPr>
          <p:cNvPr id="27" name="组合 49"/>
          <p:cNvGrpSpPr/>
          <p:nvPr/>
        </p:nvGrpSpPr>
        <p:grpSpPr>
          <a:xfrm>
            <a:off x="3276194" y="1858668"/>
            <a:ext cx="443510" cy="443763"/>
            <a:chOff x="304800" y="673100"/>
            <a:chExt cx="4000500" cy="4000500"/>
          </a:xfrm>
          <a:solidFill>
            <a:schemeClr val="accent1"/>
          </a:solidFill>
          <a:effectLst/>
        </p:grpSpPr>
        <p:sp>
          <p:nvSpPr>
            <p:cNvPr id="51" name="同心圆 50"/>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2" name="椭圆 51"/>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3" name="标题 4"/>
          <p:cNvSpPr txBox="1"/>
          <p:nvPr/>
        </p:nvSpPr>
        <p:spPr>
          <a:xfrm>
            <a:off x="3283769" y="1951804"/>
            <a:ext cx="388253" cy="270114"/>
          </a:xfrm>
          <a:prstGeom prst="rect">
            <a:avLst/>
          </a:prstGeom>
        </p:spPr>
        <p:txBody>
          <a:bodyPr vert="horz" lIns="68571" tIns="34285" rIns="68571" bIns="34285"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200" b="1" dirty="0">
                <a:solidFill>
                  <a:schemeClr val="bg1"/>
                </a:solidFill>
                <a:latin typeface="方正兰亭黑简体" panose="02000000000000000000" pitchFamily="2" charset="-122"/>
                <a:ea typeface="方正兰亭黑简体" panose="02000000000000000000" pitchFamily="2" charset="-122"/>
              </a:rPr>
              <a:t>10%</a:t>
            </a:r>
            <a:endParaRPr lang="en-US" altLang="zh-CN" sz="1200" b="1" dirty="0">
              <a:solidFill>
                <a:schemeClr val="bg1"/>
              </a:solidFill>
              <a:latin typeface="方正兰亭黑简体" panose="02000000000000000000" pitchFamily="2" charset="-122"/>
              <a:ea typeface="方正兰亭黑简体" panose="02000000000000000000" pitchFamily="2" charset="-122"/>
            </a:endParaRPr>
          </a:p>
        </p:txBody>
      </p:sp>
      <p:sp>
        <p:nvSpPr>
          <p:cNvPr id="54" name="矩形 53"/>
          <p:cNvSpPr/>
          <p:nvPr/>
        </p:nvSpPr>
        <p:spPr>
          <a:xfrm>
            <a:off x="1325549" y="1708181"/>
            <a:ext cx="1788668" cy="253900"/>
          </a:xfrm>
          <a:prstGeom prst="rect">
            <a:avLst/>
          </a:prstGeom>
        </p:spPr>
        <p:txBody>
          <a:bodyPr wrap="square" lIns="68564" tIns="34282" rIns="68564" bIns="34282">
            <a:spAutoFit/>
          </a:bodyPr>
          <a:lstStyle/>
          <a:p>
            <a:pPr algn="r">
              <a:spcBef>
                <a:spcPct val="0"/>
              </a:spcBef>
              <a:buFont typeface="Arial" panose="020B0604020202020204" pitchFamily="34"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5" name="矩形 47"/>
          <p:cNvSpPr>
            <a:spLocks noChangeArrowheads="1"/>
          </p:cNvSpPr>
          <p:nvPr/>
        </p:nvSpPr>
        <p:spPr bwMode="auto">
          <a:xfrm>
            <a:off x="1008532" y="1950504"/>
            <a:ext cx="2167127" cy="40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在此录入上述图表的描述明，在此录入上述图表的描述说</a:t>
            </a:r>
            <a:endParaRPr lang="zh-CN" altLang="en-US" sz="900" dirty="0">
              <a:solidFill>
                <a:schemeClr val="tx1">
                  <a:lumMod val="50000"/>
                  <a:lumOff val="50000"/>
                </a:schemeClr>
              </a:solidFill>
              <a:sym typeface="微软雅黑" panose="020B0503020204020204" pitchFamily="34" charset="-122"/>
            </a:endParaRPr>
          </a:p>
        </p:txBody>
      </p:sp>
      <p:grpSp>
        <p:nvGrpSpPr>
          <p:cNvPr id="28" name="组合 55"/>
          <p:cNvGrpSpPr/>
          <p:nvPr/>
        </p:nvGrpSpPr>
        <p:grpSpPr>
          <a:xfrm>
            <a:off x="3006234" y="2725819"/>
            <a:ext cx="443510" cy="443763"/>
            <a:chOff x="304800" y="673100"/>
            <a:chExt cx="4000500" cy="4000500"/>
          </a:xfrm>
          <a:solidFill>
            <a:schemeClr val="accent4"/>
          </a:solidFill>
          <a:effectLst/>
        </p:grpSpPr>
        <p:sp>
          <p:nvSpPr>
            <p:cNvPr id="57" name="同心圆 56"/>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8" name="椭圆 57"/>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9" name="标题 4"/>
          <p:cNvSpPr txBox="1"/>
          <p:nvPr/>
        </p:nvSpPr>
        <p:spPr>
          <a:xfrm>
            <a:off x="3013810" y="2818955"/>
            <a:ext cx="388253" cy="270114"/>
          </a:xfrm>
          <a:prstGeom prst="rect">
            <a:avLst/>
          </a:prstGeom>
        </p:spPr>
        <p:txBody>
          <a:bodyPr vert="horz" lIns="68571" tIns="34285" rIns="68571" bIns="34285"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200" b="1" dirty="0">
                <a:solidFill>
                  <a:schemeClr val="bg1"/>
                </a:solidFill>
                <a:latin typeface="方正兰亭黑简体" panose="02000000000000000000" pitchFamily="2" charset="-122"/>
                <a:ea typeface="方正兰亭黑简体" panose="02000000000000000000" pitchFamily="2" charset="-122"/>
              </a:rPr>
              <a:t>15%</a:t>
            </a:r>
            <a:endParaRPr lang="en-US" altLang="zh-CN" sz="1200" b="1" dirty="0">
              <a:solidFill>
                <a:schemeClr val="bg1"/>
              </a:solidFill>
              <a:latin typeface="方正兰亭黑简体" panose="02000000000000000000" pitchFamily="2" charset="-122"/>
              <a:ea typeface="方正兰亭黑简体" panose="02000000000000000000" pitchFamily="2" charset="-122"/>
            </a:endParaRPr>
          </a:p>
        </p:txBody>
      </p:sp>
      <p:sp>
        <p:nvSpPr>
          <p:cNvPr id="60" name="矩形 59"/>
          <p:cNvSpPr/>
          <p:nvPr/>
        </p:nvSpPr>
        <p:spPr>
          <a:xfrm>
            <a:off x="1055589" y="2575332"/>
            <a:ext cx="1788668" cy="253900"/>
          </a:xfrm>
          <a:prstGeom prst="rect">
            <a:avLst/>
          </a:prstGeom>
        </p:spPr>
        <p:txBody>
          <a:bodyPr wrap="square" lIns="68564" tIns="34282" rIns="68564" bIns="34282">
            <a:spAutoFit/>
          </a:bodyPr>
          <a:lstStyle/>
          <a:p>
            <a:pPr algn="r">
              <a:spcBef>
                <a:spcPct val="0"/>
              </a:spcBef>
              <a:buFont typeface="Arial" panose="020B0604020202020204" pitchFamily="34"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1" name="矩形 47"/>
          <p:cNvSpPr>
            <a:spLocks noChangeArrowheads="1"/>
          </p:cNvSpPr>
          <p:nvPr/>
        </p:nvSpPr>
        <p:spPr bwMode="auto">
          <a:xfrm>
            <a:off x="738572" y="2817655"/>
            <a:ext cx="2167127" cy="40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在此录入上述图表的描述明，在此录入上述图表的描述说</a:t>
            </a:r>
            <a:endParaRPr lang="zh-CN" altLang="en-US" sz="900" dirty="0">
              <a:solidFill>
                <a:schemeClr val="tx1">
                  <a:lumMod val="50000"/>
                  <a:lumOff val="50000"/>
                </a:schemeClr>
              </a:solidFill>
              <a:sym typeface="微软雅黑" panose="020B0503020204020204" pitchFamily="34" charset="-122"/>
            </a:endParaRPr>
          </a:p>
        </p:txBody>
      </p:sp>
      <p:grpSp>
        <p:nvGrpSpPr>
          <p:cNvPr id="29" name="组合 61"/>
          <p:cNvGrpSpPr/>
          <p:nvPr/>
        </p:nvGrpSpPr>
        <p:grpSpPr>
          <a:xfrm>
            <a:off x="3318611" y="3479348"/>
            <a:ext cx="443510" cy="443763"/>
            <a:chOff x="304800" y="673100"/>
            <a:chExt cx="4000500" cy="4000500"/>
          </a:xfrm>
          <a:solidFill>
            <a:schemeClr val="accent1"/>
          </a:solidFill>
          <a:effectLst/>
        </p:grpSpPr>
        <p:sp>
          <p:nvSpPr>
            <p:cNvPr id="63" name="同心圆 6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4" name="椭圆 63"/>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5" name="标题 4"/>
          <p:cNvSpPr txBox="1"/>
          <p:nvPr/>
        </p:nvSpPr>
        <p:spPr>
          <a:xfrm>
            <a:off x="3326187" y="3572485"/>
            <a:ext cx="388253" cy="270114"/>
          </a:xfrm>
          <a:prstGeom prst="rect">
            <a:avLst/>
          </a:prstGeom>
        </p:spPr>
        <p:txBody>
          <a:bodyPr vert="horz" lIns="68571" tIns="34285" rIns="68571" bIns="34285"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200" b="1" dirty="0">
                <a:solidFill>
                  <a:schemeClr val="bg1"/>
                </a:solidFill>
                <a:latin typeface="方正兰亭黑简体" panose="02000000000000000000" pitchFamily="2" charset="-122"/>
                <a:ea typeface="方正兰亭黑简体" panose="02000000000000000000" pitchFamily="2" charset="-122"/>
              </a:rPr>
              <a:t>20%</a:t>
            </a:r>
            <a:endParaRPr lang="en-US" altLang="zh-CN" sz="1200" b="1" dirty="0">
              <a:solidFill>
                <a:schemeClr val="bg1"/>
              </a:solidFill>
              <a:latin typeface="方正兰亭黑简体" panose="02000000000000000000" pitchFamily="2" charset="-122"/>
              <a:ea typeface="方正兰亭黑简体" panose="02000000000000000000" pitchFamily="2" charset="-122"/>
            </a:endParaRPr>
          </a:p>
        </p:txBody>
      </p:sp>
      <p:sp>
        <p:nvSpPr>
          <p:cNvPr id="66" name="矩形 65"/>
          <p:cNvSpPr/>
          <p:nvPr/>
        </p:nvSpPr>
        <p:spPr>
          <a:xfrm>
            <a:off x="1367966" y="3385672"/>
            <a:ext cx="1788668" cy="253900"/>
          </a:xfrm>
          <a:prstGeom prst="rect">
            <a:avLst/>
          </a:prstGeom>
        </p:spPr>
        <p:txBody>
          <a:bodyPr wrap="square" lIns="68564" tIns="34282" rIns="68564" bIns="34282">
            <a:spAutoFit/>
          </a:bodyPr>
          <a:lstStyle/>
          <a:p>
            <a:pPr algn="r">
              <a:spcBef>
                <a:spcPct val="0"/>
              </a:spcBef>
              <a:buFont typeface="Arial" panose="020B0604020202020204" pitchFamily="34"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7" name="矩形 47"/>
          <p:cNvSpPr>
            <a:spLocks noChangeArrowheads="1"/>
          </p:cNvSpPr>
          <p:nvPr/>
        </p:nvSpPr>
        <p:spPr bwMode="auto">
          <a:xfrm>
            <a:off x="1050949" y="3627995"/>
            <a:ext cx="2167127" cy="40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在此录入上述图表的描述明，在此录入上述图表的描述说</a:t>
            </a:r>
            <a:endParaRPr lang="zh-CN" altLang="en-US" sz="900" dirty="0">
              <a:solidFill>
                <a:schemeClr val="tx1">
                  <a:lumMod val="50000"/>
                  <a:lumOff val="50000"/>
                </a:schemeClr>
              </a:solidFill>
              <a:sym typeface="微软雅黑" panose="020B0503020204020204" pitchFamily="34" charset="-122"/>
            </a:endParaRPr>
          </a:p>
        </p:txBody>
      </p:sp>
      <p:sp>
        <p:nvSpPr>
          <p:cNvPr id="68" name="TextBox 67"/>
          <p:cNvSpPr txBox="1"/>
          <p:nvPr/>
        </p:nvSpPr>
        <p:spPr>
          <a:xfrm>
            <a:off x="10133170" y="5273677"/>
            <a:ext cx="830979" cy="346239"/>
          </a:xfrm>
          <a:prstGeom prst="rect">
            <a:avLst/>
          </a:prstGeom>
          <a:noFill/>
        </p:spPr>
        <p:txBody>
          <a:bodyPr wrap="none" lIns="68571" tIns="34285" rIns="68571" bIns="34285" rtlCol="0">
            <a:spAutoFit/>
          </a:bodyPr>
          <a:lstStyle/>
          <a:p>
            <a:r>
              <a:rPr lang="zh-CN" altLang="en-US" dirty="0"/>
              <a:t>延时符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21" presetClass="entr" presetSubtype="1"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heel(1)">
                                      <p:cBhvr>
                                        <p:cTn id="13" dur="2000"/>
                                        <p:tgtEl>
                                          <p:spTgt spid="22"/>
                                        </p:tgtEl>
                                      </p:cBhvr>
                                    </p:animEffect>
                                  </p:childTnLst>
                                </p:cTn>
                              </p:par>
                            </p:childTnLst>
                          </p:cTn>
                        </p:par>
                        <p:par>
                          <p:cTn id="14" fill="hold">
                            <p:stCondLst>
                              <p:cond delay="3000"/>
                            </p:stCondLst>
                            <p:childTnLst>
                              <p:par>
                                <p:cTn id="15" presetID="42" presetClass="entr" presetSubtype="0"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1000"/>
                                        <p:tgtEl>
                                          <p:spTgt spid="23"/>
                                        </p:tgtEl>
                                      </p:cBhvr>
                                    </p:animEffect>
                                    <p:anim calcmode="lin" valueType="num">
                                      <p:cBhvr>
                                        <p:cTn id="18" dur="1000" fill="hold"/>
                                        <p:tgtEl>
                                          <p:spTgt spid="23"/>
                                        </p:tgtEl>
                                        <p:attrNameLst>
                                          <p:attrName>ppt_x</p:attrName>
                                        </p:attrNameLst>
                                      </p:cBhvr>
                                      <p:tavLst>
                                        <p:tav tm="0">
                                          <p:val>
                                            <p:strVal val="#ppt_x"/>
                                          </p:val>
                                        </p:tav>
                                        <p:tav tm="100000">
                                          <p:val>
                                            <p:strVal val="#ppt_x"/>
                                          </p:val>
                                        </p:tav>
                                      </p:tavLst>
                                    </p:anim>
                                    <p:anim calcmode="lin" valueType="num">
                                      <p:cBhvr>
                                        <p:cTn id="19" dur="1000" fill="hold"/>
                                        <p:tgtEl>
                                          <p:spTgt spid="23"/>
                                        </p:tgtEl>
                                        <p:attrNameLst>
                                          <p:attrName>ppt_y</p:attrName>
                                        </p:attrNameLst>
                                      </p:cBhvr>
                                      <p:tavLst>
                                        <p:tav tm="0">
                                          <p:val>
                                            <p:strVal val="#ppt_y+.1"/>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500" fill="hold"/>
                                        <p:tgtEl>
                                          <p:spTgt spid="25"/>
                                        </p:tgtEl>
                                        <p:attrNameLst>
                                          <p:attrName>ppt_x</p:attrName>
                                        </p:attrNameLst>
                                      </p:cBhvr>
                                      <p:tavLst>
                                        <p:tav tm="0">
                                          <p:val>
                                            <p:strVal val="#ppt_x"/>
                                          </p:val>
                                        </p:tav>
                                        <p:tav tm="100000">
                                          <p:val>
                                            <p:strVal val="#ppt_x"/>
                                          </p:val>
                                        </p:tav>
                                      </p:tavLst>
                                    </p:anim>
                                    <p:anim calcmode="lin" valueType="num">
                                      <p:cBhvr additive="base">
                                        <p:cTn id="23" dur="500" fill="hold"/>
                                        <p:tgtEl>
                                          <p:spTgt spid="25"/>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500" fill="hold"/>
                                        <p:tgtEl>
                                          <p:spTgt spid="24"/>
                                        </p:tgtEl>
                                        <p:attrNameLst>
                                          <p:attrName>ppt_x</p:attrName>
                                        </p:attrNameLst>
                                      </p:cBhvr>
                                      <p:tavLst>
                                        <p:tav tm="0">
                                          <p:val>
                                            <p:strVal val="#ppt_x"/>
                                          </p:val>
                                        </p:tav>
                                        <p:tav tm="100000">
                                          <p:val>
                                            <p:strVal val="#ppt_x"/>
                                          </p:val>
                                        </p:tav>
                                      </p:tavLst>
                                    </p:anim>
                                    <p:anim calcmode="lin" valueType="num">
                                      <p:cBhvr additive="base">
                                        <p:cTn id="27" dur="500" fill="hold"/>
                                        <p:tgtEl>
                                          <p:spTgt spid="24"/>
                                        </p:tgtEl>
                                        <p:attrNameLst>
                                          <p:attrName>ppt_y</p:attrName>
                                        </p:attrNameLst>
                                      </p:cBhvr>
                                      <p:tavLst>
                                        <p:tav tm="0">
                                          <p:val>
                                            <p:strVal val="1+#ppt_h/2"/>
                                          </p:val>
                                        </p:tav>
                                        <p:tav tm="100000">
                                          <p:val>
                                            <p:strVal val="#ppt_y"/>
                                          </p:val>
                                        </p:tav>
                                      </p:tavLst>
                                    </p:anim>
                                  </p:childTnLst>
                                </p:cTn>
                              </p:par>
                            </p:childTnLst>
                          </p:cTn>
                        </p:par>
                        <p:par>
                          <p:cTn id="28" fill="hold">
                            <p:stCondLst>
                              <p:cond delay="4000"/>
                            </p:stCondLst>
                            <p:childTnLst>
                              <p:par>
                                <p:cTn id="29" presetID="53" presetClass="entr" presetSubtype="16"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animEffect transition="in" filter="fade">
                                      <p:cBhvr>
                                        <p:cTn id="33" dur="500"/>
                                        <p:tgtEl>
                                          <p:spTgt spid="17"/>
                                        </p:tgtEl>
                                      </p:cBhvr>
                                    </p:animEffect>
                                  </p:childTnLst>
                                </p:cTn>
                              </p:par>
                            </p:childTnLst>
                          </p:cTn>
                        </p:par>
                        <p:par>
                          <p:cTn id="34" fill="hold">
                            <p:stCondLst>
                              <p:cond delay="4500"/>
                            </p:stCondLst>
                            <p:childTnLst>
                              <p:par>
                                <p:cTn id="35" presetID="53" presetClass="entr" presetSubtype="16"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 calcmode="lin" valueType="num">
                                      <p:cBhvr>
                                        <p:cTn id="37" dur="500" fill="hold"/>
                                        <p:tgtEl>
                                          <p:spTgt spid="35"/>
                                        </p:tgtEl>
                                        <p:attrNameLst>
                                          <p:attrName>ppt_w</p:attrName>
                                        </p:attrNameLst>
                                      </p:cBhvr>
                                      <p:tavLst>
                                        <p:tav tm="0">
                                          <p:val>
                                            <p:fltVal val="0"/>
                                          </p:val>
                                        </p:tav>
                                        <p:tav tm="100000">
                                          <p:val>
                                            <p:strVal val="#ppt_w"/>
                                          </p:val>
                                        </p:tav>
                                      </p:tavLst>
                                    </p:anim>
                                    <p:anim calcmode="lin" valueType="num">
                                      <p:cBhvr>
                                        <p:cTn id="38" dur="500" fill="hold"/>
                                        <p:tgtEl>
                                          <p:spTgt spid="35"/>
                                        </p:tgtEl>
                                        <p:attrNameLst>
                                          <p:attrName>ppt_h</p:attrName>
                                        </p:attrNameLst>
                                      </p:cBhvr>
                                      <p:tavLst>
                                        <p:tav tm="0">
                                          <p:val>
                                            <p:fltVal val="0"/>
                                          </p:val>
                                        </p:tav>
                                        <p:tav tm="100000">
                                          <p:val>
                                            <p:strVal val="#ppt_h"/>
                                          </p:val>
                                        </p:tav>
                                      </p:tavLst>
                                    </p:anim>
                                    <p:animEffect transition="in" filter="fade">
                                      <p:cBhvr>
                                        <p:cTn id="39" dur="500"/>
                                        <p:tgtEl>
                                          <p:spTgt spid="35"/>
                                        </p:tgtEl>
                                      </p:cBhvr>
                                    </p:animEffect>
                                  </p:childTnLst>
                                </p:cTn>
                              </p:par>
                              <p:par>
                                <p:cTn id="40" presetID="14" presetClass="entr" presetSubtype="10" fill="hold" grpId="0" nodeType="withEffect">
                                  <p:stCondLst>
                                    <p:cond delay="500"/>
                                  </p:stCondLst>
                                  <p:childTnLst>
                                    <p:set>
                                      <p:cBhvr>
                                        <p:cTn id="41" dur="1" fill="hold">
                                          <p:stCondLst>
                                            <p:cond delay="0"/>
                                          </p:stCondLst>
                                        </p:cTn>
                                        <p:tgtEl>
                                          <p:spTgt spid="36"/>
                                        </p:tgtEl>
                                        <p:attrNameLst>
                                          <p:attrName>style.visibility</p:attrName>
                                        </p:attrNameLst>
                                      </p:cBhvr>
                                      <p:to>
                                        <p:strVal val="visible"/>
                                      </p:to>
                                    </p:set>
                                    <p:animEffect transition="in" filter="randombar(horizontal)">
                                      <p:cBhvr>
                                        <p:cTn id="42" dur="400"/>
                                        <p:tgtEl>
                                          <p:spTgt spid="36"/>
                                        </p:tgtEl>
                                      </p:cBhvr>
                                    </p:animEffect>
                                  </p:childTnLst>
                                </p:cTn>
                              </p:par>
                              <p:par>
                                <p:cTn id="43" presetID="14" presetClass="entr" presetSubtype="10" fill="hold" grpId="0" nodeType="withEffect">
                                  <p:stCondLst>
                                    <p:cond delay="500"/>
                                  </p:stCondLst>
                                  <p:childTnLst>
                                    <p:set>
                                      <p:cBhvr>
                                        <p:cTn id="44" dur="1" fill="hold">
                                          <p:stCondLst>
                                            <p:cond delay="0"/>
                                          </p:stCondLst>
                                        </p:cTn>
                                        <p:tgtEl>
                                          <p:spTgt spid="37"/>
                                        </p:tgtEl>
                                        <p:attrNameLst>
                                          <p:attrName>style.visibility</p:attrName>
                                        </p:attrNameLst>
                                      </p:cBhvr>
                                      <p:to>
                                        <p:strVal val="visible"/>
                                      </p:to>
                                    </p:set>
                                    <p:animEffect transition="in" filter="randombar(horizontal)">
                                      <p:cBhvr>
                                        <p:cTn id="45" dur="400"/>
                                        <p:tgtEl>
                                          <p:spTgt spid="37"/>
                                        </p:tgtEl>
                                      </p:cBhvr>
                                    </p:animEffect>
                                  </p:childTnLst>
                                </p:cTn>
                              </p:par>
                            </p:childTnLst>
                          </p:cTn>
                        </p:par>
                        <p:par>
                          <p:cTn id="46" fill="hold">
                            <p:stCondLst>
                              <p:cond delay="5000"/>
                            </p:stCondLst>
                            <p:childTnLst>
                              <p:par>
                                <p:cTn id="47" presetID="53" presetClass="entr" presetSubtype="16" fill="hold" nodeType="after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childTnLst>
                          </p:cTn>
                        </p:par>
                        <p:par>
                          <p:cTn id="52" fill="hold">
                            <p:stCondLst>
                              <p:cond delay="5500"/>
                            </p:stCondLst>
                            <p:childTnLst>
                              <p:par>
                                <p:cTn id="53" presetID="53" presetClass="entr" presetSubtype="16" fill="hold" grpId="0" nodeType="afterEffect">
                                  <p:stCondLst>
                                    <p:cond delay="0"/>
                                  </p:stCondLst>
                                  <p:childTnLst>
                                    <p:set>
                                      <p:cBhvr>
                                        <p:cTn id="54" dur="1" fill="hold">
                                          <p:stCondLst>
                                            <p:cond delay="0"/>
                                          </p:stCondLst>
                                        </p:cTn>
                                        <p:tgtEl>
                                          <p:spTgt spid="41"/>
                                        </p:tgtEl>
                                        <p:attrNameLst>
                                          <p:attrName>style.visibility</p:attrName>
                                        </p:attrNameLst>
                                      </p:cBhvr>
                                      <p:to>
                                        <p:strVal val="visible"/>
                                      </p:to>
                                    </p:set>
                                    <p:anim calcmode="lin" valueType="num">
                                      <p:cBhvr>
                                        <p:cTn id="55" dur="500" fill="hold"/>
                                        <p:tgtEl>
                                          <p:spTgt spid="41"/>
                                        </p:tgtEl>
                                        <p:attrNameLst>
                                          <p:attrName>ppt_w</p:attrName>
                                        </p:attrNameLst>
                                      </p:cBhvr>
                                      <p:tavLst>
                                        <p:tav tm="0">
                                          <p:val>
                                            <p:fltVal val="0"/>
                                          </p:val>
                                        </p:tav>
                                        <p:tav tm="100000">
                                          <p:val>
                                            <p:strVal val="#ppt_w"/>
                                          </p:val>
                                        </p:tav>
                                      </p:tavLst>
                                    </p:anim>
                                    <p:anim calcmode="lin" valueType="num">
                                      <p:cBhvr>
                                        <p:cTn id="56" dur="500" fill="hold"/>
                                        <p:tgtEl>
                                          <p:spTgt spid="41"/>
                                        </p:tgtEl>
                                        <p:attrNameLst>
                                          <p:attrName>ppt_h</p:attrName>
                                        </p:attrNameLst>
                                      </p:cBhvr>
                                      <p:tavLst>
                                        <p:tav tm="0">
                                          <p:val>
                                            <p:fltVal val="0"/>
                                          </p:val>
                                        </p:tav>
                                        <p:tav tm="100000">
                                          <p:val>
                                            <p:strVal val="#ppt_h"/>
                                          </p:val>
                                        </p:tav>
                                      </p:tavLst>
                                    </p:anim>
                                    <p:animEffect transition="in" filter="fade">
                                      <p:cBhvr>
                                        <p:cTn id="57" dur="500"/>
                                        <p:tgtEl>
                                          <p:spTgt spid="41"/>
                                        </p:tgtEl>
                                      </p:cBhvr>
                                    </p:animEffect>
                                  </p:childTnLst>
                                </p:cTn>
                              </p:par>
                              <p:par>
                                <p:cTn id="58" presetID="14" presetClass="entr" presetSubtype="10" fill="hold" grpId="0" nodeType="withEffect">
                                  <p:stCondLst>
                                    <p:cond delay="500"/>
                                  </p:stCondLst>
                                  <p:childTnLst>
                                    <p:set>
                                      <p:cBhvr>
                                        <p:cTn id="59" dur="1" fill="hold">
                                          <p:stCondLst>
                                            <p:cond delay="0"/>
                                          </p:stCondLst>
                                        </p:cTn>
                                        <p:tgtEl>
                                          <p:spTgt spid="42"/>
                                        </p:tgtEl>
                                        <p:attrNameLst>
                                          <p:attrName>style.visibility</p:attrName>
                                        </p:attrNameLst>
                                      </p:cBhvr>
                                      <p:to>
                                        <p:strVal val="visible"/>
                                      </p:to>
                                    </p:set>
                                    <p:animEffect transition="in" filter="randombar(horizontal)">
                                      <p:cBhvr>
                                        <p:cTn id="60" dur="400"/>
                                        <p:tgtEl>
                                          <p:spTgt spid="42"/>
                                        </p:tgtEl>
                                      </p:cBhvr>
                                    </p:animEffect>
                                  </p:childTnLst>
                                </p:cTn>
                              </p:par>
                              <p:par>
                                <p:cTn id="61" presetID="14" presetClass="entr" presetSubtype="10" fill="hold" grpId="0" nodeType="withEffect">
                                  <p:stCondLst>
                                    <p:cond delay="500"/>
                                  </p:stCondLst>
                                  <p:childTnLst>
                                    <p:set>
                                      <p:cBhvr>
                                        <p:cTn id="62" dur="1" fill="hold">
                                          <p:stCondLst>
                                            <p:cond delay="0"/>
                                          </p:stCondLst>
                                        </p:cTn>
                                        <p:tgtEl>
                                          <p:spTgt spid="43"/>
                                        </p:tgtEl>
                                        <p:attrNameLst>
                                          <p:attrName>style.visibility</p:attrName>
                                        </p:attrNameLst>
                                      </p:cBhvr>
                                      <p:to>
                                        <p:strVal val="visible"/>
                                      </p:to>
                                    </p:set>
                                    <p:animEffect transition="in" filter="randombar(horizontal)">
                                      <p:cBhvr>
                                        <p:cTn id="63" dur="400"/>
                                        <p:tgtEl>
                                          <p:spTgt spid="43"/>
                                        </p:tgtEl>
                                      </p:cBhvr>
                                    </p:animEffect>
                                  </p:childTnLst>
                                </p:cTn>
                              </p:par>
                            </p:childTnLst>
                          </p:cTn>
                        </p:par>
                        <p:par>
                          <p:cTn id="64" fill="hold">
                            <p:stCondLst>
                              <p:cond delay="6000"/>
                            </p:stCondLst>
                            <p:childTnLst>
                              <p:par>
                                <p:cTn id="65" presetID="53" presetClass="entr" presetSubtype="16" fill="hold" nodeType="afterEffect">
                                  <p:stCondLst>
                                    <p:cond delay="0"/>
                                  </p:stCondLst>
                                  <p:childTnLst>
                                    <p:set>
                                      <p:cBhvr>
                                        <p:cTn id="66" dur="1" fill="hold">
                                          <p:stCondLst>
                                            <p:cond delay="0"/>
                                          </p:stCondLst>
                                        </p:cTn>
                                        <p:tgtEl>
                                          <p:spTgt spid="26"/>
                                        </p:tgtEl>
                                        <p:attrNameLst>
                                          <p:attrName>style.visibility</p:attrName>
                                        </p:attrNameLst>
                                      </p:cBhvr>
                                      <p:to>
                                        <p:strVal val="visible"/>
                                      </p:to>
                                    </p:set>
                                    <p:anim calcmode="lin" valueType="num">
                                      <p:cBhvr>
                                        <p:cTn id="67" dur="500" fill="hold"/>
                                        <p:tgtEl>
                                          <p:spTgt spid="26"/>
                                        </p:tgtEl>
                                        <p:attrNameLst>
                                          <p:attrName>ppt_w</p:attrName>
                                        </p:attrNameLst>
                                      </p:cBhvr>
                                      <p:tavLst>
                                        <p:tav tm="0">
                                          <p:val>
                                            <p:fltVal val="0"/>
                                          </p:val>
                                        </p:tav>
                                        <p:tav tm="100000">
                                          <p:val>
                                            <p:strVal val="#ppt_w"/>
                                          </p:val>
                                        </p:tav>
                                      </p:tavLst>
                                    </p:anim>
                                    <p:anim calcmode="lin" valueType="num">
                                      <p:cBhvr>
                                        <p:cTn id="68" dur="500" fill="hold"/>
                                        <p:tgtEl>
                                          <p:spTgt spid="26"/>
                                        </p:tgtEl>
                                        <p:attrNameLst>
                                          <p:attrName>ppt_h</p:attrName>
                                        </p:attrNameLst>
                                      </p:cBhvr>
                                      <p:tavLst>
                                        <p:tav tm="0">
                                          <p:val>
                                            <p:fltVal val="0"/>
                                          </p:val>
                                        </p:tav>
                                        <p:tav tm="100000">
                                          <p:val>
                                            <p:strVal val="#ppt_h"/>
                                          </p:val>
                                        </p:tav>
                                      </p:tavLst>
                                    </p:anim>
                                    <p:animEffect transition="in" filter="fade">
                                      <p:cBhvr>
                                        <p:cTn id="69" dur="500"/>
                                        <p:tgtEl>
                                          <p:spTgt spid="26"/>
                                        </p:tgtEl>
                                      </p:cBhvr>
                                    </p:animEffect>
                                  </p:childTnLst>
                                </p:cTn>
                              </p:par>
                            </p:childTnLst>
                          </p:cTn>
                        </p:par>
                        <p:par>
                          <p:cTn id="70" fill="hold">
                            <p:stCondLst>
                              <p:cond delay="6500"/>
                            </p:stCondLst>
                            <p:childTnLst>
                              <p:par>
                                <p:cTn id="71" presetID="53" presetClass="entr" presetSubtype="16" fill="hold" grpId="0" nodeType="afterEffect">
                                  <p:stCondLst>
                                    <p:cond delay="0"/>
                                  </p:stCondLst>
                                  <p:childTnLst>
                                    <p:set>
                                      <p:cBhvr>
                                        <p:cTn id="72" dur="1" fill="hold">
                                          <p:stCondLst>
                                            <p:cond delay="0"/>
                                          </p:stCondLst>
                                        </p:cTn>
                                        <p:tgtEl>
                                          <p:spTgt spid="47"/>
                                        </p:tgtEl>
                                        <p:attrNameLst>
                                          <p:attrName>style.visibility</p:attrName>
                                        </p:attrNameLst>
                                      </p:cBhvr>
                                      <p:to>
                                        <p:strVal val="visible"/>
                                      </p:to>
                                    </p:set>
                                    <p:anim calcmode="lin" valueType="num">
                                      <p:cBhvr>
                                        <p:cTn id="73" dur="500" fill="hold"/>
                                        <p:tgtEl>
                                          <p:spTgt spid="47"/>
                                        </p:tgtEl>
                                        <p:attrNameLst>
                                          <p:attrName>ppt_w</p:attrName>
                                        </p:attrNameLst>
                                      </p:cBhvr>
                                      <p:tavLst>
                                        <p:tav tm="0">
                                          <p:val>
                                            <p:fltVal val="0"/>
                                          </p:val>
                                        </p:tav>
                                        <p:tav tm="100000">
                                          <p:val>
                                            <p:strVal val="#ppt_w"/>
                                          </p:val>
                                        </p:tav>
                                      </p:tavLst>
                                    </p:anim>
                                    <p:anim calcmode="lin" valueType="num">
                                      <p:cBhvr>
                                        <p:cTn id="74" dur="500" fill="hold"/>
                                        <p:tgtEl>
                                          <p:spTgt spid="47"/>
                                        </p:tgtEl>
                                        <p:attrNameLst>
                                          <p:attrName>ppt_h</p:attrName>
                                        </p:attrNameLst>
                                      </p:cBhvr>
                                      <p:tavLst>
                                        <p:tav tm="0">
                                          <p:val>
                                            <p:fltVal val="0"/>
                                          </p:val>
                                        </p:tav>
                                        <p:tav tm="100000">
                                          <p:val>
                                            <p:strVal val="#ppt_h"/>
                                          </p:val>
                                        </p:tav>
                                      </p:tavLst>
                                    </p:anim>
                                    <p:animEffect transition="in" filter="fade">
                                      <p:cBhvr>
                                        <p:cTn id="75" dur="500"/>
                                        <p:tgtEl>
                                          <p:spTgt spid="47"/>
                                        </p:tgtEl>
                                      </p:cBhvr>
                                    </p:animEffect>
                                  </p:childTnLst>
                                </p:cTn>
                              </p:par>
                              <p:par>
                                <p:cTn id="76" presetID="14" presetClass="entr" presetSubtype="10" fill="hold" grpId="0" nodeType="withEffect">
                                  <p:stCondLst>
                                    <p:cond delay="500"/>
                                  </p:stCondLst>
                                  <p:childTnLst>
                                    <p:set>
                                      <p:cBhvr>
                                        <p:cTn id="77" dur="1" fill="hold">
                                          <p:stCondLst>
                                            <p:cond delay="0"/>
                                          </p:stCondLst>
                                        </p:cTn>
                                        <p:tgtEl>
                                          <p:spTgt spid="48"/>
                                        </p:tgtEl>
                                        <p:attrNameLst>
                                          <p:attrName>style.visibility</p:attrName>
                                        </p:attrNameLst>
                                      </p:cBhvr>
                                      <p:to>
                                        <p:strVal val="visible"/>
                                      </p:to>
                                    </p:set>
                                    <p:animEffect transition="in" filter="randombar(horizontal)">
                                      <p:cBhvr>
                                        <p:cTn id="78" dur="400"/>
                                        <p:tgtEl>
                                          <p:spTgt spid="48"/>
                                        </p:tgtEl>
                                      </p:cBhvr>
                                    </p:animEffect>
                                  </p:childTnLst>
                                </p:cTn>
                              </p:par>
                              <p:par>
                                <p:cTn id="79" presetID="14" presetClass="entr" presetSubtype="10" fill="hold" grpId="0" nodeType="withEffect">
                                  <p:stCondLst>
                                    <p:cond delay="500"/>
                                  </p:stCondLst>
                                  <p:childTnLst>
                                    <p:set>
                                      <p:cBhvr>
                                        <p:cTn id="80" dur="1" fill="hold">
                                          <p:stCondLst>
                                            <p:cond delay="0"/>
                                          </p:stCondLst>
                                        </p:cTn>
                                        <p:tgtEl>
                                          <p:spTgt spid="49"/>
                                        </p:tgtEl>
                                        <p:attrNameLst>
                                          <p:attrName>style.visibility</p:attrName>
                                        </p:attrNameLst>
                                      </p:cBhvr>
                                      <p:to>
                                        <p:strVal val="visible"/>
                                      </p:to>
                                    </p:set>
                                    <p:animEffect transition="in" filter="randombar(horizontal)">
                                      <p:cBhvr>
                                        <p:cTn id="81" dur="400"/>
                                        <p:tgtEl>
                                          <p:spTgt spid="49"/>
                                        </p:tgtEl>
                                      </p:cBhvr>
                                    </p:animEffect>
                                  </p:childTnLst>
                                </p:cTn>
                              </p:par>
                            </p:childTnLst>
                          </p:cTn>
                        </p:par>
                        <p:par>
                          <p:cTn id="82" fill="hold">
                            <p:stCondLst>
                              <p:cond delay="7000"/>
                            </p:stCondLst>
                            <p:childTnLst>
                              <p:par>
                                <p:cTn id="83" presetID="53" presetClass="entr" presetSubtype="16" fill="hold" nodeType="afterEffect">
                                  <p:stCondLst>
                                    <p:cond delay="0"/>
                                  </p:stCondLst>
                                  <p:childTnLst>
                                    <p:set>
                                      <p:cBhvr>
                                        <p:cTn id="84" dur="1" fill="hold">
                                          <p:stCondLst>
                                            <p:cond delay="0"/>
                                          </p:stCondLst>
                                        </p:cTn>
                                        <p:tgtEl>
                                          <p:spTgt spid="27"/>
                                        </p:tgtEl>
                                        <p:attrNameLst>
                                          <p:attrName>style.visibility</p:attrName>
                                        </p:attrNameLst>
                                      </p:cBhvr>
                                      <p:to>
                                        <p:strVal val="visible"/>
                                      </p:to>
                                    </p:set>
                                    <p:anim calcmode="lin" valueType="num">
                                      <p:cBhvr>
                                        <p:cTn id="85" dur="500" fill="hold"/>
                                        <p:tgtEl>
                                          <p:spTgt spid="27"/>
                                        </p:tgtEl>
                                        <p:attrNameLst>
                                          <p:attrName>ppt_w</p:attrName>
                                        </p:attrNameLst>
                                      </p:cBhvr>
                                      <p:tavLst>
                                        <p:tav tm="0">
                                          <p:val>
                                            <p:fltVal val="0"/>
                                          </p:val>
                                        </p:tav>
                                        <p:tav tm="100000">
                                          <p:val>
                                            <p:strVal val="#ppt_w"/>
                                          </p:val>
                                        </p:tav>
                                      </p:tavLst>
                                    </p:anim>
                                    <p:anim calcmode="lin" valueType="num">
                                      <p:cBhvr>
                                        <p:cTn id="86" dur="500" fill="hold"/>
                                        <p:tgtEl>
                                          <p:spTgt spid="27"/>
                                        </p:tgtEl>
                                        <p:attrNameLst>
                                          <p:attrName>ppt_h</p:attrName>
                                        </p:attrNameLst>
                                      </p:cBhvr>
                                      <p:tavLst>
                                        <p:tav tm="0">
                                          <p:val>
                                            <p:fltVal val="0"/>
                                          </p:val>
                                        </p:tav>
                                        <p:tav tm="100000">
                                          <p:val>
                                            <p:strVal val="#ppt_h"/>
                                          </p:val>
                                        </p:tav>
                                      </p:tavLst>
                                    </p:anim>
                                    <p:animEffect transition="in" filter="fade">
                                      <p:cBhvr>
                                        <p:cTn id="87" dur="500"/>
                                        <p:tgtEl>
                                          <p:spTgt spid="27"/>
                                        </p:tgtEl>
                                      </p:cBhvr>
                                    </p:animEffect>
                                  </p:childTnLst>
                                </p:cTn>
                              </p:par>
                            </p:childTnLst>
                          </p:cTn>
                        </p:par>
                        <p:par>
                          <p:cTn id="88" fill="hold">
                            <p:stCondLst>
                              <p:cond delay="7500"/>
                            </p:stCondLst>
                            <p:childTnLst>
                              <p:par>
                                <p:cTn id="89" presetID="53" presetClass="entr" presetSubtype="16" fill="hold" grpId="0" nodeType="afterEffect">
                                  <p:stCondLst>
                                    <p:cond delay="0"/>
                                  </p:stCondLst>
                                  <p:childTnLst>
                                    <p:set>
                                      <p:cBhvr>
                                        <p:cTn id="90" dur="1" fill="hold">
                                          <p:stCondLst>
                                            <p:cond delay="0"/>
                                          </p:stCondLst>
                                        </p:cTn>
                                        <p:tgtEl>
                                          <p:spTgt spid="53"/>
                                        </p:tgtEl>
                                        <p:attrNameLst>
                                          <p:attrName>style.visibility</p:attrName>
                                        </p:attrNameLst>
                                      </p:cBhvr>
                                      <p:to>
                                        <p:strVal val="visible"/>
                                      </p:to>
                                    </p:set>
                                    <p:anim calcmode="lin" valueType="num">
                                      <p:cBhvr>
                                        <p:cTn id="91" dur="500" fill="hold"/>
                                        <p:tgtEl>
                                          <p:spTgt spid="53"/>
                                        </p:tgtEl>
                                        <p:attrNameLst>
                                          <p:attrName>ppt_w</p:attrName>
                                        </p:attrNameLst>
                                      </p:cBhvr>
                                      <p:tavLst>
                                        <p:tav tm="0">
                                          <p:val>
                                            <p:fltVal val="0"/>
                                          </p:val>
                                        </p:tav>
                                        <p:tav tm="100000">
                                          <p:val>
                                            <p:strVal val="#ppt_w"/>
                                          </p:val>
                                        </p:tav>
                                      </p:tavLst>
                                    </p:anim>
                                    <p:anim calcmode="lin" valueType="num">
                                      <p:cBhvr>
                                        <p:cTn id="92" dur="500" fill="hold"/>
                                        <p:tgtEl>
                                          <p:spTgt spid="53"/>
                                        </p:tgtEl>
                                        <p:attrNameLst>
                                          <p:attrName>ppt_h</p:attrName>
                                        </p:attrNameLst>
                                      </p:cBhvr>
                                      <p:tavLst>
                                        <p:tav tm="0">
                                          <p:val>
                                            <p:fltVal val="0"/>
                                          </p:val>
                                        </p:tav>
                                        <p:tav tm="100000">
                                          <p:val>
                                            <p:strVal val="#ppt_h"/>
                                          </p:val>
                                        </p:tav>
                                      </p:tavLst>
                                    </p:anim>
                                    <p:animEffect transition="in" filter="fade">
                                      <p:cBhvr>
                                        <p:cTn id="93" dur="500"/>
                                        <p:tgtEl>
                                          <p:spTgt spid="53"/>
                                        </p:tgtEl>
                                      </p:cBhvr>
                                    </p:animEffect>
                                  </p:childTnLst>
                                </p:cTn>
                              </p:par>
                              <p:par>
                                <p:cTn id="94" presetID="14" presetClass="entr" presetSubtype="10" fill="hold" grpId="0" nodeType="withEffect">
                                  <p:stCondLst>
                                    <p:cond delay="500"/>
                                  </p:stCondLst>
                                  <p:childTnLst>
                                    <p:set>
                                      <p:cBhvr>
                                        <p:cTn id="95" dur="1" fill="hold">
                                          <p:stCondLst>
                                            <p:cond delay="0"/>
                                          </p:stCondLst>
                                        </p:cTn>
                                        <p:tgtEl>
                                          <p:spTgt spid="54"/>
                                        </p:tgtEl>
                                        <p:attrNameLst>
                                          <p:attrName>style.visibility</p:attrName>
                                        </p:attrNameLst>
                                      </p:cBhvr>
                                      <p:to>
                                        <p:strVal val="visible"/>
                                      </p:to>
                                    </p:set>
                                    <p:animEffect transition="in" filter="randombar(horizontal)">
                                      <p:cBhvr>
                                        <p:cTn id="96" dur="400"/>
                                        <p:tgtEl>
                                          <p:spTgt spid="54"/>
                                        </p:tgtEl>
                                      </p:cBhvr>
                                    </p:animEffect>
                                  </p:childTnLst>
                                </p:cTn>
                              </p:par>
                              <p:par>
                                <p:cTn id="97" presetID="14" presetClass="entr" presetSubtype="10" fill="hold" grpId="0" nodeType="withEffect">
                                  <p:stCondLst>
                                    <p:cond delay="500"/>
                                  </p:stCondLst>
                                  <p:childTnLst>
                                    <p:set>
                                      <p:cBhvr>
                                        <p:cTn id="98" dur="1" fill="hold">
                                          <p:stCondLst>
                                            <p:cond delay="0"/>
                                          </p:stCondLst>
                                        </p:cTn>
                                        <p:tgtEl>
                                          <p:spTgt spid="55"/>
                                        </p:tgtEl>
                                        <p:attrNameLst>
                                          <p:attrName>style.visibility</p:attrName>
                                        </p:attrNameLst>
                                      </p:cBhvr>
                                      <p:to>
                                        <p:strVal val="visible"/>
                                      </p:to>
                                    </p:set>
                                    <p:animEffect transition="in" filter="randombar(horizontal)">
                                      <p:cBhvr>
                                        <p:cTn id="99" dur="400"/>
                                        <p:tgtEl>
                                          <p:spTgt spid="55"/>
                                        </p:tgtEl>
                                      </p:cBhvr>
                                    </p:animEffect>
                                  </p:childTnLst>
                                </p:cTn>
                              </p:par>
                            </p:childTnLst>
                          </p:cTn>
                        </p:par>
                        <p:par>
                          <p:cTn id="100" fill="hold">
                            <p:stCondLst>
                              <p:cond delay="8000"/>
                            </p:stCondLst>
                            <p:childTnLst>
                              <p:par>
                                <p:cTn id="101" presetID="53" presetClass="entr" presetSubtype="16" fill="hold" nodeType="afterEffect">
                                  <p:stCondLst>
                                    <p:cond delay="0"/>
                                  </p:stCondLst>
                                  <p:childTnLst>
                                    <p:set>
                                      <p:cBhvr>
                                        <p:cTn id="102" dur="1" fill="hold">
                                          <p:stCondLst>
                                            <p:cond delay="0"/>
                                          </p:stCondLst>
                                        </p:cTn>
                                        <p:tgtEl>
                                          <p:spTgt spid="28"/>
                                        </p:tgtEl>
                                        <p:attrNameLst>
                                          <p:attrName>style.visibility</p:attrName>
                                        </p:attrNameLst>
                                      </p:cBhvr>
                                      <p:to>
                                        <p:strVal val="visible"/>
                                      </p:to>
                                    </p:set>
                                    <p:anim calcmode="lin" valueType="num">
                                      <p:cBhvr>
                                        <p:cTn id="103" dur="500" fill="hold"/>
                                        <p:tgtEl>
                                          <p:spTgt spid="28"/>
                                        </p:tgtEl>
                                        <p:attrNameLst>
                                          <p:attrName>ppt_w</p:attrName>
                                        </p:attrNameLst>
                                      </p:cBhvr>
                                      <p:tavLst>
                                        <p:tav tm="0">
                                          <p:val>
                                            <p:fltVal val="0"/>
                                          </p:val>
                                        </p:tav>
                                        <p:tav tm="100000">
                                          <p:val>
                                            <p:strVal val="#ppt_w"/>
                                          </p:val>
                                        </p:tav>
                                      </p:tavLst>
                                    </p:anim>
                                    <p:anim calcmode="lin" valueType="num">
                                      <p:cBhvr>
                                        <p:cTn id="104" dur="500" fill="hold"/>
                                        <p:tgtEl>
                                          <p:spTgt spid="28"/>
                                        </p:tgtEl>
                                        <p:attrNameLst>
                                          <p:attrName>ppt_h</p:attrName>
                                        </p:attrNameLst>
                                      </p:cBhvr>
                                      <p:tavLst>
                                        <p:tav tm="0">
                                          <p:val>
                                            <p:fltVal val="0"/>
                                          </p:val>
                                        </p:tav>
                                        <p:tav tm="100000">
                                          <p:val>
                                            <p:strVal val="#ppt_h"/>
                                          </p:val>
                                        </p:tav>
                                      </p:tavLst>
                                    </p:anim>
                                    <p:animEffect transition="in" filter="fade">
                                      <p:cBhvr>
                                        <p:cTn id="105" dur="500"/>
                                        <p:tgtEl>
                                          <p:spTgt spid="28"/>
                                        </p:tgtEl>
                                      </p:cBhvr>
                                    </p:animEffect>
                                  </p:childTnLst>
                                </p:cTn>
                              </p:par>
                            </p:childTnLst>
                          </p:cTn>
                        </p:par>
                        <p:par>
                          <p:cTn id="106" fill="hold">
                            <p:stCondLst>
                              <p:cond delay="8500"/>
                            </p:stCondLst>
                            <p:childTnLst>
                              <p:par>
                                <p:cTn id="107" presetID="53" presetClass="entr" presetSubtype="16" fill="hold" grpId="0" nodeType="afterEffect">
                                  <p:stCondLst>
                                    <p:cond delay="0"/>
                                  </p:stCondLst>
                                  <p:childTnLst>
                                    <p:set>
                                      <p:cBhvr>
                                        <p:cTn id="108" dur="1" fill="hold">
                                          <p:stCondLst>
                                            <p:cond delay="0"/>
                                          </p:stCondLst>
                                        </p:cTn>
                                        <p:tgtEl>
                                          <p:spTgt spid="59"/>
                                        </p:tgtEl>
                                        <p:attrNameLst>
                                          <p:attrName>style.visibility</p:attrName>
                                        </p:attrNameLst>
                                      </p:cBhvr>
                                      <p:to>
                                        <p:strVal val="visible"/>
                                      </p:to>
                                    </p:set>
                                    <p:anim calcmode="lin" valueType="num">
                                      <p:cBhvr>
                                        <p:cTn id="109" dur="500" fill="hold"/>
                                        <p:tgtEl>
                                          <p:spTgt spid="59"/>
                                        </p:tgtEl>
                                        <p:attrNameLst>
                                          <p:attrName>ppt_w</p:attrName>
                                        </p:attrNameLst>
                                      </p:cBhvr>
                                      <p:tavLst>
                                        <p:tav tm="0">
                                          <p:val>
                                            <p:fltVal val="0"/>
                                          </p:val>
                                        </p:tav>
                                        <p:tav tm="100000">
                                          <p:val>
                                            <p:strVal val="#ppt_w"/>
                                          </p:val>
                                        </p:tav>
                                      </p:tavLst>
                                    </p:anim>
                                    <p:anim calcmode="lin" valueType="num">
                                      <p:cBhvr>
                                        <p:cTn id="110" dur="500" fill="hold"/>
                                        <p:tgtEl>
                                          <p:spTgt spid="59"/>
                                        </p:tgtEl>
                                        <p:attrNameLst>
                                          <p:attrName>ppt_h</p:attrName>
                                        </p:attrNameLst>
                                      </p:cBhvr>
                                      <p:tavLst>
                                        <p:tav tm="0">
                                          <p:val>
                                            <p:fltVal val="0"/>
                                          </p:val>
                                        </p:tav>
                                        <p:tav tm="100000">
                                          <p:val>
                                            <p:strVal val="#ppt_h"/>
                                          </p:val>
                                        </p:tav>
                                      </p:tavLst>
                                    </p:anim>
                                    <p:animEffect transition="in" filter="fade">
                                      <p:cBhvr>
                                        <p:cTn id="111" dur="500"/>
                                        <p:tgtEl>
                                          <p:spTgt spid="59"/>
                                        </p:tgtEl>
                                      </p:cBhvr>
                                    </p:animEffect>
                                  </p:childTnLst>
                                </p:cTn>
                              </p:par>
                              <p:par>
                                <p:cTn id="112" presetID="14" presetClass="entr" presetSubtype="10" fill="hold" grpId="0" nodeType="withEffect">
                                  <p:stCondLst>
                                    <p:cond delay="500"/>
                                  </p:stCondLst>
                                  <p:childTnLst>
                                    <p:set>
                                      <p:cBhvr>
                                        <p:cTn id="113" dur="1" fill="hold">
                                          <p:stCondLst>
                                            <p:cond delay="0"/>
                                          </p:stCondLst>
                                        </p:cTn>
                                        <p:tgtEl>
                                          <p:spTgt spid="60"/>
                                        </p:tgtEl>
                                        <p:attrNameLst>
                                          <p:attrName>style.visibility</p:attrName>
                                        </p:attrNameLst>
                                      </p:cBhvr>
                                      <p:to>
                                        <p:strVal val="visible"/>
                                      </p:to>
                                    </p:set>
                                    <p:animEffect transition="in" filter="randombar(horizontal)">
                                      <p:cBhvr>
                                        <p:cTn id="114" dur="400"/>
                                        <p:tgtEl>
                                          <p:spTgt spid="60"/>
                                        </p:tgtEl>
                                      </p:cBhvr>
                                    </p:animEffect>
                                  </p:childTnLst>
                                </p:cTn>
                              </p:par>
                              <p:par>
                                <p:cTn id="115" presetID="14" presetClass="entr" presetSubtype="10" fill="hold" grpId="0" nodeType="withEffect">
                                  <p:stCondLst>
                                    <p:cond delay="500"/>
                                  </p:stCondLst>
                                  <p:childTnLst>
                                    <p:set>
                                      <p:cBhvr>
                                        <p:cTn id="116" dur="1" fill="hold">
                                          <p:stCondLst>
                                            <p:cond delay="0"/>
                                          </p:stCondLst>
                                        </p:cTn>
                                        <p:tgtEl>
                                          <p:spTgt spid="61"/>
                                        </p:tgtEl>
                                        <p:attrNameLst>
                                          <p:attrName>style.visibility</p:attrName>
                                        </p:attrNameLst>
                                      </p:cBhvr>
                                      <p:to>
                                        <p:strVal val="visible"/>
                                      </p:to>
                                    </p:set>
                                    <p:animEffect transition="in" filter="randombar(horizontal)">
                                      <p:cBhvr>
                                        <p:cTn id="117" dur="400"/>
                                        <p:tgtEl>
                                          <p:spTgt spid="61"/>
                                        </p:tgtEl>
                                      </p:cBhvr>
                                    </p:animEffect>
                                  </p:childTnLst>
                                </p:cTn>
                              </p:par>
                            </p:childTnLst>
                          </p:cTn>
                        </p:par>
                        <p:par>
                          <p:cTn id="118" fill="hold">
                            <p:stCondLst>
                              <p:cond delay="9000"/>
                            </p:stCondLst>
                            <p:childTnLst>
                              <p:par>
                                <p:cTn id="119" presetID="53" presetClass="entr" presetSubtype="16" fill="hold" nodeType="afterEffect">
                                  <p:stCondLst>
                                    <p:cond delay="0"/>
                                  </p:stCondLst>
                                  <p:childTnLst>
                                    <p:set>
                                      <p:cBhvr>
                                        <p:cTn id="120" dur="1" fill="hold">
                                          <p:stCondLst>
                                            <p:cond delay="0"/>
                                          </p:stCondLst>
                                        </p:cTn>
                                        <p:tgtEl>
                                          <p:spTgt spid="29"/>
                                        </p:tgtEl>
                                        <p:attrNameLst>
                                          <p:attrName>style.visibility</p:attrName>
                                        </p:attrNameLst>
                                      </p:cBhvr>
                                      <p:to>
                                        <p:strVal val="visible"/>
                                      </p:to>
                                    </p:set>
                                    <p:anim calcmode="lin" valueType="num">
                                      <p:cBhvr>
                                        <p:cTn id="121" dur="500" fill="hold"/>
                                        <p:tgtEl>
                                          <p:spTgt spid="29"/>
                                        </p:tgtEl>
                                        <p:attrNameLst>
                                          <p:attrName>ppt_w</p:attrName>
                                        </p:attrNameLst>
                                      </p:cBhvr>
                                      <p:tavLst>
                                        <p:tav tm="0">
                                          <p:val>
                                            <p:fltVal val="0"/>
                                          </p:val>
                                        </p:tav>
                                        <p:tav tm="100000">
                                          <p:val>
                                            <p:strVal val="#ppt_w"/>
                                          </p:val>
                                        </p:tav>
                                      </p:tavLst>
                                    </p:anim>
                                    <p:anim calcmode="lin" valueType="num">
                                      <p:cBhvr>
                                        <p:cTn id="122" dur="500" fill="hold"/>
                                        <p:tgtEl>
                                          <p:spTgt spid="29"/>
                                        </p:tgtEl>
                                        <p:attrNameLst>
                                          <p:attrName>ppt_h</p:attrName>
                                        </p:attrNameLst>
                                      </p:cBhvr>
                                      <p:tavLst>
                                        <p:tav tm="0">
                                          <p:val>
                                            <p:fltVal val="0"/>
                                          </p:val>
                                        </p:tav>
                                        <p:tav tm="100000">
                                          <p:val>
                                            <p:strVal val="#ppt_h"/>
                                          </p:val>
                                        </p:tav>
                                      </p:tavLst>
                                    </p:anim>
                                    <p:animEffect transition="in" filter="fade">
                                      <p:cBhvr>
                                        <p:cTn id="123" dur="500"/>
                                        <p:tgtEl>
                                          <p:spTgt spid="29"/>
                                        </p:tgtEl>
                                      </p:cBhvr>
                                    </p:animEffect>
                                  </p:childTnLst>
                                </p:cTn>
                              </p:par>
                            </p:childTnLst>
                          </p:cTn>
                        </p:par>
                        <p:par>
                          <p:cTn id="124" fill="hold">
                            <p:stCondLst>
                              <p:cond delay="9500"/>
                            </p:stCondLst>
                            <p:childTnLst>
                              <p:par>
                                <p:cTn id="125" presetID="53" presetClass="entr" presetSubtype="16" fill="hold" grpId="0" nodeType="afterEffect">
                                  <p:stCondLst>
                                    <p:cond delay="0"/>
                                  </p:stCondLst>
                                  <p:childTnLst>
                                    <p:set>
                                      <p:cBhvr>
                                        <p:cTn id="126" dur="1" fill="hold">
                                          <p:stCondLst>
                                            <p:cond delay="0"/>
                                          </p:stCondLst>
                                        </p:cTn>
                                        <p:tgtEl>
                                          <p:spTgt spid="65"/>
                                        </p:tgtEl>
                                        <p:attrNameLst>
                                          <p:attrName>style.visibility</p:attrName>
                                        </p:attrNameLst>
                                      </p:cBhvr>
                                      <p:to>
                                        <p:strVal val="visible"/>
                                      </p:to>
                                    </p:set>
                                    <p:anim calcmode="lin" valueType="num">
                                      <p:cBhvr>
                                        <p:cTn id="127" dur="500" fill="hold"/>
                                        <p:tgtEl>
                                          <p:spTgt spid="65"/>
                                        </p:tgtEl>
                                        <p:attrNameLst>
                                          <p:attrName>ppt_w</p:attrName>
                                        </p:attrNameLst>
                                      </p:cBhvr>
                                      <p:tavLst>
                                        <p:tav tm="0">
                                          <p:val>
                                            <p:fltVal val="0"/>
                                          </p:val>
                                        </p:tav>
                                        <p:tav tm="100000">
                                          <p:val>
                                            <p:strVal val="#ppt_w"/>
                                          </p:val>
                                        </p:tav>
                                      </p:tavLst>
                                    </p:anim>
                                    <p:anim calcmode="lin" valueType="num">
                                      <p:cBhvr>
                                        <p:cTn id="128" dur="500" fill="hold"/>
                                        <p:tgtEl>
                                          <p:spTgt spid="65"/>
                                        </p:tgtEl>
                                        <p:attrNameLst>
                                          <p:attrName>ppt_h</p:attrName>
                                        </p:attrNameLst>
                                      </p:cBhvr>
                                      <p:tavLst>
                                        <p:tav tm="0">
                                          <p:val>
                                            <p:fltVal val="0"/>
                                          </p:val>
                                        </p:tav>
                                        <p:tav tm="100000">
                                          <p:val>
                                            <p:strVal val="#ppt_h"/>
                                          </p:val>
                                        </p:tav>
                                      </p:tavLst>
                                    </p:anim>
                                    <p:animEffect transition="in" filter="fade">
                                      <p:cBhvr>
                                        <p:cTn id="129" dur="500"/>
                                        <p:tgtEl>
                                          <p:spTgt spid="65"/>
                                        </p:tgtEl>
                                      </p:cBhvr>
                                    </p:animEffect>
                                  </p:childTnLst>
                                </p:cTn>
                              </p:par>
                              <p:par>
                                <p:cTn id="130" presetID="14" presetClass="entr" presetSubtype="10" fill="hold" grpId="0" nodeType="withEffect">
                                  <p:stCondLst>
                                    <p:cond delay="500"/>
                                  </p:stCondLst>
                                  <p:childTnLst>
                                    <p:set>
                                      <p:cBhvr>
                                        <p:cTn id="131" dur="1" fill="hold">
                                          <p:stCondLst>
                                            <p:cond delay="0"/>
                                          </p:stCondLst>
                                        </p:cTn>
                                        <p:tgtEl>
                                          <p:spTgt spid="66"/>
                                        </p:tgtEl>
                                        <p:attrNameLst>
                                          <p:attrName>style.visibility</p:attrName>
                                        </p:attrNameLst>
                                      </p:cBhvr>
                                      <p:to>
                                        <p:strVal val="visible"/>
                                      </p:to>
                                    </p:set>
                                    <p:animEffect transition="in" filter="randombar(horizontal)">
                                      <p:cBhvr>
                                        <p:cTn id="132" dur="400"/>
                                        <p:tgtEl>
                                          <p:spTgt spid="66"/>
                                        </p:tgtEl>
                                      </p:cBhvr>
                                    </p:animEffect>
                                  </p:childTnLst>
                                </p:cTn>
                              </p:par>
                              <p:par>
                                <p:cTn id="133" presetID="14" presetClass="entr" presetSubtype="10" fill="hold" grpId="0" nodeType="withEffect">
                                  <p:stCondLst>
                                    <p:cond delay="500"/>
                                  </p:stCondLst>
                                  <p:childTnLst>
                                    <p:set>
                                      <p:cBhvr>
                                        <p:cTn id="134" dur="1" fill="hold">
                                          <p:stCondLst>
                                            <p:cond delay="0"/>
                                          </p:stCondLst>
                                        </p:cTn>
                                        <p:tgtEl>
                                          <p:spTgt spid="67"/>
                                        </p:tgtEl>
                                        <p:attrNameLst>
                                          <p:attrName>style.visibility</p:attrName>
                                        </p:attrNameLst>
                                      </p:cBhvr>
                                      <p:to>
                                        <p:strVal val="visible"/>
                                      </p:to>
                                    </p:set>
                                    <p:animEffect transition="in" filter="randombar(horizontal)">
                                      <p:cBhvr>
                                        <p:cTn id="135" dur="400"/>
                                        <p:tgtEl>
                                          <p:spTgt spid="67"/>
                                        </p:tgtEl>
                                      </p:cBhvr>
                                    </p:animEffect>
                                  </p:childTnLst>
                                </p:cTn>
                              </p:par>
                            </p:childTnLst>
                          </p:cTn>
                        </p:par>
                        <p:par>
                          <p:cTn id="136" fill="hold">
                            <p:stCondLst>
                              <p:cond delay="10000"/>
                            </p:stCondLst>
                            <p:childTnLst>
                              <p:par>
                                <p:cTn id="137" presetID="10" presetClass="entr" presetSubtype="0" fill="hold" grpId="0" nodeType="afterEffect">
                                  <p:stCondLst>
                                    <p:cond delay="0"/>
                                  </p:stCondLst>
                                  <p:childTnLst>
                                    <p:set>
                                      <p:cBhvr>
                                        <p:cTn id="138" dur="1" fill="hold">
                                          <p:stCondLst>
                                            <p:cond delay="0"/>
                                          </p:stCondLst>
                                        </p:cTn>
                                        <p:tgtEl>
                                          <p:spTgt spid="68"/>
                                        </p:tgtEl>
                                        <p:attrNameLst>
                                          <p:attrName>style.visibility</p:attrName>
                                        </p:attrNameLst>
                                      </p:cBhvr>
                                      <p:to>
                                        <p:strVal val="visible"/>
                                      </p:to>
                                    </p:set>
                                    <p:animEffect transition="in" filter="fade">
                                      <p:cBhvr>
                                        <p:cTn id="139" dur="125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p:bldP spid="25" grpId="0"/>
      <p:bldP spid="35" grpId="0"/>
      <p:bldP spid="36" grpId="0"/>
      <p:bldP spid="37" grpId="0"/>
      <p:bldP spid="41" grpId="0"/>
      <p:bldP spid="42" grpId="0"/>
      <p:bldP spid="43" grpId="0"/>
      <p:bldP spid="47" grpId="0"/>
      <p:bldP spid="48" grpId="0"/>
      <p:bldP spid="49" grpId="0"/>
      <p:bldP spid="53" grpId="0"/>
      <p:bldP spid="54" grpId="0"/>
      <p:bldP spid="55" grpId="0"/>
      <p:bldP spid="59" grpId="0"/>
      <p:bldP spid="60" grpId="0"/>
      <p:bldP spid="61" grpId="0"/>
      <p:bldP spid="65" grpId="0"/>
      <p:bldP spid="66" grpId="0"/>
      <p:bldP spid="67" grpId="0"/>
      <p:bldP spid="6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2763057" y="3039066"/>
            <a:ext cx="4120426" cy="484107"/>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MH_Entry_1">
            <a:hlinkClick r:id="" action="ppaction://noaction"/>
          </p:cNvPr>
          <p:cNvSpPr txBox="1"/>
          <p:nvPr>
            <p:custDataLst>
              <p:tags r:id="rId1"/>
            </p:custDataLst>
          </p:nvPr>
        </p:nvSpPr>
        <p:spPr>
          <a:xfrm>
            <a:off x="2907073" y="2464532"/>
            <a:ext cx="2080022" cy="276529"/>
          </a:xfrm>
          <a:custGeom>
            <a:avLst/>
            <a:gdLst>
              <a:gd name="connsiteX0" fmla="*/ 0 w 2773194"/>
              <a:gd name="connsiteY0" fmla="*/ 0 h 253350"/>
              <a:gd name="connsiteX1" fmla="*/ 2508325 w 2773194"/>
              <a:gd name="connsiteY1" fmla="*/ 0 h 253350"/>
              <a:gd name="connsiteX2" fmla="*/ 2773194 w 2773194"/>
              <a:gd name="connsiteY2" fmla="*/ 253350 h 253350"/>
              <a:gd name="connsiteX3" fmla="*/ 0 w 2773194"/>
              <a:gd name="connsiteY3" fmla="*/ 253350 h 253350"/>
            </a:gdLst>
            <a:ahLst/>
            <a:cxnLst>
              <a:cxn ang="0">
                <a:pos x="connsiteX0" y="connsiteY0"/>
              </a:cxn>
              <a:cxn ang="0">
                <a:pos x="connsiteX1" y="connsiteY1"/>
              </a:cxn>
              <a:cxn ang="0">
                <a:pos x="connsiteX2" y="connsiteY2"/>
              </a:cxn>
              <a:cxn ang="0">
                <a:pos x="connsiteX3" y="connsiteY3"/>
              </a:cxn>
            </a:cxnLst>
            <a:rect l="l" t="t" r="r" b="b"/>
            <a:pathLst>
              <a:path w="2773194" h="253350">
                <a:moveTo>
                  <a:pt x="0" y="0"/>
                </a:moveTo>
                <a:lnTo>
                  <a:pt x="2508325" y="0"/>
                </a:lnTo>
                <a:lnTo>
                  <a:pt x="2773194" y="253350"/>
                </a:lnTo>
                <a:lnTo>
                  <a:pt x="0" y="253350"/>
                </a:lnTo>
                <a:close/>
              </a:path>
            </a:pathLst>
          </a:custGeom>
          <a:solidFill>
            <a:schemeClr val="accent1"/>
          </a:solidFill>
          <a:ln>
            <a:solidFill>
              <a:schemeClr val="accent1"/>
            </a:solidFill>
          </a:ln>
        </p:spPr>
        <p:txBody>
          <a:bodyPr wrap="square" lIns="54000" tIns="0" rIns="216000" bIns="0" anchor="ctr">
            <a:norm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年度工作概述</a:t>
            </a:r>
            <a:endParaRPr lang="en-US" altLang="zh-CN" sz="1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 name="MH_Number_1">
            <a:hlinkClick r:id="" action="ppaction://noaction"/>
          </p:cNvPr>
          <p:cNvSpPr/>
          <p:nvPr>
            <p:custDataLst>
              <p:tags r:id="rId2"/>
            </p:custDataLst>
          </p:nvPr>
        </p:nvSpPr>
        <p:spPr>
          <a:xfrm>
            <a:off x="4968044" y="2356520"/>
            <a:ext cx="1120350" cy="38454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9525" cap="sq">
            <a:solidFill>
              <a:schemeClr val="accent1"/>
            </a:soli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noAutofit/>
          </a:bodyPr>
          <a:lstStyle/>
          <a:p>
            <a:pPr lvl="0" algn="ctr">
              <a:spcBef>
                <a:spcPct val="0"/>
              </a:spcBef>
            </a:pPr>
            <a:r>
              <a:rPr lang="en-US" altLang="zh-CN" b="1" dirty="0">
                <a:solidFill>
                  <a:schemeClr val="accent1"/>
                </a:solidFill>
                <a:cs typeface="Times New Roman" panose="02020603050405020304" pitchFamily="18" charset="0"/>
              </a:rPr>
              <a:t>Part 4</a:t>
            </a:r>
            <a:endParaRPr lang="zh-CN" altLang="en-US" b="1" dirty="0">
              <a:solidFill>
                <a:schemeClr val="accent1"/>
              </a:solidFill>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0"/>
          <p:cNvGrpSpPr/>
          <p:nvPr/>
        </p:nvGrpSpPr>
        <p:grpSpPr>
          <a:xfrm>
            <a:off x="1248876" y="1065650"/>
            <a:ext cx="2827193" cy="3548678"/>
            <a:chOff x="1665167" y="1115627"/>
            <a:chExt cx="3769590" cy="4730110"/>
          </a:xfrm>
        </p:grpSpPr>
        <p:sp>
          <p:nvSpPr>
            <p:cNvPr id="42" name="圆角矩形 41"/>
            <p:cNvSpPr/>
            <p:nvPr/>
          </p:nvSpPr>
          <p:spPr>
            <a:xfrm>
              <a:off x="1665167" y="1190610"/>
              <a:ext cx="3769590" cy="4655127"/>
            </a:xfrm>
            <a:prstGeom prst="roundRect">
              <a:avLst>
                <a:gd name="adj" fmla="val 4670"/>
              </a:avLst>
            </a:prstGeom>
            <a:solidFill>
              <a:schemeClr val="accent2"/>
            </a:solidFill>
            <a:ln w="22225">
              <a:gradFill flip="none" rotWithShape="1">
                <a:gsLst>
                  <a:gs pos="0">
                    <a:schemeClr val="bg1">
                      <a:lumMod val="65000"/>
                    </a:schemeClr>
                  </a:gs>
                  <a:gs pos="100000">
                    <a:schemeClr val="tx1">
                      <a:lumMod val="85000"/>
                      <a:lumOff val="15000"/>
                    </a:schemeClr>
                  </a:gs>
                </a:gsLst>
                <a:lin ang="2700000" scaled="1"/>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圆角矩形 42"/>
            <p:cNvSpPr/>
            <p:nvPr/>
          </p:nvSpPr>
          <p:spPr>
            <a:xfrm>
              <a:off x="1884385" y="1360824"/>
              <a:ext cx="3331153" cy="4156364"/>
            </a:xfrm>
            <a:prstGeom prst="roundRect">
              <a:avLst>
                <a:gd name="adj" fmla="val 0"/>
              </a:avLst>
            </a:prstGeom>
            <a:gradFill>
              <a:gsLst>
                <a:gs pos="52000">
                  <a:srgbClr val="F4F4F4"/>
                </a:gs>
                <a:gs pos="0">
                  <a:schemeClr val="bg1"/>
                </a:gs>
                <a:gs pos="100000">
                  <a:srgbClr val="E2E2E2"/>
                </a:gs>
              </a:gsLst>
              <a:lin ang="0" scaled="0"/>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 name="组合 43"/>
            <p:cNvGrpSpPr/>
            <p:nvPr/>
          </p:nvGrpSpPr>
          <p:grpSpPr>
            <a:xfrm>
              <a:off x="1965492" y="1443022"/>
              <a:ext cx="3168938" cy="213302"/>
              <a:chOff x="2149634" y="1165384"/>
              <a:chExt cx="3485832" cy="234632"/>
            </a:xfrm>
          </p:grpSpPr>
          <p:grpSp>
            <p:nvGrpSpPr>
              <p:cNvPr id="4" name="组合 78"/>
              <p:cNvGrpSpPr/>
              <p:nvPr/>
            </p:nvGrpSpPr>
            <p:grpSpPr>
              <a:xfrm>
                <a:off x="2149634" y="1165384"/>
                <a:ext cx="234632" cy="234632"/>
                <a:chOff x="2483009" y="1114425"/>
                <a:chExt cx="209550" cy="209550"/>
              </a:xfrm>
            </p:grpSpPr>
            <p:sp>
              <p:nvSpPr>
                <p:cNvPr id="107" name="椭圆 106"/>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8" name="椭圆 107"/>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79"/>
              <p:cNvGrpSpPr/>
              <p:nvPr/>
            </p:nvGrpSpPr>
            <p:grpSpPr>
              <a:xfrm>
                <a:off x="2510879" y="1165384"/>
                <a:ext cx="234632" cy="234632"/>
                <a:chOff x="2483009" y="1114425"/>
                <a:chExt cx="209550" cy="209550"/>
              </a:xfrm>
            </p:grpSpPr>
            <p:sp>
              <p:nvSpPr>
                <p:cNvPr id="105" name="椭圆 104"/>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6" name="椭圆 105"/>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80"/>
              <p:cNvGrpSpPr/>
              <p:nvPr/>
            </p:nvGrpSpPr>
            <p:grpSpPr>
              <a:xfrm>
                <a:off x="2872123" y="1165384"/>
                <a:ext cx="234632" cy="234632"/>
                <a:chOff x="2483009" y="1114425"/>
                <a:chExt cx="209550" cy="209550"/>
              </a:xfrm>
            </p:grpSpPr>
            <p:sp>
              <p:nvSpPr>
                <p:cNvPr id="103" name="椭圆 102"/>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 name="椭圆 103"/>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组合 81"/>
              <p:cNvGrpSpPr/>
              <p:nvPr/>
            </p:nvGrpSpPr>
            <p:grpSpPr>
              <a:xfrm>
                <a:off x="3233367" y="1165384"/>
                <a:ext cx="234632" cy="234632"/>
                <a:chOff x="2483009" y="1114425"/>
                <a:chExt cx="209550" cy="209550"/>
              </a:xfrm>
            </p:grpSpPr>
            <p:sp>
              <p:nvSpPr>
                <p:cNvPr id="101" name="椭圆 100"/>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2" name="椭圆 101"/>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组合 82"/>
              <p:cNvGrpSpPr/>
              <p:nvPr/>
            </p:nvGrpSpPr>
            <p:grpSpPr>
              <a:xfrm>
                <a:off x="3594612" y="1165384"/>
                <a:ext cx="234632" cy="234632"/>
                <a:chOff x="2483009" y="1114425"/>
                <a:chExt cx="209550" cy="209550"/>
              </a:xfrm>
            </p:grpSpPr>
            <p:sp>
              <p:nvSpPr>
                <p:cNvPr id="99" name="椭圆 98"/>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0" name="椭圆 99"/>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组合 83"/>
              <p:cNvGrpSpPr/>
              <p:nvPr/>
            </p:nvGrpSpPr>
            <p:grpSpPr>
              <a:xfrm>
                <a:off x="3955856" y="1165384"/>
                <a:ext cx="234632" cy="234632"/>
                <a:chOff x="2483009" y="1114425"/>
                <a:chExt cx="209550" cy="209550"/>
              </a:xfrm>
            </p:grpSpPr>
            <p:sp>
              <p:nvSpPr>
                <p:cNvPr id="97" name="椭圆 96"/>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8" name="椭圆 97"/>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组合 84"/>
              <p:cNvGrpSpPr/>
              <p:nvPr/>
            </p:nvGrpSpPr>
            <p:grpSpPr>
              <a:xfrm>
                <a:off x="4317101" y="1165384"/>
                <a:ext cx="234632" cy="234632"/>
                <a:chOff x="2483009" y="1114425"/>
                <a:chExt cx="209550" cy="209550"/>
              </a:xfrm>
            </p:grpSpPr>
            <p:sp>
              <p:nvSpPr>
                <p:cNvPr id="95" name="椭圆 94"/>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6" name="椭圆 95"/>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组合 85"/>
              <p:cNvGrpSpPr/>
              <p:nvPr/>
            </p:nvGrpSpPr>
            <p:grpSpPr>
              <a:xfrm>
                <a:off x="4678345" y="1165384"/>
                <a:ext cx="234632" cy="234632"/>
                <a:chOff x="2483009" y="1114425"/>
                <a:chExt cx="209550" cy="209550"/>
              </a:xfrm>
            </p:grpSpPr>
            <p:sp>
              <p:nvSpPr>
                <p:cNvPr id="93" name="椭圆 92"/>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4" name="椭圆 93"/>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组合 86"/>
              <p:cNvGrpSpPr/>
              <p:nvPr/>
            </p:nvGrpSpPr>
            <p:grpSpPr>
              <a:xfrm>
                <a:off x="5039590" y="1165384"/>
                <a:ext cx="234632" cy="234632"/>
                <a:chOff x="2483009" y="1114425"/>
                <a:chExt cx="209550" cy="209550"/>
              </a:xfrm>
            </p:grpSpPr>
            <p:sp>
              <p:nvSpPr>
                <p:cNvPr id="91" name="椭圆 90"/>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2" name="椭圆 91"/>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87"/>
              <p:cNvGrpSpPr/>
              <p:nvPr/>
            </p:nvGrpSpPr>
            <p:grpSpPr>
              <a:xfrm>
                <a:off x="5400834" y="1165384"/>
                <a:ext cx="234632" cy="234632"/>
                <a:chOff x="2483009" y="1114425"/>
                <a:chExt cx="209550" cy="209550"/>
              </a:xfrm>
            </p:grpSpPr>
            <p:sp>
              <p:nvSpPr>
                <p:cNvPr id="89" name="椭圆 88"/>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0" name="椭圆 89"/>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4" name="组合 44"/>
            <p:cNvGrpSpPr/>
            <p:nvPr/>
          </p:nvGrpSpPr>
          <p:grpSpPr>
            <a:xfrm>
              <a:off x="2020452" y="1115627"/>
              <a:ext cx="86065" cy="440911"/>
              <a:chOff x="2244442" y="772895"/>
              <a:chExt cx="94671" cy="485002"/>
            </a:xfrm>
          </p:grpSpPr>
          <p:sp>
            <p:nvSpPr>
              <p:cNvPr id="77" name="圆角矩形 76"/>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圆角矩形 7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组合 45"/>
            <p:cNvGrpSpPr/>
            <p:nvPr/>
          </p:nvGrpSpPr>
          <p:grpSpPr>
            <a:xfrm>
              <a:off x="2350139" y="1115627"/>
              <a:ext cx="86065" cy="440911"/>
              <a:chOff x="2244442" y="772895"/>
              <a:chExt cx="94671" cy="485002"/>
            </a:xfrm>
          </p:grpSpPr>
          <p:sp>
            <p:nvSpPr>
              <p:cNvPr id="75" name="圆角矩形 74"/>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圆角矩形 7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组合 46"/>
            <p:cNvGrpSpPr/>
            <p:nvPr/>
          </p:nvGrpSpPr>
          <p:grpSpPr>
            <a:xfrm>
              <a:off x="2679826" y="1115627"/>
              <a:ext cx="86065" cy="440911"/>
              <a:chOff x="2244442" y="772895"/>
              <a:chExt cx="94671" cy="485002"/>
            </a:xfrm>
          </p:grpSpPr>
          <p:sp>
            <p:nvSpPr>
              <p:cNvPr id="73" name="圆角矩形 72"/>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圆角矩形 7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 name="组合 47"/>
            <p:cNvGrpSpPr/>
            <p:nvPr/>
          </p:nvGrpSpPr>
          <p:grpSpPr>
            <a:xfrm>
              <a:off x="3009512" y="1115627"/>
              <a:ext cx="86065" cy="440911"/>
              <a:chOff x="2244442" y="772895"/>
              <a:chExt cx="94671" cy="485002"/>
            </a:xfrm>
          </p:grpSpPr>
          <p:sp>
            <p:nvSpPr>
              <p:cNvPr id="71" name="圆角矩形 70"/>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圆角矩形 7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8" name="组合 48"/>
            <p:cNvGrpSpPr/>
            <p:nvPr/>
          </p:nvGrpSpPr>
          <p:grpSpPr>
            <a:xfrm>
              <a:off x="3339200" y="1115627"/>
              <a:ext cx="86065" cy="440911"/>
              <a:chOff x="2244442" y="772895"/>
              <a:chExt cx="94671" cy="485002"/>
            </a:xfrm>
          </p:grpSpPr>
          <p:sp>
            <p:nvSpPr>
              <p:cNvPr id="69" name="圆角矩形 68"/>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圆角矩形 6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组合 49"/>
            <p:cNvGrpSpPr/>
            <p:nvPr/>
          </p:nvGrpSpPr>
          <p:grpSpPr>
            <a:xfrm>
              <a:off x="3668886" y="1115627"/>
              <a:ext cx="86065" cy="440911"/>
              <a:chOff x="2244442" y="772895"/>
              <a:chExt cx="94671" cy="485002"/>
            </a:xfrm>
          </p:grpSpPr>
          <p:sp>
            <p:nvSpPr>
              <p:cNvPr id="67" name="圆角矩形 66"/>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圆角矩形 6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 name="组合 50"/>
            <p:cNvGrpSpPr/>
            <p:nvPr/>
          </p:nvGrpSpPr>
          <p:grpSpPr>
            <a:xfrm>
              <a:off x="3998573" y="1115627"/>
              <a:ext cx="86065" cy="440911"/>
              <a:chOff x="2244442" y="772895"/>
              <a:chExt cx="94671" cy="485002"/>
            </a:xfrm>
          </p:grpSpPr>
          <p:sp>
            <p:nvSpPr>
              <p:cNvPr id="65" name="圆角矩形 64"/>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圆角矩形 6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组合 51"/>
            <p:cNvGrpSpPr/>
            <p:nvPr/>
          </p:nvGrpSpPr>
          <p:grpSpPr>
            <a:xfrm>
              <a:off x="4328260" y="1115627"/>
              <a:ext cx="86065" cy="440911"/>
              <a:chOff x="2244442" y="772895"/>
              <a:chExt cx="94671" cy="485002"/>
            </a:xfrm>
          </p:grpSpPr>
          <p:sp>
            <p:nvSpPr>
              <p:cNvPr id="63" name="圆角矩形 62"/>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圆角矩形 6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组合 52"/>
            <p:cNvGrpSpPr/>
            <p:nvPr/>
          </p:nvGrpSpPr>
          <p:grpSpPr>
            <a:xfrm>
              <a:off x="4657947" y="1115627"/>
              <a:ext cx="86065" cy="440911"/>
              <a:chOff x="2244442" y="772895"/>
              <a:chExt cx="94671" cy="485002"/>
            </a:xfrm>
          </p:grpSpPr>
          <p:sp>
            <p:nvSpPr>
              <p:cNvPr id="61" name="圆角矩形 60"/>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圆角矩形 6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组合 53"/>
            <p:cNvGrpSpPr/>
            <p:nvPr/>
          </p:nvGrpSpPr>
          <p:grpSpPr>
            <a:xfrm>
              <a:off x="4987634" y="1115627"/>
              <a:ext cx="86065" cy="440911"/>
              <a:chOff x="2244442" y="772895"/>
              <a:chExt cx="94671" cy="485002"/>
            </a:xfrm>
          </p:grpSpPr>
          <p:sp>
            <p:nvSpPr>
              <p:cNvPr id="59" name="圆角矩形 58"/>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圆角矩形 5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组合 54"/>
            <p:cNvGrpSpPr/>
            <p:nvPr/>
          </p:nvGrpSpPr>
          <p:grpSpPr>
            <a:xfrm>
              <a:off x="2716614" y="4436659"/>
              <a:ext cx="2369802" cy="1152763"/>
              <a:chOff x="7488048" y="2621083"/>
              <a:chExt cx="1780467" cy="1152763"/>
            </a:xfrm>
          </p:grpSpPr>
          <p:sp>
            <p:nvSpPr>
              <p:cNvPr id="57" name="文本框 435"/>
              <p:cNvSpPr txBox="1"/>
              <p:nvPr/>
            </p:nvSpPr>
            <p:spPr>
              <a:xfrm>
                <a:off x="7488048" y="2621083"/>
                <a:ext cx="1780467" cy="369218"/>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文本框 436"/>
              <p:cNvSpPr txBox="1"/>
              <p:nvPr/>
            </p:nvSpPr>
            <p:spPr>
              <a:xfrm>
                <a:off x="7492054" y="2930798"/>
                <a:ext cx="1405545" cy="843048"/>
              </a:xfrm>
              <a:prstGeom prst="rect">
                <a:avLst/>
              </a:prstGeom>
              <a:noFill/>
            </p:spPr>
            <p:txBody>
              <a:bodyPr wrap="square"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pic>
          <p:nvPicPr>
            <p:cNvPr id="56" name="图片 55"/>
            <p:cNvPicPr>
              <a:picLocks noChangeAspect="1"/>
            </p:cNvPicPr>
            <p:nvPr/>
          </p:nvPicPr>
          <p:blipFill>
            <a:blip r:embed="rId1" cstate="print">
              <a:duotone>
                <a:prstClr val="black"/>
                <a:schemeClr val="accent5">
                  <a:tint val="45000"/>
                  <a:satMod val="400000"/>
                </a:schemeClr>
              </a:duotone>
            </a:blip>
            <a:stretch>
              <a:fillRect/>
            </a:stretch>
          </p:blipFill>
          <p:spPr>
            <a:xfrm>
              <a:off x="2628253" y="1855911"/>
              <a:ext cx="1830787" cy="2628823"/>
            </a:xfrm>
            <a:prstGeom prst="rect">
              <a:avLst/>
            </a:prstGeom>
          </p:spPr>
        </p:pic>
      </p:grpSp>
      <p:sp>
        <p:nvSpPr>
          <p:cNvPr id="109" name="椭圆 108"/>
          <p:cNvSpPr/>
          <p:nvPr/>
        </p:nvSpPr>
        <p:spPr>
          <a:xfrm>
            <a:off x="3736638" y="852051"/>
            <a:ext cx="2855260" cy="885074"/>
          </a:xfrm>
          <a:prstGeom prst="ellipse">
            <a:avLst/>
          </a:prstGeom>
          <a:gradFill flip="none" rotWithShape="1">
            <a:gsLst>
              <a:gs pos="47000">
                <a:srgbClr val="747474">
                  <a:alpha val="15000"/>
                </a:srgbClr>
              </a:gs>
              <a:gs pos="0">
                <a:schemeClr val="tx1">
                  <a:alpha val="23000"/>
                </a:schemeClr>
              </a:gs>
              <a:gs pos="100000">
                <a:srgbClr val="E8E8E8">
                  <a:alpha val="0"/>
                </a:srgb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110" name="椭圆 109"/>
          <p:cNvSpPr/>
          <p:nvPr/>
        </p:nvSpPr>
        <p:spPr>
          <a:xfrm>
            <a:off x="3682617" y="3911470"/>
            <a:ext cx="2855260" cy="885074"/>
          </a:xfrm>
          <a:prstGeom prst="ellipse">
            <a:avLst/>
          </a:prstGeom>
          <a:gradFill flip="none" rotWithShape="1">
            <a:gsLst>
              <a:gs pos="47000">
                <a:srgbClr val="747474">
                  <a:alpha val="15000"/>
                </a:srgbClr>
              </a:gs>
              <a:gs pos="0">
                <a:schemeClr val="tx1">
                  <a:alpha val="23000"/>
                </a:schemeClr>
              </a:gs>
              <a:gs pos="100000">
                <a:srgbClr val="E8E8E8">
                  <a:alpha val="0"/>
                </a:srgb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grpSp>
        <p:nvGrpSpPr>
          <p:cNvPr id="25" name="组合 110"/>
          <p:cNvGrpSpPr/>
          <p:nvPr/>
        </p:nvGrpSpPr>
        <p:grpSpPr>
          <a:xfrm>
            <a:off x="3904673" y="1054979"/>
            <a:ext cx="1367219" cy="3442552"/>
            <a:chOff x="5206229" y="1101404"/>
            <a:chExt cx="1822958" cy="4588652"/>
          </a:xfrm>
        </p:grpSpPr>
        <p:grpSp>
          <p:nvGrpSpPr>
            <p:cNvPr id="26" name="组合 111"/>
            <p:cNvGrpSpPr/>
            <p:nvPr/>
          </p:nvGrpSpPr>
          <p:grpSpPr>
            <a:xfrm>
              <a:off x="5624034" y="1101404"/>
              <a:ext cx="860661" cy="1640723"/>
              <a:chOff x="5537459" y="941354"/>
              <a:chExt cx="946727" cy="1804795"/>
            </a:xfrm>
            <a:scene3d>
              <a:camera prst="orthographicFront">
                <a:rot lat="600000" lon="20399993" rev="0"/>
              </a:camera>
              <a:lightRig rig="threePt" dir="t"/>
            </a:scene3d>
          </p:grpSpPr>
          <p:sp>
            <p:nvSpPr>
              <p:cNvPr id="128" name="圆角矩形 127"/>
              <p:cNvSpPr/>
              <p:nvPr/>
            </p:nvSpPr>
            <p:spPr>
              <a:xfrm rot="5400000">
                <a:off x="5108425" y="1370388"/>
                <a:ext cx="1804795" cy="946727"/>
              </a:xfrm>
              <a:prstGeom prst="roundRect">
                <a:avLst>
                  <a:gd name="adj" fmla="val 19898"/>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9" name="圆角矩形 128"/>
              <p:cNvSpPr/>
              <p:nvPr/>
            </p:nvSpPr>
            <p:spPr>
              <a:xfrm rot="5400000">
                <a:off x="5222427" y="1446913"/>
                <a:ext cx="1579634" cy="753287"/>
              </a:xfrm>
              <a:prstGeom prst="roundRect">
                <a:avLst>
                  <a:gd name="adj" fmla="val 1545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13" name="梯形 112"/>
            <p:cNvSpPr/>
            <p:nvPr/>
          </p:nvSpPr>
          <p:spPr>
            <a:xfrm rot="16200000">
              <a:off x="3776493" y="2613514"/>
              <a:ext cx="4506278" cy="1646805"/>
            </a:xfrm>
            <a:prstGeom prst="trapezoid">
              <a:avLst>
                <a:gd name="adj" fmla="val 9948"/>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7" name="组合 113"/>
            <p:cNvGrpSpPr/>
            <p:nvPr/>
          </p:nvGrpSpPr>
          <p:grpSpPr>
            <a:xfrm>
              <a:off x="5767215" y="1136749"/>
              <a:ext cx="568651" cy="996955"/>
              <a:chOff x="5695240" y="977137"/>
              <a:chExt cx="625516" cy="1096651"/>
            </a:xfrm>
            <a:scene3d>
              <a:camera prst="orthographicFront">
                <a:rot lat="600000" lon="20399993" rev="0"/>
              </a:camera>
              <a:lightRig rig="threePt" dir="t"/>
            </a:scene3d>
          </p:grpSpPr>
          <p:sp>
            <p:nvSpPr>
              <p:cNvPr id="126" name="任意多边形 125"/>
              <p:cNvSpPr/>
              <p:nvPr/>
            </p:nvSpPr>
            <p:spPr bwMode="auto">
              <a:xfrm rot="5400000">
                <a:off x="5533884" y="1302921"/>
                <a:ext cx="923924" cy="527529"/>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solidFill>
                <a:srgbClr val="01A9BB"/>
              </a:solidFill>
              <a:ln w="25400">
                <a:noFill/>
              </a:ln>
              <a:effectLst>
                <a:outerShdw blurRad="215900" dist="76200" dir="2700000" algn="tl" rotWithShape="0">
                  <a:prstClr val="black">
                    <a:alpha val="37000"/>
                  </a:prstClr>
                </a:outerShdw>
              </a:effectLst>
            </p:spPr>
            <p:txBody>
              <a:bodyPr vert="horz" wrap="square" lIns="91440" tIns="45720" rIns="91440" bIns="45720" numCol="1" anchor="t" anchorCtr="0" compatLnSpc="1">
                <a:noAutofit/>
              </a:bodyPr>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7" name="任意多边形 126"/>
              <p:cNvSpPr/>
              <p:nvPr/>
            </p:nvSpPr>
            <p:spPr bwMode="auto">
              <a:xfrm rot="5400000">
                <a:off x="5459672" y="1212705"/>
                <a:ext cx="1096651" cy="625516"/>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solidFill>
                <a:schemeClr val="accent1"/>
              </a:solidFill>
              <a:ln w="25400">
                <a:solidFill>
                  <a:schemeClr val="accent1"/>
                </a:solidFill>
              </a:ln>
              <a:effectLst/>
            </p:spPr>
            <p:txBody>
              <a:bodyPr vert="horz" wrap="square" lIns="91440" tIns="45720" rIns="91440" bIns="45720" numCol="1" anchor="t" anchorCtr="0" compatLnSpc="1">
                <a:noAutofit/>
              </a:bodyPr>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28" name="组合 114"/>
            <p:cNvGrpSpPr/>
            <p:nvPr/>
          </p:nvGrpSpPr>
          <p:grpSpPr>
            <a:xfrm>
              <a:off x="5542590" y="2593211"/>
              <a:ext cx="1000117" cy="904558"/>
              <a:chOff x="4123036" y="1134371"/>
              <a:chExt cx="1000117" cy="904558"/>
            </a:xfrm>
            <a:scene3d>
              <a:camera prst="perspectiveFront">
                <a:rot lat="0" lon="1799981" rev="0"/>
              </a:camera>
              <a:lightRig rig="threePt" dir="t"/>
            </a:scene3d>
          </p:grpSpPr>
          <p:sp>
            <p:nvSpPr>
              <p:cNvPr id="124" name="文本框 200"/>
              <p:cNvSpPr txBox="1"/>
              <p:nvPr/>
            </p:nvSpPr>
            <p:spPr>
              <a:xfrm>
                <a:off x="4123036" y="1134371"/>
                <a:ext cx="1000117" cy="492291"/>
              </a:xfrm>
              <a:prstGeom prst="rect">
                <a:avLst/>
              </a:prstGeom>
              <a:noFill/>
            </p:spPr>
            <p:txBody>
              <a:bodyPr wrap="square" rtlCol="0">
                <a:spAutoFit/>
              </a:bodyPr>
              <a:lstStyle/>
              <a:p>
                <a:pPr algn="ct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01</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5" name="文本框 201"/>
              <p:cNvSpPr txBox="1"/>
              <p:nvPr/>
            </p:nvSpPr>
            <p:spPr>
              <a:xfrm>
                <a:off x="4188959" y="1731248"/>
                <a:ext cx="895896" cy="307681"/>
              </a:xfrm>
              <a:prstGeom prst="rect">
                <a:avLst/>
              </a:prstGeom>
              <a:noFill/>
            </p:spPr>
            <p:txBody>
              <a:bodyPr wrap="square" rtlCol="0">
                <a:spAutoFit/>
              </a:bodyPr>
              <a:lstStyle/>
              <a:p>
                <a:pPr algn="ct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9" name="组合 115"/>
            <p:cNvGrpSpPr/>
            <p:nvPr/>
          </p:nvGrpSpPr>
          <p:grpSpPr>
            <a:xfrm>
              <a:off x="5248720" y="3608720"/>
              <a:ext cx="1780467" cy="1392753"/>
              <a:chOff x="7488048" y="2621083"/>
              <a:chExt cx="1780467" cy="1392753"/>
            </a:xfrm>
            <a:scene3d>
              <a:camera prst="perspectiveFront">
                <a:rot lat="0" lon="2099990" rev="0"/>
              </a:camera>
              <a:lightRig rig="threePt" dir="t"/>
            </a:scene3d>
          </p:grpSpPr>
          <p:sp>
            <p:nvSpPr>
              <p:cNvPr id="122" name="文本框 209"/>
              <p:cNvSpPr txBox="1"/>
              <p:nvPr/>
            </p:nvSpPr>
            <p:spPr>
              <a:xfrm>
                <a:off x="7488048" y="2621083"/>
                <a:ext cx="1780467" cy="369218"/>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3" name="文本框 210"/>
              <p:cNvSpPr txBox="1"/>
              <p:nvPr/>
            </p:nvSpPr>
            <p:spPr>
              <a:xfrm>
                <a:off x="7492053" y="2930798"/>
                <a:ext cx="1571976" cy="1083038"/>
              </a:xfrm>
              <a:prstGeom prst="rect">
                <a:avLst/>
              </a:prstGeom>
              <a:noFill/>
            </p:spPr>
            <p:txBody>
              <a:bodyPr wrap="square"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0" name="Group 4"/>
            <p:cNvGrpSpPr>
              <a:grpSpLocks noChangeAspect="1"/>
            </p:cNvGrpSpPr>
            <p:nvPr/>
          </p:nvGrpSpPr>
          <p:grpSpPr bwMode="auto">
            <a:xfrm>
              <a:off x="6321857" y="5034452"/>
              <a:ext cx="347592" cy="407338"/>
              <a:chOff x="1776" y="1776"/>
              <a:chExt cx="64" cy="75"/>
            </a:xfrm>
            <a:solidFill>
              <a:schemeClr val="tx1">
                <a:lumMod val="50000"/>
                <a:lumOff val="50000"/>
              </a:schemeClr>
            </a:solidFill>
            <a:scene3d>
              <a:camera prst="perspectiveFront">
                <a:rot lat="0" lon="1799990" rev="0"/>
              </a:camera>
              <a:lightRig rig="threePt" dir="t"/>
            </a:scene3d>
          </p:grpSpPr>
          <p:sp>
            <p:nvSpPr>
              <p:cNvPr id="118" name="Freeform 5"/>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9" name="Freeform 6"/>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0" name="Freeform 7"/>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1" name="Freeform 8"/>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grpSp>
        <p:nvGrpSpPr>
          <p:cNvPr id="31" name="组合 129"/>
          <p:cNvGrpSpPr/>
          <p:nvPr/>
        </p:nvGrpSpPr>
        <p:grpSpPr>
          <a:xfrm>
            <a:off x="5139152" y="1075942"/>
            <a:ext cx="1361429" cy="3421589"/>
            <a:chOff x="6852202" y="1129344"/>
            <a:chExt cx="1815238" cy="4560711"/>
          </a:xfrm>
        </p:grpSpPr>
        <p:grpSp>
          <p:nvGrpSpPr>
            <p:cNvPr id="32" name="组合 130"/>
            <p:cNvGrpSpPr/>
            <p:nvPr/>
          </p:nvGrpSpPr>
          <p:grpSpPr>
            <a:xfrm>
              <a:off x="7264831" y="1129344"/>
              <a:ext cx="860661" cy="1640723"/>
              <a:chOff x="5537459" y="941354"/>
              <a:chExt cx="946727" cy="1804795"/>
            </a:xfrm>
            <a:scene3d>
              <a:camera prst="orthographicFront">
                <a:rot lat="20967539" lon="19191102" rev="113251"/>
              </a:camera>
              <a:lightRig rig="threePt" dir="t"/>
            </a:scene3d>
          </p:grpSpPr>
          <p:sp>
            <p:nvSpPr>
              <p:cNvPr id="145" name="圆角矩形 144"/>
              <p:cNvSpPr/>
              <p:nvPr/>
            </p:nvSpPr>
            <p:spPr>
              <a:xfrm rot="5400000">
                <a:off x="5108425" y="1370388"/>
                <a:ext cx="1804795" cy="946727"/>
              </a:xfrm>
              <a:prstGeom prst="roundRect">
                <a:avLst>
                  <a:gd name="adj" fmla="val 19898"/>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6" name="圆角矩形 145"/>
              <p:cNvSpPr/>
              <p:nvPr/>
            </p:nvSpPr>
            <p:spPr>
              <a:xfrm rot="5400000">
                <a:off x="5222427" y="1446913"/>
                <a:ext cx="1579634" cy="753287"/>
              </a:xfrm>
              <a:prstGeom prst="roundRect">
                <a:avLst>
                  <a:gd name="adj" fmla="val 1545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32" name="梯形 131"/>
            <p:cNvSpPr/>
            <p:nvPr/>
          </p:nvSpPr>
          <p:spPr>
            <a:xfrm rot="5400000" flipH="1">
              <a:off x="5422466" y="2613513"/>
              <a:ext cx="4506278" cy="1646805"/>
            </a:xfrm>
            <a:prstGeom prst="trapezoid">
              <a:avLst>
                <a:gd name="adj" fmla="val 11105"/>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3" name="组合 132"/>
            <p:cNvGrpSpPr/>
            <p:nvPr/>
          </p:nvGrpSpPr>
          <p:grpSpPr>
            <a:xfrm>
              <a:off x="7411034" y="1166629"/>
              <a:ext cx="568651" cy="996956"/>
              <a:chOff x="5695240" y="977137"/>
              <a:chExt cx="625516" cy="1096651"/>
            </a:xfrm>
            <a:scene3d>
              <a:camera prst="orthographicFront">
                <a:rot lat="20944032" lon="19239453" rev="161931"/>
              </a:camera>
              <a:lightRig rig="threePt" dir="t"/>
            </a:scene3d>
          </p:grpSpPr>
          <p:sp>
            <p:nvSpPr>
              <p:cNvPr id="143" name="任意多边形 142"/>
              <p:cNvSpPr/>
              <p:nvPr/>
            </p:nvSpPr>
            <p:spPr bwMode="auto">
              <a:xfrm rot="5400000">
                <a:off x="5533885" y="1302922"/>
                <a:ext cx="923924" cy="527529"/>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gradFill>
                <a:gsLst>
                  <a:gs pos="38000">
                    <a:srgbClr val="E04949"/>
                  </a:gs>
                  <a:gs pos="0">
                    <a:srgbClr val="E04949"/>
                  </a:gs>
                  <a:gs pos="100000">
                    <a:srgbClr val="E04949"/>
                  </a:gs>
                </a:gsLst>
                <a:lin ang="0" scaled="0"/>
              </a:gradFill>
              <a:ln w="25400">
                <a:noFill/>
              </a:ln>
              <a:effectLst>
                <a:outerShdw blurRad="215900" dist="76200" dir="2700000" algn="tl" rotWithShape="0">
                  <a:prstClr val="black">
                    <a:alpha val="37000"/>
                  </a:prstClr>
                </a:outerShdw>
              </a:effectLst>
            </p:spPr>
            <p:txBody>
              <a:bodyPr vert="horz" wrap="square" lIns="91440" tIns="45720" rIns="91440" bIns="45720" numCol="1" anchor="t" anchorCtr="0" compatLnSpc="1">
                <a:noAutofit/>
              </a:bodyPr>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4" name="任意多边形 143"/>
              <p:cNvSpPr/>
              <p:nvPr/>
            </p:nvSpPr>
            <p:spPr bwMode="auto">
              <a:xfrm rot="5400000">
                <a:off x="5459672" y="1212705"/>
                <a:ext cx="1096651" cy="625516"/>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solidFill>
                <a:schemeClr val="accent1"/>
              </a:solidFill>
              <a:ln w="25400">
                <a:solidFill>
                  <a:schemeClr val="accent1"/>
                </a:solidFill>
              </a:ln>
              <a:effectLst/>
            </p:spPr>
            <p:txBody>
              <a:bodyPr vert="horz" wrap="square" lIns="91440" tIns="45720" rIns="91440" bIns="45720" numCol="1" anchor="t" anchorCtr="0" compatLnSpc="1">
                <a:noAutofit/>
              </a:bodyPr>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34" name="组合 133"/>
            <p:cNvGrpSpPr/>
            <p:nvPr/>
          </p:nvGrpSpPr>
          <p:grpSpPr>
            <a:xfrm>
              <a:off x="7162891" y="2593211"/>
              <a:ext cx="1000117" cy="904556"/>
              <a:chOff x="4123036" y="1134371"/>
              <a:chExt cx="1000117" cy="904556"/>
            </a:xfrm>
            <a:scene3d>
              <a:camera prst="perspectiveFront">
                <a:rot lat="0" lon="19799991" rev="0"/>
              </a:camera>
              <a:lightRig rig="threePt" dir="t"/>
            </a:scene3d>
          </p:grpSpPr>
          <p:sp>
            <p:nvSpPr>
              <p:cNvPr id="141" name="文本框 203"/>
              <p:cNvSpPr txBox="1"/>
              <p:nvPr/>
            </p:nvSpPr>
            <p:spPr>
              <a:xfrm>
                <a:off x="4123036" y="1134371"/>
                <a:ext cx="1000117" cy="492291"/>
              </a:xfrm>
              <a:prstGeom prst="rect">
                <a:avLst/>
              </a:prstGeom>
              <a:noFill/>
            </p:spPr>
            <p:txBody>
              <a:bodyPr wrap="square" rtlCol="0">
                <a:spAutoFit/>
              </a:bodyPr>
              <a:lstStyle/>
              <a:p>
                <a:pPr algn="ct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02</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2" name="文本框 204"/>
              <p:cNvSpPr txBox="1"/>
              <p:nvPr/>
            </p:nvSpPr>
            <p:spPr>
              <a:xfrm>
                <a:off x="4188959" y="1731246"/>
                <a:ext cx="895896" cy="307681"/>
              </a:xfrm>
              <a:prstGeom prst="rect">
                <a:avLst/>
              </a:prstGeom>
              <a:noFill/>
            </p:spPr>
            <p:txBody>
              <a:bodyPr wrap="square" rtlCol="0">
                <a:spAutoFit/>
              </a:bodyPr>
              <a:lstStyle/>
              <a:p>
                <a:pPr algn="ct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5" name="组合 134"/>
            <p:cNvGrpSpPr/>
            <p:nvPr/>
          </p:nvGrpSpPr>
          <p:grpSpPr>
            <a:xfrm>
              <a:off x="6886973" y="3608720"/>
              <a:ext cx="1780467" cy="1392754"/>
              <a:chOff x="7488048" y="2621083"/>
              <a:chExt cx="1780467" cy="1392754"/>
            </a:xfrm>
            <a:scene3d>
              <a:camera prst="perspectiveFront">
                <a:rot lat="0" lon="19799991" rev="0"/>
              </a:camera>
              <a:lightRig rig="threePt" dir="t"/>
            </a:scene3d>
          </p:grpSpPr>
          <p:sp>
            <p:nvSpPr>
              <p:cNvPr id="139" name="文本框 212"/>
              <p:cNvSpPr txBox="1"/>
              <p:nvPr/>
            </p:nvSpPr>
            <p:spPr>
              <a:xfrm>
                <a:off x="7488048" y="2621083"/>
                <a:ext cx="1780467" cy="369218"/>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0" name="文本框 213"/>
              <p:cNvSpPr txBox="1"/>
              <p:nvPr/>
            </p:nvSpPr>
            <p:spPr>
              <a:xfrm>
                <a:off x="7492053" y="2930798"/>
                <a:ext cx="1571976" cy="1083039"/>
              </a:xfrm>
              <a:prstGeom prst="rect">
                <a:avLst/>
              </a:prstGeom>
              <a:noFill/>
            </p:spPr>
            <p:txBody>
              <a:bodyPr wrap="square"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6" name="Group 13"/>
            <p:cNvGrpSpPr>
              <a:grpSpLocks noChangeAspect="1"/>
            </p:cNvGrpSpPr>
            <p:nvPr/>
          </p:nvGrpSpPr>
          <p:grpSpPr bwMode="auto">
            <a:xfrm>
              <a:off x="7975650" y="4994409"/>
              <a:ext cx="423877" cy="428882"/>
              <a:chOff x="2426" y="2781"/>
              <a:chExt cx="593" cy="600"/>
            </a:xfrm>
            <a:solidFill>
              <a:schemeClr val="tx1">
                <a:lumMod val="50000"/>
                <a:lumOff val="50000"/>
              </a:schemeClr>
            </a:solidFill>
            <a:scene3d>
              <a:camera prst="perspectiveFront">
                <a:rot lat="0" lon="19799991" rev="0"/>
              </a:camera>
              <a:lightRig rig="threePt" dir="t"/>
            </a:scene3d>
          </p:grpSpPr>
          <p:sp>
            <p:nvSpPr>
              <p:cNvPr id="137"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8"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solidFill>
                  <a:schemeClr val="accent1"/>
                </a:solidFill>
              </a:ln>
            </p:spPr>
            <p:txBody>
              <a:bodyPr vert="horz" wrap="square" lIns="91440" tIns="45720" rIns="91440" bIns="45720"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grpSp>
        <p:nvGrpSpPr>
          <p:cNvPr id="37" name="组合 146"/>
          <p:cNvGrpSpPr/>
          <p:nvPr/>
        </p:nvGrpSpPr>
        <p:grpSpPr>
          <a:xfrm>
            <a:off x="6374255" y="819360"/>
            <a:ext cx="1520870" cy="3801524"/>
            <a:chOff x="8499007" y="784648"/>
            <a:chExt cx="2027826" cy="5067134"/>
          </a:xfrm>
        </p:grpSpPr>
        <p:grpSp>
          <p:nvGrpSpPr>
            <p:cNvPr id="38" name="组合 147"/>
            <p:cNvGrpSpPr/>
            <p:nvPr/>
          </p:nvGrpSpPr>
          <p:grpSpPr>
            <a:xfrm>
              <a:off x="8910113" y="1110294"/>
              <a:ext cx="860661" cy="1640723"/>
              <a:chOff x="5537459" y="941354"/>
              <a:chExt cx="946727" cy="1804795"/>
            </a:xfrm>
            <a:scene3d>
              <a:camera prst="orthographicFront">
                <a:rot lat="600000" lon="20399993" rev="0"/>
              </a:camera>
              <a:lightRig rig="threePt" dir="t"/>
            </a:scene3d>
          </p:grpSpPr>
          <p:sp>
            <p:nvSpPr>
              <p:cNvPr id="165" name="圆角矩形 164"/>
              <p:cNvSpPr/>
              <p:nvPr/>
            </p:nvSpPr>
            <p:spPr>
              <a:xfrm rot="5400000">
                <a:off x="5108425" y="1370388"/>
                <a:ext cx="1804795" cy="946727"/>
              </a:xfrm>
              <a:prstGeom prst="roundRect">
                <a:avLst>
                  <a:gd name="adj" fmla="val 19898"/>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6" name="圆角矩形 165"/>
              <p:cNvSpPr/>
              <p:nvPr/>
            </p:nvSpPr>
            <p:spPr>
              <a:xfrm rot="5400000">
                <a:off x="5222427" y="1446913"/>
                <a:ext cx="1579634" cy="753287"/>
              </a:xfrm>
              <a:prstGeom prst="roundRect">
                <a:avLst>
                  <a:gd name="adj" fmla="val 1545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49" name="椭圆 148"/>
            <p:cNvSpPr/>
            <p:nvPr/>
          </p:nvSpPr>
          <p:spPr>
            <a:xfrm rot="5400000">
              <a:off x="7505773" y="2830722"/>
              <a:ext cx="5067134" cy="974986"/>
            </a:xfrm>
            <a:prstGeom prst="ellipse">
              <a:avLst/>
            </a:prstGeom>
            <a:gradFill flip="none" rotWithShape="1">
              <a:gsLst>
                <a:gs pos="47000">
                  <a:srgbClr val="747474">
                    <a:alpha val="15000"/>
                  </a:srgbClr>
                </a:gs>
                <a:gs pos="0">
                  <a:schemeClr val="tx1">
                    <a:alpha val="23000"/>
                  </a:schemeClr>
                </a:gs>
                <a:gs pos="100000">
                  <a:srgbClr val="E8E8E8">
                    <a:alpha val="0"/>
                  </a:srgb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0" name="梯形 149"/>
            <p:cNvSpPr/>
            <p:nvPr/>
          </p:nvSpPr>
          <p:spPr>
            <a:xfrm rot="16200000">
              <a:off x="7069271" y="2613513"/>
              <a:ext cx="4506278" cy="1646805"/>
            </a:xfrm>
            <a:prstGeom prst="trapezoid">
              <a:avLst>
                <a:gd name="adj" fmla="val 11105"/>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9" name="组合 150"/>
            <p:cNvGrpSpPr/>
            <p:nvPr/>
          </p:nvGrpSpPr>
          <p:grpSpPr>
            <a:xfrm>
              <a:off x="9053294" y="1145639"/>
              <a:ext cx="568651" cy="996955"/>
              <a:chOff x="5695240" y="977137"/>
              <a:chExt cx="625516" cy="1096651"/>
            </a:xfrm>
            <a:scene3d>
              <a:camera prst="orthographicFront">
                <a:rot lat="600000" lon="20399993" rev="0"/>
              </a:camera>
              <a:lightRig rig="threePt" dir="t"/>
            </a:scene3d>
          </p:grpSpPr>
          <p:sp>
            <p:nvSpPr>
              <p:cNvPr id="163" name="任意多边形 162"/>
              <p:cNvSpPr/>
              <p:nvPr/>
            </p:nvSpPr>
            <p:spPr bwMode="auto">
              <a:xfrm rot="5400000">
                <a:off x="5533884" y="1302921"/>
                <a:ext cx="923924" cy="527529"/>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solidFill>
                <a:srgbClr val="01A9BB"/>
              </a:solidFill>
              <a:ln w="25400">
                <a:noFill/>
              </a:ln>
              <a:effectLst>
                <a:outerShdw blurRad="215900" dist="76200" dir="2700000" algn="tl" rotWithShape="0">
                  <a:prstClr val="black">
                    <a:alpha val="37000"/>
                  </a:prstClr>
                </a:outerShdw>
              </a:effectLst>
            </p:spPr>
            <p:txBody>
              <a:bodyPr vert="horz" wrap="square" lIns="91440" tIns="45720" rIns="91440" bIns="45720" numCol="1" anchor="t" anchorCtr="0" compatLnSpc="1">
                <a:noAutofit/>
              </a:bodyPr>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4" name="任意多边形 163"/>
              <p:cNvSpPr/>
              <p:nvPr/>
            </p:nvSpPr>
            <p:spPr bwMode="auto">
              <a:xfrm rot="5400000">
                <a:off x="5459672" y="1212705"/>
                <a:ext cx="1096651" cy="625516"/>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solidFill>
                <a:schemeClr val="accent1"/>
              </a:solidFill>
              <a:ln w="25400">
                <a:solidFill>
                  <a:schemeClr val="accent1"/>
                </a:solidFill>
              </a:ln>
              <a:effectLst/>
            </p:spPr>
            <p:txBody>
              <a:bodyPr vert="horz" wrap="square" lIns="91440" tIns="45720" rIns="91440" bIns="45720" numCol="1" anchor="t" anchorCtr="0" compatLnSpc="1">
                <a:noAutofit/>
              </a:bodyPr>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41" name="组合 151"/>
            <p:cNvGrpSpPr/>
            <p:nvPr/>
          </p:nvGrpSpPr>
          <p:grpSpPr>
            <a:xfrm>
              <a:off x="8846802" y="2593211"/>
              <a:ext cx="1000117" cy="904558"/>
              <a:chOff x="4123036" y="1134371"/>
              <a:chExt cx="1000117" cy="904558"/>
            </a:xfrm>
            <a:scene3d>
              <a:camera prst="perspectiveFront">
                <a:rot lat="0" lon="1800000" rev="0"/>
              </a:camera>
              <a:lightRig rig="threePt" dir="t"/>
            </a:scene3d>
          </p:grpSpPr>
          <p:sp>
            <p:nvSpPr>
              <p:cNvPr id="161" name="文本框 206"/>
              <p:cNvSpPr txBox="1"/>
              <p:nvPr/>
            </p:nvSpPr>
            <p:spPr>
              <a:xfrm>
                <a:off x="4123036" y="1134371"/>
                <a:ext cx="1000117" cy="492291"/>
              </a:xfrm>
              <a:prstGeom prst="rect">
                <a:avLst/>
              </a:prstGeom>
              <a:noFill/>
            </p:spPr>
            <p:txBody>
              <a:bodyPr wrap="square" rtlCol="0">
                <a:spAutoFit/>
              </a:bodyPr>
              <a:lstStyle/>
              <a:p>
                <a:pPr algn="ct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03</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2" name="文本框 207"/>
              <p:cNvSpPr txBox="1"/>
              <p:nvPr/>
            </p:nvSpPr>
            <p:spPr>
              <a:xfrm>
                <a:off x="4188959" y="1731248"/>
                <a:ext cx="895896" cy="307681"/>
              </a:xfrm>
              <a:prstGeom prst="rect">
                <a:avLst/>
              </a:prstGeom>
              <a:noFill/>
            </p:spPr>
            <p:txBody>
              <a:bodyPr wrap="square" rtlCol="0">
                <a:spAutoFit/>
              </a:bodyPr>
              <a:lstStyle/>
              <a:p>
                <a:pPr algn="ct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44" name="组合 152"/>
            <p:cNvGrpSpPr/>
            <p:nvPr/>
          </p:nvGrpSpPr>
          <p:grpSpPr>
            <a:xfrm>
              <a:off x="8500750" y="3608720"/>
              <a:ext cx="1780467" cy="1392754"/>
              <a:chOff x="7488048" y="2621083"/>
              <a:chExt cx="1780467" cy="1392754"/>
            </a:xfrm>
            <a:scene3d>
              <a:camera prst="perspectiveFront">
                <a:rot lat="0" lon="1800000" rev="0"/>
              </a:camera>
              <a:lightRig rig="threePt" dir="t"/>
            </a:scene3d>
          </p:grpSpPr>
          <p:sp>
            <p:nvSpPr>
              <p:cNvPr id="159" name="文本框 215"/>
              <p:cNvSpPr txBox="1"/>
              <p:nvPr/>
            </p:nvSpPr>
            <p:spPr>
              <a:xfrm>
                <a:off x="7488048" y="2621083"/>
                <a:ext cx="1780467" cy="369218"/>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0" name="文本框 216"/>
              <p:cNvSpPr txBox="1"/>
              <p:nvPr/>
            </p:nvSpPr>
            <p:spPr>
              <a:xfrm>
                <a:off x="7492053" y="2930798"/>
                <a:ext cx="1571976" cy="1083039"/>
              </a:xfrm>
              <a:prstGeom prst="rect">
                <a:avLst/>
              </a:prstGeom>
              <a:noFill/>
            </p:spPr>
            <p:txBody>
              <a:bodyPr wrap="square"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45" name="组合 153"/>
            <p:cNvGrpSpPr/>
            <p:nvPr/>
          </p:nvGrpSpPr>
          <p:grpSpPr>
            <a:xfrm>
              <a:off x="9546100" y="5045457"/>
              <a:ext cx="400684" cy="436036"/>
              <a:chOff x="4873626" y="1965325"/>
              <a:chExt cx="269876" cy="293688"/>
            </a:xfrm>
            <a:solidFill>
              <a:schemeClr val="tx1">
                <a:lumMod val="50000"/>
                <a:lumOff val="50000"/>
              </a:schemeClr>
            </a:solidFill>
            <a:scene3d>
              <a:camera prst="perspectiveFront">
                <a:rot lat="0" lon="1799990" rev="0"/>
              </a:camera>
              <a:lightRig rig="threePt" dir="t"/>
            </a:scene3d>
          </p:grpSpPr>
          <p:sp>
            <p:nvSpPr>
              <p:cNvPr id="155" name="Freeform 502"/>
              <p:cNvSpPr/>
              <p:nvPr/>
            </p:nvSpPr>
            <p:spPr bwMode="auto">
              <a:xfrm>
                <a:off x="4873626"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56" name="Freeform 503"/>
              <p:cNvSpPr/>
              <p:nvPr/>
            </p:nvSpPr>
            <p:spPr bwMode="auto">
              <a:xfrm>
                <a:off x="4884739"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57" name="Freeform 504"/>
              <p:cNvSpPr/>
              <p:nvPr/>
            </p:nvSpPr>
            <p:spPr bwMode="auto">
              <a:xfrm>
                <a:off x="4940301"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58" name="Freeform 505"/>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0">
        <p15:prstTrans prst="drap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7"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p:cTn id="11" dur="500" fill="hold"/>
                                        <p:tgtEl>
                                          <p:spTgt spid="25"/>
                                        </p:tgtEl>
                                        <p:attrNameLst>
                                          <p:attrName>ppt_x</p:attrName>
                                        </p:attrNameLst>
                                      </p:cBhvr>
                                      <p:tavLst>
                                        <p:tav tm="0">
                                          <p:val>
                                            <p:strVal val="#ppt_x-#ppt_w/2"/>
                                          </p:val>
                                        </p:tav>
                                        <p:tav tm="100000">
                                          <p:val>
                                            <p:strVal val="#ppt_x"/>
                                          </p:val>
                                        </p:tav>
                                      </p:tavLst>
                                    </p:anim>
                                    <p:anim calcmode="lin" valueType="num">
                                      <p:cBhvr>
                                        <p:cTn id="12" dur="500" fill="hold"/>
                                        <p:tgtEl>
                                          <p:spTgt spid="25"/>
                                        </p:tgtEl>
                                        <p:attrNameLst>
                                          <p:attrName>ppt_y</p:attrName>
                                        </p:attrNameLst>
                                      </p:cBhvr>
                                      <p:tavLst>
                                        <p:tav tm="0">
                                          <p:val>
                                            <p:strVal val="#ppt_y"/>
                                          </p:val>
                                        </p:tav>
                                        <p:tav tm="100000">
                                          <p:val>
                                            <p:strVal val="#ppt_y"/>
                                          </p:val>
                                        </p:tav>
                                      </p:tavLst>
                                    </p:anim>
                                    <p:anim calcmode="lin" valueType="num">
                                      <p:cBhvr>
                                        <p:cTn id="13" dur="500" fill="hold"/>
                                        <p:tgtEl>
                                          <p:spTgt spid="25"/>
                                        </p:tgtEl>
                                        <p:attrNameLst>
                                          <p:attrName>ppt_w</p:attrName>
                                        </p:attrNameLst>
                                      </p:cBhvr>
                                      <p:tavLst>
                                        <p:tav tm="0">
                                          <p:val>
                                            <p:fltVal val="0"/>
                                          </p:val>
                                        </p:tav>
                                        <p:tav tm="100000">
                                          <p:val>
                                            <p:strVal val="#ppt_w"/>
                                          </p:val>
                                        </p:tav>
                                      </p:tavLst>
                                    </p:anim>
                                    <p:anim calcmode="lin" valueType="num">
                                      <p:cBhvr>
                                        <p:cTn id="14" dur="500" fill="hold"/>
                                        <p:tgtEl>
                                          <p:spTgt spid="25"/>
                                        </p:tgtEl>
                                        <p:attrNameLst>
                                          <p:attrName>ppt_h</p:attrName>
                                        </p:attrNameLst>
                                      </p:cBhvr>
                                      <p:tavLst>
                                        <p:tav tm="0">
                                          <p:val>
                                            <p:strVal val="#ppt_h"/>
                                          </p:val>
                                        </p:tav>
                                        <p:tav tm="100000">
                                          <p:val>
                                            <p:strVal val="#ppt_h"/>
                                          </p:val>
                                        </p:tav>
                                      </p:tavLst>
                                    </p:anim>
                                  </p:childTnLst>
                                </p:cTn>
                              </p:par>
                              <p:par>
                                <p:cTn id="15" presetID="10" presetClass="entr" presetSubtype="0" fill="hold" grpId="0" nodeType="withEffect">
                                  <p:stCondLst>
                                    <p:cond delay="500"/>
                                  </p:stCondLst>
                                  <p:childTnLst>
                                    <p:set>
                                      <p:cBhvr>
                                        <p:cTn id="16" dur="1" fill="hold">
                                          <p:stCondLst>
                                            <p:cond delay="0"/>
                                          </p:stCondLst>
                                        </p:cTn>
                                        <p:tgtEl>
                                          <p:spTgt spid="110"/>
                                        </p:tgtEl>
                                        <p:attrNameLst>
                                          <p:attrName>style.visibility</p:attrName>
                                        </p:attrNameLst>
                                      </p:cBhvr>
                                      <p:to>
                                        <p:strVal val="visible"/>
                                      </p:to>
                                    </p:set>
                                    <p:animEffect transition="in" filter="fade">
                                      <p:cBhvr>
                                        <p:cTn id="17" dur="500"/>
                                        <p:tgtEl>
                                          <p:spTgt spid="110"/>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09"/>
                                        </p:tgtEl>
                                        <p:attrNameLst>
                                          <p:attrName>style.visibility</p:attrName>
                                        </p:attrNameLst>
                                      </p:cBhvr>
                                      <p:to>
                                        <p:strVal val="visible"/>
                                      </p:to>
                                    </p:set>
                                    <p:animEffect transition="in" filter="fade">
                                      <p:cBhvr>
                                        <p:cTn id="20" dur="500"/>
                                        <p:tgtEl>
                                          <p:spTgt spid="109"/>
                                        </p:tgtEl>
                                      </p:cBhvr>
                                    </p:animEffect>
                                  </p:childTnLst>
                                </p:cTn>
                              </p:par>
                              <p:par>
                                <p:cTn id="21" presetID="17" presetClass="entr" presetSubtype="8" fill="hold" nodeType="withEffect">
                                  <p:stCondLst>
                                    <p:cond delay="500"/>
                                  </p:stCondLst>
                                  <p:childTnLst>
                                    <p:set>
                                      <p:cBhvr>
                                        <p:cTn id="22" dur="1" fill="hold">
                                          <p:stCondLst>
                                            <p:cond delay="0"/>
                                          </p:stCondLst>
                                        </p:cTn>
                                        <p:tgtEl>
                                          <p:spTgt spid="31"/>
                                        </p:tgtEl>
                                        <p:attrNameLst>
                                          <p:attrName>style.visibility</p:attrName>
                                        </p:attrNameLst>
                                      </p:cBhvr>
                                      <p:to>
                                        <p:strVal val="visible"/>
                                      </p:to>
                                    </p:set>
                                    <p:anim calcmode="lin" valueType="num">
                                      <p:cBhvr>
                                        <p:cTn id="23" dur="500" fill="hold"/>
                                        <p:tgtEl>
                                          <p:spTgt spid="31"/>
                                        </p:tgtEl>
                                        <p:attrNameLst>
                                          <p:attrName>ppt_x</p:attrName>
                                        </p:attrNameLst>
                                      </p:cBhvr>
                                      <p:tavLst>
                                        <p:tav tm="0">
                                          <p:val>
                                            <p:strVal val="#ppt_x-#ppt_w/2"/>
                                          </p:val>
                                        </p:tav>
                                        <p:tav tm="100000">
                                          <p:val>
                                            <p:strVal val="#ppt_x"/>
                                          </p:val>
                                        </p:tav>
                                      </p:tavLst>
                                    </p:anim>
                                    <p:anim calcmode="lin" valueType="num">
                                      <p:cBhvr>
                                        <p:cTn id="24" dur="500" fill="hold"/>
                                        <p:tgtEl>
                                          <p:spTgt spid="31"/>
                                        </p:tgtEl>
                                        <p:attrNameLst>
                                          <p:attrName>ppt_y</p:attrName>
                                        </p:attrNameLst>
                                      </p:cBhvr>
                                      <p:tavLst>
                                        <p:tav tm="0">
                                          <p:val>
                                            <p:strVal val="#ppt_y"/>
                                          </p:val>
                                        </p:tav>
                                        <p:tav tm="100000">
                                          <p:val>
                                            <p:strVal val="#ppt_y"/>
                                          </p:val>
                                        </p:tav>
                                      </p:tavLst>
                                    </p:anim>
                                    <p:anim calcmode="lin" valueType="num">
                                      <p:cBhvr>
                                        <p:cTn id="25" dur="500" fill="hold"/>
                                        <p:tgtEl>
                                          <p:spTgt spid="31"/>
                                        </p:tgtEl>
                                        <p:attrNameLst>
                                          <p:attrName>ppt_w</p:attrName>
                                        </p:attrNameLst>
                                      </p:cBhvr>
                                      <p:tavLst>
                                        <p:tav tm="0">
                                          <p:val>
                                            <p:fltVal val="0"/>
                                          </p:val>
                                        </p:tav>
                                        <p:tav tm="100000">
                                          <p:val>
                                            <p:strVal val="#ppt_w"/>
                                          </p:val>
                                        </p:tav>
                                      </p:tavLst>
                                    </p:anim>
                                    <p:anim calcmode="lin" valueType="num">
                                      <p:cBhvr>
                                        <p:cTn id="26" dur="500" fill="hold"/>
                                        <p:tgtEl>
                                          <p:spTgt spid="31"/>
                                        </p:tgtEl>
                                        <p:attrNameLst>
                                          <p:attrName>ppt_h</p:attrName>
                                        </p:attrNameLst>
                                      </p:cBhvr>
                                      <p:tavLst>
                                        <p:tav tm="0">
                                          <p:val>
                                            <p:strVal val="#ppt_h"/>
                                          </p:val>
                                        </p:tav>
                                        <p:tav tm="100000">
                                          <p:val>
                                            <p:strVal val="#ppt_h"/>
                                          </p:val>
                                        </p:tav>
                                      </p:tavLst>
                                    </p:anim>
                                  </p:childTnLst>
                                </p:cTn>
                              </p:par>
                              <p:par>
                                <p:cTn id="27" presetID="17" presetClass="entr" presetSubtype="8" fill="hold" nodeType="withEffect">
                                  <p:stCondLst>
                                    <p:cond delay="1000"/>
                                  </p:stCondLst>
                                  <p:childTnLst>
                                    <p:set>
                                      <p:cBhvr>
                                        <p:cTn id="28" dur="1" fill="hold">
                                          <p:stCondLst>
                                            <p:cond delay="0"/>
                                          </p:stCondLst>
                                        </p:cTn>
                                        <p:tgtEl>
                                          <p:spTgt spid="37"/>
                                        </p:tgtEl>
                                        <p:attrNameLst>
                                          <p:attrName>style.visibility</p:attrName>
                                        </p:attrNameLst>
                                      </p:cBhvr>
                                      <p:to>
                                        <p:strVal val="visible"/>
                                      </p:to>
                                    </p:set>
                                    <p:anim calcmode="lin" valueType="num">
                                      <p:cBhvr>
                                        <p:cTn id="29" dur="500" fill="hold"/>
                                        <p:tgtEl>
                                          <p:spTgt spid="37"/>
                                        </p:tgtEl>
                                        <p:attrNameLst>
                                          <p:attrName>ppt_x</p:attrName>
                                        </p:attrNameLst>
                                      </p:cBhvr>
                                      <p:tavLst>
                                        <p:tav tm="0">
                                          <p:val>
                                            <p:strVal val="#ppt_x-#ppt_w/2"/>
                                          </p:val>
                                        </p:tav>
                                        <p:tav tm="100000">
                                          <p:val>
                                            <p:strVal val="#ppt_x"/>
                                          </p:val>
                                        </p:tav>
                                      </p:tavLst>
                                    </p:anim>
                                    <p:anim calcmode="lin" valueType="num">
                                      <p:cBhvr>
                                        <p:cTn id="30" dur="500" fill="hold"/>
                                        <p:tgtEl>
                                          <p:spTgt spid="37"/>
                                        </p:tgtEl>
                                        <p:attrNameLst>
                                          <p:attrName>ppt_y</p:attrName>
                                        </p:attrNameLst>
                                      </p:cBhvr>
                                      <p:tavLst>
                                        <p:tav tm="0">
                                          <p:val>
                                            <p:strVal val="#ppt_y"/>
                                          </p:val>
                                        </p:tav>
                                        <p:tav tm="100000">
                                          <p:val>
                                            <p:strVal val="#ppt_y"/>
                                          </p:val>
                                        </p:tav>
                                      </p:tavLst>
                                    </p:anim>
                                    <p:anim calcmode="lin" valueType="num">
                                      <p:cBhvr>
                                        <p:cTn id="31" dur="500" fill="hold"/>
                                        <p:tgtEl>
                                          <p:spTgt spid="37"/>
                                        </p:tgtEl>
                                        <p:attrNameLst>
                                          <p:attrName>ppt_w</p:attrName>
                                        </p:attrNameLst>
                                      </p:cBhvr>
                                      <p:tavLst>
                                        <p:tav tm="0">
                                          <p:val>
                                            <p:fltVal val="0"/>
                                          </p:val>
                                        </p:tav>
                                        <p:tav tm="100000">
                                          <p:val>
                                            <p:strVal val="#ppt_w"/>
                                          </p:val>
                                        </p:tav>
                                      </p:tavLst>
                                    </p:anim>
                                    <p:anim calcmode="lin" valueType="num">
                                      <p:cBhvr>
                                        <p:cTn id="32" dur="500" fill="hold"/>
                                        <p:tgtEl>
                                          <p:spTgt spid="3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Box 39"/>
          <p:cNvSpPr txBox="1"/>
          <p:nvPr/>
        </p:nvSpPr>
        <p:spPr>
          <a:xfrm>
            <a:off x="1654180" y="5919748"/>
            <a:ext cx="815909" cy="338811"/>
          </a:xfrm>
          <a:prstGeom prst="rect">
            <a:avLst/>
          </a:prstGeom>
          <a:noFill/>
        </p:spPr>
        <p:txBody>
          <a:bodyPr wrap="none" lIns="61109" tIns="30555" rIns="61109" bIns="30555" rtlCol="0">
            <a:spAutoFit/>
          </a:bodyPr>
          <a:lstStyle/>
          <a:p>
            <a:r>
              <a:rPr lang="zh-CN" altLang="en-US" dirty="0"/>
              <a:t>延迟符</a:t>
            </a:r>
            <a:endParaRPr lang="zh-CN" altLang="en-US" dirty="0"/>
          </a:p>
        </p:txBody>
      </p:sp>
      <p:grpSp>
        <p:nvGrpSpPr>
          <p:cNvPr id="3" name="组合 40"/>
          <p:cNvGrpSpPr/>
          <p:nvPr/>
        </p:nvGrpSpPr>
        <p:grpSpPr>
          <a:xfrm>
            <a:off x="4030891" y="1334008"/>
            <a:ext cx="768479" cy="242466"/>
            <a:chOff x="4030890" y="1333596"/>
            <a:chExt cx="768479" cy="242391"/>
          </a:xfrm>
          <a:solidFill>
            <a:schemeClr val="accent6"/>
          </a:solidFill>
        </p:grpSpPr>
        <p:sp>
          <p:nvSpPr>
            <p:cNvPr id="42" name="Freeform 37"/>
            <p:cNvSpPr/>
            <p:nvPr/>
          </p:nvSpPr>
          <p:spPr bwMode="auto">
            <a:xfrm>
              <a:off x="4065711" y="1333596"/>
              <a:ext cx="733658" cy="230912"/>
            </a:xfrm>
            <a:custGeom>
              <a:avLst/>
              <a:gdLst>
                <a:gd name="T0" fmla="*/ 498 w 498"/>
                <a:gd name="T1" fmla="*/ 77 h 157"/>
                <a:gd name="T2" fmla="*/ 422 w 498"/>
                <a:gd name="T3" fmla="*/ 155 h 157"/>
                <a:gd name="T4" fmla="*/ 77 w 498"/>
                <a:gd name="T5" fmla="*/ 157 h 157"/>
                <a:gd name="T6" fmla="*/ 0 w 498"/>
                <a:gd name="T7" fmla="*/ 80 h 157"/>
                <a:gd name="T8" fmla="*/ 0 w 498"/>
                <a:gd name="T9" fmla="*/ 80 h 157"/>
                <a:gd name="T10" fmla="*/ 76 w 498"/>
                <a:gd name="T11" fmla="*/ 3 h 157"/>
                <a:gd name="T12" fmla="*/ 421 w 498"/>
                <a:gd name="T13" fmla="*/ 0 h 157"/>
                <a:gd name="T14" fmla="*/ 498 w 498"/>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157">
                  <a:moveTo>
                    <a:pt x="498" y="77"/>
                  </a:moveTo>
                  <a:cubicBezTo>
                    <a:pt x="498" y="120"/>
                    <a:pt x="464" y="154"/>
                    <a:pt x="422" y="155"/>
                  </a:cubicBezTo>
                  <a:cubicBezTo>
                    <a:pt x="77" y="157"/>
                    <a:pt x="77" y="157"/>
                    <a:pt x="77" y="157"/>
                  </a:cubicBezTo>
                  <a:cubicBezTo>
                    <a:pt x="35" y="157"/>
                    <a:pt x="0" y="123"/>
                    <a:pt x="0" y="80"/>
                  </a:cubicBezTo>
                  <a:cubicBezTo>
                    <a:pt x="0" y="80"/>
                    <a:pt x="0" y="80"/>
                    <a:pt x="0" y="80"/>
                  </a:cubicBezTo>
                  <a:cubicBezTo>
                    <a:pt x="0" y="38"/>
                    <a:pt x="34" y="3"/>
                    <a:pt x="76" y="3"/>
                  </a:cubicBezTo>
                  <a:cubicBezTo>
                    <a:pt x="421" y="0"/>
                    <a:pt x="421" y="0"/>
                    <a:pt x="421" y="0"/>
                  </a:cubicBezTo>
                  <a:cubicBezTo>
                    <a:pt x="463" y="0"/>
                    <a:pt x="498" y="34"/>
                    <a:pt x="498" y="77"/>
                  </a:cubicBezTo>
                  <a:close/>
                </a:path>
              </a:pathLst>
            </a:custGeom>
            <a:grpFill/>
            <a:ln>
              <a:noFill/>
            </a:ln>
          </p:spPr>
          <p:txBody>
            <a:bodyPr vert="horz" wrap="square" lIns="91440" tIns="45720" rIns="91440" bIns="45720" numCol="1" anchor="t" anchorCtr="0" compatLnSpc="1"/>
            <a:lstStyle/>
            <a:p>
              <a:endParaRPr lang="zh-CN" altLang="en-US" sz="1100"/>
            </a:p>
          </p:txBody>
        </p:sp>
        <p:sp>
          <p:nvSpPr>
            <p:cNvPr id="43" name="文本框 30"/>
            <p:cNvSpPr txBox="1"/>
            <p:nvPr/>
          </p:nvSpPr>
          <p:spPr>
            <a:xfrm>
              <a:off x="4030890" y="1337534"/>
              <a:ext cx="279564" cy="238453"/>
            </a:xfrm>
            <a:prstGeom prst="rect">
              <a:avLst/>
            </a:prstGeom>
            <a:solidFill>
              <a:schemeClr val="accent1"/>
            </a:solidFill>
            <a:ln>
              <a:noFill/>
            </a:ln>
          </p:spPr>
          <p:txBody>
            <a:bodyPr wrap="none" lIns="68580" tIns="34290" rIns="68580" bIns="34290" rtlCol="0">
              <a:spAutoFit/>
            </a:bodyPr>
            <a:lstStyle/>
            <a:p>
              <a:r>
                <a:rPr lang="en-US" altLang="zh-CN" sz="1100" dirty="0">
                  <a:latin typeface="Arial Unicode MS" panose="020B0604020202020204" charset="-122"/>
                  <a:ea typeface="Arial Unicode MS" panose="020B0604020202020204" charset="-122"/>
                  <a:cs typeface="Arial Unicode MS" panose="020B0604020202020204" charset="-122"/>
                </a:rPr>
                <a:t>01</a:t>
              </a:r>
              <a:endParaRPr lang="zh-CN" altLang="en-US" sz="1100" dirty="0">
                <a:latin typeface="Arial Unicode MS" panose="020B0604020202020204" charset="-122"/>
                <a:ea typeface="Arial Unicode MS" panose="020B0604020202020204" charset="-122"/>
                <a:cs typeface="Arial Unicode MS" panose="020B0604020202020204" charset="-122"/>
              </a:endParaRPr>
            </a:p>
          </p:txBody>
        </p:sp>
      </p:grpSp>
      <p:grpSp>
        <p:nvGrpSpPr>
          <p:cNvPr id="4" name="组合 43"/>
          <p:cNvGrpSpPr/>
          <p:nvPr/>
        </p:nvGrpSpPr>
        <p:grpSpPr>
          <a:xfrm>
            <a:off x="3995937" y="2012198"/>
            <a:ext cx="767017" cy="238527"/>
            <a:chOff x="3968280" y="1999295"/>
            <a:chExt cx="767017" cy="238453"/>
          </a:xfrm>
          <a:solidFill>
            <a:schemeClr val="accent6"/>
          </a:solidFill>
        </p:grpSpPr>
        <p:sp>
          <p:nvSpPr>
            <p:cNvPr id="45" name="Freeform 33"/>
            <p:cNvSpPr/>
            <p:nvPr/>
          </p:nvSpPr>
          <p:spPr bwMode="auto">
            <a:xfrm>
              <a:off x="3968280" y="2006846"/>
              <a:ext cx="735606" cy="229938"/>
            </a:xfrm>
            <a:custGeom>
              <a:avLst/>
              <a:gdLst>
                <a:gd name="T0" fmla="*/ 499 w 499"/>
                <a:gd name="T1" fmla="*/ 77 h 156"/>
                <a:gd name="T2" fmla="*/ 422 w 499"/>
                <a:gd name="T3" fmla="*/ 154 h 156"/>
                <a:gd name="T4" fmla="*/ 78 w 499"/>
                <a:gd name="T5" fmla="*/ 156 h 156"/>
                <a:gd name="T6" fmla="*/ 1 w 499"/>
                <a:gd name="T7" fmla="*/ 80 h 156"/>
                <a:gd name="T8" fmla="*/ 1 w 499"/>
                <a:gd name="T9" fmla="*/ 80 h 156"/>
                <a:gd name="T10" fmla="*/ 77 w 499"/>
                <a:gd name="T11" fmla="*/ 2 h 156"/>
                <a:gd name="T12" fmla="*/ 421 w 499"/>
                <a:gd name="T13" fmla="*/ 0 h 156"/>
                <a:gd name="T14" fmla="*/ 499 w 499"/>
                <a:gd name="T15" fmla="*/ 77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6">
                  <a:moveTo>
                    <a:pt x="499" y="77"/>
                  </a:moveTo>
                  <a:cubicBezTo>
                    <a:pt x="499" y="119"/>
                    <a:pt x="465" y="154"/>
                    <a:pt x="422" y="154"/>
                  </a:cubicBezTo>
                  <a:cubicBezTo>
                    <a:pt x="78" y="156"/>
                    <a:pt x="78" y="156"/>
                    <a:pt x="78" y="156"/>
                  </a:cubicBezTo>
                  <a:cubicBezTo>
                    <a:pt x="36" y="156"/>
                    <a:pt x="1" y="122"/>
                    <a:pt x="1" y="80"/>
                  </a:cubicBezTo>
                  <a:cubicBezTo>
                    <a:pt x="1" y="80"/>
                    <a:pt x="1" y="80"/>
                    <a:pt x="1" y="80"/>
                  </a:cubicBezTo>
                  <a:cubicBezTo>
                    <a:pt x="0" y="37"/>
                    <a:pt x="35" y="2"/>
                    <a:pt x="77" y="2"/>
                  </a:cubicBezTo>
                  <a:cubicBezTo>
                    <a:pt x="421" y="0"/>
                    <a:pt x="421" y="0"/>
                    <a:pt x="421" y="0"/>
                  </a:cubicBezTo>
                  <a:cubicBezTo>
                    <a:pt x="464" y="0"/>
                    <a:pt x="499" y="34"/>
                    <a:pt x="499" y="77"/>
                  </a:cubicBezTo>
                  <a:close/>
                </a:path>
              </a:pathLst>
            </a:custGeom>
            <a:grpFill/>
            <a:ln>
              <a:noFill/>
            </a:ln>
          </p:spPr>
          <p:txBody>
            <a:bodyPr vert="horz" wrap="square" lIns="91440" tIns="45720" rIns="91440" bIns="45720" numCol="1" anchor="t" anchorCtr="0" compatLnSpc="1"/>
            <a:lstStyle/>
            <a:p>
              <a:endParaRPr lang="zh-CN" altLang="en-US" sz="1100"/>
            </a:p>
          </p:txBody>
        </p:sp>
        <p:sp>
          <p:nvSpPr>
            <p:cNvPr id="46" name="文本框 91"/>
            <p:cNvSpPr txBox="1"/>
            <p:nvPr/>
          </p:nvSpPr>
          <p:spPr>
            <a:xfrm>
              <a:off x="4455733" y="1999295"/>
              <a:ext cx="279564" cy="238453"/>
            </a:xfrm>
            <a:prstGeom prst="rect">
              <a:avLst/>
            </a:prstGeom>
            <a:solidFill>
              <a:schemeClr val="accent2"/>
            </a:solidFill>
          </p:spPr>
          <p:txBody>
            <a:bodyPr wrap="none" lIns="68580" tIns="34290" rIns="68580" bIns="34290" rtlCol="0">
              <a:spAutoFit/>
            </a:bodyPr>
            <a:lstStyle/>
            <a:p>
              <a:r>
                <a:rPr lang="en-US" altLang="zh-CN" sz="1100" dirty="0">
                  <a:latin typeface="Arial Unicode MS" panose="020B0604020202020204" charset="-122"/>
                  <a:ea typeface="Arial Unicode MS" panose="020B0604020202020204" charset="-122"/>
                  <a:cs typeface="Arial Unicode MS" panose="020B0604020202020204" charset="-122"/>
                </a:rPr>
                <a:t>02</a:t>
              </a:r>
              <a:endParaRPr lang="zh-CN" altLang="en-US" sz="1100" dirty="0">
                <a:latin typeface="Arial Unicode MS" panose="020B0604020202020204" charset="-122"/>
                <a:ea typeface="Arial Unicode MS" panose="020B0604020202020204" charset="-122"/>
                <a:cs typeface="Arial Unicode MS" panose="020B0604020202020204" charset="-122"/>
              </a:endParaRPr>
            </a:p>
          </p:txBody>
        </p:sp>
      </p:grpSp>
      <p:grpSp>
        <p:nvGrpSpPr>
          <p:cNvPr id="5" name="组合 46"/>
          <p:cNvGrpSpPr/>
          <p:nvPr/>
        </p:nvGrpSpPr>
        <p:grpSpPr>
          <a:xfrm>
            <a:off x="4009466" y="2653814"/>
            <a:ext cx="778559" cy="238601"/>
            <a:chOff x="4020810" y="2652995"/>
            <a:chExt cx="778559" cy="238527"/>
          </a:xfrm>
          <a:solidFill>
            <a:schemeClr val="accent6"/>
          </a:solidFill>
        </p:grpSpPr>
        <p:sp>
          <p:nvSpPr>
            <p:cNvPr id="48" name="Freeform 36"/>
            <p:cNvSpPr/>
            <p:nvPr/>
          </p:nvSpPr>
          <p:spPr bwMode="auto">
            <a:xfrm>
              <a:off x="4065711" y="2660610"/>
              <a:ext cx="733658" cy="230912"/>
            </a:xfrm>
            <a:custGeom>
              <a:avLst/>
              <a:gdLst>
                <a:gd name="T0" fmla="*/ 498 w 498"/>
                <a:gd name="T1" fmla="*/ 77 h 157"/>
                <a:gd name="T2" fmla="*/ 422 w 498"/>
                <a:gd name="T3" fmla="*/ 154 h 157"/>
                <a:gd name="T4" fmla="*/ 77 w 498"/>
                <a:gd name="T5" fmla="*/ 156 h 157"/>
                <a:gd name="T6" fmla="*/ 0 w 498"/>
                <a:gd name="T7" fmla="*/ 80 h 157"/>
                <a:gd name="T8" fmla="*/ 0 w 498"/>
                <a:gd name="T9" fmla="*/ 80 h 157"/>
                <a:gd name="T10" fmla="*/ 76 w 498"/>
                <a:gd name="T11" fmla="*/ 2 h 157"/>
                <a:gd name="T12" fmla="*/ 421 w 498"/>
                <a:gd name="T13" fmla="*/ 0 h 157"/>
                <a:gd name="T14" fmla="*/ 498 w 498"/>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157">
                  <a:moveTo>
                    <a:pt x="498" y="77"/>
                  </a:moveTo>
                  <a:cubicBezTo>
                    <a:pt x="498" y="119"/>
                    <a:pt x="464" y="154"/>
                    <a:pt x="422" y="154"/>
                  </a:cubicBezTo>
                  <a:cubicBezTo>
                    <a:pt x="77" y="156"/>
                    <a:pt x="77" y="156"/>
                    <a:pt x="77" y="156"/>
                  </a:cubicBezTo>
                  <a:cubicBezTo>
                    <a:pt x="35" y="157"/>
                    <a:pt x="0" y="122"/>
                    <a:pt x="0" y="80"/>
                  </a:cubicBezTo>
                  <a:cubicBezTo>
                    <a:pt x="0" y="80"/>
                    <a:pt x="0" y="80"/>
                    <a:pt x="0" y="80"/>
                  </a:cubicBezTo>
                  <a:cubicBezTo>
                    <a:pt x="0" y="37"/>
                    <a:pt x="34" y="2"/>
                    <a:pt x="76" y="2"/>
                  </a:cubicBezTo>
                  <a:cubicBezTo>
                    <a:pt x="421" y="0"/>
                    <a:pt x="421" y="0"/>
                    <a:pt x="421" y="0"/>
                  </a:cubicBezTo>
                  <a:cubicBezTo>
                    <a:pt x="463" y="0"/>
                    <a:pt x="498" y="34"/>
                    <a:pt x="498" y="77"/>
                  </a:cubicBezTo>
                  <a:close/>
                </a:path>
              </a:pathLst>
            </a:custGeom>
            <a:grpFill/>
            <a:ln>
              <a:noFill/>
            </a:ln>
          </p:spPr>
          <p:txBody>
            <a:bodyPr vert="horz" wrap="square" lIns="91440" tIns="45720" rIns="91440" bIns="45720" numCol="1" anchor="t" anchorCtr="0" compatLnSpc="1"/>
            <a:lstStyle/>
            <a:p>
              <a:endParaRPr lang="zh-CN" altLang="en-US" sz="1100"/>
            </a:p>
          </p:txBody>
        </p:sp>
        <p:sp>
          <p:nvSpPr>
            <p:cNvPr id="49" name="文本框 92"/>
            <p:cNvSpPr txBox="1"/>
            <p:nvPr/>
          </p:nvSpPr>
          <p:spPr>
            <a:xfrm>
              <a:off x="4020810" y="2652995"/>
              <a:ext cx="279564" cy="238453"/>
            </a:xfrm>
            <a:prstGeom prst="rect">
              <a:avLst/>
            </a:prstGeom>
            <a:solidFill>
              <a:schemeClr val="accent3"/>
            </a:solidFill>
          </p:spPr>
          <p:txBody>
            <a:bodyPr wrap="none" lIns="68580" tIns="34290" rIns="68580" bIns="34290" rtlCol="0">
              <a:spAutoFit/>
            </a:bodyPr>
            <a:lstStyle/>
            <a:p>
              <a:r>
                <a:rPr lang="en-US" altLang="zh-CN" sz="1100" dirty="0">
                  <a:latin typeface="Arial Unicode MS" panose="020B0604020202020204" charset="-122"/>
                  <a:ea typeface="Arial Unicode MS" panose="020B0604020202020204" charset="-122"/>
                  <a:cs typeface="Arial Unicode MS" panose="020B0604020202020204" charset="-122"/>
                </a:rPr>
                <a:t>03</a:t>
              </a:r>
              <a:endParaRPr lang="zh-CN" altLang="en-US" sz="1100" dirty="0">
                <a:latin typeface="Arial Unicode MS" panose="020B0604020202020204" charset="-122"/>
                <a:ea typeface="Arial Unicode MS" panose="020B0604020202020204" charset="-122"/>
                <a:cs typeface="Arial Unicode MS" panose="020B0604020202020204" charset="-122"/>
              </a:endParaRPr>
            </a:p>
          </p:txBody>
        </p:sp>
      </p:grpSp>
      <p:grpSp>
        <p:nvGrpSpPr>
          <p:cNvPr id="6" name="组合 49"/>
          <p:cNvGrpSpPr/>
          <p:nvPr/>
        </p:nvGrpSpPr>
        <p:grpSpPr>
          <a:xfrm>
            <a:off x="3995936" y="3261128"/>
            <a:ext cx="754214" cy="238527"/>
            <a:chOff x="3968280" y="3316411"/>
            <a:chExt cx="754214" cy="238453"/>
          </a:xfrm>
          <a:solidFill>
            <a:schemeClr val="accent6"/>
          </a:solidFill>
        </p:grpSpPr>
        <p:sp>
          <p:nvSpPr>
            <p:cNvPr id="51" name="Freeform 35"/>
            <p:cNvSpPr/>
            <p:nvPr/>
          </p:nvSpPr>
          <p:spPr bwMode="auto">
            <a:xfrm>
              <a:off x="3968280" y="3320219"/>
              <a:ext cx="735606" cy="230912"/>
            </a:xfrm>
            <a:custGeom>
              <a:avLst/>
              <a:gdLst>
                <a:gd name="T0" fmla="*/ 499 w 499"/>
                <a:gd name="T1" fmla="*/ 77 h 157"/>
                <a:gd name="T2" fmla="*/ 422 w 499"/>
                <a:gd name="T3" fmla="*/ 155 h 157"/>
                <a:gd name="T4" fmla="*/ 78 w 499"/>
                <a:gd name="T5" fmla="*/ 157 h 157"/>
                <a:gd name="T6" fmla="*/ 1 w 499"/>
                <a:gd name="T7" fmla="*/ 80 h 157"/>
                <a:gd name="T8" fmla="*/ 1 w 499"/>
                <a:gd name="T9" fmla="*/ 80 h 157"/>
                <a:gd name="T10" fmla="*/ 77 w 499"/>
                <a:gd name="T11" fmla="*/ 3 h 157"/>
                <a:gd name="T12" fmla="*/ 421 w 499"/>
                <a:gd name="T13" fmla="*/ 1 h 157"/>
                <a:gd name="T14" fmla="*/ 499 w 499"/>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7">
                  <a:moveTo>
                    <a:pt x="499" y="77"/>
                  </a:moveTo>
                  <a:cubicBezTo>
                    <a:pt x="499" y="120"/>
                    <a:pt x="465" y="155"/>
                    <a:pt x="422" y="155"/>
                  </a:cubicBezTo>
                  <a:cubicBezTo>
                    <a:pt x="78" y="157"/>
                    <a:pt x="78" y="157"/>
                    <a:pt x="78" y="157"/>
                  </a:cubicBezTo>
                  <a:cubicBezTo>
                    <a:pt x="36" y="157"/>
                    <a:pt x="1" y="123"/>
                    <a:pt x="1" y="80"/>
                  </a:cubicBezTo>
                  <a:cubicBezTo>
                    <a:pt x="1" y="80"/>
                    <a:pt x="1" y="80"/>
                    <a:pt x="1" y="80"/>
                  </a:cubicBezTo>
                  <a:cubicBezTo>
                    <a:pt x="0" y="38"/>
                    <a:pt x="35" y="3"/>
                    <a:pt x="77" y="3"/>
                  </a:cubicBezTo>
                  <a:cubicBezTo>
                    <a:pt x="421" y="1"/>
                    <a:pt x="421" y="1"/>
                    <a:pt x="421" y="1"/>
                  </a:cubicBezTo>
                  <a:cubicBezTo>
                    <a:pt x="464" y="0"/>
                    <a:pt x="499" y="35"/>
                    <a:pt x="499" y="77"/>
                  </a:cubicBezTo>
                  <a:close/>
                </a:path>
              </a:pathLst>
            </a:custGeom>
            <a:grpFill/>
            <a:ln>
              <a:noFill/>
            </a:ln>
          </p:spPr>
          <p:txBody>
            <a:bodyPr vert="horz" wrap="square" lIns="91440" tIns="45720" rIns="91440" bIns="45720" numCol="1" anchor="t" anchorCtr="0" compatLnSpc="1"/>
            <a:lstStyle/>
            <a:p>
              <a:endParaRPr lang="zh-CN" altLang="en-US" sz="1100"/>
            </a:p>
          </p:txBody>
        </p:sp>
        <p:sp>
          <p:nvSpPr>
            <p:cNvPr id="52" name="文本框 93"/>
            <p:cNvSpPr txBox="1"/>
            <p:nvPr/>
          </p:nvSpPr>
          <p:spPr>
            <a:xfrm>
              <a:off x="4442930" y="3316411"/>
              <a:ext cx="279564" cy="238453"/>
            </a:xfrm>
            <a:prstGeom prst="rect">
              <a:avLst/>
            </a:prstGeom>
            <a:solidFill>
              <a:schemeClr val="accent4"/>
            </a:solidFill>
          </p:spPr>
          <p:txBody>
            <a:bodyPr wrap="none" lIns="68580" tIns="34290" rIns="68580" bIns="34290" rtlCol="0">
              <a:spAutoFit/>
            </a:bodyPr>
            <a:lstStyle/>
            <a:p>
              <a:r>
                <a:rPr lang="en-US" altLang="zh-CN" sz="1100" dirty="0">
                  <a:latin typeface="Arial Unicode MS" panose="020B0604020202020204" charset="-122"/>
                  <a:ea typeface="Arial Unicode MS" panose="020B0604020202020204" charset="-122"/>
                  <a:cs typeface="Arial Unicode MS" panose="020B0604020202020204" charset="-122"/>
                </a:rPr>
                <a:t>04</a:t>
              </a:r>
              <a:endParaRPr lang="zh-CN" altLang="en-US" sz="1100" dirty="0">
                <a:latin typeface="Arial Unicode MS" panose="020B0604020202020204" charset="-122"/>
                <a:ea typeface="Arial Unicode MS" panose="020B0604020202020204" charset="-122"/>
                <a:cs typeface="Arial Unicode MS" panose="020B0604020202020204" charset="-122"/>
              </a:endParaRPr>
            </a:p>
          </p:txBody>
        </p:sp>
      </p:grpSp>
      <p:grpSp>
        <p:nvGrpSpPr>
          <p:cNvPr id="7" name="组合 52"/>
          <p:cNvGrpSpPr/>
          <p:nvPr/>
        </p:nvGrpSpPr>
        <p:grpSpPr>
          <a:xfrm>
            <a:off x="4003586" y="3990983"/>
            <a:ext cx="765388" cy="238601"/>
            <a:chOff x="4022289" y="3989751"/>
            <a:chExt cx="765388" cy="238527"/>
          </a:xfrm>
          <a:solidFill>
            <a:schemeClr val="accent6"/>
          </a:solidFill>
        </p:grpSpPr>
        <p:sp>
          <p:nvSpPr>
            <p:cNvPr id="54" name="Freeform 34"/>
            <p:cNvSpPr/>
            <p:nvPr/>
          </p:nvSpPr>
          <p:spPr bwMode="auto">
            <a:xfrm>
              <a:off x="4053045" y="3997366"/>
              <a:ext cx="734632" cy="230912"/>
            </a:xfrm>
            <a:custGeom>
              <a:avLst/>
              <a:gdLst>
                <a:gd name="T0" fmla="*/ 499 w 499"/>
                <a:gd name="T1" fmla="*/ 77 h 157"/>
                <a:gd name="T2" fmla="*/ 422 w 499"/>
                <a:gd name="T3" fmla="*/ 154 h 157"/>
                <a:gd name="T4" fmla="*/ 78 w 499"/>
                <a:gd name="T5" fmla="*/ 156 h 157"/>
                <a:gd name="T6" fmla="*/ 0 w 499"/>
                <a:gd name="T7" fmla="*/ 80 h 157"/>
                <a:gd name="T8" fmla="*/ 0 w 499"/>
                <a:gd name="T9" fmla="*/ 80 h 157"/>
                <a:gd name="T10" fmla="*/ 77 w 499"/>
                <a:gd name="T11" fmla="*/ 2 h 157"/>
                <a:gd name="T12" fmla="*/ 421 w 499"/>
                <a:gd name="T13" fmla="*/ 0 h 157"/>
                <a:gd name="T14" fmla="*/ 499 w 499"/>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7">
                  <a:moveTo>
                    <a:pt x="499" y="77"/>
                  </a:moveTo>
                  <a:cubicBezTo>
                    <a:pt x="499" y="119"/>
                    <a:pt x="465" y="154"/>
                    <a:pt x="422" y="154"/>
                  </a:cubicBezTo>
                  <a:cubicBezTo>
                    <a:pt x="78" y="156"/>
                    <a:pt x="78" y="156"/>
                    <a:pt x="78" y="156"/>
                  </a:cubicBezTo>
                  <a:cubicBezTo>
                    <a:pt x="35" y="157"/>
                    <a:pt x="1" y="122"/>
                    <a:pt x="0" y="80"/>
                  </a:cubicBezTo>
                  <a:cubicBezTo>
                    <a:pt x="0" y="80"/>
                    <a:pt x="0" y="80"/>
                    <a:pt x="0" y="80"/>
                  </a:cubicBezTo>
                  <a:cubicBezTo>
                    <a:pt x="0" y="37"/>
                    <a:pt x="34" y="3"/>
                    <a:pt x="77" y="2"/>
                  </a:cubicBezTo>
                  <a:cubicBezTo>
                    <a:pt x="421" y="0"/>
                    <a:pt x="421" y="0"/>
                    <a:pt x="421" y="0"/>
                  </a:cubicBezTo>
                  <a:cubicBezTo>
                    <a:pt x="464" y="0"/>
                    <a:pt x="498" y="34"/>
                    <a:pt x="499" y="77"/>
                  </a:cubicBezTo>
                  <a:close/>
                </a:path>
              </a:pathLst>
            </a:custGeom>
            <a:grpFill/>
            <a:ln>
              <a:noFill/>
            </a:ln>
          </p:spPr>
          <p:txBody>
            <a:bodyPr vert="horz" wrap="square" lIns="91440" tIns="45720" rIns="91440" bIns="45720" numCol="1" anchor="t" anchorCtr="0" compatLnSpc="1"/>
            <a:lstStyle/>
            <a:p>
              <a:endParaRPr lang="zh-CN" altLang="en-US" sz="1100"/>
            </a:p>
          </p:txBody>
        </p:sp>
        <p:sp>
          <p:nvSpPr>
            <p:cNvPr id="55" name="文本框 94"/>
            <p:cNvSpPr txBox="1"/>
            <p:nvPr/>
          </p:nvSpPr>
          <p:spPr>
            <a:xfrm>
              <a:off x="4022289" y="3989751"/>
              <a:ext cx="279564" cy="238453"/>
            </a:xfrm>
            <a:prstGeom prst="rect">
              <a:avLst/>
            </a:prstGeom>
            <a:solidFill>
              <a:schemeClr val="accent1"/>
            </a:solidFill>
          </p:spPr>
          <p:txBody>
            <a:bodyPr wrap="none" lIns="68580" tIns="34290" rIns="68580" bIns="34290" rtlCol="0">
              <a:spAutoFit/>
            </a:bodyPr>
            <a:lstStyle/>
            <a:p>
              <a:r>
                <a:rPr lang="en-US" altLang="zh-CN" sz="1100" dirty="0">
                  <a:latin typeface="Arial Unicode MS" panose="020B0604020202020204" charset="-122"/>
                  <a:ea typeface="Arial Unicode MS" panose="020B0604020202020204" charset="-122"/>
                  <a:cs typeface="Arial Unicode MS" panose="020B0604020202020204" charset="-122"/>
                </a:rPr>
                <a:t>05</a:t>
              </a:r>
              <a:endParaRPr lang="zh-CN" altLang="en-US" sz="1100" dirty="0">
                <a:latin typeface="Arial Unicode MS" panose="020B0604020202020204" charset="-122"/>
                <a:ea typeface="Arial Unicode MS" panose="020B0604020202020204" charset="-122"/>
                <a:cs typeface="Arial Unicode MS" panose="020B0604020202020204" charset="-122"/>
              </a:endParaRPr>
            </a:p>
          </p:txBody>
        </p:sp>
      </p:grpSp>
      <p:grpSp>
        <p:nvGrpSpPr>
          <p:cNvPr id="8" name="组合 55"/>
          <p:cNvGrpSpPr/>
          <p:nvPr/>
        </p:nvGrpSpPr>
        <p:grpSpPr>
          <a:xfrm>
            <a:off x="4268260" y="1004242"/>
            <a:ext cx="871765" cy="872033"/>
            <a:chOff x="819328" y="1120780"/>
            <a:chExt cx="1127886" cy="1127885"/>
          </a:xfrm>
        </p:grpSpPr>
        <p:sp>
          <p:nvSpPr>
            <p:cNvPr id="57" name="Oval 1"/>
            <p:cNvSpPr/>
            <p:nvPr/>
          </p:nvSpPr>
          <p:spPr bwMode="auto">
            <a:xfrm>
              <a:off x="819328" y="1120780"/>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accent1"/>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a:ln>
                  <a:noFill/>
                </a:ln>
                <a:effectLst/>
                <a:uLnTx/>
                <a:uFillTx/>
                <a:latin typeface="Open Sans" panose="020B0606030504020204"/>
                <a:ea typeface="MS PGothic" panose="020B0600070205080204" pitchFamily="34" charset="-128"/>
                <a:cs typeface="+mn-cs"/>
              </a:endParaRPr>
            </a:p>
          </p:txBody>
        </p:sp>
        <p:sp>
          <p:nvSpPr>
            <p:cNvPr id="58" name="Oval 1"/>
            <p:cNvSpPr/>
            <p:nvPr/>
          </p:nvSpPr>
          <p:spPr bwMode="auto">
            <a:xfrm>
              <a:off x="899593" y="1201044"/>
              <a:ext cx="967360" cy="967359"/>
            </a:xfrm>
            <a:prstGeom prst="ellipse">
              <a:avLst/>
            </a:prstGeom>
            <a:solidFill>
              <a:schemeClr val="accent1"/>
            </a:solidFill>
            <a:ln w="25400" cap="flat" cmpd="sng" algn="ctr">
              <a:solidFill>
                <a:schemeClr val="accent1"/>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a:ln>
                  <a:noFill/>
                </a:ln>
                <a:effectLst/>
                <a:uLnTx/>
                <a:uFillTx/>
                <a:latin typeface="Open Sans" panose="020B0606030504020204"/>
                <a:ea typeface="MS PGothic" panose="020B0600070205080204" pitchFamily="34" charset="-128"/>
                <a:cs typeface="+mn-cs"/>
              </a:endParaRPr>
            </a:p>
          </p:txBody>
        </p:sp>
      </p:grpSp>
      <p:grpSp>
        <p:nvGrpSpPr>
          <p:cNvPr id="9" name="组合 58"/>
          <p:cNvGrpSpPr/>
          <p:nvPr/>
        </p:nvGrpSpPr>
        <p:grpSpPr>
          <a:xfrm>
            <a:off x="3625529" y="1644276"/>
            <a:ext cx="871765" cy="872033"/>
            <a:chOff x="819328" y="1120779"/>
            <a:chExt cx="1127886" cy="1127885"/>
          </a:xfrm>
        </p:grpSpPr>
        <p:sp>
          <p:nvSpPr>
            <p:cNvPr id="60"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accent2"/>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a:ln>
                  <a:noFill/>
                </a:ln>
                <a:effectLst/>
                <a:uLnTx/>
                <a:uFillTx/>
                <a:latin typeface="Open Sans" panose="020B0606030504020204"/>
                <a:ea typeface="MS PGothic" panose="020B0600070205080204" pitchFamily="34" charset="-128"/>
                <a:cs typeface="+mn-cs"/>
              </a:endParaRPr>
            </a:p>
          </p:txBody>
        </p:sp>
        <p:sp>
          <p:nvSpPr>
            <p:cNvPr id="61" name="Oval 1"/>
            <p:cNvSpPr/>
            <p:nvPr/>
          </p:nvSpPr>
          <p:spPr bwMode="auto">
            <a:xfrm>
              <a:off x="899592" y="1201043"/>
              <a:ext cx="967359" cy="967358"/>
            </a:xfrm>
            <a:prstGeom prst="ellipse">
              <a:avLst/>
            </a:prstGeom>
            <a:solidFill>
              <a:schemeClr val="accent2"/>
            </a:solidFill>
            <a:ln w="25400" cap="flat" cmpd="sng" algn="ctr">
              <a:solidFill>
                <a:schemeClr val="accent2"/>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a:ln>
                  <a:noFill/>
                </a:ln>
                <a:effectLst/>
                <a:uLnTx/>
                <a:uFillTx/>
                <a:latin typeface="Open Sans" panose="020B0606030504020204"/>
                <a:ea typeface="MS PGothic" panose="020B0600070205080204" pitchFamily="34" charset="-128"/>
                <a:cs typeface="+mn-cs"/>
              </a:endParaRPr>
            </a:p>
          </p:txBody>
        </p:sp>
      </p:grpSp>
      <p:grpSp>
        <p:nvGrpSpPr>
          <p:cNvPr id="10" name="组合 61"/>
          <p:cNvGrpSpPr/>
          <p:nvPr/>
        </p:nvGrpSpPr>
        <p:grpSpPr>
          <a:xfrm>
            <a:off x="4250832" y="2292684"/>
            <a:ext cx="871765" cy="872033"/>
            <a:chOff x="819328" y="1120779"/>
            <a:chExt cx="1127886" cy="1127885"/>
          </a:xfrm>
        </p:grpSpPr>
        <p:sp>
          <p:nvSpPr>
            <p:cNvPr id="63"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accent3"/>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a:ln>
                  <a:noFill/>
                </a:ln>
                <a:effectLst/>
                <a:uLnTx/>
                <a:uFillTx/>
                <a:latin typeface="Open Sans" panose="020B0606030504020204"/>
                <a:ea typeface="MS PGothic" panose="020B0600070205080204" pitchFamily="34" charset="-128"/>
                <a:cs typeface="+mn-cs"/>
              </a:endParaRPr>
            </a:p>
          </p:txBody>
        </p:sp>
        <p:sp>
          <p:nvSpPr>
            <p:cNvPr id="64" name="Oval 1"/>
            <p:cNvSpPr/>
            <p:nvPr/>
          </p:nvSpPr>
          <p:spPr bwMode="auto">
            <a:xfrm>
              <a:off x="899592" y="1201043"/>
              <a:ext cx="967359" cy="967358"/>
            </a:xfrm>
            <a:prstGeom prst="ellipse">
              <a:avLst/>
            </a:prstGeom>
            <a:solidFill>
              <a:schemeClr val="accent3"/>
            </a:solidFill>
            <a:ln w="25400" cap="flat" cmpd="sng" algn="ctr">
              <a:solidFill>
                <a:schemeClr val="accent3"/>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a:ln>
                  <a:noFill/>
                </a:ln>
                <a:effectLst/>
                <a:uLnTx/>
                <a:uFillTx/>
                <a:latin typeface="Open Sans" panose="020B0606030504020204"/>
                <a:ea typeface="MS PGothic" panose="020B0600070205080204" pitchFamily="34" charset="-128"/>
                <a:cs typeface="+mn-cs"/>
              </a:endParaRPr>
            </a:p>
          </p:txBody>
        </p:sp>
      </p:grpSp>
      <p:grpSp>
        <p:nvGrpSpPr>
          <p:cNvPr id="11" name="组合 64"/>
          <p:cNvGrpSpPr/>
          <p:nvPr/>
        </p:nvGrpSpPr>
        <p:grpSpPr>
          <a:xfrm>
            <a:off x="3612277" y="2963275"/>
            <a:ext cx="871765" cy="872033"/>
            <a:chOff x="819328" y="1120779"/>
            <a:chExt cx="1127886" cy="1127885"/>
          </a:xfrm>
        </p:grpSpPr>
        <p:sp>
          <p:nvSpPr>
            <p:cNvPr id="66"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accent4"/>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a:ln>
                  <a:noFill/>
                </a:ln>
                <a:effectLst/>
                <a:uLnTx/>
                <a:uFillTx/>
                <a:latin typeface="Open Sans" panose="020B0606030504020204"/>
                <a:ea typeface="MS PGothic" panose="020B0600070205080204" pitchFamily="34" charset="-128"/>
                <a:cs typeface="+mn-cs"/>
              </a:endParaRPr>
            </a:p>
          </p:txBody>
        </p:sp>
        <p:sp>
          <p:nvSpPr>
            <p:cNvPr id="67" name="Oval 1"/>
            <p:cNvSpPr/>
            <p:nvPr/>
          </p:nvSpPr>
          <p:spPr bwMode="auto">
            <a:xfrm>
              <a:off x="899592" y="1201043"/>
              <a:ext cx="967359" cy="967358"/>
            </a:xfrm>
            <a:prstGeom prst="ellipse">
              <a:avLst/>
            </a:prstGeom>
            <a:solidFill>
              <a:schemeClr val="accent4"/>
            </a:solidFill>
            <a:ln w="25400" cap="flat" cmpd="sng" algn="ctr">
              <a:solidFill>
                <a:schemeClr val="accent4"/>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a:ln>
                  <a:noFill/>
                </a:ln>
                <a:effectLst/>
                <a:uLnTx/>
                <a:uFillTx/>
                <a:latin typeface="Open Sans" panose="020B0606030504020204"/>
                <a:ea typeface="MS PGothic" panose="020B0600070205080204" pitchFamily="34" charset="-128"/>
                <a:cs typeface="+mn-cs"/>
              </a:endParaRPr>
            </a:p>
          </p:txBody>
        </p:sp>
      </p:grpSp>
      <p:grpSp>
        <p:nvGrpSpPr>
          <p:cNvPr id="12" name="组合 67"/>
          <p:cNvGrpSpPr/>
          <p:nvPr/>
        </p:nvGrpSpPr>
        <p:grpSpPr>
          <a:xfrm>
            <a:off x="4268260" y="3566435"/>
            <a:ext cx="871765" cy="872033"/>
            <a:chOff x="819328" y="1120779"/>
            <a:chExt cx="1127886" cy="1127885"/>
          </a:xfrm>
        </p:grpSpPr>
        <p:sp>
          <p:nvSpPr>
            <p:cNvPr id="69"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accent1"/>
              </a:solidFill>
              <a:prstDash val="solid"/>
            </a:ln>
            <a:effectLst>
              <a:outerShdw blurRad="63500" sx="102000" sy="102000" algn="ctr"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a:ln>
                  <a:noFill/>
                </a:ln>
                <a:effectLst/>
                <a:uLnTx/>
                <a:uFillTx/>
                <a:latin typeface="Open Sans" panose="020B0606030504020204"/>
                <a:ea typeface="MS PGothic" panose="020B0600070205080204" pitchFamily="34" charset="-128"/>
                <a:cs typeface="+mn-cs"/>
              </a:endParaRPr>
            </a:p>
          </p:txBody>
        </p:sp>
        <p:sp>
          <p:nvSpPr>
            <p:cNvPr id="70" name="Oval 1"/>
            <p:cNvSpPr/>
            <p:nvPr/>
          </p:nvSpPr>
          <p:spPr bwMode="auto">
            <a:xfrm>
              <a:off x="899592" y="1201043"/>
              <a:ext cx="967359" cy="967358"/>
            </a:xfrm>
            <a:prstGeom prst="ellipse">
              <a:avLst/>
            </a:prstGeom>
            <a:solidFill>
              <a:schemeClr val="accent1"/>
            </a:solidFill>
            <a:ln w="25400" cap="flat" cmpd="sng" algn="ctr">
              <a:solidFill>
                <a:schemeClr val="accent1"/>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AU" sz="1000" b="0" i="0" u="none" strike="noStrike" kern="0" cap="none" spc="0" normalizeH="0" baseline="0" noProof="0">
                <a:ln>
                  <a:noFill/>
                </a:ln>
                <a:effectLst/>
                <a:uLnTx/>
                <a:uFillTx/>
                <a:latin typeface="Open Sans" panose="020B0606030504020204"/>
                <a:ea typeface="MS PGothic" panose="020B0600070205080204" pitchFamily="34" charset="-128"/>
                <a:cs typeface="+mn-cs"/>
              </a:endParaRPr>
            </a:p>
          </p:txBody>
        </p:sp>
      </p:grpSp>
      <p:sp>
        <p:nvSpPr>
          <p:cNvPr id="71" name="Freeform 63"/>
          <p:cNvSpPr>
            <a:spLocks noChangeAspect="1" noEditPoints="1"/>
          </p:cNvSpPr>
          <p:nvPr/>
        </p:nvSpPr>
        <p:spPr bwMode="auto">
          <a:xfrm>
            <a:off x="4457841" y="1169880"/>
            <a:ext cx="505854" cy="574735"/>
          </a:xfrm>
          <a:custGeom>
            <a:avLst/>
            <a:gdLst>
              <a:gd name="T0" fmla="*/ 319 w 352"/>
              <a:gd name="T1" fmla="*/ 209 h 400"/>
              <a:gd name="T2" fmla="*/ 238 w 352"/>
              <a:gd name="T3" fmla="*/ 134 h 400"/>
              <a:gd name="T4" fmla="*/ 251 w 352"/>
              <a:gd name="T5" fmla="*/ 134 h 400"/>
              <a:gd name="T6" fmla="*/ 313 w 352"/>
              <a:gd name="T7" fmla="*/ 114 h 400"/>
              <a:gd name="T8" fmla="*/ 283 w 352"/>
              <a:gd name="T9" fmla="*/ 96 h 400"/>
              <a:gd name="T10" fmla="*/ 292 w 352"/>
              <a:gd name="T11" fmla="*/ 82 h 400"/>
              <a:gd name="T12" fmla="*/ 289 w 352"/>
              <a:gd name="T13" fmla="*/ 75 h 400"/>
              <a:gd name="T14" fmla="*/ 237 w 352"/>
              <a:gd name="T15" fmla="*/ 97 h 400"/>
              <a:gd name="T16" fmla="*/ 231 w 352"/>
              <a:gd name="T17" fmla="*/ 16 h 400"/>
              <a:gd name="T18" fmla="*/ 142 w 352"/>
              <a:gd name="T19" fmla="*/ 17 h 400"/>
              <a:gd name="T20" fmla="*/ 136 w 352"/>
              <a:gd name="T21" fmla="*/ 108 h 400"/>
              <a:gd name="T22" fmla="*/ 121 w 352"/>
              <a:gd name="T23" fmla="*/ 112 h 400"/>
              <a:gd name="T24" fmla="*/ 111 w 352"/>
              <a:gd name="T25" fmla="*/ 119 h 400"/>
              <a:gd name="T26" fmla="*/ 127 w 352"/>
              <a:gd name="T27" fmla="*/ 130 h 400"/>
              <a:gd name="T28" fmla="*/ 34 w 352"/>
              <a:gd name="T29" fmla="*/ 214 h 400"/>
              <a:gd name="T30" fmla="*/ 149 w 352"/>
              <a:gd name="T31" fmla="*/ 391 h 400"/>
              <a:gd name="T32" fmla="*/ 343 w 352"/>
              <a:gd name="T33" fmla="*/ 268 h 400"/>
              <a:gd name="T34" fmla="*/ 303 w 352"/>
              <a:gd name="T35" fmla="*/ 109 h 400"/>
              <a:gd name="T36" fmla="*/ 251 w 352"/>
              <a:gd name="T37" fmla="*/ 123 h 400"/>
              <a:gd name="T38" fmla="*/ 243 w 352"/>
              <a:gd name="T39" fmla="*/ 122 h 400"/>
              <a:gd name="T40" fmla="*/ 280 w 352"/>
              <a:gd name="T41" fmla="*/ 85 h 400"/>
              <a:gd name="T42" fmla="*/ 239 w 352"/>
              <a:gd name="T43" fmla="*/ 111 h 400"/>
              <a:gd name="T44" fmla="*/ 280 w 352"/>
              <a:gd name="T45" fmla="*/ 85 h 400"/>
              <a:gd name="T46" fmla="*/ 218 w 352"/>
              <a:gd name="T47" fmla="*/ 315 h 400"/>
              <a:gd name="T48" fmla="*/ 183 w 352"/>
              <a:gd name="T49" fmla="*/ 326 h 400"/>
              <a:gd name="T50" fmla="*/ 169 w 352"/>
              <a:gd name="T51" fmla="*/ 344 h 400"/>
              <a:gd name="T52" fmla="*/ 147 w 352"/>
              <a:gd name="T53" fmla="*/ 322 h 400"/>
              <a:gd name="T54" fmla="*/ 122 w 352"/>
              <a:gd name="T55" fmla="*/ 300 h 400"/>
              <a:gd name="T56" fmla="*/ 155 w 352"/>
              <a:gd name="T57" fmla="*/ 280 h 400"/>
              <a:gd name="T58" fmla="*/ 169 w 352"/>
              <a:gd name="T59" fmla="*/ 301 h 400"/>
              <a:gd name="T60" fmla="*/ 142 w 352"/>
              <a:gd name="T61" fmla="*/ 258 h 400"/>
              <a:gd name="T62" fmla="*/ 122 w 352"/>
              <a:gd name="T63" fmla="*/ 225 h 400"/>
              <a:gd name="T64" fmla="*/ 169 w 352"/>
              <a:gd name="T65" fmla="*/ 184 h 400"/>
              <a:gd name="T66" fmla="*/ 183 w 352"/>
              <a:gd name="T67" fmla="*/ 175 h 400"/>
              <a:gd name="T68" fmla="*/ 215 w 352"/>
              <a:gd name="T69" fmla="*/ 194 h 400"/>
              <a:gd name="T70" fmla="*/ 195 w 352"/>
              <a:gd name="T71" fmla="*/ 223 h 400"/>
              <a:gd name="T72" fmla="*/ 183 w 352"/>
              <a:gd name="T73" fmla="*/ 209 h 400"/>
              <a:gd name="T74" fmla="*/ 221 w 352"/>
              <a:gd name="T75" fmla="*/ 252 h 400"/>
              <a:gd name="T76" fmla="*/ 230 w 352"/>
              <a:gd name="T77" fmla="*/ 301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2" h="400">
                <a:moveTo>
                  <a:pt x="343" y="268"/>
                </a:moveTo>
                <a:cubicBezTo>
                  <a:pt x="339" y="245"/>
                  <a:pt x="331" y="231"/>
                  <a:pt x="319" y="209"/>
                </a:cubicBezTo>
                <a:cubicBezTo>
                  <a:pt x="308" y="192"/>
                  <a:pt x="288" y="172"/>
                  <a:pt x="273" y="160"/>
                </a:cubicBezTo>
                <a:cubicBezTo>
                  <a:pt x="262" y="151"/>
                  <a:pt x="249" y="143"/>
                  <a:pt x="238" y="134"/>
                </a:cubicBezTo>
                <a:cubicBezTo>
                  <a:pt x="241" y="134"/>
                  <a:pt x="241" y="134"/>
                  <a:pt x="241" y="134"/>
                </a:cubicBezTo>
                <a:cubicBezTo>
                  <a:pt x="251" y="134"/>
                  <a:pt x="251" y="134"/>
                  <a:pt x="251" y="134"/>
                </a:cubicBezTo>
                <a:cubicBezTo>
                  <a:pt x="258" y="134"/>
                  <a:pt x="266" y="134"/>
                  <a:pt x="274" y="133"/>
                </a:cubicBezTo>
                <a:cubicBezTo>
                  <a:pt x="283" y="132"/>
                  <a:pt x="306" y="128"/>
                  <a:pt x="313" y="114"/>
                </a:cubicBezTo>
                <a:cubicBezTo>
                  <a:pt x="318" y="104"/>
                  <a:pt x="314" y="99"/>
                  <a:pt x="311" y="97"/>
                </a:cubicBezTo>
                <a:cubicBezTo>
                  <a:pt x="306" y="93"/>
                  <a:pt x="295" y="94"/>
                  <a:pt x="283" y="96"/>
                </a:cubicBezTo>
                <a:cubicBezTo>
                  <a:pt x="288" y="92"/>
                  <a:pt x="291" y="88"/>
                  <a:pt x="292" y="84"/>
                </a:cubicBezTo>
                <a:cubicBezTo>
                  <a:pt x="292" y="84"/>
                  <a:pt x="292" y="83"/>
                  <a:pt x="292" y="82"/>
                </a:cubicBezTo>
                <a:cubicBezTo>
                  <a:pt x="292" y="80"/>
                  <a:pt x="292" y="78"/>
                  <a:pt x="290" y="76"/>
                </a:cubicBezTo>
                <a:cubicBezTo>
                  <a:pt x="289" y="75"/>
                  <a:pt x="289" y="75"/>
                  <a:pt x="289" y="75"/>
                </a:cubicBezTo>
                <a:cubicBezTo>
                  <a:pt x="287" y="74"/>
                  <a:pt x="287" y="74"/>
                  <a:pt x="287" y="74"/>
                </a:cubicBezTo>
                <a:cubicBezTo>
                  <a:pt x="272" y="72"/>
                  <a:pt x="251" y="83"/>
                  <a:pt x="237" y="97"/>
                </a:cubicBezTo>
                <a:cubicBezTo>
                  <a:pt x="252" y="77"/>
                  <a:pt x="280" y="51"/>
                  <a:pt x="285" y="30"/>
                </a:cubicBezTo>
                <a:cubicBezTo>
                  <a:pt x="266" y="29"/>
                  <a:pt x="247" y="25"/>
                  <a:pt x="231" y="16"/>
                </a:cubicBezTo>
                <a:cubicBezTo>
                  <a:pt x="216" y="8"/>
                  <a:pt x="209" y="0"/>
                  <a:pt x="191" y="3"/>
                </a:cubicBezTo>
                <a:cubicBezTo>
                  <a:pt x="174" y="5"/>
                  <a:pt x="158" y="13"/>
                  <a:pt x="142" y="17"/>
                </a:cubicBezTo>
                <a:cubicBezTo>
                  <a:pt x="124" y="22"/>
                  <a:pt x="108" y="15"/>
                  <a:pt x="90" y="18"/>
                </a:cubicBezTo>
                <a:cubicBezTo>
                  <a:pt x="87" y="49"/>
                  <a:pt x="125" y="79"/>
                  <a:pt x="136" y="108"/>
                </a:cubicBezTo>
                <a:cubicBezTo>
                  <a:pt x="131" y="109"/>
                  <a:pt x="126" y="110"/>
                  <a:pt x="121" y="112"/>
                </a:cubicBezTo>
                <a:cubicBezTo>
                  <a:pt x="121" y="112"/>
                  <a:pt x="121" y="112"/>
                  <a:pt x="121" y="112"/>
                </a:cubicBezTo>
                <a:cubicBezTo>
                  <a:pt x="118" y="113"/>
                  <a:pt x="115" y="114"/>
                  <a:pt x="114" y="116"/>
                </a:cubicBezTo>
                <a:cubicBezTo>
                  <a:pt x="111" y="119"/>
                  <a:pt x="111" y="119"/>
                  <a:pt x="111" y="119"/>
                </a:cubicBezTo>
                <a:cubicBezTo>
                  <a:pt x="113" y="123"/>
                  <a:pt x="113" y="123"/>
                  <a:pt x="113" y="123"/>
                </a:cubicBezTo>
                <a:cubicBezTo>
                  <a:pt x="116" y="127"/>
                  <a:pt x="120" y="129"/>
                  <a:pt x="127" y="130"/>
                </a:cubicBezTo>
                <a:cubicBezTo>
                  <a:pt x="113" y="139"/>
                  <a:pt x="96" y="149"/>
                  <a:pt x="84" y="159"/>
                </a:cubicBezTo>
                <a:cubicBezTo>
                  <a:pt x="69" y="172"/>
                  <a:pt x="46" y="198"/>
                  <a:pt x="34" y="214"/>
                </a:cubicBezTo>
                <a:cubicBezTo>
                  <a:pt x="13" y="240"/>
                  <a:pt x="0" y="275"/>
                  <a:pt x="6" y="307"/>
                </a:cubicBezTo>
                <a:cubicBezTo>
                  <a:pt x="18" y="370"/>
                  <a:pt x="92" y="391"/>
                  <a:pt x="149" y="391"/>
                </a:cubicBezTo>
                <a:cubicBezTo>
                  <a:pt x="212" y="391"/>
                  <a:pt x="293" y="400"/>
                  <a:pt x="335" y="348"/>
                </a:cubicBezTo>
                <a:cubicBezTo>
                  <a:pt x="352" y="327"/>
                  <a:pt x="347" y="295"/>
                  <a:pt x="343" y="268"/>
                </a:cubicBezTo>
                <a:close/>
                <a:moveTo>
                  <a:pt x="305" y="105"/>
                </a:moveTo>
                <a:cubicBezTo>
                  <a:pt x="305" y="105"/>
                  <a:pt x="305" y="106"/>
                  <a:pt x="303" y="109"/>
                </a:cubicBezTo>
                <a:cubicBezTo>
                  <a:pt x="299" y="117"/>
                  <a:pt x="284" y="121"/>
                  <a:pt x="273" y="123"/>
                </a:cubicBezTo>
                <a:cubicBezTo>
                  <a:pt x="266" y="124"/>
                  <a:pt x="258" y="124"/>
                  <a:pt x="251" y="123"/>
                </a:cubicBezTo>
                <a:cubicBezTo>
                  <a:pt x="243" y="123"/>
                  <a:pt x="243" y="123"/>
                  <a:pt x="243" y="123"/>
                </a:cubicBezTo>
                <a:cubicBezTo>
                  <a:pt x="243" y="122"/>
                  <a:pt x="243" y="122"/>
                  <a:pt x="243" y="122"/>
                </a:cubicBezTo>
                <a:cubicBezTo>
                  <a:pt x="263" y="112"/>
                  <a:pt x="300" y="101"/>
                  <a:pt x="305" y="105"/>
                </a:cubicBezTo>
                <a:close/>
                <a:moveTo>
                  <a:pt x="280" y="85"/>
                </a:moveTo>
                <a:cubicBezTo>
                  <a:pt x="275" y="90"/>
                  <a:pt x="260" y="99"/>
                  <a:pt x="251" y="104"/>
                </a:cubicBezTo>
                <a:cubicBezTo>
                  <a:pt x="247" y="106"/>
                  <a:pt x="243" y="108"/>
                  <a:pt x="239" y="111"/>
                </a:cubicBezTo>
                <a:cubicBezTo>
                  <a:pt x="239" y="111"/>
                  <a:pt x="239" y="111"/>
                  <a:pt x="239" y="111"/>
                </a:cubicBezTo>
                <a:cubicBezTo>
                  <a:pt x="249" y="98"/>
                  <a:pt x="267" y="86"/>
                  <a:pt x="280" y="85"/>
                </a:cubicBezTo>
                <a:close/>
                <a:moveTo>
                  <a:pt x="230" y="301"/>
                </a:moveTo>
                <a:cubicBezTo>
                  <a:pt x="227" y="306"/>
                  <a:pt x="223" y="311"/>
                  <a:pt x="218" y="315"/>
                </a:cubicBezTo>
                <a:cubicBezTo>
                  <a:pt x="213" y="319"/>
                  <a:pt x="208" y="322"/>
                  <a:pt x="203" y="323"/>
                </a:cubicBezTo>
                <a:cubicBezTo>
                  <a:pt x="197" y="325"/>
                  <a:pt x="191" y="326"/>
                  <a:pt x="183" y="326"/>
                </a:cubicBezTo>
                <a:cubicBezTo>
                  <a:pt x="183" y="344"/>
                  <a:pt x="183" y="344"/>
                  <a:pt x="183" y="344"/>
                </a:cubicBezTo>
                <a:cubicBezTo>
                  <a:pt x="169" y="344"/>
                  <a:pt x="169" y="344"/>
                  <a:pt x="169" y="344"/>
                </a:cubicBezTo>
                <a:cubicBezTo>
                  <a:pt x="169" y="326"/>
                  <a:pt x="169" y="326"/>
                  <a:pt x="169" y="326"/>
                </a:cubicBezTo>
                <a:cubicBezTo>
                  <a:pt x="160" y="326"/>
                  <a:pt x="152" y="324"/>
                  <a:pt x="147" y="322"/>
                </a:cubicBezTo>
                <a:cubicBezTo>
                  <a:pt x="141" y="320"/>
                  <a:pt x="136" y="317"/>
                  <a:pt x="132" y="313"/>
                </a:cubicBezTo>
                <a:cubicBezTo>
                  <a:pt x="127" y="309"/>
                  <a:pt x="124" y="305"/>
                  <a:pt x="122" y="300"/>
                </a:cubicBezTo>
                <a:cubicBezTo>
                  <a:pt x="120" y="296"/>
                  <a:pt x="118" y="291"/>
                  <a:pt x="117" y="284"/>
                </a:cubicBezTo>
                <a:cubicBezTo>
                  <a:pt x="155" y="280"/>
                  <a:pt x="155" y="280"/>
                  <a:pt x="155" y="280"/>
                </a:cubicBezTo>
                <a:cubicBezTo>
                  <a:pt x="156" y="286"/>
                  <a:pt x="158" y="291"/>
                  <a:pt x="160" y="293"/>
                </a:cubicBezTo>
                <a:cubicBezTo>
                  <a:pt x="162" y="296"/>
                  <a:pt x="165" y="299"/>
                  <a:pt x="169" y="301"/>
                </a:cubicBezTo>
                <a:cubicBezTo>
                  <a:pt x="169" y="267"/>
                  <a:pt x="169" y="267"/>
                  <a:pt x="169" y="267"/>
                </a:cubicBezTo>
                <a:cubicBezTo>
                  <a:pt x="156" y="264"/>
                  <a:pt x="147" y="261"/>
                  <a:pt x="142" y="258"/>
                </a:cubicBezTo>
                <a:cubicBezTo>
                  <a:pt x="137" y="255"/>
                  <a:pt x="132" y="251"/>
                  <a:pt x="128" y="246"/>
                </a:cubicBezTo>
                <a:cubicBezTo>
                  <a:pt x="124" y="240"/>
                  <a:pt x="122" y="233"/>
                  <a:pt x="122" y="225"/>
                </a:cubicBezTo>
                <a:cubicBezTo>
                  <a:pt x="122" y="213"/>
                  <a:pt x="126" y="204"/>
                  <a:pt x="134" y="196"/>
                </a:cubicBezTo>
                <a:cubicBezTo>
                  <a:pt x="142" y="189"/>
                  <a:pt x="154" y="185"/>
                  <a:pt x="169" y="184"/>
                </a:cubicBezTo>
                <a:cubicBezTo>
                  <a:pt x="169" y="175"/>
                  <a:pt x="169" y="175"/>
                  <a:pt x="169" y="175"/>
                </a:cubicBezTo>
                <a:cubicBezTo>
                  <a:pt x="183" y="175"/>
                  <a:pt x="183" y="175"/>
                  <a:pt x="183" y="175"/>
                </a:cubicBezTo>
                <a:cubicBezTo>
                  <a:pt x="183" y="184"/>
                  <a:pt x="183" y="184"/>
                  <a:pt x="183" y="184"/>
                </a:cubicBezTo>
                <a:cubicBezTo>
                  <a:pt x="197" y="185"/>
                  <a:pt x="208" y="188"/>
                  <a:pt x="215" y="194"/>
                </a:cubicBezTo>
                <a:cubicBezTo>
                  <a:pt x="223" y="200"/>
                  <a:pt x="228" y="208"/>
                  <a:pt x="230" y="218"/>
                </a:cubicBezTo>
                <a:cubicBezTo>
                  <a:pt x="195" y="223"/>
                  <a:pt x="195" y="223"/>
                  <a:pt x="195" y="223"/>
                </a:cubicBezTo>
                <a:cubicBezTo>
                  <a:pt x="193" y="219"/>
                  <a:pt x="191" y="216"/>
                  <a:pt x="190" y="214"/>
                </a:cubicBezTo>
                <a:cubicBezTo>
                  <a:pt x="189" y="212"/>
                  <a:pt x="186" y="211"/>
                  <a:pt x="183" y="209"/>
                </a:cubicBezTo>
                <a:cubicBezTo>
                  <a:pt x="183" y="236"/>
                  <a:pt x="183" y="236"/>
                  <a:pt x="183" y="236"/>
                </a:cubicBezTo>
                <a:cubicBezTo>
                  <a:pt x="202" y="241"/>
                  <a:pt x="215" y="247"/>
                  <a:pt x="221" y="252"/>
                </a:cubicBezTo>
                <a:cubicBezTo>
                  <a:pt x="230" y="260"/>
                  <a:pt x="234" y="270"/>
                  <a:pt x="234" y="282"/>
                </a:cubicBezTo>
                <a:cubicBezTo>
                  <a:pt x="234" y="288"/>
                  <a:pt x="233" y="295"/>
                  <a:pt x="230" y="301"/>
                </a:cubicBezTo>
                <a:close/>
              </a:path>
            </a:pathLst>
          </a:custGeom>
          <a:solidFill>
            <a:schemeClr val="bg1"/>
          </a:solidFill>
          <a:ln>
            <a:noFill/>
          </a:ln>
        </p:spPr>
        <p:txBody>
          <a:bodyPr vert="horz" wrap="square" lIns="68580" tIns="34290" rIns="68580" bIns="34290" numCol="1" anchor="t" anchorCtr="0" compatLnSpc="1"/>
          <a:lstStyle/>
          <a:p>
            <a:endParaRPr lang="zh-CN" altLang="en-US" sz="1100"/>
          </a:p>
        </p:txBody>
      </p:sp>
      <p:sp>
        <p:nvSpPr>
          <p:cNvPr id="72" name="Freeform 910"/>
          <p:cNvSpPr/>
          <p:nvPr/>
        </p:nvSpPr>
        <p:spPr bwMode="auto">
          <a:xfrm>
            <a:off x="3795809" y="1837688"/>
            <a:ext cx="541896" cy="546962"/>
          </a:xfrm>
          <a:custGeom>
            <a:avLst/>
            <a:gdLst>
              <a:gd name="T0" fmla="*/ 140 w 280"/>
              <a:gd name="T1" fmla="*/ 0 h 283"/>
              <a:gd name="T2" fmla="*/ 0 w 280"/>
              <a:gd name="T3" fmla="*/ 122 h 283"/>
              <a:gd name="T4" fmla="*/ 34 w 280"/>
              <a:gd name="T5" fmla="*/ 104 h 283"/>
              <a:gd name="T6" fmla="*/ 70 w 280"/>
              <a:gd name="T7" fmla="*/ 124 h 283"/>
              <a:gd name="T8" fmla="*/ 105 w 280"/>
              <a:gd name="T9" fmla="*/ 104 h 283"/>
              <a:gd name="T10" fmla="*/ 135 w 280"/>
              <a:gd name="T11" fmla="*/ 117 h 283"/>
              <a:gd name="T12" fmla="*/ 135 w 280"/>
              <a:gd name="T13" fmla="*/ 194 h 283"/>
              <a:gd name="T14" fmla="*/ 129 w 280"/>
              <a:gd name="T15" fmla="*/ 194 h 283"/>
              <a:gd name="T16" fmla="*/ 129 w 280"/>
              <a:gd name="T17" fmla="*/ 222 h 283"/>
              <a:gd name="T18" fmla="*/ 129 w 280"/>
              <a:gd name="T19" fmla="*/ 250 h 283"/>
              <a:gd name="T20" fmla="*/ 127 w 280"/>
              <a:gd name="T21" fmla="*/ 259 h 283"/>
              <a:gd name="T22" fmla="*/ 117 w 280"/>
              <a:gd name="T23" fmla="*/ 264 h 283"/>
              <a:gd name="T24" fmla="*/ 113 w 280"/>
              <a:gd name="T25" fmla="*/ 264 h 283"/>
              <a:gd name="T26" fmla="*/ 107 w 280"/>
              <a:gd name="T27" fmla="*/ 261 h 283"/>
              <a:gd name="T28" fmla="*/ 105 w 280"/>
              <a:gd name="T29" fmla="*/ 257 h 283"/>
              <a:gd name="T30" fmla="*/ 104 w 280"/>
              <a:gd name="T31" fmla="*/ 251 h 283"/>
              <a:gd name="T32" fmla="*/ 101 w 280"/>
              <a:gd name="T33" fmla="*/ 244 h 283"/>
              <a:gd name="T34" fmla="*/ 93 w 280"/>
              <a:gd name="T35" fmla="*/ 240 h 283"/>
              <a:gd name="T36" fmla="*/ 86 w 280"/>
              <a:gd name="T37" fmla="*/ 243 h 283"/>
              <a:gd name="T38" fmla="*/ 83 w 280"/>
              <a:gd name="T39" fmla="*/ 251 h 283"/>
              <a:gd name="T40" fmla="*/ 85 w 280"/>
              <a:gd name="T41" fmla="*/ 264 h 283"/>
              <a:gd name="T42" fmla="*/ 91 w 280"/>
              <a:gd name="T43" fmla="*/ 274 h 283"/>
              <a:gd name="T44" fmla="*/ 107 w 280"/>
              <a:gd name="T45" fmla="*/ 282 h 283"/>
              <a:gd name="T46" fmla="*/ 117 w 280"/>
              <a:gd name="T47" fmla="*/ 283 h 283"/>
              <a:gd name="T48" fmla="*/ 117 w 280"/>
              <a:gd name="T49" fmla="*/ 283 h 283"/>
              <a:gd name="T50" fmla="*/ 117 w 280"/>
              <a:gd name="T51" fmla="*/ 283 h 283"/>
              <a:gd name="T52" fmla="*/ 117 w 280"/>
              <a:gd name="T53" fmla="*/ 283 h 283"/>
              <a:gd name="T54" fmla="*/ 117 w 280"/>
              <a:gd name="T55" fmla="*/ 283 h 283"/>
              <a:gd name="T56" fmla="*/ 117 w 280"/>
              <a:gd name="T57" fmla="*/ 283 h 283"/>
              <a:gd name="T58" fmla="*/ 117 w 280"/>
              <a:gd name="T59" fmla="*/ 283 h 283"/>
              <a:gd name="T60" fmla="*/ 117 w 280"/>
              <a:gd name="T61" fmla="*/ 283 h 283"/>
              <a:gd name="T62" fmla="*/ 143 w 280"/>
              <a:gd name="T63" fmla="*/ 272 h 283"/>
              <a:gd name="T64" fmla="*/ 151 w 280"/>
              <a:gd name="T65" fmla="*/ 250 h 283"/>
              <a:gd name="T66" fmla="*/ 151 w 280"/>
              <a:gd name="T67" fmla="*/ 250 h 283"/>
              <a:gd name="T68" fmla="*/ 151 w 280"/>
              <a:gd name="T69" fmla="*/ 250 h 283"/>
              <a:gd name="T70" fmla="*/ 151 w 280"/>
              <a:gd name="T71" fmla="*/ 222 h 283"/>
              <a:gd name="T72" fmla="*/ 151 w 280"/>
              <a:gd name="T73" fmla="*/ 194 h 283"/>
              <a:gd name="T74" fmla="*/ 145 w 280"/>
              <a:gd name="T75" fmla="*/ 194 h 283"/>
              <a:gd name="T76" fmla="*/ 145 w 280"/>
              <a:gd name="T77" fmla="*/ 117 h 283"/>
              <a:gd name="T78" fmla="*/ 175 w 280"/>
              <a:gd name="T79" fmla="*/ 105 h 283"/>
              <a:gd name="T80" fmla="*/ 210 w 280"/>
              <a:gd name="T81" fmla="*/ 124 h 283"/>
              <a:gd name="T82" fmla="*/ 246 w 280"/>
              <a:gd name="T83" fmla="*/ 105 h 283"/>
              <a:gd name="T84" fmla="*/ 280 w 280"/>
              <a:gd name="T85" fmla="*/ 123 h 283"/>
              <a:gd name="T86" fmla="*/ 140 w 280"/>
              <a:gd name="T8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0" h="283">
                <a:moveTo>
                  <a:pt x="140" y="0"/>
                </a:moveTo>
                <a:cubicBezTo>
                  <a:pt x="68" y="0"/>
                  <a:pt x="9" y="54"/>
                  <a:pt x="0" y="122"/>
                </a:cubicBezTo>
                <a:cubicBezTo>
                  <a:pt x="7" y="112"/>
                  <a:pt x="20" y="104"/>
                  <a:pt x="34" y="104"/>
                </a:cubicBezTo>
                <a:cubicBezTo>
                  <a:pt x="50" y="104"/>
                  <a:pt x="63" y="112"/>
                  <a:pt x="70" y="124"/>
                </a:cubicBezTo>
                <a:cubicBezTo>
                  <a:pt x="76" y="113"/>
                  <a:pt x="89" y="104"/>
                  <a:pt x="105" y="104"/>
                </a:cubicBezTo>
                <a:cubicBezTo>
                  <a:pt x="117" y="104"/>
                  <a:pt x="128" y="110"/>
                  <a:pt x="135" y="117"/>
                </a:cubicBezTo>
                <a:cubicBezTo>
                  <a:pt x="135" y="194"/>
                  <a:pt x="135" y="194"/>
                  <a:pt x="135" y="194"/>
                </a:cubicBezTo>
                <a:cubicBezTo>
                  <a:pt x="129" y="194"/>
                  <a:pt x="129" y="194"/>
                  <a:pt x="129" y="194"/>
                </a:cubicBezTo>
                <a:cubicBezTo>
                  <a:pt x="129" y="194"/>
                  <a:pt x="129" y="208"/>
                  <a:pt x="129" y="222"/>
                </a:cubicBezTo>
                <a:cubicBezTo>
                  <a:pt x="129" y="236"/>
                  <a:pt x="129" y="250"/>
                  <a:pt x="129" y="250"/>
                </a:cubicBezTo>
                <a:cubicBezTo>
                  <a:pt x="129" y="252"/>
                  <a:pt x="129" y="256"/>
                  <a:pt x="127" y="259"/>
                </a:cubicBezTo>
                <a:cubicBezTo>
                  <a:pt x="125" y="262"/>
                  <a:pt x="122" y="264"/>
                  <a:pt x="117" y="264"/>
                </a:cubicBezTo>
                <a:cubicBezTo>
                  <a:pt x="116" y="264"/>
                  <a:pt x="115" y="264"/>
                  <a:pt x="113" y="264"/>
                </a:cubicBezTo>
                <a:cubicBezTo>
                  <a:pt x="111" y="263"/>
                  <a:pt x="109" y="262"/>
                  <a:pt x="107" y="261"/>
                </a:cubicBezTo>
                <a:cubicBezTo>
                  <a:pt x="106" y="259"/>
                  <a:pt x="106" y="258"/>
                  <a:pt x="105" y="257"/>
                </a:cubicBezTo>
                <a:cubicBezTo>
                  <a:pt x="104" y="255"/>
                  <a:pt x="104" y="253"/>
                  <a:pt x="104" y="251"/>
                </a:cubicBezTo>
                <a:cubicBezTo>
                  <a:pt x="104" y="248"/>
                  <a:pt x="103" y="245"/>
                  <a:pt x="101" y="244"/>
                </a:cubicBezTo>
                <a:cubicBezTo>
                  <a:pt x="99" y="242"/>
                  <a:pt x="96" y="240"/>
                  <a:pt x="93" y="240"/>
                </a:cubicBezTo>
                <a:cubicBezTo>
                  <a:pt x="90" y="240"/>
                  <a:pt x="88" y="242"/>
                  <a:pt x="86" y="243"/>
                </a:cubicBezTo>
                <a:cubicBezTo>
                  <a:pt x="84" y="245"/>
                  <a:pt x="83" y="248"/>
                  <a:pt x="83" y="251"/>
                </a:cubicBezTo>
                <a:cubicBezTo>
                  <a:pt x="83" y="256"/>
                  <a:pt x="83" y="260"/>
                  <a:pt x="85" y="264"/>
                </a:cubicBezTo>
                <a:cubicBezTo>
                  <a:pt x="86" y="267"/>
                  <a:pt x="88" y="271"/>
                  <a:pt x="91" y="274"/>
                </a:cubicBezTo>
                <a:cubicBezTo>
                  <a:pt x="96" y="278"/>
                  <a:pt x="102" y="281"/>
                  <a:pt x="107" y="282"/>
                </a:cubicBezTo>
                <a:cubicBezTo>
                  <a:pt x="112" y="283"/>
                  <a:pt x="116"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29" y="283"/>
                  <a:pt x="137" y="278"/>
                  <a:pt x="143" y="272"/>
                </a:cubicBezTo>
                <a:cubicBezTo>
                  <a:pt x="148" y="265"/>
                  <a:pt x="150" y="257"/>
                  <a:pt x="151" y="250"/>
                </a:cubicBezTo>
                <a:cubicBezTo>
                  <a:pt x="151" y="250"/>
                  <a:pt x="151" y="250"/>
                  <a:pt x="151" y="250"/>
                </a:cubicBezTo>
                <a:cubicBezTo>
                  <a:pt x="151" y="250"/>
                  <a:pt x="151" y="250"/>
                  <a:pt x="151" y="250"/>
                </a:cubicBezTo>
                <a:cubicBezTo>
                  <a:pt x="151" y="222"/>
                  <a:pt x="151" y="222"/>
                  <a:pt x="151" y="222"/>
                </a:cubicBezTo>
                <a:cubicBezTo>
                  <a:pt x="151" y="194"/>
                  <a:pt x="151" y="194"/>
                  <a:pt x="151" y="194"/>
                </a:cubicBezTo>
                <a:cubicBezTo>
                  <a:pt x="145" y="194"/>
                  <a:pt x="145" y="194"/>
                  <a:pt x="145" y="194"/>
                </a:cubicBezTo>
                <a:cubicBezTo>
                  <a:pt x="145" y="117"/>
                  <a:pt x="145" y="117"/>
                  <a:pt x="145" y="117"/>
                </a:cubicBezTo>
                <a:cubicBezTo>
                  <a:pt x="152" y="109"/>
                  <a:pt x="163" y="104"/>
                  <a:pt x="175" y="105"/>
                </a:cubicBezTo>
                <a:cubicBezTo>
                  <a:pt x="191" y="105"/>
                  <a:pt x="204" y="113"/>
                  <a:pt x="210" y="124"/>
                </a:cubicBezTo>
                <a:cubicBezTo>
                  <a:pt x="217" y="113"/>
                  <a:pt x="230" y="105"/>
                  <a:pt x="246" y="105"/>
                </a:cubicBezTo>
                <a:cubicBezTo>
                  <a:pt x="260" y="105"/>
                  <a:pt x="273" y="112"/>
                  <a:pt x="280" y="123"/>
                </a:cubicBezTo>
                <a:cubicBezTo>
                  <a:pt x="271" y="54"/>
                  <a:pt x="212" y="0"/>
                  <a:pt x="140" y="0"/>
                </a:cubicBezTo>
                <a:close/>
              </a:path>
            </a:pathLst>
          </a:custGeom>
          <a:solidFill>
            <a:schemeClr val="bg1"/>
          </a:solidFill>
          <a:ln>
            <a:noFill/>
          </a:ln>
        </p:spPr>
        <p:txBody>
          <a:bodyPr vert="horz" wrap="square" lIns="68580" tIns="34290" rIns="68580" bIns="34290" numCol="1" anchor="t" anchorCtr="0" compatLnSpc="1"/>
          <a:lstStyle/>
          <a:p>
            <a:endParaRPr lang="zh-CN" altLang="en-US" sz="1100"/>
          </a:p>
        </p:txBody>
      </p:sp>
      <p:sp>
        <p:nvSpPr>
          <p:cNvPr id="73" name="Freeform 307"/>
          <p:cNvSpPr>
            <a:spLocks noChangeAspect="1" noEditPoints="1"/>
          </p:cNvSpPr>
          <p:nvPr/>
        </p:nvSpPr>
        <p:spPr bwMode="auto">
          <a:xfrm>
            <a:off x="4483389" y="2503245"/>
            <a:ext cx="380160" cy="555547"/>
          </a:xfrm>
          <a:custGeom>
            <a:avLst/>
            <a:gdLst>
              <a:gd name="T0" fmla="*/ 151 w 243"/>
              <a:gd name="T1" fmla="*/ 4 h 354"/>
              <a:gd name="T2" fmla="*/ 236 w 243"/>
              <a:gd name="T3" fmla="*/ 91 h 354"/>
              <a:gd name="T4" fmla="*/ 212 w 243"/>
              <a:gd name="T5" fmla="*/ 202 h 354"/>
              <a:gd name="T6" fmla="*/ 201 w 243"/>
              <a:gd name="T7" fmla="*/ 243 h 354"/>
              <a:gd name="T8" fmla="*/ 199 w 243"/>
              <a:gd name="T9" fmla="*/ 276 h 354"/>
              <a:gd name="T10" fmla="*/ 183 w 243"/>
              <a:gd name="T11" fmla="*/ 322 h 354"/>
              <a:gd name="T12" fmla="*/ 143 w 243"/>
              <a:gd name="T13" fmla="*/ 354 h 354"/>
              <a:gd name="T14" fmla="*/ 63 w 243"/>
              <a:gd name="T15" fmla="*/ 328 h 354"/>
              <a:gd name="T16" fmla="*/ 43 w 243"/>
              <a:gd name="T17" fmla="*/ 281 h 354"/>
              <a:gd name="T18" fmla="*/ 43 w 243"/>
              <a:gd name="T19" fmla="*/ 253 h 354"/>
              <a:gd name="T20" fmla="*/ 39 w 243"/>
              <a:gd name="T21" fmla="*/ 231 h 354"/>
              <a:gd name="T22" fmla="*/ 10 w 243"/>
              <a:gd name="T23" fmla="*/ 163 h 354"/>
              <a:gd name="T24" fmla="*/ 74 w 243"/>
              <a:gd name="T25" fmla="*/ 10 h 354"/>
              <a:gd name="T26" fmla="*/ 114 w 243"/>
              <a:gd name="T27" fmla="*/ 0 h 354"/>
              <a:gd name="T28" fmla="*/ 121 w 243"/>
              <a:gd name="T29" fmla="*/ 245 h 354"/>
              <a:gd name="T30" fmla="*/ 180 w 243"/>
              <a:gd name="T31" fmla="*/ 233 h 354"/>
              <a:gd name="T32" fmla="*/ 205 w 243"/>
              <a:gd name="T33" fmla="*/ 168 h 354"/>
              <a:gd name="T34" fmla="*/ 182 w 243"/>
              <a:gd name="T35" fmla="*/ 44 h 354"/>
              <a:gd name="T36" fmla="*/ 26 w 243"/>
              <a:gd name="T37" fmla="*/ 138 h 354"/>
              <a:gd name="T38" fmla="*/ 62 w 243"/>
              <a:gd name="T39" fmla="*/ 235 h 354"/>
              <a:gd name="T40" fmla="*/ 121 w 243"/>
              <a:gd name="T41" fmla="*/ 245 h 354"/>
              <a:gd name="T42" fmla="*/ 74 w 243"/>
              <a:gd name="T43" fmla="*/ 254 h 354"/>
              <a:gd name="T44" fmla="*/ 74 w 243"/>
              <a:gd name="T45" fmla="*/ 274 h 354"/>
              <a:gd name="T46" fmla="*/ 169 w 243"/>
              <a:gd name="T47" fmla="*/ 274 h 354"/>
              <a:gd name="T48" fmla="*/ 169 w 243"/>
              <a:gd name="T49" fmla="*/ 254 h 354"/>
              <a:gd name="T50" fmla="*/ 121 w 243"/>
              <a:gd name="T51" fmla="*/ 283 h 354"/>
              <a:gd name="T52" fmla="*/ 64 w 243"/>
              <a:gd name="T53" fmla="*/ 289 h 354"/>
              <a:gd name="T54" fmla="*/ 140 w 243"/>
              <a:gd name="T55" fmla="*/ 303 h 354"/>
              <a:gd name="T56" fmla="*/ 178 w 243"/>
              <a:gd name="T57" fmla="*/ 297 h 354"/>
              <a:gd name="T58" fmla="*/ 121 w 243"/>
              <a:gd name="T59" fmla="*/ 283 h 354"/>
              <a:gd name="T60" fmla="*/ 100 w 243"/>
              <a:gd name="T61" fmla="*/ 332 h 354"/>
              <a:gd name="T62" fmla="*/ 159 w 243"/>
              <a:gd name="T63" fmla="*/ 313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3" h="354">
                <a:moveTo>
                  <a:pt x="128" y="0"/>
                </a:moveTo>
                <a:cubicBezTo>
                  <a:pt x="136" y="1"/>
                  <a:pt x="144" y="2"/>
                  <a:pt x="151" y="4"/>
                </a:cubicBezTo>
                <a:cubicBezTo>
                  <a:pt x="172" y="9"/>
                  <a:pt x="190" y="20"/>
                  <a:pt x="205" y="35"/>
                </a:cubicBezTo>
                <a:cubicBezTo>
                  <a:pt x="221" y="51"/>
                  <a:pt x="231" y="69"/>
                  <a:pt x="236" y="91"/>
                </a:cubicBezTo>
                <a:cubicBezTo>
                  <a:pt x="243" y="121"/>
                  <a:pt x="240" y="149"/>
                  <a:pt x="225" y="177"/>
                </a:cubicBezTo>
                <a:cubicBezTo>
                  <a:pt x="221" y="185"/>
                  <a:pt x="216" y="194"/>
                  <a:pt x="212" y="202"/>
                </a:cubicBezTo>
                <a:cubicBezTo>
                  <a:pt x="206" y="214"/>
                  <a:pt x="203" y="226"/>
                  <a:pt x="202" y="238"/>
                </a:cubicBezTo>
                <a:cubicBezTo>
                  <a:pt x="202" y="240"/>
                  <a:pt x="201" y="241"/>
                  <a:pt x="201" y="243"/>
                </a:cubicBezTo>
                <a:cubicBezTo>
                  <a:pt x="200" y="246"/>
                  <a:pt x="200" y="255"/>
                  <a:pt x="200" y="258"/>
                </a:cubicBezTo>
                <a:cubicBezTo>
                  <a:pt x="202" y="264"/>
                  <a:pt x="201" y="270"/>
                  <a:pt x="199" y="276"/>
                </a:cubicBezTo>
                <a:cubicBezTo>
                  <a:pt x="198" y="278"/>
                  <a:pt x="198" y="279"/>
                  <a:pt x="199" y="281"/>
                </a:cubicBezTo>
                <a:cubicBezTo>
                  <a:pt x="205" y="297"/>
                  <a:pt x="198" y="314"/>
                  <a:pt x="183" y="322"/>
                </a:cubicBezTo>
                <a:cubicBezTo>
                  <a:pt x="181" y="322"/>
                  <a:pt x="180" y="324"/>
                  <a:pt x="180" y="325"/>
                </a:cubicBezTo>
                <a:cubicBezTo>
                  <a:pt x="173" y="342"/>
                  <a:pt x="161" y="353"/>
                  <a:pt x="143" y="354"/>
                </a:cubicBezTo>
                <a:cubicBezTo>
                  <a:pt x="127" y="354"/>
                  <a:pt x="111" y="354"/>
                  <a:pt x="96" y="353"/>
                </a:cubicBezTo>
                <a:cubicBezTo>
                  <a:pt x="80" y="352"/>
                  <a:pt x="69" y="342"/>
                  <a:pt x="63" y="328"/>
                </a:cubicBezTo>
                <a:cubicBezTo>
                  <a:pt x="62" y="324"/>
                  <a:pt x="60" y="322"/>
                  <a:pt x="57" y="321"/>
                </a:cubicBezTo>
                <a:cubicBezTo>
                  <a:pt x="43" y="313"/>
                  <a:pt x="37" y="296"/>
                  <a:pt x="43" y="281"/>
                </a:cubicBezTo>
                <a:cubicBezTo>
                  <a:pt x="44" y="279"/>
                  <a:pt x="44" y="278"/>
                  <a:pt x="43" y="276"/>
                </a:cubicBezTo>
                <a:cubicBezTo>
                  <a:pt x="40" y="268"/>
                  <a:pt x="40" y="261"/>
                  <a:pt x="43" y="253"/>
                </a:cubicBezTo>
                <a:cubicBezTo>
                  <a:pt x="43" y="252"/>
                  <a:pt x="43" y="250"/>
                  <a:pt x="43" y="248"/>
                </a:cubicBezTo>
                <a:cubicBezTo>
                  <a:pt x="41" y="242"/>
                  <a:pt x="40" y="237"/>
                  <a:pt x="39" y="231"/>
                </a:cubicBezTo>
                <a:cubicBezTo>
                  <a:pt x="37" y="218"/>
                  <a:pt x="32" y="206"/>
                  <a:pt x="26" y="195"/>
                </a:cubicBezTo>
                <a:cubicBezTo>
                  <a:pt x="21" y="184"/>
                  <a:pt x="15" y="174"/>
                  <a:pt x="10" y="163"/>
                </a:cubicBezTo>
                <a:cubicBezTo>
                  <a:pt x="2" y="143"/>
                  <a:pt x="0" y="121"/>
                  <a:pt x="4" y="100"/>
                </a:cubicBezTo>
                <a:cubicBezTo>
                  <a:pt x="11" y="57"/>
                  <a:pt x="35" y="27"/>
                  <a:pt x="74" y="10"/>
                </a:cubicBezTo>
                <a:cubicBezTo>
                  <a:pt x="86" y="4"/>
                  <a:pt x="98" y="1"/>
                  <a:pt x="111" y="1"/>
                </a:cubicBezTo>
                <a:cubicBezTo>
                  <a:pt x="112" y="0"/>
                  <a:pt x="113" y="0"/>
                  <a:pt x="114" y="0"/>
                </a:cubicBezTo>
                <a:lnTo>
                  <a:pt x="128" y="0"/>
                </a:lnTo>
                <a:close/>
                <a:moveTo>
                  <a:pt x="121" y="245"/>
                </a:moveTo>
                <a:cubicBezTo>
                  <a:pt x="136" y="245"/>
                  <a:pt x="151" y="245"/>
                  <a:pt x="167" y="245"/>
                </a:cubicBezTo>
                <a:cubicBezTo>
                  <a:pt x="176" y="245"/>
                  <a:pt x="179" y="242"/>
                  <a:pt x="180" y="233"/>
                </a:cubicBezTo>
                <a:cubicBezTo>
                  <a:pt x="182" y="223"/>
                  <a:pt x="184" y="213"/>
                  <a:pt x="187" y="203"/>
                </a:cubicBezTo>
                <a:cubicBezTo>
                  <a:pt x="192" y="191"/>
                  <a:pt x="199" y="180"/>
                  <a:pt x="205" y="168"/>
                </a:cubicBezTo>
                <a:cubicBezTo>
                  <a:pt x="212" y="156"/>
                  <a:pt x="216" y="143"/>
                  <a:pt x="217" y="128"/>
                </a:cubicBezTo>
                <a:cubicBezTo>
                  <a:pt x="220" y="94"/>
                  <a:pt x="208" y="66"/>
                  <a:pt x="182" y="44"/>
                </a:cubicBezTo>
                <a:cubicBezTo>
                  <a:pt x="149" y="17"/>
                  <a:pt x="106" y="15"/>
                  <a:pt x="70" y="37"/>
                </a:cubicBezTo>
                <a:cubicBezTo>
                  <a:pt x="35" y="58"/>
                  <a:pt x="19" y="98"/>
                  <a:pt x="26" y="138"/>
                </a:cubicBezTo>
                <a:cubicBezTo>
                  <a:pt x="28" y="152"/>
                  <a:pt x="35" y="165"/>
                  <a:pt x="42" y="177"/>
                </a:cubicBezTo>
                <a:cubicBezTo>
                  <a:pt x="52" y="195"/>
                  <a:pt x="60" y="214"/>
                  <a:pt x="62" y="235"/>
                </a:cubicBezTo>
                <a:cubicBezTo>
                  <a:pt x="62" y="242"/>
                  <a:pt x="66" y="245"/>
                  <a:pt x="73" y="245"/>
                </a:cubicBezTo>
                <a:cubicBezTo>
                  <a:pt x="89" y="245"/>
                  <a:pt x="105" y="245"/>
                  <a:pt x="121" y="245"/>
                </a:cubicBezTo>
                <a:moveTo>
                  <a:pt x="121" y="254"/>
                </a:moveTo>
                <a:cubicBezTo>
                  <a:pt x="105" y="254"/>
                  <a:pt x="89" y="254"/>
                  <a:pt x="74" y="254"/>
                </a:cubicBezTo>
                <a:cubicBezTo>
                  <a:pt x="69" y="254"/>
                  <a:pt x="65" y="256"/>
                  <a:pt x="64" y="260"/>
                </a:cubicBezTo>
                <a:cubicBezTo>
                  <a:pt x="61" y="267"/>
                  <a:pt x="66" y="274"/>
                  <a:pt x="74" y="274"/>
                </a:cubicBezTo>
                <a:cubicBezTo>
                  <a:pt x="96" y="274"/>
                  <a:pt x="118" y="274"/>
                  <a:pt x="140" y="274"/>
                </a:cubicBezTo>
                <a:cubicBezTo>
                  <a:pt x="149" y="274"/>
                  <a:pt x="159" y="274"/>
                  <a:pt x="169" y="274"/>
                </a:cubicBezTo>
                <a:cubicBezTo>
                  <a:pt x="173" y="274"/>
                  <a:pt x="176" y="272"/>
                  <a:pt x="178" y="268"/>
                </a:cubicBezTo>
                <a:cubicBezTo>
                  <a:pt x="181" y="261"/>
                  <a:pt x="176" y="254"/>
                  <a:pt x="169" y="254"/>
                </a:cubicBezTo>
                <a:cubicBezTo>
                  <a:pt x="153" y="254"/>
                  <a:pt x="137" y="254"/>
                  <a:pt x="121" y="254"/>
                </a:cubicBezTo>
                <a:moveTo>
                  <a:pt x="121" y="283"/>
                </a:moveTo>
                <a:cubicBezTo>
                  <a:pt x="105" y="283"/>
                  <a:pt x="89" y="283"/>
                  <a:pt x="74" y="283"/>
                </a:cubicBezTo>
                <a:cubicBezTo>
                  <a:pt x="69" y="283"/>
                  <a:pt x="65" y="285"/>
                  <a:pt x="64" y="289"/>
                </a:cubicBezTo>
                <a:cubicBezTo>
                  <a:pt x="61" y="296"/>
                  <a:pt x="66" y="303"/>
                  <a:pt x="74" y="303"/>
                </a:cubicBezTo>
                <a:cubicBezTo>
                  <a:pt x="96" y="303"/>
                  <a:pt x="118" y="303"/>
                  <a:pt x="140" y="303"/>
                </a:cubicBezTo>
                <a:cubicBezTo>
                  <a:pt x="149" y="303"/>
                  <a:pt x="159" y="303"/>
                  <a:pt x="169" y="303"/>
                </a:cubicBezTo>
                <a:cubicBezTo>
                  <a:pt x="173" y="303"/>
                  <a:pt x="176" y="301"/>
                  <a:pt x="178" y="297"/>
                </a:cubicBezTo>
                <a:cubicBezTo>
                  <a:pt x="181" y="290"/>
                  <a:pt x="176" y="283"/>
                  <a:pt x="169" y="283"/>
                </a:cubicBezTo>
                <a:cubicBezTo>
                  <a:pt x="153" y="283"/>
                  <a:pt x="137" y="283"/>
                  <a:pt x="121" y="283"/>
                </a:cubicBezTo>
                <a:moveTo>
                  <a:pt x="82" y="313"/>
                </a:moveTo>
                <a:cubicBezTo>
                  <a:pt x="82" y="323"/>
                  <a:pt x="90" y="331"/>
                  <a:pt x="100" y="332"/>
                </a:cubicBezTo>
                <a:cubicBezTo>
                  <a:pt x="114" y="332"/>
                  <a:pt x="128" y="332"/>
                  <a:pt x="142" y="332"/>
                </a:cubicBezTo>
                <a:cubicBezTo>
                  <a:pt x="152" y="331"/>
                  <a:pt x="159" y="323"/>
                  <a:pt x="159" y="313"/>
                </a:cubicBezTo>
                <a:lnTo>
                  <a:pt x="82" y="313"/>
                </a:lnTo>
                <a:close/>
              </a:path>
            </a:pathLst>
          </a:custGeom>
          <a:solidFill>
            <a:schemeClr val="bg1"/>
          </a:solidFill>
          <a:ln>
            <a:noFill/>
          </a:ln>
        </p:spPr>
        <p:txBody>
          <a:bodyPr vert="horz" wrap="square" lIns="68580" tIns="34290" rIns="68580" bIns="34290" numCol="1" anchor="t" anchorCtr="0" compatLnSpc="1"/>
          <a:lstStyle/>
          <a:p>
            <a:endParaRPr lang="zh-CN" altLang="en-US" sz="1100"/>
          </a:p>
        </p:txBody>
      </p:sp>
      <p:sp>
        <p:nvSpPr>
          <p:cNvPr id="74" name="Freeform 266"/>
          <p:cNvSpPr>
            <a:spLocks noChangeAspect="1" noEditPoints="1"/>
          </p:cNvSpPr>
          <p:nvPr/>
        </p:nvSpPr>
        <p:spPr bwMode="auto">
          <a:xfrm>
            <a:off x="3812433" y="3151843"/>
            <a:ext cx="506559" cy="555170"/>
          </a:xfrm>
          <a:custGeom>
            <a:avLst/>
            <a:gdLst>
              <a:gd name="T0" fmla="*/ 62 w 183"/>
              <a:gd name="T1" fmla="*/ 22 h 200"/>
              <a:gd name="T2" fmla="*/ 36 w 183"/>
              <a:gd name="T3" fmla="*/ 11 h 200"/>
              <a:gd name="T4" fmla="*/ 0 w 183"/>
              <a:gd name="T5" fmla="*/ 48 h 200"/>
              <a:gd name="T6" fmla="*/ 9 w 183"/>
              <a:gd name="T7" fmla="*/ 73 h 200"/>
              <a:gd name="T8" fmla="*/ 62 w 183"/>
              <a:gd name="T9" fmla="*/ 22 h 200"/>
              <a:gd name="T10" fmla="*/ 147 w 183"/>
              <a:gd name="T11" fmla="*/ 11 h 200"/>
              <a:gd name="T12" fmla="*/ 119 w 183"/>
              <a:gd name="T13" fmla="*/ 23 h 200"/>
              <a:gd name="T14" fmla="*/ 170 w 183"/>
              <a:gd name="T15" fmla="*/ 76 h 200"/>
              <a:gd name="T16" fmla="*/ 183 w 183"/>
              <a:gd name="T17" fmla="*/ 48 h 200"/>
              <a:gd name="T18" fmla="*/ 147 w 183"/>
              <a:gd name="T19" fmla="*/ 11 h 200"/>
              <a:gd name="T20" fmla="*/ 169 w 183"/>
              <a:gd name="T21" fmla="*/ 103 h 200"/>
              <a:gd name="T22" fmla="*/ 96 w 183"/>
              <a:gd name="T23" fmla="*/ 23 h 200"/>
              <a:gd name="T24" fmla="*/ 96 w 183"/>
              <a:gd name="T25" fmla="*/ 6 h 200"/>
              <a:gd name="T26" fmla="*/ 98 w 183"/>
              <a:gd name="T27" fmla="*/ 6 h 200"/>
              <a:gd name="T28" fmla="*/ 102 w 183"/>
              <a:gd name="T29" fmla="*/ 3 h 200"/>
              <a:gd name="T30" fmla="*/ 98 w 183"/>
              <a:gd name="T31" fmla="*/ 0 h 200"/>
              <a:gd name="T32" fmla="*/ 81 w 183"/>
              <a:gd name="T33" fmla="*/ 0 h 200"/>
              <a:gd name="T34" fmla="*/ 78 w 183"/>
              <a:gd name="T35" fmla="*/ 3 h 200"/>
              <a:gd name="T36" fmla="*/ 81 w 183"/>
              <a:gd name="T37" fmla="*/ 6 h 200"/>
              <a:gd name="T38" fmla="*/ 84 w 183"/>
              <a:gd name="T39" fmla="*/ 6 h 200"/>
              <a:gd name="T40" fmla="*/ 84 w 183"/>
              <a:gd name="T41" fmla="*/ 23 h 200"/>
              <a:gd name="T42" fmla="*/ 9 w 183"/>
              <a:gd name="T43" fmla="*/ 103 h 200"/>
              <a:gd name="T44" fmla="*/ 38 w 183"/>
              <a:gd name="T45" fmla="*/ 164 h 200"/>
              <a:gd name="T46" fmla="*/ 29 w 183"/>
              <a:gd name="T47" fmla="*/ 190 h 200"/>
              <a:gd name="T48" fmla="*/ 33 w 183"/>
              <a:gd name="T49" fmla="*/ 198 h 200"/>
              <a:gd name="T50" fmla="*/ 35 w 183"/>
              <a:gd name="T51" fmla="*/ 199 h 200"/>
              <a:gd name="T52" fmla="*/ 43 w 183"/>
              <a:gd name="T53" fmla="*/ 196 h 200"/>
              <a:gd name="T54" fmla="*/ 53 w 183"/>
              <a:gd name="T55" fmla="*/ 174 h 200"/>
              <a:gd name="T56" fmla="*/ 89 w 183"/>
              <a:gd name="T57" fmla="*/ 183 h 200"/>
              <a:gd name="T58" fmla="*/ 125 w 183"/>
              <a:gd name="T59" fmla="*/ 174 h 200"/>
              <a:gd name="T60" fmla="*/ 136 w 183"/>
              <a:gd name="T61" fmla="*/ 196 h 200"/>
              <a:gd name="T62" fmla="*/ 144 w 183"/>
              <a:gd name="T63" fmla="*/ 199 h 200"/>
              <a:gd name="T64" fmla="*/ 146 w 183"/>
              <a:gd name="T65" fmla="*/ 198 h 200"/>
              <a:gd name="T66" fmla="*/ 149 w 183"/>
              <a:gd name="T67" fmla="*/ 190 h 200"/>
              <a:gd name="T68" fmla="*/ 141 w 183"/>
              <a:gd name="T69" fmla="*/ 164 h 200"/>
              <a:gd name="T70" fmla="*/ 169 w 183"/>
              <a:gd name="T71" fmla="*/ 103 h 200"/>
              <a:gd name="T72" fmla="*/ 89 w 183"/>
              <a:gd name="T73" fmla="*/ 167 h 200"/>
              <a:gd name="T74" fmla="*/ 25 w 183"/>
              <a:gd name="T75" fmla="*/ 103 h 200"/>
              <a:gd name="T76" fmla="*/ 89 w 183"/>
              <a:gd name="T77" fmla="*/ 39 h 200"/>
              <a:gd name="T78" fmla="*/ 153 w 183"/>
              <a:gd name="T79" fmla="*/ 103 h 200"/>
              <a:gd name="T80" fmla="*/ 89 w 183"/>
              <a:gd name="T81" fmla="*/ 167 h 200"/>
              <a:gd name="T82" fmla="*/ 97 w 183"/>
              <a:gd name="T83" fmla="*/ 111 h 200"/>
              <a:gd name="T84" fmla="*/ 100 w 183"/>
              <a:gd name="T85" fmla="*/ 103 h 200"/>
              <a:gd name="T86" fmla="*/ 91 w 183"/>
              <a:gd name="T87" fmla="*/ 92 h 200"/>
              <a:gd name="T88" fmla="*/ 91 w 183"/>
              <a:gd name="T89" fmla="*/ 55 h 200"/>
              <a:gd name="T90" fmla="*/ 89 w 183"/>
              <a:gd name="T91" fmla="*/ 53 h 200"/>
              <a:gd name="T92" fmla="*/ 87 w 183"/>
              <a:gd name="T93" fmla="*/ 55 h 200"/>
              <a:gd name="T94" fmla="*/ 87 w 183"/>
              <a:gd name="T95" fmla="*/ 92 h 200"/>
              <a:gd name="T96" fmla="*/ 78 w 183"/>
              <a:gd name="T97" fmla="*/ 103 h 200"/>
              <a:gd name="T98" fmla="*/ 89 w 183"/>
              <a:gd name="T99" fmla="*/ 114 h 200"/>
              <a:gd name="T100" fmla="*/ 93 w 183"/>
              <a:gd name="T101" fmla="*/ 113 h 200"/>
              <a:gd name="T102" fmla="*/ 104 w 183"/>
              <a:gd name="T103" fmla="*/ 131 h 200"/>
              <a:gd name="T104" fmla="*/ 107 w 183"/>
              <a:gd name="T105" fmla="*/ 132 h 200"/>
              <a:gd name="T106" fmla="*/ 108 w 183"/>
              <a:gd name="T107" fmla="*/ 129 h 200"/>
              <a:gd name="T108" fmla="*/ 97 w 183"/>
              <a:gd name="T109" fmla="*/ 11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chemeClr val="bg1"/>
          </a:solidFill>
          <a:ln>
            <a:noFill/>
          </a:ln>
        </p:spPr>
        <p:txBody>
          <a:bodyPr vert="horz" wrap="square" lIns="68580" tIns="34290" rIns="68580" bIns="34290" numCol="1" anchor="t" anchorCtr="0" compatLnSpc="1"/>
          <a:lstStyle/>
          <a:p>
            <a:endParaRPr lang="zh-CN" altLang="en-US" sz="1100"/>
          </a:p>
        </p:txBody>
      </p:sp>
      <p:grpSp>
        <p:nvGrpSpPr>
          <p:cNvPr id="13" name="组合 74"/>
          <p:cNvGrpSpPr>
            <a:grpSpLocks noChangeAspect="1"/>
          </p:cNvGrpSpPr>
          <p:nvPr/>
        </p:nvGrpSpPr>
        <p:grpSpPr>
          <a:xfrm>
            <a:off x="4442930" y="3771475"/>
            <a:ext cx="487568" cy="417574"/>
            <a:chOff x="2162176" y="-104775"/>
            <a:chExt cx="1655763" cy="1417638"/>
          </a:xfrm>
          <a:solidFill>
            <a:schemeClr val="bg1"/>
          </a:solidFill>
        </p:grpSpPr>
        <p:sp>
          <p:nvSpPr>
            <p:cNvPr id="76"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p>
          </p:txBody>
        </p:sp>
        <p:sp>
          <p:nvSpPr>
            <p:cNvPr id="77"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p>
          </p:txBody>
        </p:sp>
      </p:grpSp>
      <p:sp>
        <p:nvSpPr>
          <p:cNvPr id="78" name="Content Placeholder 2"/>
          <p:cNvSpPr txBox="1"/>
          <p:nvPr/>
        </p:nvSpPr>
        <p:spPr bwMode="auto">
          <a:xfrm>
            <a:off x="5220072" y="1222531"/>
            <a:ext cx="2376264" cy="670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lvl="0" defTabSz="685165">
              <a:spcBef>
                <a:spcPct val="20000"/>
              </a:spcBef>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79" name="Content Placeholder 2"/>
          <p:cNvSpPr txBox="1"/>
          <p:nvPr/>
        </p:nvSpPr>
        <p:spPr bwMode="auto">
          <a:xfrm>
            <a:off x="5220072" y="2375826"/>
            <a:ext cx="2376264" cy="670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lvl="0" defTabSz="685165">
              <a:spcBef>
                <a:spcPct val="20000"/>
              </a:spcBef>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80" name="Content Placeholder 2"/>
          <p:cNvSpPr txBox="1"/>
          <p:nvPr/>
        </p:nvSpPr>
        <p:spPr bwMode="auto">
          <a:xfrm>
            <a:off x="5213446" y="3694824"/>
            <a:ext cx="2376264" cy="670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lvl="0" defTabSz="685165">
              <a:spcBef>
                <a:spcPct val="20000"/>
              </a:spcBef>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defTabSz="685165">
              <a:spcBef>
                <a:spcPct val="20000"/>
              </a:spcBef>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81" name="Content Placeholder 2"/>
          <p:cNvSpPr txBox="1"/>
          <p:nvPr/>
        </p:nvSpPr>
        <p:spPr bwMode="auto">
          <a:xfrm>
            <a:off x="1236880" y="1779294"/>
            <a:ext cx="2295433" cy="670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lvl="0" algn="r" defTabSz="685165">
              <a:spcBef>
                <a:spcPct val="20000"/>
              </a:spcBef>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82" name="Content Placeholder 2"/>
          <p:cNvSpPr txBox="1"/>
          <p:nvPr/>
        </p:nvSpPr>
        <p:spPr bwMode="auto">
          <a:xfrm>
            <a:off x="1223628" y="3138061"/>
            <a:ext cx="2295433" cy="670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lvl="0" algn="r" defTabSz="685165">
              <a:spcBef>
                <a:spcPct val="20000"/>
              </a:spcBef>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algn="r" defTabSz="685165">
              <a:spcBef>
                <a:spcPct val="20000"/>
              </a:spcBef>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par>
                                <p:cTn id="8" presetID="53" presetClass="entr" presetSubtype="16"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p:cTn id="10" dur="500" fill="hold"/>
                                        <p:tgtEl>
                                          <p:spTgt spid="8"/>
                                        </p:tgtEl>
                                        <p:attrNameLst>
                                          <p:attrName>ppt_w</p:attrName>
                                        </p:attrNameLst>
                                      </p:cBhvr>
                                      <p:tavLst>
                                        <p:tav tm="0">
                                          <p:val>
                                            <p:fltVal val="0"/>
                                          </p:val>
                                        </p:tav>
                                        <p:tav tm="100000">
                                          <p:val>
                                            <p:strVal val="#ppt_w"/>
                                          </p:val>
                                        </p:tav>
                                      </p:tavLst>
                                    </p:anim>
                                    <p:anim calcmode="lin" valueType="num">
                                      <p:cBhvr>
                                        <p:cTn id="11" dur="500" fill="hold"/>
                                        <p:tgtEl>
                                          <p:spTgt spid="8"/>
                                        </p:tgtEl>
                                        <p:attrNameLst>
                                          <p:attrName>ppt_h</p:attrName>
                                        </p:attrNameLst>
                                      </p:cBhvr>
                                      <p:tavLst>
                                        <p:tav tm="0">
                                          <p:val>
                                            <p:fltVal val="0"/>
                                          </p:val>
                                        </p:tav>
                                        <p:tav tm="100000">
                                          <p:val>
                                            <p:strVal val="#ppt_h"/>
                                          </p:val>
                                        </p:tav>
                                      </p:tavLst>
                                    </p:anim>
                                    <p:animEffect transition="in" filter="fade">
                                      <p:cBhvr>
                                        <p:cTn id="12" dur="500"/>
                                        <p:tgtEl>
                                          <p:spTgt spid="8"/>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71"/>
                                        </p:tgtEl>
                                        <p:attrNameLst>
                                          <p:attrName>style.visibility</p:attrName>
                                        </p:attrNameLst>
                                      </p:cBhvr>
                                      <p:to>
                                        <p:strVal val="visible"/>
                                      </p:to>
                                    </p:set>
                                    <p:animEffect transition="in" filter="fade">
                                      <p:cBhvr>
                                        <p:cTn id="16" dur="500"/>
                                        <p:tgtEl>
                                          <p:spTgt spid="71"/>
                                        </p:tgtEl>
                                      </p:cBhvr>
                                    </p:animEffect>
                                  </p:childTnLst>
                                </p:cTn>
                              </p:par>
                            </p:childTnLst>
                          </p:cTn>
                        </p:par>
                        <p:par>
                          <p:cTn id="17" fill="hold">
                            <p:stCondLst>
                              <p:cond delay="1000"/>
                            </p:stCondLst>
                            <p:childTnLst>
                              <p:par>
                                <p:cTn id="18" presetID="1" presetClass="entr" presetSubtype="0"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78"/>
                                        </p:tgtEl>
                                        <p:attrNameLst>
                                          <p:attrName>style.visibility</p:attrName>
                                        </p:attrNameLst>
                                      </p:cBhvr>
                                      <p:to>
                                        <p:strVal val="visible"/>
                                      </p:to>
                                    </p:set>
                                    <p:animEffect transition="in" filter="fade">
                                      <p:cBhvr>
                                        <p:cTn id="23" dur="500"/>
                                        <p:tgtEl>
                                          <p:spTgt spid="78"/>
                                        </p:tgtEl>
                                      </p:cBhvr>
                                    </p:animEffect>
                                  </p:childTnLst>
                                </p:cTn>
                              </p:par>
                            </p:childTnLst>
                          </p:cTn>
                        </p:par>
                        <p:par>
                          <p:cTn id="24" fill="hold">
                            <p:stCondLst>
                              <p:cond delay="1500"/>
                            </p:stCondLst>
                            <p:childTnLst>
                              <p:par>
                                <p:cTn id="25" presetID="53" presetClass="entr" presetSubtype="16"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fade">
                                      <p:cBhvr>
                                        <p:cTn id="33" dur="500"/>
                                        <p:tgtEl>
                                          <p:spTgt spid="72"/>
                                        </p:tgtEl>
                                      </p:cBhvr>
                                    </p:animEffect>
                                  </p:childTnLst>
                                </p:cTn>
                              </p:par>
                            </p:childTnLst>
                          </p:cTn>
                        </p:par>
                        <p:par>
                          <p:cTn id="34" fill="hold">
                            <p:stCondLst>
                              <p:cond delay="2500"/>
                            </p:stCondLst>
                            <p:childTnLst>
                              <p:par>
                                <p:cTn id="35" presetID="1" presetClass="entr" presetSubtype="0"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81"/>
                                        </p:tgtEl>
                                        <p:attrNameLst>
                                          <p:attrName>style.visibility</p:attrName>
                                        </p:attrNameLst>
                                      </p:cBhvr>
                                      <p:to>
                                        <p:strVal val="visible"/>
                                      </p:to>
                                    </p:set>
                                    <p:animEffect transition="in" filter="fade">
                                      <p:cBhvr>
                                        <p:cTn id="40" dur="500"/>
                                        <p:tgtEl>
                                          <p:spTgt spid="81"/>
                                        </p:tgtEl>
                                      </p:cBhvr>
                                    </p:animEffect>
                                  </p:childTnLst>
                                </p:cTn>
                              </p:par>
                            </p:childTnLst>
                          </p:cTn>
                        </p:par>
                        <p:par>
                          <p:cTn id="41" fill="hold">
                            <p:stCondLst>
                              <p:cond delay="3000"/>
                            </p:stCondLst>
                            <p:childTnLst>
                              <p:par>
                                <p:cTn id="42" presetID="53" presetClass="entr" presetSubtype="16" fill="hold" nodeType="after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500" fill="hold"/>
                                        <p:tgtEl>
                                          <p:spTgt spid="10"/>
                                        </p:tgtEl>
                                        <p:attrNameLst>
                                          <p:attrName>ppt_w</p:attrName>
                                        </p:attrNameLst>
                                      </p:cBhvr>
                                      <p:tavLst>
                                        <p:tav tm="0">
                                          <p:val>
                                            <p:fltVal val="0"/>
                                          </p:val>
                                        </p:tav>
                                        <p:tav tm="100000">
                                          <p:val>
                                            <p:strVal val="#ppt_w"/>
                                          </p:val>
                                        </p:tav>
                                      </p:tavLst>
                                    </p:anim>
                                    <p:anim calcmode="lin" valueType="num">
                                      <p:cBhvr>
                                        <p:cTn id="45" dur="500" fill="hold"/>
                                        <p:tgtEl>
                                          <p:spTgt spid="10"/>
                                        </p:tgtEl>
                                        <p:attrNameLst>
                                          <p:attrName>ppt_h</p:attrName>
                                        </p:attrNameLst>
                                      </p:cBhvr>
                                      <p:tavLst>
                                        <p:tav tm="0">
                                          <p:val>
                                            <p:fltVal val="0"/>
                                          </p:val>
                                        </p:tav>
                                        <p:tav tm="100000">
                                          <p:val>
                                            <p:strVal val="#ppt_h"/>
                                          </p:val>
                                        </p:tav>
                                      </p:tavLst>
                                    </p:anim>
                                    <p:animEffect transition="in" filter="fade">
                                      <p:cBhvr>
                                        <p:cTn id="46" dur="500"/>
                                        <p:tgtEl>
                                          <p:spTgt spid="10"/>
                                        </p:tgtEl>
                                      </p:cBhvr>
                                    </p:animEffect>
                                  </p:childTnLst>
                                </p:cTn>
                              </p:par>
                            </p:childTnLst>
                          </p:cTn>
                        </p:par>
                        <p:par>
                          <p:cTn id="47" fill="hold">
                            <p:stCondLst>
                              <p:cond delay="3500"/>
                            </p:stCondLst>
                            <p:childTnLst>
                              <p:par>
                                <p:cTn id="48" presetID="10" presetClass="entr" presetSubtype="0" fill="hold" grpId="0" nodeType="afterEffect">
                                  <p:stCondLst>
                                    <p:cond delay="0"/>
                                  </p:stCondLst>
                                  <p:childTnLst>
                                    <p:set>
                                      <p:cBhvr>
                                        <p:cTn id="49" dur="1" fill="hold">
                                          <p:stCondLst>
                                            <p:cond delay="0"/>
                                          </p:stCondLst>
                                        </p:cTn>
                                        <p:tgtEl>
                                          <p:spTgt spid="73"/>
                                        </p:tgtEl>
                                        <p:attrNameLst>
                                          <p:attrName>style.visibility</p:attrName>
                                        </p:attrNameLst>
                                      </p:cBhvr>
                                      <p:to>
                                        <p:strVal val="visible"/>
                                      </p:to>
                                    </p:set>
                                    <p:animEffect transition="in" filter="fade">
                                      <p:cBhvr>
                                        <p:cTn id="50" dur="500"/>
                                        <p:tgtEl>
                                          <p:spTgt spid="73"/>
                                        </p:tgtEl>
                                      </p:cBhvr>
                                    </p:animEffect>
                                  </p:childTnLst>
                                </p:cTn>
                              </p:par>
                            </p:childTnLst>
                          </p:cTn>
                        </p:par>
                        <p:par>
                          <p:cTn id="51" fill="hold">
                            <p:stCondLst>
                              <p:cond delay="4000"/>
                            </p:stCondLst>
                            <p:childTnLst>
                              <p:par>
                                <p:cTn id="52" presetID="1" presetClass="entr" presetSubtype="0" fill="hold" nodeType="afterEffect">
                                  <p:stCondLst>
                                    <p:cond delay="0"/>
                                  </p:stCondLst>
                                  <p:childTnLst>
                                    <p:set>
                                      <p:cBhvr>
                                        <p:cTn id="53" dur="1" fill="hold">
                                          <p:stCondLst>
                                            <p:cond delay="0"/>
                                          </p:stCondLst>
                                        </p:cTn>
                                        <p:tgtEl>
                                          <p:spTgt spid="5"/>
                                        </p:tgtEl>
                                        <p:attrNameLst>
                                          <p:attrName>style.visibility</p:attrName>
                                        </p:attrNameLst>
                                      </p:cBhvr>
                                      <p:to>
                                        <p:strVal val="visible"/>
                                      </p:to>
                                    </p:set>
                                  </p:childTnLst>
                                </p:cTn>
                              </p:par>
                            </p:childTnLst>
                          </p:cTn>
                        </p:par>
                        <p:par>
                          <p:cTn id="54" fill="hold">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79"/>
                                        </p:tgtEl>
                                        <p:attrNameLst>
                                          <p:attrName>style.visibility</p:attrName>
                                        </p:attrNameLst>
                                      </p:cBhvr>
                                      <p:to>
                                        <p:strVal val="visible"/>
                                      </p:to>
                                    </p:set>
                                    <p:animEffect transition="in" filter="fade">
                                      <p:cBhvr>
                                        <p:cTn id="57" dur="500"/>
                                        <p:tgtEl>
                                          <p:spTgt spid="79"/>
                                        </p:tgtEl>
                                      </p:cBhvr>
                                    </p:animEffect>
                                  </p:childTnLst>
                                </p:cTn>
                              </p:par>
                            </p:childTnLst>
                          </p:cTn>
                        </p:par>
                        <p:par>
                          <p:cTn id="58" fill="hold">
                            <p:stCondLst>
                              <p:cond delay="4500"/>
                            </p:stCondLst>
                            <p:childTnLst>
                              <p:par>
                                <p:cTn id="59" presetID="53" presetClass="entr" presetSubtype="16" fill="hold" nodeType="after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p:cTn id="61" dur="500" fill="hold"/>
                                        <p:tgtEl>
                                          <p:spTgt spid="11"/>
                                        </p:tgtEl>
                                        <p:attrNameLst>
                                          <p:attrName>ppt_w</p:attrName>
                                        </p:attrNameLst>
                                      </p:cBhvr>
                                      <p:tavLst>
                                        <p:tav tm="0">
                                          <p:val>
                                            <p:fltVal val="0"/>
                                          </p:val>
                                        </p:tav>
                                        <p:tav tm="100000">
                                          <p:val>
                                            <p:strVal val="#ppt_w"/>
                                          </p:val>
                                        </p:tav>
                                      </p:tavLst>
                                    </p:anim>
                                    <p:anim calcmode="lin" valueType="num">
                                      <p:cBhvr>
                                        <p:cTn id="62" dur="500" fill="hold"/>
                                        <p:tgtEl>
                                          <p:spTgt spid="11"/>
                                        </p:tgtEl>
                                        <p:attrNameLst>
                                          <p:attrName>ppt_h</p:attrName>
                                        </p:attrNameLst>
                                      </p:cBhvr>
                                      <p:tavLst>
                                        <p:tav tm="0">
                                          <p:val>
                                            <p:fltVal val="0"/>
                                          </p:val>
                                        </p:tav>
                                        <p:tav tm="100000">
                                          <p:val>
                                            <p:strVal val="#ppt_h"/>
                                          </p:val>
                                        </p:tav>
                                      </p:tavLst>
                                    </p:anim>
                                    <p:animEffect transition="in" filter="fade">
                                      <p:cBhvr>
                                        <p:cTn id="63" dur="500"/>
                                        <p:tgtEl>
                                          <p:spTgt spid="11"/>
                                        </p:tgtEl>
                                      </p:cBhvr>
                                    </p:animEffect>
                                  </p:childTnLst>
                                </p:cTn>
                              </p:par>
                            </p:childTnLst>
                          </p:cTn>
                        </p:par>
                        <p:par>
                          <p:cTn id="64" fill="hold">
                            <p:stCondLst>
                              <p:cond delay="5000"/>
                            </p:stCondLst>
                            <p:childTnLst>
                              <p:par>
                                <p:cTn id="65" presetID="10" presetClass="entr" presetSubtype="0" fill="hold" grpId="0" nodeType="afterEffect">
                                  <p:stCondLst>
                                    <p:cond delay="0"/>
                                  </p:stCondLst>
                                  <p:childTnLst>
                                    <p:set>
                                      <p:cBhvr>
                                        <p:cTn id="66" dur="1" fill="hold">
                                          <p:stCondLst>
                                            <p:cond delay="0"/>
                                          </p:stCondLst>
                                        </p:cTn>
                                        <p:tgtEl>
                                          <p:spTgt spid="74"/>
                                        </p:tgtEl>
                                        <p:attrNameLst>
                                          <p:attrName>style.visibility</p:attrName>
                                        </p:attrNameLst>
                                      </p:cBhvr>
                                      <p:to>
                                        <p:strVal val="visible"/>
                                      </p:to>
                                    </p:set>
                                    <p:animEffect transition="in" filter="fade">
                                      <p:cBhvr>
                                        <p:cTn id="67" dur="500"/>
                                        <p:tgtEl>
                                          <p:spTgt spid="74"/>
                                        </p:tgtEl>
                                      </p:cBhvr>
                                    </p:animEffect>
                                  </p:childTnLst>
                                </p:cTn>
                              </p:par>
                            </p:childTnLst>
                          </p:cTn>
                        </p:par>
                        <p:par>
                          <p:cTn id="68" fill="hold">
                            <p:stCondLst>
                              <p:cond delay="5500"/>
                            </p:stCondLst>
                            <p:childTnLst>
                              <p:par>
                                <p:cTn id="69" presetID="1" presetClass="entr" presetSubtype="0" fill="hold" nodeType="afterEffect">
                                  <p:stCondLst>
                                    <p:cond delay="0"/>
                                  </p:stCondLst>
                                  <p:childTnLst>
                                    <p:set>
                                      <p:cBhvr>
                                        <p:cTn id="70" dur="1" fill="hold">
                                          <p:stCondLst>
                                            <p:cond delay="0"/>
                                          </p:stCondLst>
                                        </p:cTn>
                                        <p:tgtEl>
                                          <p:spTgt spid="6"/>
                                        </p:tgtEl>
                                        <p:attrNameLst>
                                          <p:attrName>style.visibility</p:attrName>
                                        </p:attrNameLst>
                                      </p:cBhvr>
                                      <p:to>
                                        <p:strVal val="visible"/>
                                      </p:to>
                                    </p:set>
                                  </p:childTnLst>
                                </p:cTn>
                              </p:par>
                            </p:childTnLst>
                          </p:cTn>
                        </p:par>
                        <p:par>
                          <p:cTn id="71" fill="hold">
                            <p:stCondLst>
                              <p:cond delay="5500"/>
                            </p:stCondLst>
                            <p:childTnLst>
                              <p:par>
                                <p:cTn id="72" presetID="10" presetClass="entr" presetSubtype="0" fill="hold" grpId="0" nodeType="afterEffect">
                                  <p:stCondLst>
                                    <p:cond delay="0"/>
                                  </p:stCondLst>
                                  <p:childTnLst>
                                    <p:set>
                                      <p:cBhvr>
                                        <p:cTn id="73" dur="1" fill="hold">
                                          <p:stCondLst>
                                            <p:cond delay="0"/>
                                          </p:stCondLst>
                                        </p:cTn>
                                        <p:tgtEl>
                                          <p:spTgt spid="82"/>
                                        </p:tgtEl>
                                        <p:attrNameLst>
                                          <p:attrName>style.visibility</p:attrName>
                                        </p:attrNameLst>
                                      </p:cBhvr>
                                      <p:to>
                                        <p:strVal val="visible"/>
                                      </p:to>
                                    </p:set>
                                    <p:animEffect transition="in" filter="fade">
                                      <p:cBhvr>
                                        <p:cTn id="74" dur="500"/>
                                        <p:tgtEl>
                                          <p:spTgt spid="82"/>
                                        </p:tgtEl>
                                      </p:cBhvr>
                                    </p:animEffect>
                                  </p:childTnLst>
                                </p:cTn>
                              </p:par>
                            </p:childTnLst>
                          </p:cTn>
                        </p:par>
                        <p:par>
                          <p:cTn id="75" fill="hold">
                            <p:stCondLst>
                              <p:cond delay="6000"/>
                            </p:stCondLst>
                            <p:childTnLst>
                              <p:par>
                                <p:cTn id="76" presetID="53" presetClass="entr" presetSubtype="16" fill="hold" nodeType="after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p:cTn id="78" dur="500" fill="hold"/>
                                        <p:tgtEl>
                                          <p:spTgt spid="12"/>
                                        </p:tgtEl>
                                        <p:attrNameLst>
                                          <p:attrName>ppt_w</p:attrName>
                                        </p:attrNameLst>
                                      </p:cBhvr>
                                      <p:tavLst>
                                        <p:tav tm="0">
                                          <p:val>
                                            <p:fltVal val="0"/>
                                          </p:val>
                                        </p:tav>
                                        <p:tav tm="100000">
                                          <p:val>
                                            <p:strVal val="#ppt_w"/>
                                          </p:val>
                                        </p:tav>
                                      </p:tavLst>
                                    </p:anim>
                                    <p:anim calcmode="lin" valueType="num">
                                      <p:cBhvr>
                                        <p:cTn id="79" dur="500" fill="hold"/>
                                        <p:tgtEl>
                                          <p:spTgt spid="12"/>
                                        </p:tgtEl>
                                        <p:attrNameLst>
                                          <p:attrName>ppt_h</p:attrName>
                                        </p:attrNameLst>
                                      </p:cBhvr>
                                      <p:tavLst>
                                        <p:tav tm="0">
                                          <p:val>
                                            <p:fltVal val="0"/>
                                          </p:val>
                                        </p:tav>
                                        <p:tav tm="100000">
                                          <p:val>
                                            <p:strVal val="#ppt_h"/>
                                          </p:val>
                                        </p:tav>
                                      </p:tavLst>
                                    </p:anim>
                                    <p:animEffect transition="in" filter="fade">
                                      <p:cBhvr>
                                        <p:cTn id="80" dur="500"/>
                                        <p:tgtEl>
                                          <p:spTgt spid="12"/>
                                        </p:tgtEl>
                                      </p:cBhvr>
                                    </p:animEffect>
                                  </p:childTnLst>
                                </p:cTn>
                              </p:par>
                            </p:childTnLst>
                          </p:cTn>
                        </p:par>
                        <p:par>
                          <p:cTn id="81" fill="hold">
                            <p:stCondLst>
                              <p:cond delay="6500"/>
                            </p:stCondLst>
                            <p:childTnLst>
                              <p:par>
                                <p:cTn id="82" presetID="10" presetClass="entr" presetSubtype="0" fill="hold" nodeType="afterEffect">
                                  <p:stCondLst>
                                    <p:cond delay="0"/>
                                  </p:stCondLst>
                                  <p:childTnLst>
                                    <p:set>
                                      <p:cBhvr>
                                        <p:cTn id="83" dur="1" fill="hold">
                                          <p:stCondLst>
                                            <p:cond delay="0"/>
                                          </p:stCondLst>
                                        </p:cTn>
                                        <p:tgtEl>
                                          <p:spTgt spid="13"/>
                                        </p:tgtEl>
                                        <p:attrNameLst>
                                          <p:attrName>style.visibility</p:attrName>
                                        </p:attrNameLst>
                                      </p:cBhvr>
                                      <p:to>
                                        <p:strVal val="visible"/>
                                      </p:to>
                                    </p:set>
                                    <p:animEffect transition="in" filter="fade">
                                      <p:cBhvr>
                                        <p:cTn id="84" dur="500"/>
                                        <p:tgtEl>
                                          <p:spTgt spid="13"/>
                                        </p:tgtEl>
                                      </p:cBhvr>
                                    </p:animEffect>
                                  </p:childTnLst>
                                </p:cTn>
                              </p:par>
                            </p:childTnLst>
                          </p:cTn>
                        </p:par>
                        <p:par>
                          <p:cTn id="85" fill="hold">
                            <p:stCondLst>
                              <p:cond delay="7000"/>
                            </p:stCondLst>
                            <p:childTnLst>
                              <p:par>
                                <p:cTn id="86" presetID="1" presetClass="entr" presetSubtype="0" fill="hold" nodeType="afterEffect">
                                  <p:stCondLst>
                                    <p:cond delay="0"/>
                                  </p:stCondLst>
                                  <p:childTnLst>
                                    <p:set>
                                      <p:cBhvr>
                                        <p:cTn id="87" dur="1" fill="hold">
                                          <p:stCondLst>
                                            <p:cond delay="0"/>
                                          </p:stCondLst>
                                        </p:cTn>
                                        <p:tgtEl>
                                          <p:spTgt spid="7"/>
                                        </p:tgtEl>
                                        <p:attrNameLst>
                                          <p:attrName>style.visibility</p:attrName>
                                        </p:attrNameLst>
                                      </p:cBhvr>
                                      <p:to>
                                        <p:strVal val="visible"/>
                                      </p:to>
                                    </p:set>
                                  </p:childTnLst>
                                </p:cTn>
                              </p:par>
                            </p:childTnLst>
                          </p:cTn>
                        </p:par>
                        <p:par>
                          <p:cTn id="88" fill="hold">
                            <p:stCondLst>
                              <p:cond delay="7000"/>
                            </p:stCondLst>
                            <p:childTnLst>
                              <p:par>
                                <p:cTn id="89" presetID="10" presetClass="entr" presetSubtype="0" fill="hold" grpId="0" nodeType="afterEffect">
                                  <p:stCondLst>
                                    <p:cond delay="0"/>
                                  </p:stCondLst>
                                  <p:childTnLst>
                                    <p:set>
                                      <p:cBhvr>
                                        <p:cTn id="90" dur="1" fill="hold">
                                          <p:stCondLst>
                                            <p:cond delay="0"/>
                                          </p:stCondLst>
                                        </p:cTn>
                                        <p:tgtEl>
                                          <p:spTgt spid="80"/>
                                        </p:tgtEl>
                                        <p:attrNameLst>
                                          <p:attrName>style.visibility</p:attrName>
                                        </p:attrNameLst>
                                      </p:cBhvr>
                                      <p:to>
                                        <p:strVal val="visible"/>
                                      </p:to>
                                    </p:set>
                                    <p:animEffect transition="in" filter="fade">
                                      <p:cBhvr>
                                        <p:cTn id="91"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71" grpId="0" animBg="1"/>
      <p:bldP spid="72" grpId="0" animBg="1"/>
      <p:bldP spid="73" grpId="0" animBg="1"/>
      <p:bldP spid="74" grpId="0" animBg="1"/>
      <p:bldP spid="78" grpId="0"/>
      <p:bldP spid="79" grpId="0"/>
      <p:bldP spid="80" grpId="0"/>
      <p:bldP spid="81" grpId="0"/>
      <p:bldP spid="8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17"/>
          <p:cNvGrpSpPr/>
          <p:nvPr/>
        </p:nvGrpSpPr>
        <p:grpSpPr>
          <a:xfrm>
            <a:off x="2865565" y="1848193"/>
            <a:ext cx="291894" cy="307767"/>
            <a:chOff x="3820255" y="2463497"/>
            <a:chExt cx="389142" cy="410229"/>
          </a:xfrm>
          <a:solidFill>
            <a:schemeClr val="accent2"/>
          </a:solidFill>
        </p:grpSpPr>
        <p:sp>
          <p:nvSpPr>
            <p:cNvPr id="219" name="Freeform 18"/>
            <p:cNvSpPr>
              <a:spLocks noEditPoints="1"/>
            </p:cNvSpPr>
            <p:nvPr/>
          </p:nvSpPr>
          <p:spPr bwMode="auto">
            <a:xfrm>
              <a:off x="3905559" y="2463497"/>
              <a:ext cx="303838" cy="269333"/>
            </a:xfrm>
            <a:custGeom>
              <a:avLst/>
              <a:gdLst>
                <a:gd name="T0" fmla="*/ 105 w 134"/>
                <a:gd name="T1" fmla="*/ 14 h 119"/>
                <a:gd name="T2" fmla="*/ 67 w 134"/>
                <a:gd name="T3" fmla="*/ 0 h 119"/>
                <a:gd name="T4" fmla="*/ 67 w 134"/>
                <a:gd name="T5" fmla="*/ 11 h 119"/>
                <a:gd name="T6" fmla="*/ 98 w 134"/>
                <a:gd name="T7" fmla="*/ 22 h 119"/>
                <a:gd name="T8" fmla="*/ 104 w 134"/>
                <a:gd name="T9" fmla="*/ 91 h 119"/>
                <a:gd name="T10" fmla="*/ 67 w 134"/>
                <a:gd name="T11" fmla="*/ 108 h 119"/>
                <a:gd name="T12" fmla="*/ 67 w 134"/>
                <a:gd name="T13" fmla="*/ 119 h 119"/>
                <a:gd name="T14" fmla="*/ 112 w 134"/>
                <a:gd name="T15" fmla="*/ 98 h 119"/>
                <a:gd name="T16" fmla="*/ 105 w 134"/>
                <a:gd name="T17" fmla="*/ 14 h 119"/>
                <a:gd name="T18" fmla="*/ 67 w 134"/>
                <a:gd name="T19" fmla="*/ 0 h 119"/>
                <a:gd name="T20" fmla="*/ 21 w 134"/>
                <a:gd name="T21" fmla="*/ 21 h 119"/>
                <a:gd name="T22" fmla="*/ 28 w 134"/>
                <a:gd name="T23" fmla="*/ 105 h 119"/>
                <a:gd name="T24" fmla="*/ 67 w 134"/>
                <a:gd name="T25" fmla="*/ 119 h 119"/>
                <a:gd name="T26" fmla="*/ 67 w 134"/>
                <a:gd name="T27" fmla="*/ 108 h 119"/>
                <a:gd name="T28" fmla="*/ 35 w 134"/>
                <a:gd name="T29" fmla="*/ 97 h 119"/>
                <a:gd name="T30" fmla="*/ 35 w 134"/>
                <a:gd name="T31" fmla="*/ 97 h 119"/>
                <a:gd name="T32" fmla="*/ 29 w 134"/>
                <a:gd name="T33" fmla="*/ 28 h 119"/>
                <a:gd name="T34" fmla="*/ 67 w 134"/>
                <a:gd name="T35" fmla="*/ 11 h 119"/>
                <a:gd name="T36" fmla="*/ 67 w 134"/>
                <a:gd name="T37"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4" h="119">
                  <a:moveTo>
                    <a:pt x="105" y="14"/>
                  </a:moveTo>
                  <a:cubicBezTo>
                    <a:pt x="94" y="4"/>
                    <a:pt x="80" y="0"/>
                    <a:pt x="67" y="0"/>
                  </a:cubicBezTo>
                  <a:cubicBezTo>
                    <a:pt x="67" y="11"/>
                    <a:pt x="67" y="11"/>
                    <a:pt x="67" y="11"/>
                  </a:cubicBezTo>
                  <a:cubicBezTo>
                    <a:pt x="78" y="11"/>
                    <a:pt x="89" y="15"/>
                    <a:pt x="98" y="22"/>
                  </a:cubicBezTo>
                  <a:cubicBezTo>
                    <a:pt x="118" y="40"/>
                    <a:pt x="121" y="70"/>
                    <a:pt x="104" y="91"/>
                  </a:cubicBezTo>
                  <a:cubicBezTo>
                    <a:pt x="94" y="102"/>
                    <a:pt x="81" y="108"/>
                    <a:pt x="67" y="108"/>
                  </a:cubicBezTo>
                  <a:cubicBezTo>
                    <a:pt x="67" y="119"/>
                    <a:pt x="67" y="119"/>
                    <a:pt x="67" y="119"/>
                  </a:cubicBezTo>
                  <a:cubicBezTo>
                    <a:pt x="84" y="119"/>
                    <a:pt x="101" y="112"/>
                    <a:pt x="112" y="98"/>
                  </a:cubicBezTo>
                  <a:cubicBezTo>
                    <a:pt x="134" y="73"/>
                    <a:pt x="130" y="35"/>
                    <a:pt x="105" y="14"/>
                  </a:cubicBezTo>
                  <a:close/>
                  <a:moveTo>
                    <a:pt x="67" y="0"/>
                  </a:moveTo>
                  <a:cubicBezTo>
                    <a:pt x="50" y="0"/>
                    <a:pt x="33" y="7"/>
                    <a:pt x="21" y="21"/>
                  </a:cubicBezTo>
                  <a:cubicBezTo>
                    <a:pt x="0" y="46"/>
                    <a:pt x="3" y="84"/>
                    <a:pt x="28" y="105"/>
                  </a:cubicBezTo>
                  <a:cubicBezTo>
                    <a:pt x="39" y="115"/>
                    <a:pt x="53" y="119"/>
                    <a:pt x="67" y="119"/>
                  </a:cubicBezTo>
                  <a:cubicBezTo>
                    <a:pt x="67" y="108"/>
                    <a:pt x="67" y="108"/>
                    <a:pt x="67" y="108"/>
                  </a:cubicBezTo>
                  <a:cubicBezTo>
                    <a:pt x="56" y="108"/>
                    <a:pt x="44" y="105"/>
                    <a:pt x="35" y="97"/>
                  </a:cubicBezTo>
                  <a:cubicBezTo>
                    <a:pt x="35" y="97"/>
                    <a:pt x="35" y="97"/>
                    <a:pt x="35" y="97"/>
                  </a:cubicBezTo>
                  <a:cubicBezTo>
                    <a:pt x="15" y="80"/>
                    <a:pt x="12" y="49"/>
                    <a:pt x="29" y="28"/>
                  </a:cubicBezTo>
                  <a:cubicBezTo>
                    <a:pt x="39" y="17"/>
                    <a:pt x="53" y="11"/>
                    <a:pt x="67" y="11"/>
                  </a:cubicBezTo>
                  <a:lnTo>
                    <a:pt x="67" y="0"/>
                  </a:lnTo>
                  <a:close/>
                </a:path>
              </a:pathLst>
            </a:cu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220" name="Freeform 19"/>
            <p:cNvSpPr/>
            <p:nvPr/>
          </p:nvSpPr>
          <p:spPr bwMode="auto">
            <a:xfrm>
              <a:off x="3880639" y="2678196"/>
              <a:ext cx="114059" cy="124602"/>
            </a:xfrm>
            <a:custGeom>
              <a:avLst/>
              <a:gdLst>
                <a:gd name="T0" fmla="*/ 29 w 119"/>
                <a:gd name="T1" fmla="*/ 130 h 130"/>
                <a:gd name="T2" fmla="*/ 0 w 119"/>
                <a:gd name="T3" fmla="*/ 107 h 130"/>
                <a:gd name="T4" fmla="*/ 88 w 119"/>
                <a:gd name="T5" fmla="*/ 0 h 130"/>
                <a:gd name="T6" fmla="*/ 119 w 119"/>
                <a:gd name="T7" fmla="*/ 26 h 130"/>
                <a:gd name="T8" fmla="*/ 29 w 119"/>
                <a:gd name="T9" fmla="*/ 130 h 130"/>
              </a:gdLst>
              <a:ahLst/>
              <a:cxnLst>
                <a:cxn ang="0">
                  <a:pos x="T0" y="T1"/>
                </a:cxn>
                <a:cxn ang="0">
                  <a:pos x="T2" y="T3"/>
                </a:cxn>
                <a:cxn ang="0">
                  <a:pos x="T4" y="T5"/>
                </a:cxn>
                <a:cxn ang="0">
                  <a:pos x="T6" y="T7"/>
                </a:cxn>
                <a:cxn ang="0">
                  <a:pos x="T8" y="T9"/>
                </a:cxn>
              </a:cxnLst>
              <a:rect l="0" t="0" r="r" b="b"/>
              <a:pathLst>
                <a:path w="119" h="130">
                  <a:moveTo>
                    <a:pt x="29" y="130"/>
                  </a:moveTo>
                  <a:lnTo>
                    <a:pt x="0" y="107"/>
                  </a:lnTo>
                  <a:lnTo>
                    <a:pt x="88" y="0"/>
                  </a:lnTo>
                  <a:lnTo>
                    <a:pt x="119" y="26"/>
                  </a:lnTo>
                  <a:lnTo>
                    <a:pt x="29" y="1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1" name="Freeform 20"/>
            <p:cNvSpPr/>
            <p:nvPr/>
          </p:nvSpPr>
          <p:spPr bwMode="auto">
            <a:xfrm>
              <a:off x="3820255" y="2712701"/>
              <a:ext cx="146647" cy="161025"/>
            </a:xfrm>
            <a:custGeom>
              <a:avLst/>
              <a:gdLst>
                <a:gd name="T0" fmla="*/ 25 w 65"/>
                <a:gd name="T1" fmla="*/ 65 h 71"/>
                <a:gd name="T2" fmla="*/ 7 w 65"/>
                <a:gd name="T3" fmla="*/ 66 h 71"/>
                <a:gd name="T4" fmla="*/ 5 w 65"/>
                <a:gd name="T5" fmla="*/ 48 h 71"/>
                <a:gd name="T6" fmla="*/ 40 w 65"/>
                <a:gd name="T7" fmla="*/ 6 h 71"/>
                <a:gd name="T8" fmla="*/ 59 w 65"/>
                <a:gd name="T9" fmla="*/ 4 h 71"/>
                <a:gd name="T10" fmla="*/ 60 w 65"/>
                <a:gd name="T11" fmla="*/ 23 h 71"/>
                <a:gd name="T12" fmla="*/ 25 w 65"/>
                <a:gd name="T13" fmla="*/ 65 h 71"/>
              </a:gdLst>
              <a:ahLst/>
              <a:cxnLst>
                <a:cxn ang="0">
                  <a:pos x="T0" y="T1"/>
                </a:cxn>
                <a:cxn ang="0">
                  <a:pos x="T2" y="T3"/>
                </a:cxn>
                <a:cxn ang="0">
                  <a:pos x="T4" y="T5"/>
                </a:cxn>
                <a:cxn ang="0">
                  <a:pos x="T6" y="T7"/>
                </a:cxn>
                <a:cxn ang="0">
                  <a:pos x="T8" y="T9"/>
                </a:cxn>
                <a:cxn ang="0">
                  <a:pos x="T10" y="T11"/>
                </a:cxn>
                <a:cxn ang="0">
                  <a:pos x="T12" y="T13"/>
                </a:cxn>
              </a:cxnLst>
              <a:rect l="0" t="0" r="r" b="b"/>
              <a:pathLst>
                <a:path w="65" h="71">
                  <a:moveTo>
                    <a:pt x="25" y="65"/>
                  </a:moveTo>
                  <a:cubicBezTo>
                    <a:pt x="20" y="70"/>
                    <a:pt x="12" y="71"/>
                    <a:pt x="7" y="66"/>
                  </a:cubicBezTo>
                  <a:cubicBezTo>
                    <a:pt x="1" y="62"/>
                    <a:pt x="0" y="54"/>
                    <a:pt x="5" y="48"/>
                  </a:cubicBezTo>
                  <a:cubicBezTo>
                    <a:pt x="40" y="6"/>
                    <a:pt x="40" y="6"/>
                    <a:pt x="40" y="6"/>
                  </a:cubicBezTo>
                  <a:cubicBezTo>
                    <a:pt x="45" y="1"/>
                    <a:pt x="53" y="0"/>
                    <a:pt x="59" y="4"/>
                  </a:cubicBezTo>
                  <a:cubicBezTo>
                    <a:pt x="64" y="9"/>
                    <a:pt x="65" y="17"/>
                    <a:pt x="60" y="23"/>
                  </a:cubicBezTo>
                  <a:lnTo>
                    <a:pt x="25" y="65"/>
                  </a:lnTo>
                  <a:close/>
                </a:path>
              </a:pathLst>
            </a:custGeom>
            <a:grpFill/>
            <a:ln>
              <a:noFill/>
            </a:ln>
          </p:spPr>
          <p:txBody>
            <a:bodyPr vert="horz" wrap="square" lIns="91440" tIns="45720" rIns="91440" bIns="45720" numCol="1" anchor="t" anchorCtr="0" compatLnSpc="1"/>
            <a:lstStyle/>
            <a:p>
              <a:endParaRPr lang="zh-CN" altLang="en-US">
                <a:cs typeface="+mn-ea"/>
                <a:sym typeface="+mn-lt"/>
              </a:endParaRPr>
            </a:p>
          </p:txBody>
        </p:sp>
      </p:grpSp>
      <p:sp>
        <p:nvSpPr>
          <p:cNvPr id="222" name="Freeform 21"/>
          <p:cNvSpPr>
            <a:spLocks noEditPoints="1"/>
          </p:cNvSpPr>
          <p:nvPr/>
        </p:nvSpPr>
        <p:spPr bwMode="auto">
          <a:xfrm>
            <a:off x="6084171" y="1486495"/>
            <a:ext cx="439280" cy="258150"/>
          </a:xfrm>
          <a:custGeom>
            <a:avLst/>
            <a:gdLst>
              <a:gd name="T0" fmla="*/ 129 w 259"/>
              <a:gd name="T1" fmla="*/ 0 h 152"/>
              <a:gd name="T2" fmla="*/ 129 w 259"/>
              <a:gd name="T3" fmla="*/ 5 h 152"/>
              <a:gd name="T4" fmla="*/ 129 w 259"/>
              <a:gd name="T5" fmla="*/ 9 h 152"/>
              <a:gd name="T6" fmla="*/ 129 w 259"/>
              <a:gd name="T7" fmla="*/ 13 h 152"/>
              <a:gd name="T8" fmla="*/ 215 w 259"/>
              <a:gd name="T9" fmla="*/ 106 h 152"/>
              <a:gd name="T10" fmla="*/ 129 w 259"/>
              <a:gd name="T11" fmla="*/ 112 h 152"/>
              <a:gd name="T12" fmla="*/ 133 w 259"/>
              <a:gd name="T13" fmla="*/ 120 h 152"/>
              <a:gd name="T14" fmla="*/ 129 w 259"/>
              <a:gd name="T15" fmla="*/ 127 h 152"/>
              <a:gd name="T16" fmla="*/ 225 w 259"/>
              <a:gd name="T17" fmla="*/ 120 h 152"/>
              <a:gd name="T18" fmla="*/ 219 w 259"/>
              <a:gd name="T19" fmla="*/ 0 h 152"/>
              <a:gd name="T20" fmla="*/ 129 w 259"/>
              <a:gd name="T21" fmla="*/ 148 h 152"/>
              <a:gd name="T22" fmla="*/ 155 w 259"/>
              <a:gd name="T23" fmla="*/ 145 h 152"/>
              <a:gd name="T24" fmla="*/ 129 w 259"/>
              <a:gd name="T25" fmla="*/ 140 h 152"/>
              <a:gd name="T26" fmla="*/ 259 w 259"/>
              <a:gd name="T27" fmla="*/ 136 h 152"/>
              <a:gd name="T28" fmla="*/ 129 w 259"/>
              <a:gd name="T29" fmla="*/ 127 h 152"/>
              <a:gd name="T30" fmla="*/ 259 w 259"/>
              <a:gd name="T31" fmla="*/ 136 h 152"/>
              <a:gd name="T32" fmla="*/ 129 w 259"/>
              <a:gd name="T33" fmla="*/ 140 h 152"/>
              <a:gd name="T34" fmla="*/ 259 w 259"/>
              <a:gd name="T35" fmla="*/ 148 h 152"/>
              <a:gd name="T36" fmla="*/ 129 w 259"/>
              <a:gd name="T37" fmla="*/ 152 h 152"/>
              <a:gd name="T38" fmla="*/ 40 w 259"/>
              <a:gd name="T39" fmla="*/ 0 h 152"/>
              <a:gd name="T40" fmla="*/ 33 w 259"/>
              <a:gd name="T41" fmla="*/ 120 h 152"/>
              <a:gd name="T42" fmla="*/ 129 w 259"/>
              <a:gd name="T43" fmla="*/ 127 h 152"/>
              <a:gd name="T44" fmla="*/ 0 w 259"/>
              <a:gd name="T45" fmla="*/ 136 h 152"/>
              <a:gd name="T46" fmla="*/ 129 w 259"/>
              <a:gd name="T47" fmla="*/ 140 h 152"/>
              <a:gd name="T48" fmla="*/ 103 w 259"/>
              <a:gd name="T49" fmla="*/ 145 h 152"/>
              <a:gd name="T50" fmla="*/ 129 w 259"/>
              <a:gd name="T51" fmla="*/ 148 h 152"/>
              <a:gd name="T52" fmla="*/ 4 w 259"/>
              <a:gd name="T53" fmla="*/ 152 h 152"/>
              <a:gd name="T54" fmla="*/ 0 w 259"/>
              <a:gd name="T55" fmla="*/ 140 h 152"/>
              <a:gd name="T56" fmla="*/ 0 w 259"/>
              <a:gd name="T57" fmla="*/ 136 h 152"/>
              <a:gd name="T58" fmla="*/ 129 w 259"/>
              <a:gd name="T59" fmla="*/ 127 h 152"/>
              <a:gd name="T60" fmla="*/ 125 w 259"/>
              <a:gd name="T61" fmla="*/ 120 h 152"/>
              <a:gd name="T62" fmla="*/ 129 w 259"/>
              <a:gd name="T63" fmla="*/ 112 h 152"/>
              <a:gd name="T64" fmla="*/ 43 w 259"/>
              <a:gd name="T65" fmla="*/ 106 h 152"/>
              <a:gd name="T66" fmla="*/ 129 w 259"/>
              <a:gd name="T67" fmla="*/ 13 h 152"/>
              <a:gd name="T68" fmla="*/ 127 w 259"/>
              <a:gd name="T69" fmla="*/ 7 h 152"/>
              <a:gd name="T70" fmla="*/ 129 w 259"/>
              <a:gd name="T71"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9" h="152">
                <a:moveTo>
                  <a:pt x="219" y="0"/>
                </a:moveTo>
                <a:cubicBezTo>
                  <a:pt x="129" y="0"/>
                  <a:pt x="129" y="0"/>
                  <a:pt x="129" y="0"/>
                </a:cubicBezTo>
                <a:cubicBezTo>
                  <a:pt x="129" y="5"/>
                  <a:pt x="129" y="5"/>
                  <a:pt x="129" y="5"/>
                </a:cubicBezTo>
                <a:cubicBezTo>
                  <a:pt x="129" y="5"/>
                  <a:pt x="129" y="5"/>
                  <a:pt x="129" y="5"/>
                </a:cubicBezTo>
                <a:cubicBezTo>
                  <a:pt x="130" y="5"/>
                  <a:pt x="132" y="6"/>
                  <a:pt x="132" y="7"/>
                </a:cubicBezTo>
                <a:cubicBezTo>
                  <a:pt x="132" y="8"/>
                  <a:pt x="130" y="9"/>
                  <a:pt x="129" y="9"/>
                </a:cubicBezTo>
                <a:cubicBezTo>
                  <a:pt x="129" y="9"/>
                  <a:pt x="129" y="9"/>
                  <a:pt x="129" y="9"/>
                </a:cubicBezTo>
                <a:cubicBezTo>
                  <a:pt x="129" y="13"/>
                  <a:pt x="129" y="13"/>
                  <a:pt x="129" y="13"/>
                </a:cubicBezTo>
                <a:cubicBezTo>
                  <a:pt x="215" y="13"/>
                  <a:pt x="215" y="13"/>
                  <a:pt x="215" y="13"/>
                </a:cubicBezTo>
                <a:cubicBezTo>
                  <a:pt x="215" y="106"/>
                  <a:pt x="215" y="106"/>
                  <a:pt x="215" y="106"/>
                </a:cubicBezTo>
                <a:cubicBezTo>
                  <a:pt x="129" y="106"/>
                  <a:pt x="129" y="106"/>
                  <a:pt x="129" y="106"/>
                </a:cubicBezTo>
                <a:cubicBezTo>
                  <a:pt x="129" y="112"/>
                  <a:pt x="129" y="112"/>
                  <a:pt x="129" y="112"/>
                </a:cubicBezTo>
                <a:cubicBezTo>
                  <a:pt x="133" y="112"/>
                  <a:pt x="133" y="112"/>
                  <a:pt x="133" y="112"/>
                </a:cubicBezTo>
                <a:cubicBezTo>
                  <a:pt x="133" y="120"/>
                  <a:pt x="133" y="120"/>
                  <a:pt x="133" y="120"/>
                </a:cubicBezTo>
                <a:cubicBezTo>
                  <a:pt x="129" y="120"/>
                  <a:pt x="129" y="120"/>
                  <a:pt x="129" y="120"/>
                </a:cubicBezTo>
                <a:cubicBezTo>
                  <a:pt x="129" y="127"/>
                  <a:pt x="129" y="127"/>
                  <a:pt x="129" y="127"/>
                </a:cubicBezTo>
                <a:cubicBezTo>
                  <a:pt x="219" y="127"/>
                  <a:pt x="219" y="127"/>
                  <a:pt x="219" y="127"/>
                </a:cubicBezTo>
                <a:cubicBezTo>
                  <a:pt x="222" y="127"/>
                  <a:pt x="225" y="124"/>
                  <a:pt x="225" y="120"/>
                </a:cubicBezTo>
                <a:cubicBezTo>
                  <a:pt x="225" y="7"/>
                  <a:pt x="225" y="7"/>
                  <a:pt x="225" y="7"/>
                </a:cubicBezTo>
                <a:cubicBezTo>
                  <a:pt x="225" y="3"/>
                  <a:pt x="222" y="0"/>
                  <a:pt x="219" y="0"/>
                </a:cubicBezTo>
                <a:close/>
                <a:moveTo>
                  <a:pt x="129" y="152"/>
                </a:moveTo>
                <a:cubicBezTo>
                  <a:pt x="129" y="148"/>
                  <a:pt x="129" y="148"/>
                  <a:pt x="129" y="148"/>
                </a:cubicBezTo>
                <a:cubicBezTo>
                  <a:pt x="155" y="148"/>
                  <a:pt x="155" y="148"/>
                  <a:pt x="155" y="148"/>
                </a:cubicBezTo>
                <a:cubicBezTo>
                  <a:pt x="155" y="145"/>
                  <a:pt x="155" y="145"/>
                  <a:pt x="155" y="145"/>
                </a:cubicBezTo>
                <a:cubicBezTo>
                  <a:pt x="129" y="145"/>
                  <a:pt x="129" y="145"/>
                  <a:pt x="129" y="145"/>
                </a:cubicBezTo>
                <a:cubicBezTo>
                  <a:pt x="129" y="140"/>
                  <a:pt x="129" y="140"/>
                  <a:pt x="129" y="140"/>
                </a:cubicBezTo>
                <a:cubicBezTo>
                  <a:pt x="129" y="140"/>
                  <a:pt x="129" y="140"/>
                  <a:pt x="129" y="140"/>
                </a:cubicBezTo>
                <a:cubicBezTo>
                  <a:pt x="259" y="136"/>
                  <a:pt x="259" y="136"/>
                  <a:pt x="259" y="136"/>
                </a:cubicBezTo>
                <a:cubicBezTo>
                  <a:pt x="225" y="127"/>
                  <a:pt x="225" y="127"/>
                  <a:pt x="225" y="127"/>
                </a:cubicBezTo>
                <a:cubicBezTo>
                  <a:pt x="129" y="127"/>
                  <a:pt x="129" y="127"/>
                  <a:pt x="129" y="127"/>
                </a:cubicBezTo>
                <a:cubicBezTo>
                  <a:pt x="129" y="136"/>
                  <a:pt x="129" y="136"/>
                  <a:pt x="129" y="136"/>
                </a:cubicBezTo>
                <a:cubicBezTo>
                  <a:pt x="259" y="136"/>
                  <a:pt x="259" y="136"/>
                  <a:pt x="259" y="136"/>
                </a:cubicBezTo>
                <a:cubicBezTo>
                  <a:pt x="259" y="140"/>
                  <a:pt x="259" y="140"/>
                  <a:pt x="259" y="140"/>
                </a:cubicBezTo>
                <a:cubicBezTo>
                  <a:pt x="129" y="140"/>
                  <a:pt x="129" y="140"/>
                  <a:pt x="129" y="140"/>
                </a:cubicBezTo>
                <a:cubicBezTo>
                  <a:pt x="259" y="140"/>
                  <a:pt x="259" y="140"/>
                  <a:pt x="259" y="140"/>
                </a:cubicBezTo>
                <a:cubicBezTo>
                  <a:pt x="259" y="148"/>
                  <a:pt x="259" y="148"/>
                  <a:pt x="259" y="148"/>
                </a:cubicBezTo>
                <a:cubicBezTo>
                  <a:pt x="259" y="150"/>
                  <a:pt x="257" y="152"/>
                  <a:pt x="254" y="152"/>
                </a:cubicBezTo>
                <a:lnTo>
                  <a:pt x="129" y="152"/>
                </a:lnTo>
                <a:close/>
                <a:moveTo>
                  <a:pt x="129" y="0"/>
                </a:moveTo>
                <a:cubicBezTo>
                  <a:pt x="40" y="0"/>
                  <a:pt x="40" y="0"/>
                  <a:pt x="40" y="0"/>
                </a:cubicBezTo>
                <a:cubicBezTo>
                  <a:pt x="36" y="0"/>
                  <a:pt x="33" y="3"/>
                  <a:pt x="33" y="7"/>
                </a:cubicBezTo>
                <a:cubicBezTo>
                  <a:pt x="33" y="120"/>
                  <a:pt x="33" y="120"/>
                  <a:pt x="33" y="120"/>
                </a:cubicBezTo>
                <a:cubicBezTo>
                  <a:pt x="33" y="124"/>
                  <a:pt x="36" y="127"/>
                  <a:pt x="40" y="127"/>
                </a:cubicBezTo>
                <a:cubicBezTo>
                  <a:pt x="129" y="127"/>
                  <a:pt x="129" y="127"/>
                  <a:pt x="129" y="127"/>
                </a:cubicBezTo>
                <a:cubicBezTo>
                  <a:pt x="129" y="136"/>
                  <a:pt x="129" y="136"/>
                  <a:pt x="129" y="136"/>
                </a:cubicBezTo>
                <a:cubicBezTo>
                  <a:pt x="0" y="136"/>
                  <a:pt x="0" y="136"/>
                  <a:pt x="0" y="136"/>
                </a:cubicBezTo>
                <a:cubicBezTo>
                  <a:pt x="0" y="140"/>
                  <a:pt x="0" y="140"/>
                  <a:pt x="0" y="140"/>
                </a:cubicBezTo>
                <a:cubicBezTo>
                  <a:pt x="129" y="140"/>
                  <a:pt x="129" y="140"/>
                  <a:pt x="129" y="140"/>
                </a:cubicBezTo>
                <a:cubicBezTo>
                  <a:pt x="129" y="145"/>
                  <a:pt x="129" y="145"/>
                  <a:pt x="129" y="145"/>
                </a:cubicBezTo>
                <a:cubicBezTo>
                  <a:pt x="103" y="145"/>
                  <a:pt x="103" y="145"/>
                  <a:pt x="103" y="145"/>
                </a:cubicBezTo>
                <a:cubicBezTo>
                  <a:pt x="103" y="148"/>
                  <a:pt x="103" y="148"/>
                  <a:pt x="103" y="148"/>
                </a:cubicBezTo>
                <a:cubicBezTo>
                  <a:pt x="129" y="148"/>
                  <a:pt x="129" y="148"/>
                  <a:pt x="129" y="148"/>
                </a:cubicBezTo>
                <a:cubicBezTo>
                  <a:pt x="129" y="152"/>
                  <a:pt x="129" y="152"/>
                  <a:pt x="129" y="152"/>
                </a:cubicBezTo>
                <a:cubicBezTo>
                  <a:pt x="4" y="152"/>
                  <a:pt x="4" y="152"/>
                  <a:pt x="4" y="152"/>
                </a:cubicBezTo>
                <a:cubicBezTo>
                  <a:pt x="2" y="152"/>
                  <a:pt x="0" y="150"/>
                  <a:pt x="0" y="148"/>
                </a:cubicBezTo>
                <a:cubicBezTo>
                  <a:pt x="0" y="140"/>
                  <a:pt x="0" y="140"/>
                  <a:pt x="0" y="140"/>
                </a:cubicBezTo>
                <a:cubicBezTo>
                  <a:pt x="129" y="140"/>
                  <a:pt x="129" y="140"/>
                  <a:pt x="129" y="140"/>
                </a:cubicBezTo>
                <a:cubicBezTo>
                  <a:pt x="0" y="136"/>
                  <a:pt x="0" y="136"/>
                  <a:pt x="0" y="136"/>
                </a:cubicBezTo>
                <a:cubicBezTo>
                  <a:pt x="33" y="127"/>
                  <a:pt x="33" y="127"/>
                  <a:pt x="33" y="127"/>
                </a:cubicBezTo>
                <a:cubicBezTo>
                  <a:pt x="129" y="127"/>
                  <a:pt x="129" y="127"/>
                  <a:pt x="129" y="127"/>
                </a:cubicBezTo>
                <a:cubicBezTo>
                  <a:pt x="129" y="120"/>
                  <a:pt x="129" y="120"/>
                  <a:pt x="129" y="120"/>
                </a:cubicBezTo>
                <a:cubicBezTo>
                  <a:pt x="125" y="120"/>
                  <a:pt x="125" y="120"/>
                  <a:pt x="125" y="120"/>
                </a:cubicBezTo>
                <a:cubicBezTo>
                  <a:pt x="125" y="112"/>
                  <a:pt x="125" y="112"/>
                  <a:pt x="125" y="112"/>
                </a:cubicBezTo>
                <a:cubicBezTo>
                  <a:pt x="129" y="112"/>
                  <a:pt x="129" y="112"/>
                  <a:pt x="129" y="112"/>
                </a:cubicBezTo>
                <a:cubicBezTo>
                  <a:pt x="129" y="106"/>
                  <a:pt x="129" y="106"/>
                  <a:pt x="129" y="106"/>
                </a:cubicBezTo>
                <a:cubicBezTo>
                  <a:pt x="43" y="106"/>
                  <a:pt x="43" y="106"/>
                  <a:pt x="43" y="106"/>
                </a:cubicBezTo>
                <a:cubicBezTo>
                  <a:pt x="43" y="13"/>
                  <a:pt x="43" y="13"/>
                  <a:pt x="43" y="13"/>
                </a:cubicBezTo>
                <a:cubicBezTo>
                  <a:pt x="129" y="13"/>
                  <a:pt x="129" y="13"/>
                  <a:pt x="129" y="13"/>
                </a:cubicBezTo>
                <a:cubicBezTo>
                  <a:pt x="129" y="9"/>
                  <a:pt x="129" y="9"/>
                  <a:pt x="129" y="9"/>
                </a:cubicBezTo>
                <a:cubicBezTo>
                  <a:pt x="128" y="9"/>
                  <a:pt x="127" y="8"/>
                  <a:pt x="127" y="7"/>
                </a:cubicBezTo>
                <a:cubicBezTo>
                  <a:pt x="127" y="6"/>
                  <a:pt x="128" y="5"/>
                  <a:pt x="129" y="5"/>
                </a:cubicBezTo>
                <a:lnTo>
                  <a:pt x="129" y="0"/>
                </a:lnTo>
                <a:close/>
              </a:path>
            </a:pathLst>
          </a:custGeom>
          <a:solidFill>
            <a:schemeClr val="accent4"/>
          </a:solidFill>
          <a:ln>
            <a:noFill/>
          </a:ln>
        </p:spPr>
        <p:txBody>
          <a:bodyPr vert="horz" wrap="square" lIns="68589" tIns="34295" rIns="68589" bIns="34295" numCol="1" anchor="t" anchorCtr="0" compatLnSpc="1"/>
          <a:lstStyle/>
          <a:p>
            <a:endParaRPr lang="zh-CN" altLang="en-US">
              <a:cs typeface="+mn-ea"/>
              <a:sym typeface="+mn-lt"/>
            </a:endParaRPr>
          </a:p>
        </p:txBody>
      </p:sp>
      <p:sp>
        <p:nvSpPr>
          <p:cNvPr id="223" name="Freeform 23"/>
          <p:cNvSpPr>
            <a:spLocks noEditPoints="1"/>
          </p:cNvSpPr>
          <p:nvPr/>
        </p:nvSpPr>
        <p:spPr bwMode="auto">
          <a:xfrm>
            <a:off x="5618050" y="2814708"/>
            <a:ext cx="371699" cy="402685"/>
          </a:xfrm>
          <a:custGeom>
            <a:avLst/>
            <a:gdLst>
              <a:gd name="T0" fmla="*/ 170 w 219"/>
              <a:gd name="T1" fmla="*/ 109 h 237"/>
              <a:gd name="T2" fmla="*/ 164 w 219"/>
              <a:gd name="T3" fmla="*/ 135 h 237"/>
              <a:gd name="T4" fmla="*/ 164 w 219"/>
              <a:gd name="T5" fmla="*/ 158 h 237"/>
              <a:gd name="T6" fmla="*/ 168 w 219"/>
              <a:gd name="T7" fmla="*/ 160 h 237"/>
              <a:gd name="T8" fmla="*/ 187 w 219"/>
              <a:gd name="T9" fmla="*/ 187 h 237"/>
              <a:gd name="T10" fmla="*/ 164 w 219"/>
              <a:gd name="T11" fmla="*/ 172 h 237"/>
              <a:gd name="T12" fmla="*/ 164 w 219"/>
              <a:gd name="T13" fmla="*/ 47 h 237"/>
              <a:gd name="T14" fmla="*/ 187 w 219"/>
              <a:gd name="T15" fmla="*/ 32 h 237"/>
              <a:gd name="T16" fmla="*/ 168 w 219"/>
              <a:gd name="T17" fmla="*/ 59 h 237"/>
              <a:gd name="T18" fmla="*/ 164 w 219"/>
              <a:gd name="T19" fmla="*/ 61 h 237"/>
              <a:gd name="T20" fmla="*/ 213 w 219"/>
              <a:gd name="T21" fmla="*/ 104 h 237"/>
              <a:gd name="T22" fmla="*/ 181 w 219"/>
              <a:gd name="T23" fmla="*/ 109 h 237"/>
              <a:gd name="T24" fmla="*/ 213 w 219"/>
              <a:gd name="T25" fmla="*/ 115 h 237"/>
              <a:gd name="T26" fmla="*/ 213 w 219"/>
              <a:gd name="T27" fmla="*/ 104 h 237"/>
              <a:gd name="T28" fmla="*/ 113 w 219"/>
              <a:gd name="T29" fmla="*/ 237 h 237"/>
              <a:gd name="T30" fmla="*/ 143 w 219"/>
              <a:gd name="T31" fmla="*/ 159 h 237"/>
              <a:gd name="T32" fmla="*/ 164 w 219"/>
              <a:gd name="T33" fmla="*/ 84 h 237"/>
              <a:gd name="T34" fmla="*/ 109 w 219"/>
              <a:gd name="T35" fmla="*/ 61 h 237"/>
              <a:gd name="T36" fmla="*/ 157 w 219"/>
              <a:gd name="T37" fmla="*/ 109 h 237"/>
              <a:gd name="T38" fmla="*/ 134 w 219"/>
              <a:gd name="T39" fmla="*/ 150 h 237"/>
              <a:gd name="T40" fmla="*/ 131 w 219"/>
              <a:gd name="T41" fmla="*/ 183 h 237"/>
              <a:gd name="T42" fmla="*/ 109 w 219"/>
              <a:gd name="T43" fmla="*/ 237 h 237"/>
              <a:gd name="T44" fmla="*/ 164 w 219"/>
              <a:gd name="T45" fmla="*/ 61 h 237"/>
              <a:gd name="T46" fmla="*/ 160 w 219"/>
              <a:gd name="T47" fmla="*/ 51 h 237"/>
              <a:gd name="T48" fmla="*/ 164 w 219"/>
              <a:gd name="T49" fmla="*/ 158 h 237"/>
              <a:gd name="T50" fmla="*/ 160 w 219"/>
              <a:gd name="T51" fmla="*/ 168 h 237"/>
              <a:gd name="T52" fmla="*/ 164 w 219"/>
              <a:gd name="T53" fmla="*/ 158 h 237"/>
              <a:gd name="T54" fmla="*/ 109 w 219"/>
              <a:gd name="T55" fmla="*/ 0 h 237"/>
              <a:gd name="T56" fmla="*/ 115 w 219"/>
              <a:gd name="T57" fmla="*/ 6 h 237"/>
              <a:gd name="T58" fmla="*/ 110 w 219"/>
              <a:gd name="T59" fmla="*/ 38 h 237"/>
              <a:gd name="T60" fmla="*/ 109 w 219"/>
              <a:gd name="T61" fmla="*/ 38 h 237"/>
              <a:gd name="T62" fmla="*/ 55 w 219"/>
              <a:gd name="T63" fmla="*/ 83 h 237"/>
              <a:gd name="T64" fmla="*/ 76 w 219"/>
              <a:gd name="T65" fmla="*/ 160 h 237"/>
              <a:gd name="T66" fmla="*/ 106 w 219"/>
              <a:gd name="T67" fmla="*/ 237 h 237"/>
              <a:gd name="T68" fmla="*/ 109 w 219"/>
              <a:gd name="T69" fmla="*/ 183 h 237"/>
              <a:gd name="T70" fmla="*/ 89 w 219"/>
              <a:gd name="T71" fmla="*/ 156 h 237"/>
              <a:gd name="T72" fmla="*/ 61 w 219"/>
              <a:gd name="T73" fmla="*/ 109 h 237"/>
              <a:gd name="T74" fmla="*/ 109 w 219"/>
              <a:gd name="T75" fmla="*/ 61 h 237"/>
              <a:gd name="T76" fmla="*/ 109 w 219"/>
              <a:gd name="T77" fmla="*/ 49 h 237"/>
              <a:gd name="T78" fmla="*/ 109 w 219"/>
              <a:gd name="T79" fmla="*/ 0 h 237"/>
              <a:gd name="T80" fmla="*/ 104 w 219"/>
              <a:gd name="T81" fmla="*/ 33 h 237"/>
              <a:gd name="T82" fmla="*/ 109 w 219"/>
              <a:gd name="T83" fmla="*/ 0 h 237"/>
              <a:gd name="T84" fmla="*/ 55 w 219"/>
              <a:gd name="T85" fmla="*/ 158 h 237"/>
              <a:gd name="T86" fmla="*/ 59 w 219"/>
              <a:gd name="T87" fmla="*/ 168 h 237"/>
              <a:gd name="T88" fmla="*/ 55 w 219"/>
              <a:gd name="T89" fmla="*/ 61 h 237"/>
              <a:gd name="T90" fmla="*/ 59 w 219"/>
              <a:gd name="T91" fmla="*/ 51 h 237"/>
              <a:gd name="T92" fmla="*/ 55 w 219"/>
              <a:gd name="T93" fmla="*/ 61 h 237"/>
              <a:gd name="T94" fmla="*/ 49 w 219"/>
              <a:gd name="T95" fmla="*/ 109 h 237"/>
              <a:gd name="T96" fmla="*/ 55 w 219"/>
              <a:gd name="T97" fmla="*/ 83 h 237"/>
              <a:gd name="T98" fmla="*/ 55 w 219"/>
              <a:gd name="T99" fmla="*/ 61 h 237"/>
              <a:gd name="T100" fmla="*/ 51 w 219"/>
              <a:gd name="T101" fmla="*/ 59 h 237"/>
              <a:gd name="T102" fmla="*/ 32 w 219"/>
              <a:gd name="T103" fmla="*/ 32 h 237"/>
              <a:gd name="T104" fmla="*/ 55 w 219"/>
              <a:gd name="T105" fmla="*/ 47 h 237"/>
              <a:gd name="T106" fmla="*/ 55 w 219"/>
              <a:gd name="T107" fmla="*/ 172 h 237"/>
              <a:gd name="T108" fmla="*/ 32 w 219"/>
              <a:gd name="T109" fmla="*/ 187 h 237"/>
              <a:gd name="T110" fmla="*/ 51 w 219"/>
              <a:gd name="T111" fmla="*/ 160 h 237"/>
              <a:gd name="T112" fmla="*/ 55 w 219"/>
              <a:gd name="T113" fmla="*/ 158 h 237"/>
              <a:gd name="T114" fmla="*/ 38 w 219"/>
              <a:gd name="T115" fmla="*/ 109 h 237"/>
              <a:gd name="T116" fmla="*/ 6 w 219"/>
              <a:gd name="T117" fmla="*/ 104 h 237"/>
              <a:gd name="T118" fmla="*/ 6 w 219"/>
              <a:gd name="T119" fmla="*/ 115 h 237"/>
              <a:gd name="T120" fmla="*/ 38 w 219"/>
              <a:gd name="T121" fmla="*/ 109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9" h="237">
                <a:moveTo>
                  <a:pt x="164" y="135"/>
                </a:moveTo>
                <a:cubicBezTo>
                  <a:pt x="168" y="127"/>
                  <a:pt x="170" y="118"/>
                  <a:pt x="170" y="109"/>
                </a:cubicBezTo>
                <a:cubicBezTo>
                  <a:pt x="170" y="100"/>
                  <a:pt x="168" y="91"/>
                  <a:pt x="164" y="84"/>
                </a:cubicBezTo>
                <a:cubicBezTo>
                  <a:pt x="164" y="135"/>
                  <a:pt x="164" y="135"/>
                  <a:pt x="164" y="135"/>
                </a:cubicBezTo>
                <a:close/>
                <a:moveTo>
                  <a:pt x="164" y="172"/>
                </a:moveTo>
                <a:cubicBezTo>
                  <a:pt x="164" y="158"/>
                  <a:pt x="164" y="158"/>
                  <a:pt x="164" y="158"/>
                </a:cubicBezTo>
                <a:cubicBezTo>
                  <a:pt x="165" y="158"/>
                  <a:pt x="167" y="159"/>
                  <a:pt x="168" y="160"/>
                </a:cubicBezTo>
                <a:cubicBezTo>
                  <a:pt x="168" y="160"/>
                  <a:pt x="168" y="160"/>
                  <a:pt x="168" y="160"/>
                </a:cubicBezTo>
                <a:cubicBezTo>
                  <a:pt x="187" y="179"/>
                  <a:pt x="187" y="179"/>
                  <a:pt x="187" y="179"/>
                </a:cubicBezTo>
                <a:cubicBezTo>
                  <a:pt x="189" y="181"/>
                  <a:pt x="189" y="185"/>
                  <a:pt x="187" y="187"/>
                </a:cubicBezTo>
                <a:cubicBezTo>
                  <a:pt x="185" y="189"/>
                  <a:pt x="181" y="189"/>
                  <a:pt x="179" y="187"/>
                </a:cubicBezTo>
                <a:cubicBezTo>
                  <a:pt x="164" y="172"/>
                  <a:pt x="164" y="172"/>
                  <a:pt x="164" y="172"/>
                </a:cubicBezTo>
                <a:close/>
                <a:moveTo>
                  <a:pt x="164" y="61"/>
                </a:moveTo>
                <a:cubicBezTo>
                  <a:pt x="164" y="47"/>
                  <a:pt x="164" y="47"/>
                  <a:pt x="164" y="47"/>
                </a:cubicBezTo>
                <a:cubicBezTo>
                  <a:pt x="179" y="32"/>
                  <a:pt x="179" y="32"/>
                  <a:pt x="179" y="32"/>
                </a:cubicBezTo>
                <a:cubicBezTo>
                  <a:pt x="181" y="30"/>
                  <a:pt x="185" y="30"/>
                  <a:pt x="187" y="32"/>
                </a:cubicBezTo>
                <a:cubicBezTo>
                  <a:pt x="189" y="34"/>
                  <a:pt x="189" y="38"/>
                  <a:pt x="187" y="40"/>
                </a:cubicBezTo>
                <a:cubicBezTo>
                  <a:pt x="168" y="59"/>
                  <a:pt x="168" y="59"/>
                  <a:pt x="168" y="59"/>
                </a:cubicBezTo>
                <a:cubicBezTo>
                  <a:pt x="168" y="59"/>
                  <a:pt x="168" y="59"/>
                  <a:pt x="168" y="59"/>
                </a:cubicBezTo>
                <a:cubicBezTo>
                  <a:pt x="167" y="60"/>
                  <a:pt x="165" y="61"/>
                  <a:pt x="164" y="61"/>
                </a:cubicBezTo>
                <a:close/>
                <a:moveTo>
                  <a:pt x="213" y="104"/>
                </a:moveTo>
                <a:cubicBezTo>
                  <a:pt x="213" y="104"/>
                  <a:pt x="213" y="104"/>
                  <a:pt x="213" y="104"/>
                </a:cubicBezTo>
                <a:cubicBezTo>
                  <a:pt x="186" y="104"/>
                  <a:pt x="186" y="104"/>
                  <a:pt x="186" y="104"/>
                </a:cubicBezTo>
                <a:cubicBezTo>
                  <a:pt x="183" y="104"/>
                  <a:pt x="181" y="106"/>
                  <a:pt x="181" y="109"/>
                </a:cubicBezTo>
                <a:cubicBezTo>
                  <a:pt x="181" y="112"/>
                  <a:pt x="183" y="115"/>
                  <a:pt x="186" y="115"/>
                </a:cubicBezTo>
                <a:cubicBezTo>
                  <a:pt x="213" y="115"/>
                  <a:pt x="213" y="115"/>
                  <a:pt x="213" y="115"/>
                </a:cubicBezTo>
                <a:cubicBezTo>
                  <a:pt x="216" y="115"/>
                  <a:pt x="219" y="112"/>
                  <a:pt x="219" y="109"/>
                </a:cubicBezTo>
                <a:cubicBezTo>
                  <a:pt x="219" y="106"/>
                  <a:pt x="216" y="104"/>
                  <a:pt x="213" y="104"/>
                </a:cubicBezTo>
                <a:close/>
                <a:moveTo>
                  <a:pt x="109" y="237"/>
                </a:moveTo>
                <a:cubicBezTo>
                  <a:pt x="113" y="237"/>
                  <a:pt x="113" y="237"/>
                  <a:pt x="113" y="237"/>
                </a:cubicBezTo>
                <a:cubicBezTo>
                  <a:pt x="130" y="237"/>
                  <a:pt x="143" y="224"/>
                  <a:pt x="143" y="207"/>
                </a:cubicBezTo>
                <a:cubicBezTo>
                  <a:pt x="143" y="159"/>
                  <a:pt x="143" y="159"/>
                  <a:pt x="143" y="159"/>
                </a:cubicBezTo>
                <a:cubicBezTo>
                  <a:pt x="152" y="153"/>
                  <a:pt x="159" y="145"/>
                  <a:pt x="164" y="135"/>
                </a:cubicBezTo>
                <a:cubicBezTo>
                  <a:pt x="164" y="84"/>
                  <a:pt x="164" y="84"/>
                  <a:pt x="164" y="84"/>
                </a:cubicBezTo>
                <a:cubicBezTo>
                  <a:pt x="154" y="63"/>
                  <a:pt x="133" y="49"/>
                  <a:pt x="109" y="49"/>
                </a:cubicBezTo>
                <a:cubicBezTo>
                  <a:pt x="109" y="61"/>
                  <a:pt x="109" y="61"/>
                  <a:pt x="109" y="61"/>
                </a:cubicBezTo>
                <a:cubicBezTo>
                  <a:pt x="122" y="61"/>
                  <a:pt x="134" y="67"/>
                  <a:pt x="143" y="75"/>
                </a:cubicBezTo>
                <a:cubicBezTo>
                  <a:pt x="152" y="84"/>
                  <a:pt x="157" y="96"/>
                  <a:pt x="157" y="109"/>
                </a:cubicBezTo>
                <a:cubicBezTo>
                  <a:pt x="157" y="127"/>
                  <a:pt x="148" y="142"/>
                  <a:pt x="134" y="150"/>
                </a:cubicBezTo>
                <a:cubicBezTo>
                  <a:pt x="134" y="150"/>
                  <a:pt x="134" y="150"/>
                  <a:pt x="134" y="150"/>
                </a:cubicBezTo>
                <a:cubicBezTo>
                  <a:pt x="132" y="152"/>
                  <a:pt x="131" y="154"/>
                  <a:pt x="131" y="156"/>
                </a:cubicBezTo>
                <a:cubicBezTo>
                  <a:pt x="131" y="183"/>
                  <a:pt x="131" y="183"/>
                  <a:pt x="131" y="183"/>
                </a:cubicBezTo>
                <a:cubicBezTo>
                  <a:pt x="109" y="183"/>
                  <a:pt x="109" y="183"/>
                  <a:pt x="109" y="183"/>
                </a:cubicBezTo>
                <a:cubicBezTo>
                  <a:pt x="109" y="237"/>
                  <a:pt x="109" y="237"/>
                  <a:pt x="109" y="237"/>
                </a:cubicBezTo>
                <a:close/>
                <a:moveTo>
                  <a:pt x="164" y="47"/>
                </a:moveTo>
                <a:cubicBezTo>
                  <a:pt x="164" y="61"/>
                  <a:pt x="164" y="61"/>
                  <a:pt x="164" y="61"/>
                </a:cubicBezTo>
                <a:cubicBezTo>
                  <a:pt x="162" y="61"/>
                  <a:pt x="161" y="60"/>
                  <a:pt x="160" y="59"/>
                </a:cubicBezTo>
                <a:cubicBezTo>
                  <a:pt x="158" y="57"/>
                  <a:pt x="158" y="53"/>
                  <a:pt x="160" y="51"/>
                </a:cubicBezTo>
                <a:cubicBezTo>
                  <a:pt x="164" y="47"/>
                  <a:pt x="164" y="47"/>
                  <a:pt x="164" y="47"/>
                </a:cubicBezTo>
                <a:close/>
                <a:moveTo>
                  <a:pt x="164" y="158"/>
                </a:moveTo>
                <a:cubicBezTo>
                  <a:pt x="164" y="172"/>
                  <a:pt x="164" y="172"/>
                  <a:pt x="164" y="172"/>
                </a:cubicBezTo>
                <a:cubicBezTo>
                  <a:pt x="160" y="168"/>
                  <a:pt x="160" y="168"/>
                  <a:pt x="160" y="168"/>
                </a:cubicBezTo>
                <a:cubicBezTo>
                  <a:pt x="158" y="165"/>
                  <a:pt x="158" y="162"/>
                  <a:pt x="160" y="160"/>
                </a:cubicBezTo>
                <a:cubicBezTo>
                  <a:pt x="161" y="159"/>
                  <a:pt x="162" y="158"/>
                  <a:pt x="164" y="158"/>
                </a:cubicBezTo>
                <a:close/>
                <a:moveTo>
                  <a:pt x="109" y="38"/>
                </a:moveTo>
                <a:cubicBezTo>
                  <a:pt x="109" y="0"/>
                  <a:pt x="109" y="0"/>
                  <a:pt x="109" y="0"/>
                </a:cubicBezTo>
                <a:cubicBezTo>
                  <a:pt x="109" y="0"/>
                  <a:pt x="109" y="0"/>
                  <a:pt x="110" y="0"/>
                </a:cubicBezTo>
                <a:cubicBezTo>
                  <a:pt x="113" y="0"/>
                  <a:pt x="115" y="2"/>
                  <a:pt x="115" y="6"/>
                </a:cubicBezTo>
                <a:cubicBezTo>
                  <a:pt x="115" y="33"/>
                  <a:pt x="115" y="33"/>
                  <a:pt x="115" y="33"/>
                </a:cubicBezTo>
                <a:cubicBezTo>
                  <a:pt x="115" y="36"/>
                  <a:pt x="113" y="38"/>
                  <a:pt x="110" y="38"/>
                </a:cubicBezTo>
                <a:cubicBezTo>
                  <a:pt x="110" y="38"/>
                  <a:pt x="110" y="38"/>
                  <a:pt x="110" y="38"/>
                </a:cubicBezTo>
                <a:cubicBezTo>
                  <a:pt x="109" y="38"/>
                  <a:pt x="109" y="38"/>
                  <a:pt x="109" y="38"/>
                </a:cubicBezTo>
                <a:close/>
                <a:moveTo>
                  <a:pt x="109" y="49"/>
                </a:moveTo>
                <a:cubicBezTo>
                  <a:pt x="85" y="49"/>
                  <a:pt x="65" y="63"/>
                  <a:pt x="55" y="83"/>
                </a:cubicBezTo>
                <a:cubicBezTo>
                  <a:pt x="55" y="136"/>
                  <a:pt x="55" y="136"/>
                  <a:pt x="55" y="136"/>
                </a:cubicBezTo>
                <a:cubicBezTo>
                  <a:pt x="60" y="146"/>
                  <a:pt x="67" y="154"/>
                  <a:pt x="76" y="160"/>
                </a:cubicBezTo>
                <a:cubicBezTo>
                  <a:pt x="76" y="207"/>
                  <a:pt x="76" y="207"/>
                  <a:pt x="76" y="207"/>
                </a:cubicBezTo>
                <a:cubicBezTo>
                  <a:pt x="76" y="224"/>
                  <a:pt x="89" y="237"/>
                  <a:pt x="106" y="237"/>
                </a:cubicBezTo>
                <a:cubicBezTo>
                  <a:pt x="109" y="237"/>
                  <a:pt x="109" y="237"/>
                  <a:pt x="109" y="237"/>
                </a:cubicBezTo>
                <a:cubicBezTo>
                  <a:pt x="109" y="183"/>
                  <a:pt x="109" y="183"/>
                  <a:pt x="109" y="183"/>
                </a:cubicBezTo>
                <a:cubicBezTo>
                  <a:pt x="89" y="183"/>
                  <a:pt x="89" y="183"/>
                  <a:pt x="89" y="183"/>
                </a:cubicBezTo>
                <a:cubicBezTo>
                  <a:pt x="89" y="156"/>
                  <a:pt x="89" y="156"/>
                  <a:pt x="89" y="156"/>
                </a:cubicBezTo>
                <a:cubicBezTo>
                  <a:pt x="89" y="154"/>
                  <a:pt x="87" y="152"/>
                  <a:pt x="85" y="151"/>
                </a:cubicBezTo>
                <a:cubicBezTo>
                  <a:pt x="71" y="143"/>
                  <a:pt x="61" y="127"/>
                  <a:pt x="61" y="109"/>
                </a:cubicBezTo>
                <a:cubicBezTo>
                  <a:pt x="61" y="96"/>
                  <a:pt x="66" y="84"/>
                  <a:pt x="75" y="75"/>
                </a:cubicBezTo>
                <a:cubicBezTo>
                  <a:pt x="84" y="67"/>
                  <a:pt x="96" y="61"/>
                  <a:pt x="109" y="61"/>
                </a:cubicBezTo>
                <a:cubicBezTo>
                  <a:pt x="109" y="61"/>
                  <a:pt x="109" y="61"/>
                  <a:pt x="109" y="61"/>
                </a:cubicBezTo>
                <a:cubicBezTo>
                  <a:pt x="109" y="49"/>
                  <a:pt x="109" y="49"/>
                  <a:pt x="109" y="49"/>
                </a:cubicBezTo>
                <a:cubicBezTo>
                  <a:pt x="109" y="49"/>
                  <a:pt x="109" y="49"/>
                  <a:pt x="109" y="49"/>
                </a:cubicBezTo>
                <a:close/>
                <a:moveTo>
                  <a:pt x="109" y="0"/>
                </a:moveTo>
                <a:cubicBezTo>
                  <a:pt x="109" y="38"/>
                  <a:pt x="109" y="38"/>
                  <a:pt x="109" y="38"/>
                </a:cubicBezTo>
                <a:cubicBezTo>
                  <a:pt x="106" y="38"/>
                  <a:pt x="104" y="35"/>
                  <a:pt x="104" y="33"/>
                </a:cubicBezTo>
                <a:cubicBezTo>
                  <a:pt x="104" y="6"/>
                  <a:pt x="104" y="6"/>
                  <a:pt x="104" y="6"/>
                </a:cubicBezTo>
                <a:cubicBezTo>
                  <a:pt x="104" y="3"/>
                  <a:pt x="106" y="0"/>
                  <a:pt x="109" y="0"/>
                </a:cubicBezTo>
                <a:close/>
                <a:moveTo>
                  <a:pt x="55" y="172"/>
                </a:moveTo>
                <a:cubicBezTo>
                  <a:pt x="55" y="158"/>
                  <a:pt x="55" y="158"/>
                  <a:pt x="55" y="158"/>
                </a:cubicBezTo>
                <a:cubicBezTo>
                  <a:pt x="56" y="158"/>
                  <a:pt x="58" y="158"/>
                  <a:pt x="59" y="160"/>
                </a:cubicBezTo>
                <a:cubicBezTo>
                  <a:pt x="61" y="162"/>
                  <a:pt x="61" y="165"/>
                  <a:pt x="59" y="168"/>
                </a:cubicBezTo>
                <a:cubicBezTo>
                  <a:pt x="55" y="172"/>
                  <a:pt x="55" y="172"/>
                  <a:pt x="55" y="172"/>
                </a:cubicBezTo>
                <a:close/>
                <a:moveTo>
                  <a:pt x="55" y="61"/>
                </a:moveTo>
                <a:cubicBezTo>
                  <a:pt x="55" y="47"/>
                  <a:pt x="55" y="47"/>
                  <a:pt x="55" y="47"/>
                </a:cubicBezTo>
                <a:cubicBezTo>
                  <a:pt x="59" y="51"/>
                  <a:pt x="59" y="51"/>
                  <a:pt x="59" y="51"/>
                </a:cubicBezTo>
                <a:cubicBezTo>
                  <a:pt x="61" y="53"/>
                  <a:pt x="61" y="57"/>
                  <a:pt x="59" y="59"/>
                </a:cubicBezTo>
                <a:cubicBezTo>
                  <a:pt x="58" y="60"/>
                  <a:pt x="56" y="61"/>
                  <a:pt x="55" y="61"/>
                </a:cubicBezTo>
                <a:close/>
                <a:moveTo>
                  <a:pt x="55" y="83"/>
                </a:moveTo>
                <a:cubicBezTo>
                  <a:pt x="51" y="91"/>
                  <a:pt x="49" y="100"/>
                  <a:pt x="49" y="109"/>
                </a:cubicBezTo>
                <a:cubicBezTo>
                  <a:pt x="49" y="119"/>
                  <a:pt x="51" y="128"/>
                  <a:pt x="55" y="136"/>
                </a:cubicBezTo>
                <a:cubicBezTo>
                  <a:pt x="55" y="83"/>
                  <a:pt x="55" y="83"/>
                  <a:pt x="55" y="83"/>
                </a:cubicBezTo>
                <a:close/>
                <a:moveTo>
                  <a:pt x="55" y="47"/>
                </a:moveTo>
                <a:cubicBezTo>
                  <a:pt x="55" y="61"/>
                  <a:pt x="55" y="61"/>
                  <a:pt x="55" y="61"/>
                </a:cubicBezTo>
                <a:cubicBezTo>
                  <a:pt x="53" y="60"/>
                  <a:pt x="52" y="60"/>
                  <a:pt x="51" y="59"/>
                </a:cubicBezTo>
                <a:cubicBezTo>
                  <a:pt x="51" y="59"/>
                  <a:pt x="51" y="59"/>
                  <a:pt x="51" y="59"/>
                </a:cubicBezTo>
                <a:cubicBezTo>
                  <a:pt x="32" y="40"/>
                  <a:pt x="32" y="40"/>
                  <a:pt x="32" y="40"/>
                </a:cubicBezTo>
                <a:cubicBezTo>
                  <a:pt x="30" y="38"/>
                  <a:pt x="30" y="34"/>
                  <a:pt x="32" y="32"/>
                </a:cubicBezTo>
                <a:cubicBezTo>
                  <a:pt x="34" y="30"/>
                  <a:pt x="38" y="30"/>
                  <a:pt x="40" y="32"/>
                </a:cubicBezTo>
                <a:cubicBezTo>
                  <a:pt x="55" y="47"/>
                  <a:pt x="55" y="47"/>
                  <a:pt x="55" y="47"/>
                </a:cubicBezTo>
                <a:close/>
                <a:moveTo>
                  <a:pt x="55" y="158"/>
                </a:moveTo>
                <a:cubicBezTo>
                  <a:pt x="55" y="172"/>
                  <a:pt x="55" y="172"/>
                  <a:pt x="55" y="172"/>
                </a:cubicBezTo>
                <a:cubicBezTo>
                  <a:pt x="40" y="187"/>
                  <a:pt x="40" y="187"/>
                  <a:pt x="40" y="187"/>
                </a:cubicBezTo>
                <a:cubicBezTo>
                  <a:pt x="38" y="189"/>
                  <a:pt x="34" y="189"/>
                  <a:pt x="32" y="187"/>
                </a:cubicBezTo>
                <a:cubicBezTo>
                  <a:pt x="30" y="185"/>
                  <a:pt x="30" y="181"/>
                  <a:pt x="32" y="179"/>
                </a:cubicBezTo>
                <a:cubicBezTo>
                  <a:pt x="51" y="160"/>
                  <a:pt x="51" y="160"/>
                  <a:pt x="51" y="160"/>
                </a:cubicBezTo>
                <a:cubicBezTo>
                  <a:pt x="51" y="160"/>
                  <a:pt x="51" y="160"/>
                  <a:pt x="51" y="160"/>
                </a:cubicBezTo>
                <a:cubicBezTo>
                  <a:pt x="52" y="159"/>
                  <a:pt x="53" y="158"/>
                  <a:pt x="55" y="158"/>
                </a:cubicBezTo>
                <a:close/>
                <a:moveTo>
                  <a:pt x="38" y="109"/>
                </a:moveTo>
                <a:cubicBezTo>
                  <a:pt x="38" y="109"/>
                  <a:pt x="38" y="109"/>
                  <a:pt x="38" y="109"/>
                </a:cubicBezTo>
                <a:cubicBezTo>
                  <a:pt x="38" y="106"/>
                  <a:pt x="36" y="104"/>
                  <a:pt x="33" y="104"/>
                </a:cubicBezTo>
                <a:cubicBezTo>
                  <a:pt x="6" y="104"/>
                  <a:pt x="6" y="104"/>
                  <a:pt x="6" y="104"/>
                </a:cubicBezTo>
                <a:cubicBezTo>
                  <a:pt x="3" y="104"/>
                  <a:pt x="0" y="106"/>
                  <a:pt x="0" y="109"/>
                </a:cubicBezTo>
                <a:cubicBezTo>
                  <a:pt x="0" y="112"/>
                  <a:pt x="3" y="115"/>
                  <a:pt x="6" y="115"/>
                </a:cubicBezTo>
                <a:cubicBezTo>
                  <a:pt x="33" y="115"/>
                  <a:pt x="33" y="115"/>
                  <a:pt x="33" y="115"/>
                </a:cubicBezTo>
                <a:cubicBezTo>
                  <a:pt x="36" y="115"/>
                  <a:pt x="38" y="112"/>
                  <a:pt x="38" y="109"/>
                </a:cubicBezTo>
                <a:close/>
              </a:path>
            </a:pathLst>
          </a:custGeom>
          <a:solidFill>
            <a:schemeClr val="accent3"/>
          </a:solidFill>
          <a:ln>
            <a:noFill/>
          </a:ln>
        </p:spPr>
        <p:txBody>
          <a:bodyPr vert="horz" wrap="square" lIns="68589" tIns="34295" rIns="68589" bIns="34295" numCol="1" anchor="t" anchorCtr="0" compatLnSpc="1"/>
          <a:lstStyle/>
          <a:p>
            <a:endParaRPr lang="zh-CN" altLang="en-US">
              <a:cs typeface="+mn-ea"/>
              <a:sym typeface="+mn-lt"/>
            </a:endParaRPr>
          </a:p>
        </p:txBody>
      </p:sp>
      <p:sp>
        <p:nvSpPr>
          <p:cNvPr id="224" name="Freeform 24"/>
          <p:cNvSpPr>
            <a:spLocks noEditPoints="1"/>
          </p:cNvSpPr>
          <p:nvPr/>
        </p:nvSpPr>
        <p:spPr bwMode="auto">
          <a:xfrm>
            <a:off x="2382801" y="3282761"/>
            <a:ext cx="305555" cy="304172"/>
          </a:xfrm>
          <a:custGeom>
            <a:avLst/>
            <a:gdLst>
              <a:gd name="T0" fmla="*/ 90 w 180"/>
              <a:gd name="T1" fmla="*/ 12 h 179"/>
              <a:gd name="T2" fmla="*/ 98 w 180"/>
              <a:gd name="T3" fmla="*/ 13 h 179"/>
              <a:gd name="T4" fmla="*/ 102 w 180"/>
              <a:gd name="T5" fmla="*/ 0 h 179"/>
              <a:gd name="T6" fmla="*/ 129 w 180"/>
              <a:gd name="T7" fmla="*/ 8 h 179"/>
              <a:gd name="T8" fmla="*/ 125 w 180"/>
              <a:gd name="T9" fmla="*/ 21 h 179"/>
              <a:gd name="T10" fmla="*/ 150 w 180"/>
              <a:gd name="T11" fmla="*/ 41 h 179"/>
              <a:gd name="T12" fmla="*/ 162 w 180"/>
              <a:gd name="T13" fmla="*/ 35 h 179"/>
              <a:gd name="T14" fmla="*/ 175 w 180"/>
              <a:gd name="T15" fmla="*/ 60 h 179"/>
              <a:gd name="T16" fmla="*/ 164 w 180"/>
              <a:gd name="T17" fmla="*/ 66 h 179"/>
              <a:gd name="T18" fmla="*/ 167 w 180"/>
              <a:gd name="T19" fmla="*/ 98 h 179"/>
              <a:gd name="T20" fmla="*/ 180 w 180"/>
              <a:gd name="T21" fmla="*/ 102 h 179"/>
              <a:gd name="T22" fmla="*/ 171 w 180"/>
              <a:gd name="T23" fmla="*/ 129 h 179"/>
              <a:gd name="T24" fmla="*/ 158 w 180"/>
              <a:gd name="T25" fmla="*/ 125 h 179"/>
              <a:gd name="T26" fmla="*/ 138 w 180"/>
              <a:gd name="T27" fmla="*/ 150 h 179"/>
              <a:gd name="T28" fmla="*/ 144 w 180"/>
              <a:gd name="T29" fmla="*/ 162 h 179"/>
              <a:gd name="T30" fmla="*/ 119 w 180"/>
              <a:gd name="T31" fmla="*/ 175 h 179"/>
              <a:gd name="T32" fmla="*/ 113 w 180"/>
              <a:gd name="T33" fmla="*/ 163 h 179"/>
              <a:gd name="T34" fmla="*/ 90 w 180"/>
              <a:gd name="T35" fmla="*/ 167 h 179"/>
              <a:gd name="T36" fmla="*/ 90 w 180"/>
              <a:gd name="T37" fmla="*/ 147 h 179"/>
              <a:gd name="T38" fmla="*/ 144 w 180"/>
              <a:gd name="T39" fmla="*/ 106 h 179"/>
              <a:gd name="T40" fmla="*/ 106 w 180"/>
              <a:gd name="T41" fmla="*/ 35 h 179"/>
              <a:gd name="T42" fmla="*/ 90 w 180"/>
              <a:gd name="T43" fmla="*/ 32 h 179"/>
              <a:gd name="T44" fmla="*/ 90 w 180"/>
              <a:gd name="T45" fmla="*/ 12 h 179"/>
              <a:gd name="T46" fmla="*/ 41 w 180"/>
              <a:gd name="T47" fmla="*/ 29 h 179"/>
              <a:gd name="T48" fmla="*/ 35 w 180"/>
              <a:gd name="T49" fmla="*/ 17 h 179"/>
              <a:gd name="T50" fmla="*/ 60 w 180"/>
              <a:gd name="T51" fmla="*/ 4 h 179"/>
              <a:gd name="T52" fmla="*/ 66 w 180"/>
              <a:gd name="T53" fmla="*/ 16 h 179"/>
              <a:gd name="T54" fmla="*/ 90 w 180"/>
              <a:gd name="T55" fmla="*/ 12 h 179"/>
              <a:gd name="T56" fmla="*/ 90 w 180"/>
              <a:gd name="T57" fmla="*/ 32 h 179"/>
              <a:gd name="T58" fmla="*/ 35 w 180"/>
              <a:gd name="T59" fmla="*/ 73 h 179"/>
              <a:gd name="T60" fmla="*/ 73 w 180"/>
              <a:gd name="T61" fmla="*/ 144 h 179"/>
              <a:gd name="T62" fmla="*/ 73 w 180"/>
              <a:gd name="T63" fmla="*/ 144 h 179"/>
              <a:gd name="T64" fmla="*/ 90 w 180"/>
              <a:gd name="T65" fmla="*/ 147 h 179"/>
              <a:gd name="T66" fmla="*/ 90 w 180"/>
              <a:gd name="T67" fmla="*/ 167 h 179"/>
              <a:gd name="T68" fmla="*/ 81 w 180"/>
              <a:gd name="T69" fmla="*/ 167 h 179"/>
              <a:gd name="T70" fmla="*/ 77 w 180"/>
              <a:gd name="T71" fmla="*/ 179 h 179"/>
              <a:gd name="T72" fmla="*/ 50 w 180"/>
              <a:gd name="T73" fmla="*/ 171 h 179"/>
              <a:gd name="T74" fmla="*/ 54 w 180"/>
              <a:gd name="T75" fmla="*/ 158 h 179"/>
              <a:gd name="T76" fmla="*/ 29 w 180"/>
              <a:gd name="T77" fmla="*/ 138 h 179"/>
              <a:gd name="T78" fmla="*/ 17 w 180"/>
              <a:gd name="T79" fmla="*/ 144 h 179"/>
              <a:gd name="T80" fmla="*/ 4 w 180"/>
              <a:gd name="T81" fmla="*/ 119 h 179"/>
              <a:gd name="T82" fmla="*/ 16 w 180"/>
              <a:gd name="T83" fmla="*/ 113 h 179"/>
              <a:gd name="T84" fmla="*/ 13 w 180"/>
              <a:gd name="T85" fmla="*/ 81 h 179"/>
              <a:gd name="T86" fmla="*/ 0 w 180"/>
              <a:gd name="T87" fmla="*/ 77 h 179"/>
              <a:gd name="T88" fmla="*/ 8 w 180"/>
              <a:gd name="T89" fmla="*/ 50 h 179"/>
              <a:gd name="T90" fmla="*/ 21 w 180"/>
              <a:gd name="T91" fmla="*/ 54 h 179"/>
              <a:gd name="T92" fmla="*/ 41 w 180"/>
              <a:gd name="T93" fmla="*/ 2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0" h="179">
                <a:moveTo>
                  <a:pt x="90" y="12"/>
                </a:moveTo>
                <a:cubicBezTo>
                  <a:pt x="93" y="12"/>
                  <a:pt x="95" y="12"/>
                  <a:pt x="98" y="13"/>
                </a:cubicBezTo>
                <a:cubicBezTo>
                  <a:pt x="102" y="0"/>
                  <a:pt x="102" y="0"/>
                  <a:pt x="102" y="0"/>
                </a:cubicBezTo>
                <a:cubicBezTo>
                  <a:pt x="129" y="8"/>
                  <a:pt x="129" y="8"/>
                  <a:pt x="129" y="8"/>
                </a:cubicBezTo>
                <a:cubicBezTo>
                  <a:pt x="125" y="21"/>
                  <a:pt x="125" y="21"/>
                  <a:pt x="125" y="21"/>
                </a:cubicBezTo>
                <a:cubicBezTo>
                  <a:pt x="135" y="26"/>
                  <a:pt x="144" y="33"/>
                  <a:pt x="150" y="41"/>
                </a:cubicBezTo>
                <a:cubicBezTo>
                  <a:pt x="162" y="35"/>
                  <a:pt x="162" y="35"/>
                  <a:pt x="162" y="35"/>
                </a:cubicBezTo>
                <a:cubicBezTo>
                  <a:pt x="175" y="60"/>
                  <a:pt x="175" y="60"/>
                  <a:pt x="175" y="60"/>
                </a:cubicBezTo>
                <a:cubicBezTo>
                  <a:pt x="164" y="66"/>
                  <a:pt x="164" y="66"/>
                  <a:pt x="164" y="66"/>
                </a:cubicBezTo>
                <a:cubicBezTo>
                  <a:pt x="167" y="76"/>
                  <a:pt x="168" y="87"/>
                  <a:pt x="167" y="98"/>
                </a:cubicBezTo>
                <a:cubicBezTo>
                  <a:pt x="180" y="102"/>
                  <a:pt x="180" y="102"/>
                  <a:pt x="180" y="102"/>
                </a:cubicBezTo>
                <a:cubicBezTo>
                  <a:pt x="171" y="129"/>
                  <a:pt x="171" y="129"/>
                  <a:pt x="171" y="129"/>
                </a:cubicBezTo>
                <a:cubicBezTo>
                  <a:pt x="158" y="125"/>
                  <a:pt x="158" y="125"/>
                  <a:pt x="158" y="125"/>
                </a:cubicBezTo>
                <a:cubicBezTo>
                  <a:pt x="153" y="135"/>
                  <a:pt x="146" y="144"/>
                  <a:pt x="138" y="150"/>
                </a:cubicBezTo>
                <a:cubicBezTo>
                  <a:pt x="144" y="162"/>
                  <a:pt x="144" y="162"/>
                  <a:pt x="144" y="162"/>
                </a:cubicBezTo>
                <a:cubicBezTo>
                  <a:pt x="119" y="175"/>
                  <a:pt x="119" y="175"/>
                  <a:pt x="119" y="175"/>
                </a:cubicBezTo>
                <a:cubicBezTo>
                  <a:pt x="113" y="163"/>
                  <a:pt x="113" y="163"/>
                  <a:pt x="113" y="163"/>
                </a:cubicBezTo>
                <a:cubicBezTo>
                  <a:pt x="106" y="166"/>
                  <a:pt x="98" y="167"/>
                  <a:pt x="90" y="167"/>
                </a:cubicBezTo>
                <a:cubicBezTo>
                  <a:pt x="90" y="147"/>
                  <a:pt x="90" y="147"/>
                  <a:pt x="90" y="147"/>
                </a:cubicBezTo>
                <a:cubicBezTo>
                  <a:pt x="114" y="147"/>
                  <a:pt x="137" y="131"/>
                  <a:pt x="144" y="106"/>
                </a:cubicBezTo>
                <a:cubicBezTo>
                  <a:pt x="154" y="76"/>
                  <a:pt x="137" y="44"/>
                  <a:pt x="106" y="35"/>
                </a:cubicBezTo>
                <a:cubicBezTo>
                  <a:pt x="101" y="33"/>
                  <a:pt x="95" y="32"/>
                  <a:pt x="90" y="32"/>
                </a:cubicBezTo>
                <a:lnTo>
                  <a:pt x="90" y="12"/>
                </a:lnTo>
                <a:close/>
                <a:moveTo>
                  <a:pt x="41" y="29"/>
                </a:moveTo>
                <a:cubicBezTo>
                  <a:pt x="35" y="17"/>
                  <a:pt x="35" y="17"/>
                  <a:pt x="35" y="17"/>
                </a:cubicBezTo>
                <a:cubicBezTo>
                  <a:pt x="60" y="4"/>
                  <a:pt x="60" y="4"/>
                  <a:pt x="60" y="4"/>
                </a:cubicBezTo>
                <a:cubicBezTo>
                  <a:pt x="66" y="16"/>
                  <a:pt x="66" y="16"/>
                  <a:pt x="66" y="16"/>
                </a:cubicBezTo>
                <a:cubicBezTo>
                  <a:pt x="74" y="13"/>
                  <a:pt x="82" y="12"/>
                  <a:pt x="90" y="12"/>
                </a:cubicBezTo>
                <a:cubicBezTo>
                  <a:pt x="90" y="32"/>
                  <a:pt x="90" y="32"/>
                  <a:pt x="90" y="32"/>
                </a:cubicBezTo>
                <a:cubicBezTo>
                  <a:pt x="65" y="32"/>
                  <a:pt x="43" y="48"/>
                  <a:pt x="35" y="73"/>
                </a:cubicBezTo>
                <a:cubicBezTo>
                  <a:pt x="26" y="103"/>
                  <a:pt x="43" y="135"/>
                  <a:pt x="73" y="144"/>
                </a:cubicBezTo>
                <a:cubicBezTo>
                  <a:pt x="73" y="144"/>
                  <a:pt x="73" y="144"/>
                  <a:pt x="73" y="144"/>
                </a:cubicBezTo>
                <a:cubicBezTo>
                  <a:pt x="79" y="146"/>
                  <a:pt x="84" y="147"/>
                  <a:pt x="90" y="147"/>
                </a:cubicBezTo>
                <a:cubicBezTo>
                  <a:pt x="90" y="167"/>
                  <a:pt x="90" y="167"/>
                  <a:pt x="90" y="167"/>
                </a:cubicBezTo>
                <a:cubicBezTo>
                  <a:pt x="87" y="167"/>
                  <a:pt x="84" y="167"/>
                  <a:pt x="81" y="167"/>
                </a:cubicBezTo>
                <a:cubicBezTo>
                  <a:pt x="77" y="179"/>
                  <a:pt x="77" y="179"/>
                  <a:pt x="77" y="179"/>
                </a:cubicBezTo>
                <a:cubicBezTo>
                  <a:pt x="50" y="171"/>
                  <a:pt x="50" y="171"/>
                  <a:pt x="50" y="171"/>
                </a:cubicBezTo>
                <a:cubicBezTo>
                  <a:pt x="54" y="158"/>
                  <a:pt x="54" y="158"/>
                  <a:pt x="54" y="158"/>
                </a:cubicBezTo>
                <a:cubicBezTo>
                  <a:pt x="44" y="153"/>
                  <a:pt x="36" y="146"/>
                  <a:pt x="29" y="138"/>
                </a:cubicBezTo>
                <a:cubicBezTo>
                  <a:pt x="17" y="144"/>
                  <a:pt x="17" y="144"/>
                  <a:pt x="17" y="144"/>
                </a:cubicBezTo>
                <a:cubicBezTo>
                  <a:pt x="4" y="119"/>
                  <a:pt x="4" y="119"/>
                  <a:pt x="4" y="119"/>
                </a:cubicBezTo>
                <a:cubicBezTo>
                  <a:pt x="16" y="113"/>
                  <a:pt x="16" y="113"/>
                  <a:pt x="16" y="113"/>
                </a:cubicBezTo>
                <a:cubicBezTo>
                  <a:pt x="13" y="103"/>
                  <a:pt x="12" y="92"/>
                  <a:pt x="13" y="81"/>
                </a:cubicBezTo>
                <a:cubicBezTo>
                  <a:pt x="0" y="77"/>
                  <a:pt x="0" y="77"/>
                  <a:pt x="0" y="77"/>
                </a:cubicBezTo>
                <a:cubicBezTo>
                  <a:pt x="8" y="50"/>
                  <a:pt x="8" y="50"/>
                  <a:pt x="8" y="50"/>
                </a:cubicBezTo>
                <a:cubicBezTo>
                  <a:pt x="21" y="54"/>
                  <a:pt x="21" y="54"/>
                  <a:pt x="21" y="54"/>
                </a:cubicBezTo>
                <a:cubicBezTo>
                  <a:pt x="26" y="44"/>
                  <a:pt x="33" y="36"/>
                  <a:pt x="41" y="29"/>
                </a:cubicBezTo>
                <a:close/>
              </a:path>
            </a:pathLst>
          </a:custGeom>
          <a:solidFill>
            <a:schemeClr val="accent1"/>
          </a:solidFill>
          <a:ln>
            <a:noFill/>
          </a:ln>
        </p:spPr>
        <p:txBody>
          <a:bodyPr vert="horz" wrap="square" lIns="68589" tIns="34295" rIns="68589" bIns="34295" numCol="1" anchor="t" anchorCtr="0" compatLnSpc="1"/>
          <a:lstStyle/>
          <a:p>
            <a:endParaRPr lang="zh-CN" altLang="en-US">
              <a:cs typeface="+mn-ea"/>
              <a:sym typeface="+mn-lt"/>
            </a:endParaRPr>
          </a:p>
        </p:txBody>
      </p:sp>
      <p:grpSp>
        <p:nvGrpSpPr>
          <p:cNvPr id="3" name="组合 224"/>
          <p:cNvGrpSpPr/>
          <p:nvPr/>
        </p:nvGrpSpPr>
        <p:grpSpPr>
          <a:xfrm>
            <a:off x="3709616" y="2026167"/>
            <a:ext cx="2204311" cy="824067"/>
            <a:chOff x="4945510" y="2700721"/>
            <a:chExt cx="2938699" cy="1098417"/>
          </a:xfrm>
          <a:solidFill>
            <a:schemeClr val="accent3"/>
          </a:solidFill>
        </p:grpSpPr>
        <p:sp>
          <p:nvSpPr>
            <p:cNvPr id="226" name="Freeform 11"/>
            <p:cNvSpPr/>
            <p:nvPr/>
          </p:nvSpPr>
          <p:spPr bwMode="auto">
            <a:xfrm>
              <a:off x="4945510" y="2700721"/>
              <a:ext cx="2938699" cy="1098417"/>
            </a:xfrm>
            <a:custGeom>
              <a:avLst/>
              <a:gdLst>
                <a:gd name="T0" fmla="*/ 0 w 3066"/>
                <a:gd name="T1" fmla="*/ 135 h 1146"/>
                <a:gd name="T2" fmla="*/ 0 w 3066"/>
                <a:gd name="T3" fmla="*/ 381 h 1146"/>
                <a:gd name="T4" fmla="*/ 2097 w 3066"/>
                <a:gd name="T5" fmla="*/ 1146 h 1146"/>
                <a:gd name="T6" fmla="*/ 3066 w 3066"/>
                <a:gd name="T7" fmla="*/ 737 h 1146"/>
                <a:gd name="T8" fmla="*/ 3066 w 3066"/>
                <a:gd name="T9" fmla="*/ 421 h 1146"/>
                <a:gd name="T10" fmla="*/ 935 w 3066"/>
                <a:gd name="T11" fmla="*/ 0 h 1146"/>
                <a:gd name="T12" fmla="*/ 0 w 3066"/>
                <a:gd name="T13" fmla="*/ 135 h 1146"/>
              </a:gdLst>
              <a:ahLst/>
              <a:cxnLst>
                <a:cxn ang="0">
                  <a:pos x="T0" y="T1"/>
                </a:cxn>
                <a:cxn ang="0">
                  <a:pos x="T2" y="T3"/>
                </a:cxn>
                <a:cxn ang="0">
                  <a:pos x="T4" y="T5"/>
                </a:cxn>
                <a:cxn ang="0">
                  <a:pos x="T6" y="T7"/>
                </a:cxn>
                <a:cxn ang="0">
                  <a:pos x="T8" y="T9"/>
                </a:cxn>
                <a:cxn ang="0">
                  <a:pos x="T10" y="T11"/>
                </a:cxn>
                <a:cxn ang="0">
                  <a:pos x="T12" y="T13"/>
                </a:cxn>
              </a:cxnLst>
              <a:rect l="0" t="0" r="r" b="b"/>
              <a:pathLst>
                <a:path w="3066" h="1146">
                  <a:moveTo>
                    <a:pt x="0" y="135"/>
                  </a:moveTo>
                  <a:lnTo>
                    <a:pt x="0" y="381"/>
                  </a:lnTo>
                  <a:lnTo>
                    <a:pt x="2097" y="1146"/>
                  </a:lnTo>
                  <a:lnTo>
                    <a:pt x="3066" y="737"/>
                  </a:lnTo>
                  <a:lnTo>
                    <a:pt x="3066" y="421"/>
                  </a:lnTo>
                  <a:lnTo>
                    <a:pt x="935" y="0"/>
                  </a:lnTo>
                  <a:lnTo>
                    <a:pt x="0" y="135"/>
                  </a:lnTo>
                  <a:close/>
                </a:path>
              </a:pathLst>
            </a:cu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227" name="Freeform 25"/>
            <p:cNvSpPr/>
            <p:nvPr/>
          </p:nvSpPr>
          <p:spPr bwMode="auto">
            <a:xfrm>
              <a:off x="4945510" y="2700721"/>
              <a:ext cx="2938699" cy="717901"/>
            </a:xfrm>
            <a:custGeom>
              <a:avLst/>
              <a:gdLst>
                <a:gd name="T0" fmla="*/ 0 w 3066"/>
                <a:gd name="T1" fmla="*/ 135 h 749"/>
                <a:gd name="T2" fmla="*/ 935 w 3066"/>
                <a:gd name="T3" fmla="*/ 0 h 749"/>
                <a:gd name="T4" fmla="*/ 3066 w 3066"/>
                <a:gd name="T5" fmla="*/ 421 h 749"/>
                <a:gd name="T6" fmla="*/ 2097 w 3066"/>
                <a:gd name="T7" fmla="*/ 749 h 749"/>
                <a:gd name="T8" fmla="*/ 0 w 3066"/>
                <a:gd name="T9" fmla="*/ 135 h 749"/>
              </a:gdLst>
              <a:ahLst/>
              <a:cxnLst>
                <a:cxn ang="0">
                  <a:pos x="T0" y="T1"/>
                </a:cxn>
                <a:cxn ang="0">
                  <a:pos x="T2" y="T3"/>
                </a:cxn>
                <a:cxn ang="0">
                  <a:pos x="T4" y="T5"/>
                </a:cxn>
                <a:cxn ang="0">
                  <a:pos x="T6" y="T7"/>
                </a:cxn>
                <a:cxn ang="0">
                  <a:pos x="T8" y="T9"/>
                </a:cxn>
              </a:cxnLst>
              <a:rect l="0" t="0" r="r" b="b"/>
              <a:pathLst>
                <a:path w="3066" h="749">
                  <a:moveTo>
                    <a:pt x="0" y="135"/>
                  </a:moveTo>
                  <a:lnTo>
                    <a:pt x="935" y="0"/>
                  </a:lnTo>
                  <a:lnTo>
                    <a:pt x="3066" y="421"/>
                  </a:lnTo>
                  <a:lnTo>
                    <a:pt x="2097" y="749"/>
                  </a:lnTo>
                  <a:lnTo>
                    <a:pt x="0" y="135"/>
                  </a:lnTo>
                  <a:close/>
                </a:path>
              </a:pathLst>
            </a:custGeom>
            <a:grpFill/>
            <a:ln>
              <a:noFill/>
            </a:ln>
          </p:spPr>
          <p:txBody>
            <a:bodyPr vert="horz" wrap="square" lIns="91440" tIns="45720" rIns="91440" bIns="45720" numCol="1" anchor="t" anchorCtr="0" compatLnSpc="1"/>
            <a:lstStyle/>
            <a:p>
              <a:endParaRPr lang="zh-CN" altLang="en-US">
                <a:cs typeface="+mn-ea"/>
                <a:sym typeface="+mn-lt"/>
              </a:endParaRPr>
            </a:p>
          </p:txBody>
        </p:sp>
      </p:grpSp>
      <p:grpSp>
        <p:nvGrpSpPr>
          <p:cNvPr id="4" name="组合 227"/>
          <p:cNvGrpSpPr/>
          <p:nvPr/>
        </p:nvGrpSpPr>
        <p:grpSpPr>
          <a:xfrm>
            <a:off x="4381836" y="1771611"/>
            <a:ext cx="2194246" cy="557289"/>
            <a:chOff x="5841688" y="2361419"/>
            <a:chExt cx="2925280" cy="742822"/>
          </a:xfrm>
          <a:solidFill>
            <a:schemeClr val="accent4"/>
          </a:solidFill>
        </p:grpSpPr>
        <p:sp>
          <p:nvSpPr>
            <p:cNvPr id="229" name="Freeform 6"/>
            <p:cNvSpPr/>
            <p:nvPr/>
          </p:nvSpPr>
          <p:spPr bwMode="auto">
            <a:xfrm>
              <a:off x="5841688" y="2361419"/>
              <a:ext cx="2925280" cy="742822"/>
            </a:xfrm>
            <a:custGeom>
              <a:avLst/>
              <a:gdLst>
                <a:gd name="T0" fmla="*/ 0 w 3052"/>
                <a:gd name="T1" fmla="*/ 109 h 775"/>
                <a:gd name="T2" fmla="*/ 0 w 3052"/>
                <a:gd name="T3" fmla="*/ 354 h 775"/>
                <a:gd name="T4" fmla="*/ 2131 w 3052"/>
                <a:gd name="T5" fmla="*/ 775 h 775"/>
                <a:gd name="T6" fmla="*/ 3052 w 3052"/>
                <a:gd name="T7" fmla="*/ 466 h 775"/>
                <a:gd name="T8" fmla="*/ 3052 w 3052"/>
                <a:gd name="T9" fmla="*/ 187 h 775"/>
                <a:gd name="T10" fmla="*/ 1049 w 3052"/>
                <a:gd name="T11" fmla="*/ 0 h 775"/>
                <a:gd name="T12" fmla="*/ 0 w 3052"/>
                <a:gd name="T13" fmla="*/ 109 h 775"/>
              </a:gdLst>
              <a:ahLst/>
              <a:cxnLst>
                <a:cxn ang="0">
                  <a:pos x="T0" y="T1"/>
                </a:cxn>
                <a:cxn ang="0">
                  <a:pos x="T2" y="T3"/>
                </a:cxn>
                <a:cxn ang="0">
                  <a:pos x="T4" y="T5"/>
                </a:cxn>
                <a:cxn ang="0">
                  <a:pos x="T6" y="T7"/>
                </a:cxn>
                <a:cxn ang="0">
                  <a:pos x="T8" y="T9"/>
                </a:cxn>
                <a:cxn ang="0">
                  <a:pos x="T10" y="T11"/>
                </a:cxn>
                <a:cxn ang="0">
                  <a:pos x="T12" y="T13"/>
                </a:cxn>
              </a:cxnLst>
              <a:rect l="0" t="0" r="r" b="b"/>
              <a:pathLst>
                <a:path w="3052" h="775">
                  <a:moveTo>
                    <a:pt x="0" y="109"/>
                  </a:moveTo>
                  <a:lnTo>
                    <a:pt x="0" y="354"/>
                  </a:lnTo>
                  <a:lnTo>
                    <a:pt x="2131" y="775"/>
                  </a:lnTo>
                  <a:lnTo>
                    <a:pt x="3052" y="466"/>
                  </a:lnTo>
                  <a:lnTo>
                    <a:pt x="3052" y="187"/>
                  </a:lnTo>
                  <a:lnTo>
                    <a:pt x="1049" y="0"/>
                  </a:lnTo>
                  <a:lnTo>
                    <a:pt x="0" y="109"/>
                  </a:lnTo>
                  <a:close/>
                </a:path>
              </a:pathLst>
            </a:cu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230" name="Freeform 26"/>
            <p:cNvSpPr/>
            <p:nvPr/>
          </p:nvSpPr>
          <p:spPr bwMode="auto">
            <a:xfrm>
              <a:off x="5841688" y="2361419"/>
              <a:ext cx="2925280" cy="392018"/>
            </a:xfrm>
            <a:custGeom>
              <a:avLst/>
              <a:gdLst>
                <a:gd name="T0" fmla="*/ 0 w 3052"/>
                <a:gd name="T1" fmla="*/ 109 h 409"/>
                <a:gd name="T2" fmla="*/ 1049 w 3052"/>
                <a:gd name="T3" fmla="*/ 0 h 409"/>
                <a:gd name="T4" fmla="*/ 3052 w 3052"/>
                <a:gd name="T5" fmla="*/ 187 h 409"/>
                <a:gd name="T6" fmla="*/ 2131 w 3052"/>
                <a:gd name="T7" fmla="*/ 409 h 409"/>
                <a:gd name="T8" fmla="*/ 0 w 3052"/>
                <a:gd name="T9" fmla="*/ 109 h 409"/>
              </a:gdLst>
              <a:ahLst/>
              <a:cxnLst>
                <a:cxn ang="0">
                  <a:pos x="T0" y="T1"/>
                </a:cxn>
                <a:cxn ang="0">
                  <a:pos x="T2" y="T3"/>
                </a:cxn>
                <a:cxn ang="0">
                  <a:pos x="T4" y="T5"/>
                </a:cxn>
                <a:cxn ang="0">
                  <a:pos x="T6" y="T7"/>
                </a:cxn>
                <a:cxn ang="0">
                  <a:pos x="T8" y="T9"/>
                </a:cxn>
              </a:cxnLst>
              <a:rect l="0" t="0" r="r" b="b"/>
              <a:pathLst>
                <a:path w="3052" h="409">
                  <a:moveTo>
                    <a:pt x="0" y="109"/>
                  </a:moveTo>
                  <a:lnTo>
                    <a:pt x="1049" y="0"/>
                  </a:lnTo>
                  <a:lnTo>
                    <a:pt x="3052" y="187"/>
                  </a:lnTo>
                  <a:lnTo>
                    <a:pt x="2131" y="409"/>
                  </a:lnTo>
                  <a:lnTo>
                    <a:pt x="0" y="109"/>
                  </a:lnTo>
                  <a:close/>
                </a:path>
              </a:pathLst>
            </a:custGeom>
            <a:grpFill/>
            <a:ln>
              <a:noFill/>
            </a:ln>
          </p:spPr>
          <p:txBody>
            <a:bodyPr vert="horz" wrap="square" lIns="91440" tIns="45720" rIns="91440" bIns="45720" numCol="1" anchor="t" anchorCtr="0" compatLnSpc="1"/>
            <a:lstStyle/>
            <a:p>
              <a:endParaRPr lang="zh-CN" altLang="en-US">
                <a:cs typeface="+mn-ea"/>
                <a:sym typeface="+mn-lt"/>
              </a:endParaRPr>
            </a:p>
          </p:txBody>
        </p:sp>
      </p:grpSp>
      <p:grpSp>
        <p:nvGrpSpPr>
          <p:cNvPr id="5" name="组合 230"/>
          <p:cNvGrpSpPr/>
          <p:nvPr/>
        </p:nvGrpSpPr>
        <p:grpSpPr>
          <a:xfrm>
            <a:off x="3126544" y="2300136"/>
            <a:ext cx="2090716" cy="1134710"/>
            <a:chOff x="4168183" y="3065901"/>
            <a:chExt cx="2787258" cy="1512480"/>
          </a:xfrm>
          <a:solidFill>
            <a:schemeClr val="accent2"/>
          </a:solidFill>
        </p:grpSpPr>
        <p:sp>
          <p:nvSpPr>
            <p:cNvPr id="232" name="Freeform 9"/>
            <p:cNvSpPr/>
            <p:nvPr/>
          </p:nvSpPr>
          <p:spPr bwMode="auto">
            <a:xfrm>
              <a:off x="4172975" y="3065901"/>
              <a:ext cx="2782466" cy="1512480"/>
            </a:xfrm>
            <a:custGeom>
              <a:avLst/>
              <a:gdLst>
                <a:gd name="T0" fmla="*/ 0 w 2903"/>
                <a:gd name="T1" fmla="*/ 144 h 1578"/>
                <a:gd name="T2" fmla="*/ 0 w 2903"/>
                <a:gd name="T3" fmla="*/ 390 h 1578"/>
                <a:gd name="T4" fmla="*/ 1925 w 2903"/>
                <a:gd name="T5" fmla="*/ 1578 h 1578"/>
                <a:gd name="T6" fmla="*/ 2903 w 2903"/>
                <a:gd name="T7" fmla="*/ 1098 h 1578"/>
                <a:gd name="T8" fmla="*/ 2903 w 2903"/>
                <a:gd name="T9" fmla="*/ 765 h 1578"/>
                <a:gd name="T10" fmla="*/ 806 w 2903"/>
                <a:gd name="T11" fmla="*/ 0 h 1578"/>
                <a:gd name="T12" fmla="*/ 0 w 2903"/>
                <a:gd name="T13" fmla="*/ 144 h 1578"/>
              </a:gdLst>
              <a:ahLst/>
              <a:cxnLst>
                <a:cxn ang="0">
                  <a:pos x="T0" y="T1"/>
                </a:cxn>
                <a:cxn ang="0">
                  <a:pos x="T2" y="T3"/>
                </a:cxn>
                <a:cxn ang="0">
                  <a:pos x="T4" y="T5"/>
                </a:cxn>
                <a:cxn ang="0">
                  <a:pos x="T6" y="T7"/>
                </a:cxn>
                <a:cxn ang="0">
                  <a:pos x="T8" y="T9"/>
                </a:cxn>
                <a:cxn ang="0">
                  <a:pos x="T10" y="T11"/>
                </a:cxn>
                <a:cxn ang="0">
                  <a:pos x="T12" y="T13"/>
                </a:cxn>
              </a:cxnLst>
              <a:rect l="0" t="0" r="r" b="b"/>
              <a:pathLst>
                <a:path w="2903" h="1578">
                  <a:moveTo>
                    <a:pt x="0" y="144"/>
                  </a:moveTo>
                  <a:lnTo>
                    <a:pt x="0" y="390"/>
                  </a:lnTo>
                  <a:lnTo>
                    <a:pt x="1925" y="1578"/>
                  </a:lnTo>
                  <a:lnTo>
                    <a:pt x="2903" y="1098"/>
                  </a:lnTo>
                  <a:lnTo>
                    <a:pt x="2903" y="765"/>
                  </a:lnTo>
                  <a:lnTo>
                    <a:pt x="806" y="0"/>
                  </a:lnTo>
                  <a:lnTo>
                    <a:pt x="0" y="144"/>
                  </a:lnTo>
                  <a:close/>
                </a:path>
              </a:pathLst>
            </a:cu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233" name="Freeform 28"/>
            <p:cNvSpPr/>
            <p:nvPr/>
          </p:nvSpPr>
          <p:spPr bwMode="auto">
            <a:xfrm>
              <a:off x="4168183" y="3065901"/>
              <a:ext cx="2782466" cy="1127172"/>
            </a:xfrm>
            <a:custGeom>
              <a:avLst/>
              <a:gdLst>
                <a:gd name="T0" fmla="*/ 0 w 2903"/>
                <a:gd name="T1" fmla="*/ 144 h 1176"/>
                <a:gd name="T2" fmla="*/ 806 w 2903"/>
                <a:gd name="T3" fmla="*/ 0 h 1176"/>
                <a:gd name="T4" fmla="*/ 2903 w 2903"/>
                <a:gd name="T5" fmla="*/ 765 h 1176"/>
                <a:gd name="T6" fmla="*/ 1925 w 2903"/>
                <a:gd name="T7" fmla="*/ 1176 h 1176"/>
                <a:gd name="T8" fmla="*/ 0 w 2903"/>
                <a:gd name="T9" fmla="*/ 144 h 1176"/>
              </a:gdLst>
              <a:ahLst/>
              <a:cxnLst>
                <a:cxn ang="0">
                  <a:pos x="T0" y="T1"/>
                </a:cxn>
                <a:cxn ang="0">
                  <a:pos x="T2" y="T3"/>
                </a:cxn>
                <a:cxn ang="0">
                  <a:pos x="T4" y="T5"/>
                </a:cxn>
                <a:cxn ang="0">
                  <a:pos x="T6" y="T7"/>
                </a:cxn>
                <a:cxn ang="0">
                  <a:pos x="T8" y="T9"/>
                </a:cxn>
              </a:cxnLst>
              <a:rect l="0" t="0" r="r" b="b"/>
              <a:pathLst>
                <a:path w="2903" h="1176">
                  <a:moveTo>
                    <a:pt x="0" y="144"/>
                  </a:moveTo>
                  <a:lnTo>
                    <a:pt x="806" y="0"/>
                  </a:lnTo>
                  <a:lnTo>
                    <a:pt x="2903" y="765"/>
                  </a:lnTo>
                  <a:lnTo>
                    <a:pt x="1925" y="1176"/>
                  </a:lnTo>
                  <a:lnTo>
                    <a:pt x="0" y="144"/>
                  </a:lnTo>
                  <a:close/>
                </a:path>
              </a:pathLst>
            </a:custGeom>
            <a:grpFill/>
            <a:ln>
              <a:noFill/>
            </a:ln>
          </p:spPr>
          <p:txBody>
            <a:bodyPr vert="horz" wrap="square" lIns="91440" tIns="45720" rIns="91440" bIns="45720" numCol="1" anchor="t" anchorCtr="0" compatLnSpc="1"/>
            <a:lstStyle/>
            <a:p>
              <a:endParaRPr lang="zh-CN" altLang="en-US">
                <a:cs typeface="+mn-ea"/>
                <a:sym typeface="+mn-lt"/>
              </a:endParaRPr>
            </a:p>
          </p:txBody>
        </p:sp>
      </p:grpSp>
      <p:grpSp>
        <p:nvGrpSpPr>
          <p:cNvPr id="6" name="组合 233"/>
          <p:cNvGrpSpPr/>
          <p:nvPr/>
        </p:nvGrpSpPr>
        <p:grpSpPr>
          <a:xfrm>
            <a:off x="2607459" y="2580578"/>
            <a:ext cx="1913502" cy="1552497"/>
            <a:chOff x="3476160" y="3439708"/>
            <a:chExt cx="2551004" cy="2069357"/>
          </a:xfrm>
          <a:solidFill>
            <a:schemeClr val="accent1"/>
          </a:solidFill>
        </p:grpSpPr>
        <p:sp>
          <p:nvSpPr>
            <p:cNvPr id="235" name="Freeform 7"/>
            <p:cNvSpPr/>
            <p:nvPr/>
          </p:nvSpPr>
          <p:spPr bwMode="auto">
            <a:xfrm>
              <a:off x="3476160" y="3439708"/>
              <a:ext cx="2541888" cy="2069357"/>
            </a:xfrm>
            <a:custGeom>
              <a:avLst/>
              <a:gdLst>
                <a:gd name="T0" fmla="*/ 0 w 2652"/>
                <a:gd name="T1" fmla="*/ 155 h 2159"/>
                <a:gd name="T2" fmla="*/ 0 w 2652"/>
                <a:gd name="T3" fmla="*/ 401 h 2159"/>
                <a:gd name="T4" fmla="*/ 1608 w 2652"/>
                <a:gd name="T5" fmla="*/ 2159 h 2159"/>
                <a:gd name="T6" fmla="*/ 2652 w 2652"/>
                <a:gd name="T7" fmla="*/ 1575 h 2159"/>
                <a:gd name="T8" fmla="*/ 2652 w 2652"/>
                <a:gd name="T9" fmla="*/ 1188 h 2159"/>
                <a:gd name="T10" fmla="*/ 727 w 2652"/>
                <a:gd name="T11" fmla="*/ 0 h 2159"/>
                <a:gd name="T12" fmla="*/ 0 w 2652"/>
                <a:gd name="T13" fmla="*/ 155 h 2159"/>
              </a:gdLst>
              <a:ahLst/>
              <a:cxnLst>
                <a:cxn ang="0">
                  <a:pos x="T0" y="T1"/>
                </a:cxn>
                <a:cxn ang="0">
                  <a:pos x="T2" y="T3"/>
                </a:cxn>
                <a:cxn ang="0">
                  <a:pos x="T4" y="T5"/>
                </a:cxn>
                <a:cxn ang="0">
                  <a:pos x="T6" y="T7"/>
                </a:cxn>
                <a:cxn ang="0">
                  <a:pos x="T8" y="T9"/>
                </a:cxn>
                <a:cxn ang="0">
                  <a:pos x="T10" y="T11"/>
                </a:cxn>
                <a:cxn ang="0">
                  <a:pos x="T12" y="T13"/>
                </a:cxn>
              </a:cxnLst>
              <a:rect l="0" t="0" r="r" b="b"/>
              <a:pathLst>
                <a:path w="2652" h="2159">
                  <a:moveTo>
                    <a:pt x="0" y="155"/>
                  </a:moveTo>
                  <a:lnTo>
                    <a:pt x="0" y="401"/>
                  </a:lnTo>
                  <a:lnTo>
                    <a:pt x="1608" y="2159"/>
                  </a:lnTo>
                  <a:lnTo>
                    <a:pt x="2652" y="1575"/>
                  </a:lnTo>
                  <a:lnTo>
                    <a:pt x="2652" y="1188"/>
                  </a:lnTo>
                  <a:lnTo>
                    <a:pt x="727" y="0"/>
                  </a:lnTo>
                  <a:lnTo>
                    <a:pt x="0" y="155"/>
                  </a:lnTo>
                  <a:close/>
                </a:path>
              </a:pathLst>
            </a:custGeom>
            <a:grpFill/>
            <a:ln>
              <a:noFill/>
            </a:ln>
          </p:spPr>
          <p:txBody>
            <a:bodyPr vert="horz" wrap="square" lIns="91440" tIns="45720" rIns="91440" bIns="45720" numCol="1" anchor="t" anchorCtr="0" compatLnSpc="1"/>
            <a:lstStyle/>
            <a:p>
              <a:endParaRPr lang="zh-CN" altLang="en-US">
                <a:cs typeface="+mn-ea"/>
                <a:sym typeface="+mn-lt"/>
              </a:endParaRPr>
            </a:p>
          </p:txBody>
        </p:sp>
        <p:sp>
          <p:nvSpPr>
            <p:cNvPr id="236" name="Freeform 29"/>
            <p:cNvSpPr/>
            <p:nvPr/>
          </p:nvSpPr>
          <p:spPr bwMode="auto">
            <a:xfrm>
              <a:off x="3485276" y="3439708"/>
              <a:ext cx="2541888" cy="1629415"/>
            </a:xfrm>
            <a:custGeom>
              <a:avLst/>
              <a:gdLst>
                <a:gd name="T0" fmla="*/ 0 w 2652"/>
                <a:gd name="T1" fmla="*/ 155 h 1700"/>
                <a:gd name="T2" fmla="*/ 727 w 2652"/>
                <a:gd name="T3" fmla="*/ 0 h 1700"/>
                <a:gd name="T4" fmla="*/ 2652 w 2652"/>
                <a:gd name="T5" fmla="*/ 1188 h 1700"/>
                <a:gd name="T6" fmla="*/ 1608 w 2652"/>
                <a:gd name="T7" fmla="*/ 1700 h 1700"/>
                <a:gd name="T8" fmla="*/ 0 w 2652"/>
                <a:gd name="T9" fmla="*/ 155 h 1700"/>
              </a:gdLst>
              <a:ahLst/>
              <a:cxnLst>
                <a:cxn ang="0">
                  <a:pos x="T0" y="T1"/>
                </a:cxn>
                <a:cxn ang="0">
                  <a:pos x="T2" y="T3"/>
                </a:cxn>
                <a:cxn ang="0">
                  <a:pos x="T4" y="T5"/>
                </a:cxn>
                <a:cxn ang="0">
                  <a:pos x="T6" y="T7"/>
                </a:cxn>
                <a:cxn ang="0">
                  <a:pos x="T8" y="T9"/>
                </a:cxn>
              </a:cxnLst>
              <a:rect l="0" t="0" r="r" b="b"/>
              <a:pathLst>
                <a:path w="2652" h="1700">
                  <a:moveTo>
                    <a:pt x="0" y="155"/>
                  </a:moveTo>
                  <a:lnTo>
                    <a:pt x="727" y="0"/>
                  </a:lnTo>
                  <a:lnTo>
                    <a:pt x="2652" y="1188"/>
                  </a:lnTo>
                  <a:lnTo>
                    <a:pt x="1608" y="1700"/>
                  </a:lnTo>
                  <a:lnTo>
                    <a:pt x="0" y="155"/>
                  </a:lnTo>
                  <a:close/>
                </a:path>
              </a:pathLst>
            </a:custGeom>
            <a:grpFill/>
            <a:ln>
              <a:noFill/>
            </a:ln>
          </p:spPr>
          <p:txBody>
            <a:bodyPr vert="horz" wrap="square" lIns="91440" tIns="45720" rIns="91440" bIns="45720" numCol="1" anchor="t" anchorCtr="0" compatLnSpc="1"/>
            <a:lstStyle/>
            <a:p>
              <a:endParaRPr lang="zh-CN" altLang="en-US">
                <a:cs typeface="+mn-ea"/>
                <a:sym typeface="+mn-lt"/>
              </a:endParaRPr>
            </a:p>
          </p:txBody>
        </p:sp>
      </p:grpSp>
      <p:grpSp>
        <p:nvGrpSpPr>
          <p:cNvPr id="7" name="组合 237"/>
          <p:cNvGrpSpPr/>
          <p:nvPr/>
        </p:nvGrpSpPr>
        <p:grpSpPr>
          <a:xfrm>
            <a:off x="734774" y="1586804"/>
            <a:ext cx="1833143" cy="622009"/>
            <a:chOff x="1138039" y="4070093"/>
            <a:chExt cx="2443873" cy="829089"/>
          </a:xfrm>
        </p:grpSpPr>
        <p:sp>
          <p:nvSpPr>
            <p:cNvPr id="239" name="AutoShape 47"/>
            <p:cNvSpPr/>
            <p:nvPr/>
          </p:nvSpPr>
          <p:spPr bwMode="auto">
            <a:xfrm>
              <a:off x="1145181" y="4384448"/>
              <a:ext cx="2436731" cy="5147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ts val="1350"/>
                </a:lnSpc>
                <a:buClr>
                  <a:srgbClr val="202F3D">
                    <a:lumMod val="75000"/>
                  </a:srgbClr>
                </a:buCl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点击输入详细文本内容，点击输入详细文本内容，点击输入内容。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240" name="AutoShape 48"/>
            <p:cNvSpPr/>
            <p:nvPr/>
          </p:nvSpPr>
          <p:spPr bwMode="auto">
            <a:xfrm>
              <a:off x="1138039" y="4070093"/>
              <a:ext cx="1477179" cy="2286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l"/>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点击输入标题</a:t>
              </a:r>
              <a:endParaRPr lang="es-E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8" name="组合 240"/>
          <p:cNvGrpSpPr/>
          <p:nvPr/>
        </p:nvGrpSpPr>
        <p:grpSpPr>
          <a:xfrm>
            <a:off x="6904742" y="1296655"/>
            <a:ext cx="1833143" cy="622009"/>
            <a:chOff x="1138039" y="4070093"/>
            <a:chExt cx="2443873" cy="829089"/>
          </a:xfrm>
        </p:grpSpPr>
        <p:sp>
          <p:nvSpPr>
            <p:cNvPr id="242" name="AutoShape 47"/>
            <p:cNvSpPr/>
            <p:nvPr/>
          </p:nvSpPr>
          <p:spPr bwMode="auto">
            <a:xfrm>
              <a:off x="1145181" y="4384448"/>
              <a:ext cx="2436731" cy="5147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ts val="1350"/>
                </a:lnSpc>
                <a:buClr>
                  <a:srgbClr val="202F3D">
                    <a:lumMod val="75000"/>
                  </a:srgbClr>
                </a:buCl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点击输入详细文本内容，点击输入详细文本内容，点击输入内容。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243" name="AutoShape 48"/>
            <p:cNvSpPr/>
            <p:nvPr/>
          </p:nvSpPr>
          <p:spPr bwMode="auto">
            <a:xfrm>
              <a:off x="1138039" y="4070093"/>
              <a:ext cx="1477179" cy="2286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l"/>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点击输入标题</a:t>
              </a:r>
              <a:endParaRPr lang="es-E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9" name="组合 243"/>
          <p:cNvGrpSpPr/>
          <p:nvPr/>
        </p:nvGrpSpPr>
        <p:grpSpPr>
          <a:xfrm>
            <a:off x="6435182" y="3123841"/>
            <a:ext cx="1833143" cy="622009"/>
            <a:chOff x="8579125" y="4163836"/>
            <a:chExt cx="2443873" cy="829089"/>
          </a:xfrm>
        </p:grpSpPr>
        <p:sp>
          <p:nvSpPr>
            <p:cNvPr id="245" name="AutoShape 47"/>
            <p:cNvSpPr/>
            <p:nvPr/>
          </p:nvSpPr>
          <p:spPr bwMode="auto">
            <a:xfrm>
              <a:off x="8586267" y="4478191"/>
              <a:ext cx="2436731" cy="5147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ts val="1350"/>
                </a:lnSpc>
                <a:buClr>
                  <a:srgbClr val="202F3D">
                    <a:lumMod val="75000"/>
                  </a:srgbClr>
                </a:buCl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点击输入详细文本内容，点击输入详细文本内容，点击输入内容。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246" name="AutoShape 48"/>
            <p:cNvSpPr/>
            <p:nvPr/>
          </p:nvSpPr>
          <p:spPr bwMode="auto">
            <a:xfrm>
              <a:off x="8579125" y="4163836"/>
              <a:ext cx="1477179" cy="2286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l"/>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点击输入标题</a:t>
              </a:r>
              <a:endParaRPr lang="es-E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10" name="组合 246"/>
          <p:cNvGrpSpPr/>
          <p:nvPr/>
        </p:nvGrpSpPr>
        <p:grpSpPr>
          <a:xfrm>
            <a:off x="774317" y="3593896"/>
            <a:ext cx="1833143" cy="622009"/>
            <a:chOff x="1138039" y="4070093"/>
            <a:chExt cx="2443873" cy="829089"/>
          </a:xfrm>
        </p:grpSpPr>
        <p:sp>
          <p:nvSpPr>
            <p:cNvPr id="248" name="AutoShape 47"/>
            <p:cNvSpPr/>
            <p:nvPr/>
          </p:nvSpPr>
          <p:spPr bwMode="auto">
            <a:xfrm>
              <a:off x="1145181" y="4384448"/>
              <a:ext cx="2436731" cy="5147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ts val="1350"/>
                </a:lnSpc>
                <a:buClr>
                  <a:srgbClr val="202F3D">
                    <a:lumMod val="75000"/>
                  </a:srgbClr>
                </a:buCl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点击输入详细文本内容，点击输入详细文本内容，点击输入内容。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249" name="AutoShape 48"/>
            <p:cNvSpPr/>
            <p:nvPr/>
          </p:nvSpPr>
          <p:spPr bwMode="auto">
            <a:xfrm>
              <a:off x="1138039" y="4070093"/>
              <a:ext cx="1477179" cy="2286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l"/>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点击输入标题</a:t>
              </a:r>
              <a:endParaRPr lang="es-E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cxnSp>
        <p:nvCxnSpPr>
          <p:cNvPr id="250" name="肘形连接符 249"/>
          <p:cNvCxnSpPr/>
          <p:nvPr/>
        </p:nvCxnSpPr>
        <p:spPr>
          <a:xfrm rot="10800000">
            <a:off x="1710235" y="1672576"/>
            <a:ext cx="1650688" cy="622887"/>
          </a:xfrm>
          <a:prstGeom prst="bentConnector3">
            <a:avLst>
              <a:gd name="adj1" fmla="val 39304"/>
            </a:avLst>
          </a:prstGeom>
          <a:ln w="2540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51" name="肘形连接符 250"/>
          <p:cNvCxnSpPr/>
          <p:nvPr/>
        </p:nvCxnSpPr>
        <p:spPr>
          <a:xfrm>
            <a:off x="5627064" y="2722958"/>
            <a:ext cx="727366" cy="486655"/>
          </a:xfrm>
          <a:prstGeom prst="bentConnector3">
            <a:avLst>
              <a:gd name="adj1" fmla="val 64005"/>
            </a:avLst>
          </a:prstGeom>
          <a:ln w="2540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52" name="肘形连接符 251"/>
          <p:cNvCxnSpPr/>
          <p:nvPr/>
        </p:nvCxnSpPr>
        <p:spPr>
          <a:xfrm flipV="1">
            <a:off x="5627064" y="1380473"/>
            <a:ext cx="1213483" cy="376037"/>
          </a:xfrm>
          <a:prstGeom prst="bentConnector3">
            <a:avLst>
              <a:gd name="adj1" fmla="val 22681"/>
            </a:avLst>
          </a:prstGeom>
          <a:ln w="2540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53" name="肘形连接符 252"/>
          <p:cNvCxnSpPr/>
          <p:nvPr/>
        </p:nvCxnSpPr>
        <p:spPr>
          <a:xfrm rot="10800000" flipV="1">
            <a:off x="1693568" y="3434846"/>
            <a:ext cx="1349937" cy="244819"/>
          </a:xfrm>
          <a:prstGeom prst="bentConnector3">
            <a:avLst>
              <a:gd name="adj1" fmla="val 11263"/>
            </a:avLst>
          </a:prstGeom>
          <a:ln w="2540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25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50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anim calcmode="lin" valueType="num">
                                      <p:cBhvr>
                                        <p:cTn id="18" dur="500" fill="hold"/>
                                        <p:tgtEl>
                                          <p:spTgt spid="3"/>
                                        </p:tgtEl>
                                        <p:attrNameLst>
                                          <p:attrName>ppt_x</p:attrName>
                                        </p:attrNameLst>
                                      </p:cBhvr>
                                      <p:tavLst>
                                        <p:tav tm="0">
                                          <p:val>
                                            <p:strVal val="#ppt_x"/>
                                          </p:val>
                                        </p:tav>
                                        <p:tav tm="100000">
                                          <p:val>
                                            <p:strVal val="#ppt_x"/>
                                          </p:val>
                                        </p:tav>
                                      </p:tavLst>
                                    </p:anim>
                                    <p:anim calcmode="lin" valueType="num">
                                      <p:cBhvr>
                                        <p:cTn id="19" dur="500" fill="hold"/>
                                        <p:tgtEl>
                                          <p:spTgt spid="3"/>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75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anim calcmode="lin" valueType="num">
                                      <p:cBhvr>
                                        <p:cTn id="23" dur="500" fill="hold"/>
                                        <p:tgtEl>
                                          <p:spTgt spid="4"/>
                                        </p:tgtEl>
                                        <p:attrNameLst>
                                          <p:attrName>ppt_x</p:attrName>
                                        </p:attrNameLst>
                                      </p:cBhvr>
                                      <p:tavLst>
                                        <p:tav tm="0">
                                          <p:val>
                                            <p:strVal val="#ppt_x"/>
                                          </p:val>
                                        </p:tav>
                                        <p:tav tm="100000">
                                          <p:val>
                                            <p:strVal val="#ppt_x"/>
                                          </p:val>
                                        </p:tav>
                                      </p:tavLst>
                                    </p:anim>
                                    <p:anim calcmode="lin" valueType="num">
                                      <p:cBhvr>
                                        <p:cTn id="24" dur="500" fill="hold"/>
                                        <p:tgtEl>
                                          <p:spTgt spid="4"/>
                                        </p:tgtEl>
                                        <p:attrNameLst>
                                          <p:attrName>ppt_y</p:attrName>
                                        </p:attrNameLst>
                                      </p:cBhvr>
                                      <p:tavLst>
                                        <p:tav tm="0">
                                          <p:val>
                                            <p:strVal val="#ppt_y-.1"/>
                                          </p:val>
                                        </p:tav>
                                        <p:tav tm="100000">
                                          <p:val>
                                            <p:strVal val="#ppt_y"/>
                                          </p:val>
                                        </p:tav>
                                      </p:tavLst>
                                    </p:anim>
                                  </p:childTnLst>
                                </p:cTn>
                              </p:par>
                            </p:childTnLst>
                          </p:cTn>
                        </p:par>
                        <p:par>
                          <p:cTn id="25" fill="hold">
                            <p:stCondLst>
                              <p:cond delay="500"/>
                            </p:stCondLst>
                            <p:childTnLst>
                              <p:par>
                                <p:cTn id="26" presetID="18" presetClass="entr" presetSubtype="12" fill="hold" nodeType="afterEffect">
                                  <p:stCondLst>
                                    <p:cond delay="0"/>
                                  </p:stCondLst>
                                  <p:childTnLst>
                                    <p:set>
                                      <p:cBhvr>
                                        <p:cTn id="27" dur="1" fill="hold">
                                          <p:stCondLst>
                                            <p:cond delay="0"/>
                                          </p:stCondLst>
                                        </p:cTn>
                                        <p:tgtEl>
                                          <p:spTgt spid="253"/>
                                        </p:tgtEl>
                                        <p:attrNameLst>
                                          <p:attrName>style.visibility</p:attrName>
                                        </p:attrNameLst>
                                      </p:cBhvr>
                                      <p:to>
                                        <p:strVal val="visible"/>
                                      </p:to>
                                    </p:set>
                                    <p:animEffect transition="in" filter="strips(downLeft)">
                                      <p:cBhvr>
                                        <p:cTn id="28" dur="750"/>
                                        <p:tgtEl>
                                          <p:spTgt spid="253"/>
                                        </p:tgtEl>
                                      </p:cBhvr>
                                    </p:animEffect>
                                  </p:childTnLst>
                                </p:cTn>
                              </p:par>
                              <p:par>
                                <p:cTn id="29" presetID="42" presetClass="entr" presetSubtype="0"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750"/>
                                        <p:tgtEl>
                                          <p:spTgt spid="10"/>
                                        </p:tgtEl>
                                      </p:cBhvr>
                                    </p:animEffect>
                                    <p:anim calcmode="lin" valueType="num">
                                      <p:cBhvr>
                                        <p:cTn id="32" dur="750" fill="hold"/>
                                        <p:tgtEl>
                                          <p:spTgt spid="10"/>
                                        </p:tgtEl>
                                        <p:attrNameLst>
                                          <p:attrName>ppt_x</p:attrName>
                                        </p:attrNameLst>
                                      </p:cBhvr>
                                      <p:tavLst>
                                        <p:tav tm="0">
                                          <p:val>
                                            <p:strVal val="#ppt_x"/>
                                          </p:val>
                                        </p:tav>
                                        <p:tav tm="100000">
                                          <p:val>
                                            <p:strVal val="#ppt_x"/>
                                          </p:val>
                                        </p:tav>
                                      </p:tavLst>
                                    </p:anim>
                                    <p:anim calcmode="lin" valueType="num">
                                      <p:cBhvr>
                                        <p:cTn id="33" dur="750" fill="hold"/>
                                        <p:tgtEl>
                                          <p:spTgt spid="10"/>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0"/>
                                  </p:stCondLst>
                                  <p:childTnLst>
                                    <p:set>
                                      <p:cBhvr>
                                        <p:cTn id="35" dur="1" fill="hold">
                                          <p:stCondLst>
                                            <p:cond delay="0"/>
                                          </p:stCondLst>
                                        </p:cTn>
                                        <p:tgtEl>
                                          <p:spTgt spid="224"/>
                                        </p:tgtEl>
                                        <p:attrNameLst>
                                          <p:attrName>style.visibility</p:attrName>
                                        </p:attrNameLst>
                                      </p:cBhvr>
                                      <p:to>
                                        <p:strVal val="visible"/>
                                      </p:to>
                                    </p:set>
                                    <p:animEffect transition="in" filter="fade">
                                      <p:cBhvr>
                                        <p:cTn id="36" dur="750"/>
                                        <p:tgtEl>
                                          <p:spTgt spid="224"/>
                                        </p:tgtEl>
                                      </p:cBhvr>
                                    </p:animEffect>
                                    <p:anim calcmode="lin" valueType="num">
                                      <p:cBhvr>
                                        <p:cTn id="37" dur="750" fill="hold"/>
                                        <p:tgtEl>
                                          <p:spTgt spid="224"/>
                                        </p:tgtEl>
                                        <p:attrNameLst>
                                          <p:attrName>ppt_x</p:attrName>
                                        </p:attrNameLst>
                                      </p:cBhvr>
                                      <p:tavLst>
                                        <p:tav tm="0">
                                          <p:val>
                                            <p:strVal val="#ppt_x"/>
                                          </p:val>
                                        </p:tav>
                                        <p:tav tm="100000">
                                          <p:val>
                                            <p:strVal val="#ppt_x"/>
                                          </p:val>
                                        </p:tav>
                                      </p:tavLst>
                                    </p:anim>
                                    <p:anim calcmode="lin" valueType="num">
                                      <p:cBhvr>
                                        <p:cTn id="38" dur="750" fill="hold"/>
                                        <p:tgtEl>
                                          <p:spTgt spid="224"/>
                                        </p:tgtEl>
                                        <p:attrNameLst>
                                          <p:attrName>ppt_y</p:attrName>
                                        </p:attrNameLst>
                                      </p:cBhvr>
                                      <p:tavLst>
                                        <p:tav tm="0">
                                          <p:val>
                                            <p:strVal val="#ppt_y-.1"/>
                                          </p:val>
                                        </p:tav>
                                        <p:tav tm="100000">
                                          <p:val>
                                            <p:strVal val="#ppt_y"/>
                                          </p:val>
                                        </p:tav>
                                      </p:tavLst>
                                    </p:anim>
                                  </p:childTnLst>
                                </p:cTn>
                              </p:par>
                            </p:childTnLst>
                          </p:cTn>
                        </p:par>
                        <p:par>
                          <p:cTn id="39" fill="hold">
                            <p:stCondLst>
                              <p:cond delay="1500"/>
                            </p:stCondLst>
                            <p:childTnLst>
                              <p:par>
                                <p:cTn id="40" presetID="18" presetClass="entr" presetSubtype="9" fill="hold" nodeType="afterEffect">
                                  <p:stCondLst>
                                    <p:cond delay="0"/>
                                  </p:stCondLst>
                                  <p:childTnLst>
                                    <p:set>
                                      <p:cBhvr>
                                        <p:cTn id="41" dur="1" fill="hold">
                                          <p:stCondLst>
                                            <p:cond delay="0"/>
                                          </p:stCondLst>
                                        </p:cTn>
                                        <p:tgtEl>
                                          <p:spTgt spid="250"/>
                                        </p:tgtEl>
                                        <p:attrNameLst>
                                          <p:attrName>style.visibility</p:attrName>
                                        </p:attrNameLst>
                                      </p:cBhvr>
                                      <p:to>
                                        <p:strVal val="visible"/>
                                      </p:to>
                                    </p:set>
                                    <p:animEffect transition="in" filter="strips(upLeft)">
                                      <p:cBhvr>
                                        <p:cTn id="42" dur="750"/>
                                        <p:tgtEl>
                                          <p:spTgt spid="250"/>
                                        </p:tgtEl>
                                      </p:cBhvr>
                                    </p:animEffect>
                                  </p:childTnLst>
                                </p:cTn>
                              </p:par>
                              <p:par>
                                <p:cTn id="43" presetID="42" presetClass="entr" presetSubtype="0" fill="hold" nodeType="with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750"/>
                                        <p:tgtEl>
                                          <p:spTgt spid="7"/>
                                        </p:tgtEl>
                                      </p:cBhvr>
                                    </p:animEffect>
                                    <p:anim calcmode="lin" valueType="num">
                                      <p:cBhvr>
                                        <p:cTn id="46" dur="750" fill="hold"/>
                                        <p:tgtEl>
                                          <p:spTgt spid="7"/>
                                        </p:tgtEl>
                                        <p:attrNameLst>
                                          <p:attrName>ppt_x</p:attrName>
                                        </p:attrNameLst>
                                      </p:cBhvr>
                                      <p:tavLst>
                                        <p:tav tm="0">
                                          <p:val>
                                            <p:strVal val="#ppt_x"/>
                                          </p:val>
                                        </p:tav>
                                        <p:tav tm="100000">
                                          <p:val>
                                            <p:strVal val="#ppt_x"/>
                                          </p:val>
                                        </p:tav>
                                      </p:tavLst>
                                    </p:anim>
                                    <p:anim calcmode="lin" valueType="num">
                                      <p:cBhvr>
                                        <p:cTn id="47" dur="750" fill="hold"/>
                                        <p:tgtEl>
                                          <p:spTgt spid="7"/>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0"/>
                                  </p:stCondLst>
                                  <p:childTnLst>
                                    <p:set>
                                      <p:cBhvr>
                                        <p:cTn id="49" dur="1" fill="hold">
                                          <p:stCondLst>
                                            <p:cond delay="0"/>
                                          </p:stCondLst>
                                        </p:cTn>
                                        <p:tgtEl>
                                          <p:spTgt spid="2"/>
                                        </p:tgtEl>
                                        <p:attrNameLst>
                                          <p:attrName>style.visibility</p:attrName>
                                        </p:attrNameLst>
                                      </p:cBhvr>
                                      <p:to>
                                        <p:strVal val="visible"/>
                                      </p:to>
                                    </p:set>
                                    <p:animEffect transition="in" filter="fade">
                                      <p:cBhvr>
                                        <p:cTn id="50" dur="750"/>
                                        <p:tgtEl>
                                          <p:spTgt spid="2"/>
                                        </p:tgtEl>
                                      </p:cBhvr>
                                    </p:animEffect>
                                    <p:anim calcmode="lin" valueType="num">
                                      <p:cBhvr>
                                        <p:cTn id="51" dur="750" fill="hold"/>
                                        <p:tgtEl>
                                          <p:spTgt spid="2"/>
                                        </p:tgtEl>
                                        <p:attrNameLst>
                                          <p:attrName>ppt_x</p:attrName>
                                        </p:attrNameLst>
                                      </p:cBhvr>
                                      <p:tavLst>
                                        <p:tav tm="0">
                                          <p:val>
                                            <p:strVal val="#ppt_x"/>
                                          </p:val>
                                        </p:tav>
                                        <p:tav tm="100000">
                                          <p:val>
                                            <p:strVal val="#ppt_x"/>
                                          </p:val>
                                        </p:tav>
                                      </p:tavLst>
                                    </p:anim>
                                    <p:anim calcmode="lin" valueType="num">
                                      <p:cBhvr>
                                        <p:cTn id="52" dur="750" fill="hold"/>
                                        <p:tgtEl>
                                          <p:spTgt spid="2"/>
                                        </p:tgtEl>
                                        <p:attrNameLst>
                                          <p:attrName>ppt_y</p:attrName>
                                        </p:attrNameLst>
                                      </p:cBhvr>
                                      <p:tavLst>
                                        <p:tav tm="0">
                                          <p:val>
                                            <p:strVal val="#ppt_y-.1"/>
                                          </p:val>
                                        </p:tav>
                                        <p:tav tm="100000">
                                          <p:val>
                                            <p:strVal val="#ppt_y"/>
                                          </p:val>
                                        </p:tav>
                                      </p:tavLst>
                                    </p:anim>
                                  </p:childTnLst>
                                </p:cTn>
                              </p:par>
                            </p:childTnLst>
                          </p:cTn>
                        </p:par>
                        <p:par>
                          <p:cTn id="53" fill="hold">
                            <p:stCondLst>
                              <p:cond delay="2500"/>
                            </p:stCondLst>
                            <p:childTnLst>
                              <p:par>
                                <p:cTn id="54" presetID="18" presetClass="entr" presetSubtype="6" fill="hold" nodeType="afterEffect">
                                  <p:stCondLst>
                                    <p:cond delay="0"/>
                                  </p:stCondLst>
                                  <p:childTnLst>
                                    <p:set>
                                      <p:cBhvr>
                                        <p:cTn id="55" dur="1" fill="hold">
                                          <p:stCondLst>
                                            <p:cond delay="0"/>
                                          </p:stCondLst>
                                        </p:cTn>
                                        <p:tgtEl>
                                          <p:spTgt spid="251"/>
                                        </p:tgtEl>
                                        <p:attrNameLst>
                                          <p:attrName>style.visibility</p:attrName>
                                        </p:attrNameLst>
                                      </p:cBhvr>
                                      <p:to>
                                        <p:strVal val="visible"/>
                                      </p:to>
                                    </p:set>
                                    <p:animEffect transition="in" filter="strips(downRight)">
                                      <p:cBhvr>
                                        <p:cTn id="56" dur="750"/>
                                        <p:tgtEl>
                                          <p:spTgt spid="251"/>
                                        </p:tgtEl>
                                      </p:cBhvr>
                                    </p:animEffect>
                                  </p:childTnLst>
                                </p:cTn>
                              </p:par>
                              <p:par>
                                <p:cTn id="57" presetID="42" presetClass="entr" presetSubtype="0" fill="hold" grpId="0" nodeType="withEffect">
                                  <p:stCondLst>
                                    <p:cond delay="0"/>
                                  </p:stCondLst>
                                  <p:childTnLst>
                                    <p:set>
                                      <p:cBhvr>
                                        <p:cTn id="58" dur="1" fill="hold">
                                          <p:stCondLst>
                                            <p:cond delay="0"/>
                                          </p:stCondLst>
                                        </p:cTn>
                                        <p:tgtEl>
                                          <p:spTgt spid="223"/>
                                        </p:tgtEl>
                                        <p:attrNameLst>
                                          <p:attrName>style.visibility</p:attrName>
                                        </p:attrNameLst>
                                      </p:cBhvr>
                                      <p:to>
                                        <p:strVal val="visible"/>
                                      </p:to>
                                    </p:set>
                                    <p:animEffect transition="in" filter="fade">
                                      <p:cBhvr>
                                        <p:cTn id="59" dur="750"/>
                                        <p:tgtEl>
                                          <p:spTgt spid="223"/>
                                        </p:tgtEl>
                                      </p:cBhvr>
                                    </p:animEffect>
                                    <p:anim calcmode="lin" valueType="num">
                                      <p:cBhvr>
                                        <p:cTn id="60" dur="750" fill="hold"/>
                                        <p:tgtEl>
                                          <p:spTgt spid="223"/>
                                        </p:tgtEl>
                                        <p:attrNameLst>
                                          <p:attrName>ppt_x</p:attrName>
                                        </p:attrNameLst>
                                      </p:cBhvr>
                                      <p:tavLst>
                                        <p:tav tm="0">
                                          <p:val>
                                            <p:strVal val="#ppt_x"/>
                                          </p:val>
                                        </p:tav>
                                        <p:tav tm="100000">
                                          <p:val>
                                            <p:strVal val="#ppt_x"/>
                                          </p:val>
                                        </p:tav>
                                      </p:tavLst>
                                    </p:anim>
                                    <p:anim calcmode="lin" valueType="num">
                                      <p:cBhvr>
                                        <p:cTn id="61" dur="750" fill="hold"/>
                                        <p:tgtEl>
                                          <p:spTgt spid="223"/>
                                        </p:tgtEl>
                                        <p:attrNameLst>
                                          <p:attrName>ppt_y</p:attrName>
                                        </p:attrNameLst>
                                      </p:cBhvr>
                                      <p:tavLst>
                                        <p:tav tm="0">
                                          <p:val>
                                            <p:strVal val="#ppt_y+.1"/>
                                          </p:val>
                                        </p:tav>
                                        <p:tav tm="100000">
                                          <p:val>
                                            <p:strVal val="#ppt_y"/>
                                          </p:val>
                                        </p:tav>
                                      </p:tavLst>
                                    </p:anim>
                                  </p:childTnLst>
                                </p:cTn>
                              </p:par>
                              <p:par>
                                <p:cTn id="62" presetID="47" presetClass="entr" presetSubtype="0" fill="hold" nodeType="with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fade">
                                      <p:cBhvr>
                                        <p:cTn id="64" dur="750"/>
                                        <p:tgtEl>
                                          <p:spTgt spid="9"/>
                                        </p:tgtEl>
                                      </p:cBhvr>
                                    </p:animEffect>
                                    <p:anim calcmode="lin" valueType="num">
                                      <p:cBhvr>
                                        <p:cTn id="65" dur="750" fill="hold"/>
                                        <p:tgtEl>
                                          <p:spTgt spid="9"/>
                                        </p:tgtEl>
                                        <p:attrNameLst>
                                          <p:attrName>ppt_x</p:attrName>
                                        </p:attrNameLst>
                                      </p:cBhvr>
                                      <p:tavLst>
                                        <p:tav tm="0">
                                          <p:val>
                                            <p:strVal val="#ppt_x"/>
                                          </p:val>
                                        </p:tav>
                                        <p:tav tm="100000">
                                          <p:val>
                                            <p:strVal val="#ppt_x"/>
                                          </p:val>
                                        </p:tav>
                                      </p:tavLst>
                                    </p:anim>
                                    <p:anim calcmode="lin" valueType="num">
                                      <p:cBhvr>
                                        <p:cTn id="66" dur="750" fill="hold"/>
                                        <p:tgtEl>
                                          <p:spTgt spid="9"/>
                                        </p:tgtEl>
                                        <p:attrNameLst>
                                          <p:attrName>ppt_y</p:attrName>
                                        </p:attrNameLst>
                                      </p:cBhvr>
                                      <p:tavLst>
                                        <p:tav tm="0">
                                          <p:val>
                                            <p:strVal val="#ppt_y-.1"/>
                                          </p:val>
                                        </p:tav>
                                        <p:tav tm="100000">
                                          <p:val>
                                            <p:strVal val="#ppt_y"/>
                                          </p:val>
                                        </p:tav>
                                      </p:tavLst>
                                    </p:anim>
                                  </p:childTnLst>
                                </p:cTn>
                              </p:par>
                            </p:childTnLst>
                          </p:cTn>
                        </p:par>
                        <p:par>
                          <p:cTn id="67" fill="hold">
                            <p:stCondLst>
                              <p:cond delay="3500"/>
                            </p:stCondLst>
                            <p:childTnLst>
                              <p:par>
                                <p:cTn id="68" presetID="18" presetClass="entr" presetSubtype="3" fill="hold" nodeType="afterEffect">
                                  <p:stCondLst>
                                    <p:cond delay="0"/>
                                  </p:stCondLst>
                                  <p:childTnLst>
                                    <p:set>
                                      <p:cBhvr>
                                        <p:cTn id="69" dur="1" fill="hold">
                                          <p:stCondLst>
                                            <p:cond delay="0"/>
                                          </p:stCondLst>
                                        </p:cTn>
                                        <p:tgtEl>
                                          <p:spTgt spid="252"/>
                                        </p:tgtEl>
                                        <p:attrNameLst>
                                          <p:attrName>style.visibility</p:attrName>
                                        </p:attrNameLst>
                                      </p:cBhvr>
                                      <p:to>
                                        <p:strVal val="visible"/>
                                      </p:to>
                                    </p:set>
                                    <p:animEffect transition="in" filter="strips(upRight)">
                                      <p:cBhvr>
                                        <p:cTn id="70" dur="750"/>
                                        <p:tgtEl>
                                          <p:spTgt spid="252"/>
                                        </p:tgtEl>
                                      </p:cBhvr>
                                    </p:animEffect>
                                  </p:childTnLst>
                                </p:cTn>
                              </p:par>
                              <p:par>
                                <p:cTn id="71" presetID="42" presetClass="entr" presetSubtype="0" fill="hold" grpId="0" nodeType="withEffect">
                                  <p:stCondLst>
                                    <p:cond delay="0"/>
                                  </p:stCondLst>
                                  <p:childTnLst>
                                    <p:set>
                                      <p:cBhvr>
                                        <p:cTn id="72" dur="1" fill="hold">
                                          <p:stCondLst>
                                            <p:cond delay="0"/>
                                          </p:stCondLst>
                                        </p:cTn>
                                        <p:tgtEl>
                                          <p:spTgt spid="222"/>
                                        </p:tgtEl>
                                        <p:attrNameLst>
                                          <p:attrName>style.visibility</p:attrName>
                                        </p:attrNameLst>
                                      </p:cBhvr>
                                      <p:to>
                                        <p:strVal val="visible"/>
                                      </p:to>
                                    </p:set>
                                    <p:animEffect transition="in" filter="fade">
                                      <p:cBhvr>
                                        <p:cTn id="73" dur="750"/>
                                        <p:tgtEl>
                                          <p:spTgt spid="222"/>
                                        </p:tgtEl>
                                      </p:cBhvr>
                                    </p:animEffect>
                                    <p:anim calcmode="lin" valueType="num">
                                      <p:cBhvr>
                                        <p:cTn id="74" dur="750" fill="hold"/>
                                        <p:tgtEl>
                                          <p:spTgt spid="222"/>
                                        </p:tgtEl>
                                        <p:attrNameLst>
                                          <p:attrName>ppt_x</p:attrName>
                                        </p:attrNameLst>
                                      </p:cBhvr>
                                      <p:tavLst>
                                        <p:tav tm="0">
                                          <p:val>
                                            <p:strVal val="#ppt_x"/>
                                          </p:val>
                                        </p:tav>
                                        <p:tav tm="100000">
                                          <p:val>
                                            <p:strVal val="#ppt_x"/>
                                          </p:val>
                                        </p:tav>
                                      </p:tavLst>
                                    </p:anim>
                                    <p:anim calcmode="lin" valueType="num">
                                      <p:cBhvr>
                                        <p:cTn id="75" dur="750" fill="hold"/>
                                        <p:tgtEl>
                                          <p:spTgt spid="222"/>
                                        </p:tgtEl>
                                        <p:attrNameLst>
                                          <p:attrName>ppt_y</p:attrName>
                                        </p:attrNameLst>
                                      </p:cBhvr>
                                      <p:tavLst>
                                        <p:tav tm="0">
                                          <p:val>
                                            <p:strVal val="#ppt_y+.1"/>
                                          </p:val>
                                        </p:tav>
                                        <p:tav tm="100000">
                                          <p:val>
                                            <p:strVal val="#ppt_y"/>
                                          </p:val>
                                        </p:tav>
                                      </p:tavLst>
                                    </p:anim>
                                  </p:childTnLst>
                                </p:cTn>
                              </p:par>
                              <p:par>
                                <p:cTn id="76" presetID="47" presetClass="entr" presetSubtype="0" fill="hold" nodeType="withEffect">
                                  <p:stCondLst>
                                    <p:cond delay="0"/>
                                  </p:stCondLst>
                                  <p:childTnLst>
                                    <p:set>
                                      <p:cBhvr>
                                        <p:cTn id="77" dur="1" fill="hold">
                                          <p:stCondLst>
                                            <p:cond delay="0"/>
                                          </p:stCondLst>
                                        </p:cTn>
                                        <p:tgtEl>
                                          <p:spTgt spid="8"/>
                                        </p:tgtEl>
                                        <p:attrNameLst>
                                          <p:attrName>style.visibility</p:attrName>
                                        </p:attrNameLst>
                                      </p:cBhvr>
                                      <p:to>
                                        <p:strVal val="visible"/>
                                      </p:to>
                                    </p:set>
                                    <p:animEffect transition="in" filter="fade">
                                      <p:cBhvr>
                                        <p:cTn id="78" dur="750"/>
                                        <p:tgtEl>
                                          <p:spTgt spid="8"/>
                                        </p:tgtEl>
                                      </p:cBhvr>
                                    </p:animEffect>
                                    <p:anim calcmode="lin" valueType="num">
                                      <p:cBhvr>
                                        <p:cTn id="79" dur="750" fill="hold"/>
                                        <p:tgtEl>
                                          <p:spTgt spid="8"/>
                                        </p:tgtEl>
                                        <p:attrNameLst>
                                          <p:attrName>ppt_x</p:attrName>
                                        </p:attrNameLst>
                                      </p:cBhvr>
                                      <p:tavLst>
                                        <p:tav tm="0">
                                          <p:val>
                                            <p:strVal val="#ppt_x"/>
                                          </p:val>
                                        </p:tav>
                                        <p:tav tm="100000">
                                          <p:val>
                                            <p:strVal val="#ppt_x"/>
                                          </p:val>
                                        </p:tav>
                                      </p:tavLst>
                                    </p:anim>
                                    <p:anim calcmode="lin" valueType="num">
                                      <p:cBhvr>
                                        <p:cTn id="80" dur="7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2" grpId="0" animBg="1"/>
      <p:bldP spid="223" grpId="0" animBg="1"/>
      <p:bldP spid="22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068521" y="2578634"/>
            <a:ext cx="1124834" cy="297340"/>
            <a:chOff x="1424694" y="3437117"/>
            <a:chExt cx="1499779" cy="396331"/>
          </a:xfrm>
        </p:grpSpPr>
        <p:sp>
          <p:nvSpPr>
            <p:cNvPr id="5" name="Round Same Side Corner Rectangle 4"/>
            <p:cNvSpPr/>
            <p:nvPr/>
          </p:nvSpPr>
          <p:spPr>
            <a:xfrm rot="16200000">
              <a:off x="2049734" y="2958708"/>
              <a:ext cx="249700" cy="1499779"/>
            </a:xfrm>
            <a:prstGeom prst="round2SameRect">
              <a:avLst>
                <a:gd name="adj1" fmla="val 50000"/>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p:cNvSpPr/>
            <p:nvPr/>
          </p:nvSpPr>
          <p:spPr>
            <a:xfrm>
              <a:off x="2014338" y="3437117"/>
              <a:ext cx="320492" cy="32049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1" name="Group 10"/>
          <p:cNvGrpSpPr/>
          <p:nvPr/>
        </p:nvGrpSpPr>
        <p:grpSpPr>
          <a:xfrm>
            <a:off x="2244946" y="2688640"/>
            <a:ext cx="1124834" cy="289085"/>
            <a:chOff x="2993261" y="3583747"/>
            <a:chExt cx="1499779" cy="385328"/>
          </a:xfrm>
        </p:grpSpPr>
        <p:sp>
          <p:nvSpPr>
            <p:cNvPr id="7" name="Round Same Side Corner Rectangle 6"/>
            <p:cNvSpPr/>
            <p:nvPr/>
          </p:nvSpPr>
          <p:spPr>
            <a:xfrm rot="5400000" flipH="1">
              <a:off x="3618301" y="2958707"/>
              <a:ext cx="249700" cy="1499779"/>
            </a:xfrm>
            <a:prstGeom prst="round2SameRect">
              <a:avLst>
                <a:gd name="adj1" fmla="val 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p:cNvSpPr/>
            <p:nvPr/>
          </p:nvSpPr>
          <p:spPr>
            <a:xfrm>
              <a:off x="3582905" y="3648583"/>
              <a:ext cx="320492" cy="3204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2" name="Group 11"/>
          <p:cNvGrpSpPr/>
          <p:nvPr/>
        </p:nvGrpSpPr>
        <p:grpSpPr>
          <a:xfrm>
            <a:off x="3421371" y="2578634"/>
            <a:ext cx="1124834" cy="297339"/>
            <a:chOff x="4561827" y="3437117"/>
            <a:chExt cx="1499779" cy="396330"/>
          </a:xfrm>
        </p:grpSpPr>
        <p:sp>
          <p:nvSpPr>
            <p:cNvPr id="8" name="Round Same Side Corner Rectangle 7"/>
            <p:cNvSpPr/>
            <p:nvPr/>
          </p:nvSpPr>
          <p:spPr>
            <a:xfrm rot="5400000" flipH="1">
              <a:off x="5186867" y="2958707"/>
              <a:ext cx="249700" cy="1499779"/>
            </a:xfrm>
            <a:prstGeom prst="round2SameRect">
              <a:avLst>
                <a:gd name="adj1" fmla="val 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p:cNvSpPr/>
            <p:nvPr/>
          </p:nvSpPr>
          <p:spPr>
            <a:xfrm>
              <a:off x="5220257" y="3437117"/>
              <a:ext cx="320492" cy="32049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3" name="Group 12"/>
          <p:cNvGrpSpPr/>
          <p:nvPr/>
        </p:nvGrpSpPr>
        <p:grpSpPr>
          <a:xfrm>
            <a:off x="4597795" y="2688640"/>
            <a:ext cx="1124834" cy="289085"/>
            <a:chOff x="6130393" y="3583747"/>
            <a:chExt cx="1499779" cy="385328"/>
          </a:xfrm>
        </p:grpSpPr>
        <p:sp>
          <p:nvSpPr>
            <p:cNvPr id="9" name="Round Same Side Corner Rectangle 8"/>
            <p:cNvSpPr/>
            <p:nvPr/>
          </p:nvSpPr>
          <p:spPr>
            <a:xfrm rot="5400000" flipH="1">
              <a:off x="6755433" y="2958707"/>
              <a:ext cx="249700" cy="1499779"/>
            </a:xfrm>
            <a:prstGeom prst="round2SameRect">
              <a:avLst>
                <a:gd name="adj1" fmla="val 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p:cNvSpPr/>
            <p:nvPr/>
          </p:nvSpPr>
          <p:spPr>
            <a:xfrm>
              <a:off x="6720037" y="3648583"/>
              <a:ext cx="320492" cy="32049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 name="Group 35"/>
          <p:cNvGrpSpPr/>
          <p:nvPr/>
        </p:nvGrpSpPr>
        <p:grpSpPr>
          <a:xfrm>
            <a:off x="6950645" y="2688641"/>
            <a:ext cx="1124834" cy="289084"/>
            <a:chOff x="9267526" y="3583748"/>
            <a:chExt cx="1499779" cy="385327"/>
          </a:xfrm>
          <a:solidFill>
            <a:schemeClr val="accent2"/>
          </a:solidFill>
        </p:grpSpPr>
        <p:sp>
          <p:nvSpPr>
            <p:cNvPr id="6" name="Round Same Side Corner Rectangle 5"/>
            <p:cNvSpPr/>
            <p:nvPr/>
          </p:nvSpPr>
          <p:spPr>
            <a:xfrm rot="5400000" flipH="1">
              <a:off x="9892566" y="2958708"/>
              <a:ext cx="249700" cy="1499779"/>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p:cNvSpPr/>
            <p:nvPr/>
          </p:nvSpPr>
          <p:spPr>
            <a:xfrm>
              <a:off x="9857169" y="3648583"/>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1" name="Group 19"/>
          <p:cNvGrpSpPr/>
          <p:nvPr/>
        </p:nvGrpSpPr>
        <p:grpSpPr>
          <a:xfrm>
            <a:off x="5774221" y="2578634"/>
            <a:ext cx="1124834" cy="297340"/>
            <a:chOff x="7698960" y="3437117"/>
            <a:chExt cx="1499779" cy="396331"/>
          </a:xfrm>
          <a:solidFill>
            <a:schemeClr val="accent1"/>
          </a:solidFill>
        </p:grpSpPr>
        <p:sp>
          <p:nvSpPr>
            <p:cNvPr id="10" name="Round Same Side Corner Rectangle 9"/>
            <p:cNvSpPr/>
            <p:nvPr/>
          </p:nvSpPr>
          <p:spPr>
            <a:xfrm rot="5400000" flipH="1">
              <a:off x="8324000" y="2958708"/>
              <a:ext cx="249700" cy="1499779"/>
            </a:xfrm>
            <a:prstGeom prst="round2SameRect">
              <a:avLst>
                <a:gd name="adj1" fmla="val 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p:cNvSpPr/>
            <p:nvPr/>
          </p:nvSpPr>
          <p:spPr>
            <a:xfrm>
              <a:off x="8357389" y="3437117"/>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1" name="Group 20"/>
          <p:cNvGrpSpPr/>
          <p:nvPr/>
        </p:nvGrpSpPr>
        <p:grpSpPr>
          <a:xfrm>
            <a:off x="7338932" y="3041998"/>
            <a:ext cx="348258" cy="348961"/>
            <a:chOff x="9145588" y="4435475"/>
            <a:chExt cx="464344" cy="465138"/>
          </a:xfrm>
          <a:solidFill>
            <a:schemeClr val="accent2"/>
          </a:solidFill>
        </p:grpSpPr>
        <p:sp>
          <p:nvSpPr>
            <p:cNvPr id="22"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23"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24"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25"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26"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27"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28"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29"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30"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grpSp>
      <p:grpSp>
        <p:nvGrpSpPr>
          <p:cNvPr id="36" name="Group 30"/>
          <p:cNvGrpSpPr/>
          <p:nvPr/>
        </p:nvGrpSpPr>
        <p:grpSpPr>
          <a:xfrm>
            <a:off x="6214097" y="2177353"/>
            <a:ext cx="348258" cy="348366"/>
            <a:chOff x="7287419" y="2577307"/>
            <a:chExt cx="464344" cy="464344"/>
          </a:xfrm>
          <a:solidFill>
            <a:schemeClr val="accent1"/>
          </a:solidFill>
        </p:grpSpPr>
        <p:sp>
          <p:nvSpPr>
            <p:cNvPr id="32" name="AutoShape 56"/>
            <p:cNvSpPr/>
            <p:nvPr/>
          </p:nvSpPr>
          <p:spPr bwMode="auto">
            <a:xfrm>
              <a:off x="7287419"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33" name="AutoShape 57"/>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34" name="AutoShape 58"/>
            <p:cNvSpPr/>
            <p:nvPr/>
          </p:nvSpPr>
          <p:spPr bwMode="auto">
            <a:xfrm>
              <a:off x="7446963"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sp>
        <p:nvSpPr>
          <p:cNvPr id="35" name="AutoShape 59"/>
          <p:cNvSpPr/>
          <p:nvPr/>
        </p:nvSpPr>
        <p:spPr bwMode="auto">
          <a:xfrm>
            <a:off x="2578694" y="3034926"/>
            <a:ext cx="348854" cy="348366"/>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accent2"/>
          </a:solidFill>
          <a:ln>
            <a:noFill/>
          </a:ln>
          <a:effectLst/>
        </p:spPr>
        <p:txBody>
          <a:bodyPr lIns="14288" tIns="14288" rIns="14288" bIns="14288" anchor="ctr"/>
          <a:lstStyle/>
          <a:p>
            <a:pPr algn="ctr" defTabSz="171450" fontAlgn="base" hangingPunct="0">
              <a:spcBef>
                <a:spcPct val="0"/>
              </a:spcBef>
              <a:spcAft>
                <a:spcPct val="0"/>
              </a:spcAft>
            </a:pPr>
            <a:endParaRPr lang="en-US" dirty="0">
              <a:sym typeface="Gill Sans" charset="0"/>
            </a:endParaRPr>
          </a:p>
        </p:txBody>
      </p:sp>
      <p:grpSp>
        <p:nvGrpSpPr>
          <p:cNvPr id="37" name="Group 38"/>
          <p:cNvGrpSpPr/>
          <p:nvPr/>
        </p:nvGrpSpPr>
        <p:grpSpPr>
          <a:xfrm>
            <a:off x="3860950" y="2172529"/>
            <a:ext cx="348854" cy="293580"/>
            <a:chOff x="5368132" y="2625725"/>
            <a:chExt cx="465138" cy="391319"/>
          </a:xfrm>
          <a:solidFill>
            <a:schemeClr val="accent3"/>
          </a:solidFill>
        </p:grpSpPr>
        <p:sp>
          <p:nvSpPr>
            <p:cNvPr id="40"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1"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2"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nvGrpSpPr>
          <p:cNvPr id="38" name="Group 42"/>
          <p:cNvGrpSpPr/>
          <p:nvPr/>
        </p:nvGrpSpPr>
        <p:grpSpPr>
          <a:xfrm>
            <a:off x="1456809" y="2177056"/>
            <a:ext cx="348258" cy="272142"/>
            <a:chOff x="2581275" y="1710532"/>
            <a:chExt cx="464344" cy="362744"/>
          </a:xfrm>
          <a:solidFill>
            <a:schemeClr val="accent1"/>
          </a:solidFill>
        </p:grpSpPr>
        <p:sp>
          <p:nvSpPr>
            <p:cNvPr id="44"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5"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6"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7"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8"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9"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50"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nvGrpSpPr>
          <p:cNvPr id="39" name="Group 52"/>
          <p:cNvGrpSpPr/>
          <p:nvPr/>
        </p:nvGrpSpPr>
        <p:grpSpPr>
          <a:xfrm>
            <a:off x="5041081" y="3034926"/>
            <a:ext cx="239316" cy="348961"/>
            <a:chOff x="5441157" y="4440238"/>
            <a:chExt cx="319088" cy="465138"/>
          </a:xfrm>
          <a:solidFill>
            <a:schemeClr val="accent4"/>
          </a:solidFill>
        </p:grpSpPr>
        <p:sp>
          <p:nvSpPr>
            <p:cNvPr id="54" name="AutoShape 97"/>
            <p:cNvSpPr/>
            <p:nvPr/>
          </p:nvSpPr>
          <p:spPr bwMode="auto">
            <a:xfrm>
              <a:off x="5441157" y="4440238"/>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55" name="AutoShape 98"/>
            <p:cNvSpPr/>
            <p:nvPr/>
          </p:nvSpPr>
          <p:spPr bwMode="auto">
            <a:xfrm>
              <a:off x="5571332" y="4483894"/>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56" name="AutoShape 99"/>
            <p:cNvSpPr/>
            <p:nvPr/>
          </p:nvSpPr>
          <p:spPr bwMode="auto">
            <a:xfrm>
              <a:off x="5586413" y="4847432"/>
              <a:ext cx="285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nvGrpSpPr>
          <p:cNvPr id="43" name="Group 56"/>
          <p:cNvGrpSpPr/>
          <p:nvPr/>
        </p:nvGrpSpPr>
        <p:grpSpPr>
          <a:xfrm>
            <a:off x="3295064" y="1277321"/>
            <a:ext cx="1636976" cy="763803"/>
            <a:chOff x="5108913" y="2443649"/>
            <a:chExt cx="1974166" cy="1018090"/>
          </a:xfrm>
        </p:grpSpPr>
        <p:sp>
          <p:nvSpPr>
            <p:cNvPr id="58" name="TextBox 57"/>
            <p:cNvSpPr txBox="1"/>
            <p:nvPr/>
          </p:nvSpPr>
          <p:spPr>
            <a:xfrm>
              <a:off x="5613472" y="2443649"/>
              <a:ext cx="965051" cy="369218"/>
            </a:xfrm>
            <a:prstGeom prst="rect">
              <a:avLst/>
            </a:prstGeom>
            <a:noFill/>
          </p:spPr>
          <p:txBody>
            <a:bodyPr wrap="none" rtlCol="0">
              <a:spAutoFit/>
            </a:bodyPr>
            <a:lstStyle/>
            <a:p>
              <a:pPr algn="just"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9" name="Rectangle 58"/>
            <p:cNvSpPr/>
            <p:nvPr/>
          </p:nvSpPr>
          <p:spPr>
            <a:xfrm>
              <a:off x="5108913" y="2784840"/>
              <a:ext cx="1974166" cy="676899"/>
            </a:xfrm>
            <a:prstGeom prst="rect">
              <a:avLst/>
            </a:prstGeom>
          </p:spPr>
          <p:txBody>
            <a:bodyPr wrap="square">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51" name="Group 59"/>
          <p:cNvGrpSpPr/>
          <p:nvPr/>
        </p:nvGrpSpPr>
        <p:grpSpPr>
          <a:xfrm>
            <a:off x="890625" y="1280784"/>
            <a:ext cx="1636976" cy="763803"/>
            <a:chOff x="5108913" y="2443649"/>
            <a:chExt cx="1974166" cy="1018090"/>
          </a:xfrm>
        </p:grpSpPr>
        <p:sp>
          <p:nvSpPr>
            <p:cNvPr id="61" name="TextBox 60"/>
            <p:cNvSpPr txBox="1"/>
            <p:nvPr/>
          </p:nvSpPr>
          <p:spPr>
            <a:xfrm>
              <a:off x="5613471" y="2443649"/>
              <a:ext cx="965051" cy="369218"/>
            </a:xfrm>
            <a:prstGeom prst="rect">
              <a:avLst/>
            </a:prstGeom>
            <a:noFill/>
          </p:spPr>
          <p:txBody>
            <a:bodyPr wrap="none" rtlCol="0">
              <a:spAutoFit/>
            </a:bodyPr>
            <a:lstStyle/>
            <a:p>
              <a:pPr algn="just"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62" name="Rectangle 61"/>
            <p:cNvSpPr/>
            <p:nvPr/>
          </p:nvSpPr>
          <p:spPr>
            <a:xfrm>
              <a:off x="5108913" y="2784840"/>
              <a:ext cx="1974166" cy="676899"/>
            </a:xfrm>
            <a:prstGeom prst="rect">
              <a:avLst/>
            </a:prstGeom>
          </p:spPr>
          <p:txBody>
            <a:bodyPr wrap="square">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52" name="Group 62"/>
          <p:cNvGrpSpPr/>
          <p:nvPr/>
        </p:nvGrpSpPr>
        <p:grpSpPr>
          <a:xfrm>
            <a:off x="6772450" y="3431454"/>
            <a:ext cx="1636976" cy="763803"/>
            <a:chOff x="5108913" y="2443649"/>
            <a:chExt cx="1974166" cy="1018090"/>
          </a:xfrm>
        </p:grpSpPr>
        <p:sp>
          <p:nvSpPr>
            <p:cNvPr id="64" name="TextBox 63"/>
            <p:cNvSpPr txBox="1"/>
            <p:nvPr/>
          </p:nvSpPr>
          <p:spPr>
            <a:xfrm>
              <a:off x="5613474" y="2443649"/>
              <a:ext cx="965051" cy="369218"/>
            </a:xfrm>
            <a:prstGeom prst="rect">
              <a:avLst/>
            </a:prstGeom>
            <a:noFill/>
          </p:spPr>
          <p:txBody>
            <a:bodyPr wrap="none" rtlCol="0">
              <a:spAutoFit/>
            </a:bodyPr>
            <a:lstStyle/>
            <a:p>
              <a:pPr algn="just"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65" name="Rectangle 64"/>
            <p:cNvSpPr/>
            <p:nvPr/>
          </p:nvSpPr>
          <p:spPr>
            <a:xfrm>
              <a:off x="5108913" y="2784840"/>
              <a:ext cx="1974166" cy="676899"/>
            </a:xfrm>
            <a:prstGeom prst="rect">
              <a:avLst/>
            </a:prstGeom>
          </p:spPr>
          <p:txBody>
            <a:bodyPr wrap="square">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53" name="Group 65"/>
          <p:cNvGrpSpPr/>
          <p:nvPr/>
        </p:nvGrpSpPr>
        <p:grpSpPr>
          <a:xfrm>
            <a:off x="5647914" y="1281664"/>
            <a:ext cx="1636976" cy="763803"/>
            <a:chOff x="5108913" y="2443649"/>
            <a:chExt cx="1974166" cy="1018090"/>
          </a:xfrm>
        </p:grpSpPr>
        <p:sp>
          <p:nvSpPr>
            <p:cNvPr id="67" name="TextBox 66"/>
            <p:cNvSpPr txBox="1"/>
            <p:nvPr/>
          </p:nvSpPr>
          <p:spPr>
            <a:xfrm>
              <a:off x="5613472" y="2443649"/>
              <a:ext cx="965051" cy="369218"/>
            </a:xfrm>
            <a:prstGeom prst="rect">
              <a:avLst/>
            </a:prstGeom>
            <a:noFill/>
          </p:spPr>
          <p:txBody>
            <a:bodyPr wrap="none" rtlCol="0">
              <a:spAutoFit/>
            </a:bodyPr>
            <a:lstStyle/>
            <a:p>
              <a:pPr algn="just"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68" name="Rectangle 67"/>
            <p:cNvSpPr/>
            <p:nvPr/>
          </p:nvSpPr>
          <p:spPr>
            <a:xfrm>
              <a:off x="5108913" y="2784840"/>
              <a:ext cx="1974166" cy="676899"/>
            </a:xfrm>
            <a:prstGeom prst="rect">
              <a:avLst/>
            </a:prstGeom>
          </p:spPr>
          <p:txBody>
            <a:bodyPr wrap="square">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57" name="Group 68"/>
          <p:cNvGrpSpPr/>
          <p:nvPr/>
        </p:nvGrpSpPr>
        <p:grpSpPr>
          <a:xfrm>
            <a:off x="2067051" y="3431454"/>
            <a:ext cx="1636976" cy="763803"/>
            <a:chOff x="5108914" y="2443649"/>
            <a:chExt cx="1974166" cy="1018090"/>
          </a:xfrm>
        </p:grpSpPr>
        <p:sp>
          <p:nvSpPr>
            <p:cNvPr id="70" name="TextBox 69"/>
            <p:cNvSpPr txBox="1"/>
            <p:nvPr/>
          </p:nvSpPr>
          <p:spPr>
            <a:xfrm>
              <a:off x="5613473" y="2443649"/>
              <a:ext cx="965051" cy="369218"/>
            </a:xfrm>
            <a:prstGeom prst="rect">
              <a:avLst/>
            </a:prstGeom>
            <a:noFill/>
          </p:spPr>
          <p:txBody>
            <a:bodyPr wrap="none" rtlCol="0">
              <a:spAutoFit/>
            </a:bodyPr>
            <a:lstStyle/>
            <a:p>
              <a:pPr algn="just"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71" name="Rectangle 70"/>
            <p:cNvSpPr/>
            <p:nvPr/>
          </p:nvSpPr>
          <p:spPr>
            <a:xfrm>
              <a:off x="5108914" y="2784840"/>
              <a:ext cx="1974166" cy="676899"/>
            </a:xfrm>
            <a:prstGeom prst="rect">
              <a:avLst/>
            </a:prstGeom>
          </p:spPr>
          <p:txBody>
            <a:bodyPr wrap="square">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60" name="Group 71"/>
          <p:cNvGrpSpPr/>
          <p:nvPr/>
        </p:nvGrpSpPr>
        <p:grpSpPr>
          <a:xfrm>
            <a:off x="4419900" y="3431454"/>
            <a:ext cx="1636976" cy="763803"/>
            <a:chOff x="5108913" y="2443649"/>
            <a:chExt cx="1974166" cy="1018090"/>
          </a:xfrm>
        </p:grpSpPr>
        <p:sp>
          <p:nvSpPr>
            <p:cNvPr id="73" name="TextBox 72"/>
            <p:cNvSpPr txBox="1"/>
            <p:nvPr/>
          </p:nvSpPr>
          <p:spPr>
            <a:xfrm>
              <a:off x="5613474" y="2443649"/>
              <a:ext cx="965051" cy="369218"/>
            </a:xfrm>
            <a:prstGeom prst="rect">
              <a:avLst/>
            </a:prstGeom>
            <a:noFill/>
          </p:spPr>
          <p:txBody>
            <a:bodyPr wrap="none" rtlCol="0">
              <a:spAutoFit/>
            </a:bodyPr>
            <a:lstStyle/>
            <a:p>
              <a:pPr algn="just"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74" name="Rectangle 73"/>
            <p:cNvSpPr/>
            <p:nvPr/>
          </p:nvSpPr>
          <p:spPr>
            <a:xfrm>
              <a:off x="5108913" y="2784840"/>
              <a:ext cx="1974166" cy="676899"/>
            </a:xfrm>
            <a:prstGeom prst="rect">
              <a:avLst/>
            </a:prstGeom>
          </p:spPr>
          <p:txBody>
            <a:bodyPr wrap="square">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p:cTn id="12" dur="500" fill="hold"/>
                                        <p:tgtEl>
                                          <p:spTgt spid="31"/>
                                        </p:tgtEl>
                                        <p:attrNameLst>
                                          <p:attrName>ppt_w</p:attrName>
                                        </p:attrNameLst>
                                      </p:cBhvr>
                                      <p:tavLst>
                                        <p:tav tm="0">
                                          <p:val>
                                            <p:fltVal val="0"/>
                                          </p:val>
                                        </p:tav>
                                        <p:tav tm="100000">
                                          <p:val>
                                            <p:strVal val="#ppt_w"/>
                                          </p:val>
                                        </p:tav>
                                      </p:tavLst>
                                    </p:anim>
                                    <p:anim calcmode="lin" valueType="num">
                                      <p:cBhvr>
                                        <p:cTn id="13" dur="500" fill="hold"/>
                                        <p:tgtEl>
                                          <p:spTgt spid="31"/>
                                        </p:tgtEl>
                                        <p:attrNameLst>
                                          <p:attrName>ppt_h</p:attrName>
                                        </p:attrNameLst>
                                      </p:cBhvr>
                                      <p:tavLst>
                                        <p:tav tm="0">
                                          <p:val>
                                            <p:fltVal val="0"/>
                                          </p:val>
                                        </p:tav>
                                        <p:tav tm="100000">
                                          <p:val>
                                            <p:strVal val="#ppt_h"/>
                                          </p:val>
                                        </p:tav>
                                      </p:tavLst>
                                    </p:anim>
                                    <p:animEffect transition="in" filter="fade">
                                      <p:cBhvr>
                                        <p:cTn id="14" dur="500"/>
                                        <p:tgtEl>
                                          <p:spTgt spid="31"/>
                                        </p:tgtEl>
                                      </p:cBhvr>
                                    </p:animEffect>
                                  </p:childTnLst>
                                </p:cTn>
                              </p:par>
                            </p:childTnLst>
                          </p:cTn>
                        </p:par>
                        <p:par>
                          <p:cTn id="15" fill="hold">
                            <p:stCondLst>
                              <p:cond delay="1000"/>
                            </p:stCondLst>
                            <p:childTnLst>
                              <p:par>
                                <p:cTn id="16" presetID="12" presetClass="entr" presetSubtype="1" fill="hold" nodeType="afterEffect">
                                  <p:stCondLst>
                                    <p:cond delay="0"/>
                                  </p:stCondLst>
                                  <p:childTnLst>
                                    <p:set>
                                      <p:cBhvr>
                                        <p:cTn id="17" dur="1" fill="hold">
                                          <p:stCondLst>
                                            <p:cond delay="0"/>
                                          </p:stCondLst>
                                        </p:cTn>
                                        <p:tgtEl>
                                          <p:spTgt spid="52"/>
                                        </p:tgtEl>
                                        <p:attrNameLst>
                                          <p:attrName>style.visibility</p:attrName>
                                        </p:attrNameLst>
                                      </p:cBhvr>
                                      <p:to>
                                        <p:strVal val="visible"/>
                                      </p:to>
                                    </p:set>
                                    <p:anim calcmode="lin" valueType="num">
                                      <p:cBhvr additive="base">
                                        <p:cTn id="18" dur="500"/>
                                        <p:tgtEl>
                                          <p:spTgt spid="52"/>
                                        </p:tgtEl>
                                        <p:attrNameLst>
                                          <p:attrName>ppt_y</p:attrName>
                                        </p:attrNameLst>
                                      </p:cBhvr>
                                      <p:tavLst>
                                        <p:tav tm="0">
                                          <p:val>
                                            <p:strVal val="#ppt_y-#ppt_h*1.125000"/>
                                          </p:val>
                                        </p:tav>
                                        <p:tav tm="100000">
                                          <p:val>
                                            <p:strVal val="#ppt_y"/>
                                          </p:val>
                                        </p:tav>
                                      </p:tavLst>
                                    </p:anim>
                                    <p:animEffect transition="in" filter="wipe(down)">
                                      <p:cBhvr>
                                        <p:cTn id="19" dur="500"/>
                                        <p:tgtEl>
                                          <p:spTgt spid="52"/>
                                        </p:tgtEl>
                                      </p:cBhvr>
                                    </p:animEffect>
                                  </p:childTnLst>
                                </p:cTn>
                              </p:par>
                            </p:childTnLst>
                          </p:cTn>
                        </p:par>
                        <p:par>
                          <p:cTn id="20" fill="hold">
                            <p:stCondLst>
                              <p:cond delay="1500"/>
                            </p:stCondLst>
                            <p:childTnLst>
                              <p:par>
                                <p:cTn id="21" presetID="2" presetClass="entr" presetSubtype="8"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fill="hold"/>
                                        <p:tgtEl>
                                          <p:spTgt spid="21"/>
                                        </p:tgtEl>
                                        <p:attrNameLst>
                                          <p:attrName>ppt_x</p:attrName>
                                        </p:attrNameLst>
                                      </p:cBhvr>
                                      <p:tavLst>
                                        <p:tav tm="0">
                                          <p:val>
                                            <p:strVal val="0-#ppt_w/2"/>
                                          </p:val>
                                        </p:tav>
                                        <p:tav tm="100000">
                                          <p:val>
                                            <p:strVal val="#ppt_x"/>
                                          </p:val>
                                        </p:tav>
                                      </p:tavLst>
                                    </p:anim>
                                    <p:anim calcmode="lin" valueType="num">
                                      <p:cBhvr additive="base">
                                        <p:cTn id="24" dur="500" fill="hold"/>
                                        <p:tgtEl>
                                          <p:spTgt spid="21"/>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p:cTn id="28" dur="500" fill="hold"/>
                                        <p:tgtEl>
                                          <p:spTgt spid="36"/>
                                        </p:tgtEl>
                                        <p:attrNameLst>
                                          <p:attrName>ppt_w</p:attrName>
                                        </p:attrNameLst>
                                      </p:cBhvr>
                                      <p:tavLst>
                                        <p:tav tm="0">
                                          <p:val>
                                            <p:fltVal val="0"/>
                                          </p:val>
                                        </p:tav>
                                        <p:tav tm="100000">
                                          <p:val>
                                            <p:strVal val="#ppt_w"/>
                                          </p:val>
                                        </p:tav>
                                      </p:tavLst>
                                    </p:anim>
                                    <p:anim calcmode="lin" valueType="num">
                                      <p:cBhvr>
                                        <p:cTn id="29" dur="500" fill="hold"/>
                                        <p:tgtEl>
                                          <p:spTgt spid="36"/>
                                        </p:tgtEl>
                                        <p:attrNameLst>
                                          <p:attrName>ppt_h</p:attrName>
                                        </p:attrNameLst>
                                      </p:cBhvr>
                                      <p:tavLst>
                                        <p:tav tm="0">
                                          <p:val>
                                            <p:fltVal val="0"/>
                                          </p:val>
                                        </p:tav>
                                        <p:tav tm="100000">
                                          <p:val>
                                            <p:strVal val="#ppt_h"/>
                                          </p:val>
                                        </p:tav>
                                      </p:tavLst>
                                    </p:anim>
                                    <p:animEffect transition="in" filter="fade">
                                      <p:cBhvr>
                                        <p:cTn id="30" dur="500"/>
                                        <p:tgtEl>
                                          <p:spTgt spid="36"/>
                                        </p:tgtEl>
                                      </p:cBhvr>
                                    </p:animEffect>
                                  </p:childTnLst>
                                </p:cTn>
                              </p:par>
                            </p:childTnLst>
                          </p:cTn>
                        </p:par>
                        <p:par>
                          <p:cTn id="31" fill="hold">
                            <p:stCondLst>
                              <p:cond delay="2500"/>
                            </p:stCondLst>
                            <p:childTnLst>
                              <p:par>
                                <p:cTn id="32" presetID="12" presetClass="entr" presetSubtype="4" fill="hold" nodeType="afterEffect">
                                  <p:stCondLst>
                                    <p:cond delay="0"/>
                                  </p:stCondLst>
                                  <p:childTnLst>
                                    <p:set>
                                      <p:cBhvr>
                                        <p:cTn id="33" dur="1" fill="hold">
                                          <p:stCondLst>
                                            <p:cond delay="0"/>
                                          </p:stCondLst>
                                        </p:cTn>
                                        <p:tgtEl>
                                          <p:spTgt spid="53"/>
                                        </p:tgtEl>
                                        <p:attrNameLst>
                                          <p:attrName>style.visibility</p:attrName>
                                        </p:attrNameLst>
                                      </p:cBhvr>
                                      <p:to>
                                        <p:strVal val="visible"/>
                                      </p:to>
                                    </p:set>
                                    <p:anim calcmode="lin" valueType="num">
                                      <p:cBhvr additive="base">
                                        <p:cTn id="34" dur="500"/>
                                        <p:tgtEl>
                                          <p:spTgt spid="53"/>
                                        </p:tgtEl>
                                        <p:attrNameLst>
                                          <p:attrName>ppt_y</p:attrName>
                                        </p:attrNameLst>
                                      </p:cBhvr>
                                      <p:tavLst>
                                        <p:tav tm="0">
                                          <p:val>
                                            <p:strVal val="#ppt_y+#ppt_h*1.125000"/>
                                          </p:val>
                                        </p:tav>
                                        <p:tav tm="100000">
                                          <p:val>
                                            <p:strVal val="#ppt_y"/>
                                          </p:val>
                                        </p:tav>
                                      </p:tavLst>
                                    </p:anim>
                                    <p:animEffect transition="in" filter="wipe(up)">
                                      <p:cBhvr>
                                        <p:cTn id="35" dur="500"/>
                                        <p:tgtEl>
                                          <p:spTgt spid="53"/>
                                        </p:tgtEl>
                                      </p:cBhvr>
                                    </p:animEffect>
                                  </p:childTnLst>
                                </p:cTn>
                              </p:par>
                            </p:childTnLst>
                          </p:cTn>
                        </p:par>
                        <p:par>
                          <p:cTn id="36" fill="hold">
                            <p:stCondLst>
                              <p:cond delay="3000"/>
                            </p:stCondLst>
                            <p:childTnLst>
                              <p:par>
                                <p:cTn id="37" presetID="2" presetClass="entr" presetSubtype="8" fill="hold" nodeType="after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0-#ppt_w/2"/>
                                          </p:val>
                                        </p:tav>
                                        <p:tav tm="100000">
                                          <p:val>
                                            <p:strVal val="#ppt_x"/>
                                          </p:val>
                                        </p:tav>
                                      </p:tavLst>
                                    </p:anim>
                                    <p:anim calcmode="lin" valueType="num">
                                      <p:cBhvr additive="base">
                                        <p:cTn id="40" dur="500" fill="hold"/>
                                        <p:tgtEl>
                                          <p:spTgt spid="13"/>
                                        </p:tgtEl>
                                        <p:attrNameLst>
                                          <p:attrName>ppt_y</p:attrName>
                                        </p:attrNameLst>
                                      </p:cBhvr>
                                      <p:tavLst>
                                        <p:tav tm="0">
                                          <p:val>
                                            <p:strVal val="#ppt_y"/>
                                          </p:val>
                                        </p:tav>
                                        <p:tav tm="100000">
                                          <p:val>
                                            <p:strVal val="#ppt_y"/>
                                          </p:val>
                                        </p:tav>
                                      </p:tavLst>
                                    </p:anim>
                                  </p:childTnLst>
                                </p:cTn>
                              </p:par>
                            </p:childTnLst>
                          </p:cTn>
                        </p:par>
                        <p:par>
                          <p:cTn id="41" fill="hold">
                            <p:stCondLst>
                              <p:cond delay="3500"/>
                            </p:stCondLst>
                            <p:childTnLst>
                              <p:par>
                                <p:cTn id="42" presetID="53" presetClass="entr" presetSubtype="16" fill="hold" nodeType="afterEffect">
                                  <p:stCondLst>
                                    <p:cond delay="0"/>
                                  </p:stCondLst>
                                  <p:childTnLst>
                                    <p:set>
                                      <p:cBhvr>
                                        <p:cTn id="43" dur="1" fill="hold">
                                          <p:stCondLst>
                                            <p:cond delay="0"/>
                                          </p:stCondLst>
                                        </p:cTn>
                                        <p:tgtEl>
                                          <p:spTgt spid="39"/>
                                        </p:tgtEl>
                                        <p:attrNameLst>
                                          <p:attrName>style.visibility</p:attrName>
                                        </p:attrNameLst>
                                      </p:cBhvr>
                                      <p:to>
                                        <p:strVal val="visible"/>
                                      </p:to>
                                    </p:set>
                                    <p:anim calcmode="lin" valueType="num">
                                      <p:cBhvr>
                                        <p:cTn id="44" dur="500" fill="hold"/>
                                        <p:tgtEl>
                                          <p:spTgt spid="39"/>
                                        </p:tgtEl>
                                        <p:attrNameLst>
                                          <p:attrName>ppt_w</p:attrName>
                                        </p:attrNameLst>
                                      </p:cBhvr>
                                      <p:tavLst>
                                        <p:tav tm="0">
                                          <p:val>
                                            <p:fltVal val="0"/>
                                          </p:val>
                                        </p:tav>
                                        <p:tav tm="100000">
                                          <p:val>
                                            <p:strVal val="#ppt_w"/>
                                          </p:val>
                                        </p:tav>
                                      </p:tavLst>
                                    </p:anim>
                                    <p:anim calcmode="lin" valueType="num">
                                      <p:cBhvr>
                                        <p:cTn id="45" dur="500" fill="hold"/>
                                        <p:tgtEl>
                                          <p:spTgt spid="39"/>
                                        </p:tgtEl>
                                        <p:attrNameLst>
                                          <p:attrName>ppt_h</p:attrName>
                                        </p:attrNameLst>
                                      </p:cBhvr>
                                      <p:tavLst>
                                        <p:tav tm="0">
                                          <p:val>
                                            <p:fltVal val="0"/>
                                          </p:val>
                                        </p:tav>
                                        <p:tav tm="100000">
                                          <p:val>
                                            <p:strVal val="#ppt_h"/>
                                          </p:val>
                                        </p:tav>
                                      </p:tavLst>
                                    </p:anim>
                                    <p:animEffect transition="in" filter="fade">
                                      <p:cBhvr>
                                        <p:cTn id="46" dur="500"/>
                                        <p:tgtEl>
                                          <p:spTgt spid="39"/>
                                        </p:tgtEl>
                                      </p:cBhvr>
                                    </p:animEffect>
                                  </p:childTnLst>
                                </p:cTn>
                              </p:par>
                            </p:childTnLst>
                          </p:cTn>
                        </p:par>
                        <p:par>
                          <p:cTn id="47" fill="hold">
                            <p:stCondLst>
                              <p:cond delay="4000"/>
                            </p:stCondLst>
                            <p:childTnLst>
                              <p:par>
                                <p:cTn id="48" presetID="12" presetClass="entr" presetSubtype="1" fill="hold" nodeType="afterEffect">
                                  <p:stCondLst>
                                    <p:cond delay="0"/>
                                  </p:stCondLst>
                                  <p:childTnLst>
                                    <p:set>
                                      <p:cBhvr>
                                        <p:cTn id="49" dur="1" fill="hold">
                                          <p:stCondLst>
                                            <p:cond delay="0"/>
                                          </p:stCondLst>
                                        </p:cTn>
                                        <p:tgtEl>
                                          <p:spTgt spid="60"/>
                                        </p:tgtEl>
                                        <p:attrNameLst>
                                          <p:attrName>style.visibility</p:attrName>
                                        </p:attrNameLst>
                                      </p:cBhvr>
                                      <p:to>
                                        <p:strVal val="visible"/>
                                      </p:to>
                                    </p:set>
                                    <p:anim calcmode="lin" valueType="num">
                                      <p:cBhvr additive="base">
                                        <p:cTn id="50" dur="500"/>
                                        <p:tgtEl>
                                          <p:spTgt spid="60"/>
                                        </p:tgtEl>
                                        <p:attrNameLst>
                                          <p:attrName>ppt_y</p:attrName>
                                        </p:attrNameLst>
                                      </p:cBhvr>
                                      <p:tavLst>
                                        <p:tav tm="0">
                                          <p:val>
                                            <p:strVal val="#ppt_y-#ppt_h*1.125000"/>
                                          </p:val>
                                        </p:tav>
                                        <p:tav tm="100000">
                                          <p:val>
                                            <p:strVal val="#ppt_y"/>
                                          </p:val>
                                        </p:tav>
                                      </p:tavLst>
                                    </p:anim>
                                    <p:animEffect transition="in" filter="wipe(down)">
                                      <p:cBhvr>
                                        <p:cTn id="51" dur="500"/>
                                        <p:tgtEl>
                                          <p:spTgt spid="60"/>
                                        </p:tgtEl>
                                      </p:cBhvr>
                                    </p:animEffect>
                                  </p:childTnLst>
                                </p:cTn>
                              </p:par>
                            </p:childTnLst>
                          </p:cTn>
                        </p:par>
                        <p:par>
                          <p:cTn id="52" fill="hold">
                            <p:stCondLst>
                              <p:cond delay="4500"/>
                            </p:stCondLst>
                            <p:childTnLst>
                              <p:par>
                                <p:cTn id="53" presetID="2" presetClass="entr" presetSubtype="8" fill="hold" nodeType="after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500" fill="hold"/>
                                        <p:tgtEl>
                                          <p:spTgt spid="12"/>
                                        </p:tgtEl>
                                        <p:attrNameLst>
                                          <p:attrName>ppt_x</p:attrName>
                                        </p:attrNameLst>
                                      </p:cBhvr>
                                      <p:tavLst>
                                        <p:tav tm="0">
                                          <p:val>
                                            <p:strVal val="0-#ppt_w/2"/>
                                          </p:val>
                                        </p:tav>
                                        <p:tav tm="100000">
                                          <p:val>
                                            <p:strVal val="#ppt_x"/>
                                          </p:val>
                                        </p:tav>
                                      </p:tavLst>
                                    </p:anim>
                                    <p:anim calcmode="lin" valueType="num">
                                      <p:cBhvr additive="base">
                                        <p:cTn id="56" dur="500" fill="hold"/>
                                        <p:tgtEl>
                                          <p:spTgt spid="12"/>
                                        </p:tgtEl>
                                        <p:attrNameLst>
                                          <p:attrName>ppt_y</p:attrName>
                                        </p:attrNameLst>
                                      </p:cBhvr>
                                      <p:tavLst>
                                        <p:tav tm="0">
                                          <p:val>
                                            <p:strVal val="#ppt_y"/>
                                          </p:val>
                                        </p:tav>
                                        <p:tav tm="100000">
                                          <p:val>
                                            <p:strVal val="#ppt_y"/>
                                          </p:val>
                                        </p:tav>
                                      </p:tavLst>
                                    </p:anim>
                                  </p:childTnLst>
                                </p:cTn>
                              </p:par>
                            </p:childTnLst>
                          </p:cTn>
                        </p:par>
                        <p:par>
                          <p:cTn id="57" fill="hold">
                            <p:stCondLst>
                              <p:cond delay="5000"/>
                            </p:stCondLst>
                            <p:childTnLst>
                              <p:par>
                                <p:cTn id="58" presetID="53" presetClass="entr" presetSubtype="16" fill="hold" nodeType="afterEffect">
                                  <p:stCondLst>
                                    <p:cond delay="0"/>
                                  </p:stCondLst>
                                  <p:childTnLst>
                                    <p:set>
                                      <p:cBhvr>
                                        <p:cTn id="59" dur="1" fill="hold">
                                          <p:stCondLst>
                                            <p:cond delay="0"/>
                                          </p:stCondLst>
                                        </p:cTn>
                                        <p:tgtEl>
                                          <p:spTgt spid="37"/>
                                        </p:tgtEl>
                                        <p:attrNameLst>
                                          <p:attrName>style.visibility</p:attrName>
                                        </p:attrNameLst>
                                      </p:cBhvr>
                                      <p:to>
                                        <p:strVal val="visible"/>
                                      </p:to>
                                    </p:set>
                                    <p:anim calcmode="lin" valueType="num">
                                      <p:cBhvr>
                                        <p:cTn id="60" dur="500" fill="hold"/>
                                        <p:tgtEl>
                                          <p:spTgt spid="37"/>
                                        </p:tgtEl>
                                        <p:attrNameLst>
                                          <p:attrName>ppt_w</p:attrName>
                                        </p:attrNameLst>
                                      </p:cBhvr>
                                      <p:tavLst>
                                        <p:tav tm="0">
                                          <p:val>
                                            <p:fltVal val="0"/>
                                          </p:val>
                                        </p:tav>
                                        <p:tav tm="100000">
                                          <p:val>
                                            <p:strVal val="#ppt_w"/>
                                          </p:val>
                                        </p:tav>
                                      </p:tavLst>
                                    </p:anim>
                                    <p:anim calcmode="lin" valueType="num">
                                      <p:cBhvr>
                                        <p:cTn id="61" dur="500" fill="hold"/>
                                        <p:tgtEl>
                                          <p:spTgt spid="37"/>
                                        </p:tgtEl>
                                        <p:attrNameLst>
                                          <p:attrName>ppt_h</p:attrName>
                                        </p:attrNameLst>
                                      </p:cBhvr>
                                      <p:tavLst>
                                        <p:tav tm="0">
                                          <p:val>
                                            <p:fltVal val="0"/>
                                          </p:val>
                                        </p:tav>
                                        <p:tav tm="100000">
                                          <p:val>
                                            <p:strVal val="#ppt_h"/>
                                          </p:val>
                                        </p:tav>
                                      </p:tavLst>
                                    </p:anim>
                                    <p:animEffect transition="in" filter="fade">
                                      <p:cBhvr>
                                        <p:cTn id="62" dur="500"/>
                                        <p:tgtEl>
                                          <p:spTgt spid="37"/>
                                        </p:tgtEl>
                                      </p:cBhvr>
                                    </p:animEffect>
                                  </p:childTnLst>
                                </p:cTn>
                              </p:par>
                            </p:childTnLst>
                          </p:cTn>
                        </p:par>
                        <p:par>
                          <p:cTn id="63" fill="hold">
                            <p:stCondLst>
                              <p:cond delay="5500"/>
                            </p:stCondLst>
                            <p:childTnLst>
                              <p:par>
                                <p:cTn id="64" presetID="12" presetClass="entr" presetSubtype="4" fill="hold" nodeType="afterEffect">
                                  <p:stCondLst>
                                    <p:cond delay="0"/>
                                  </p:stCondLst>
                                  <p:childTnLst>
                                    <p:set>
                                      <p:cBhvr>
                                        <p:cTn id="65" dur="1" fill="hold">
                                          <p:stCondLst>
                                            <p:cond delay="0"/>
                                          </p:stCondLst>
                                        </p:cTn>
                                        <p:tgtEl>
                                          <p:spTgt spid="43"/>
                                        </p:tgtEl>
                                        <p:attrNameLst>
                                          <p:attrName>style.visibility</p:attrName>
                                        </p:attrNameLst>
                                      </p:cBhvr>
                                      <p:to>
                                        <p:strVal val="visible"/>
                                      </p:to>
                                    </p:set>
                                    <p:anim calcmode="lin" valueType="num">
                                      <p:cBhvr additive="base">
                                        <p:cTn id="66" dur="500"/>
                                        <p:tgtEl>
                                          <p:spTgt spid="43"/>
                                        </p:tgtEl>
                                        <p:attrNameLst>
                                          <p:attrName>ppt_y</p:attrName>
                                        </p:attrNameLst>
                                      </p:cBhvr>
                                      <p:tavLst>
                                        <p:tav tm="0">
                                          <p:val>
                                            <p:strVal val="#ppt_y+#ppt_h*1.125000"/>
                                          </p:val>
                                        </p:tav>
                                        <p:tav tm="100000">
                                          <p:val>
                                            <p:strVal val="#ppt_y"/>
                                          </p:val>
                                        </p:tav>
                                      </p:tavLst>
                                    </p:anim>
                                    <p:animEffect transition="in" filter="wipe(up)">
                                      <p:cBhvr>
                                        <p:cTn id="67" dur="500"/>
                                        <p:tgtEl>
                                          <p:spTgt spid="43"/>
                                        </p:tgtEl>
                                      </p:cBhvr>
                                    </p:animEffect>
                                  </p:childTnLst>
                                </p:cTn>
                              </p:par>
                            </p:childTnLst>
                          </p:cTn>
                        </p:par>
                        <p:par>
                          <p:cTn id="68" fill="hold">
                            <p:stCondLst>
                              <p:cond delay="6000"/>
                            </p:stCondLst>
                            <p:childTnLst>
                              <p:par>
                                <p:cTn id="69" presetID="2" presetClass="entr" presetSubtype="8" fill="hold" nodeType="afterEffect">
                                  <p:stCondLst>
                                    <p:cond delay="0"/>
                                  </p:stCondLst>
                                  <p:childTnLst>
                                    <p:set>
                                      <p:cBhvr>
                                        <p:cTn id="70" dur="1" fill="hold">
                                          <p:stCondLst>
                                            <p:cond delay="0"/>
                                          </p:stCondLst>
                                        </p:cTn>
                                        <p:tgtEl>
                                          <p:spTgt spid="11"/>
                                        </p:tgtEl>
                                        <p:attrNameLst>
                                          <p:attrName>style.visibility</p:attrName>
                                        </p:attrNameLst>
                                      </p:cBhvr>
                                      <p:to>
                                        <p:strVal val="visible"/>
                                      </p:to>
                                    </p:set>
                                    <p:anim calcmode="lin" valueType="num">
                                      <p:cBhvr additive="base">
                                        <p:cTn id="71" dur="500" fill="hold"/>
                                        <p:tgtEl>
                                          <p:spTgt spid="11"/>
                                        </p:tgtEl>
                                        <p:attrNameLst>
                                          <p:attrName>ppt_x</p:attrName>
                                        </p:attrNameLst>
                                      </p:cBhvr>
                                      <p:tavLst>
                                        <p:tav tm="0">
                                          <p:val>
                                            <p:strVal val="0-#ppt_w/2"/>
                                          </p:val>
                                        </p:tav>
                                        <p:tav tm="100000">
                                          <p:val>
                                            <p:strVal val="#ppt_x"/>
                                          </p:val>
                                        </p:tav>
                                      </p:tavLst>
                                    </p:anim>
                                    <p:anim calcmode="lin" valueType="num">
                                      <p:cBhvr additive="base">
                                        <p:cTn id="72" dur="500" fill="hold"/>
                                        <p:tgtEl>
                                          <p:spTgt spid="11"/>
                                        </p:tgtEl>
                                        <p:attrNameLst>
                                          <p:attrName>ppt_y</p:attrName>
                                        </p:attrNameLst>
                                      </p:cBhvr>
                                      <p:tavLst>
                                        <p:tav tm="0">
                                          <p:val>
                                            <p:strVal val="#ppt_y"/>
                                          </p:val>
                                        </p:tav>
                                        <p:tav tm="100000">
                                          <p:val>
                                            <p:strVal val="#ppt_y"/>
                                          </p:val>
                                        </p:tav>
                                      </p:tavLst>
                                    </p:anim>
                                  </p:childTnLst>
                                </p:cTn>
                              </p:par>
                            </p:childTnLst>
                          </p:cTn>
                        </p:par>
                        <p:par>
                          <p:cTn id="73" fill="hold">
                            <p:stCondLst>
                              <p:cond delay="6500"/>
                            </p:stCondLst>
                            <p:childTnLst>
                              <p:par>
                                <p:cTn id="74" presetID="53" presetClass="entr" presetSubtype="16" fill="hold" grpId="0" nodeType="afterEffect">
                                  <p:stCondLst>
                                    <p:cond delay="0"/>
                                  </p:stCondLst>
                                  <p:childTnLst>
                                    <p:set>
                                      <p:cBhvr>
                                        <p:cTn id="75" dur="1" fill="hold">
                                          <p:stCondLst>
                                            <p:cond delay="0"/>
                                          </p:stCondLst>
                                        </p:cTn>
                                        <p:tgtEl>
                                          <p:spTgt spid="35"/>
                                        </p:tgtEl>
                                        <p:attrNameLst>
                                          <p:attrName>style.visibility</p:attrName>
                                        </p:attrNameLst>
                                      </p:cBhvr>
                                      <p:to>
                                        <p:strVal val="visible"/>
                                      </p:to>
                                    </p:set>
                                    <p:anim calcmode="lin" valueType="num">
                                      <p:cBhvr>
                                        <p:cTn id="76" dur="500" fill="hold"/>
                                        <p:tgtEl>
                                          <p:spTgt spid="35"/>
                                        </p:tgtEl>
                                        <p:attrNameLst>
                                          <p:attrName>ppt_w</p:attrName>
                                        </p:attrNameLst>
                                      </p:cBhvr>
                                      <p:tavLst>
                                        <p:tav tm="0">
                                          <p:val>
                                            <p:fltVal val="0"/>
                                          </p:val>
                                        </p:tav>
                                        <p:tav tm="100000">
                                          <p:val>
                                            <p:strVal val="#ppt_w"/>
                                          </p:val>
                                        </p:tav>
                                      </p:tavLst>
                                    </p:anim>
                                    <p:anim calcmode="lin" valueType="num">
                                      <p:cBhvr>
                                        <p:cTn id="77" dur="500" fill="hold"/>
                                        <p:tgtEl>
                                          <p:spTgt spid="35"/>
                                        </p:tgtEl>
                                        <p:attrNameLst>
                                          <p:attrName>ppt_h</p:attrName>
                                        </p:attrNameLst>
                                      </p:cBhvr>
                                      <p:tavLst>
                                        <p:tav tm="0">
                                          <p:val>
                                            <p:fltVal val="0"/>
                                          </p:val>
                                        </p:tav>
                                        <p:tav tm="100000">
                                          <p:val>
                                            <p:strVal val="#ppt_h"/>
                                          </p:val>
                                        </p:tav>
                                      </p:tavLst>
                                    </p:anim>
                                    <p:animEffect transition="in" filter="fade">
                                      <p:cBhvr>
                                        <p:cTn id="78" dur="500"/>
                                        <p:tgtEl>
                                          <p:spTgt spid="35"/>
                                        </p:tgtEl>
                                      </p:cBhvr>
                                    </p:animEffect>
                                  </p:childTnLst>
                                </p:cTn>
                              </p:par>
                            </p:childTnLst>
                          </p:cTn>
                        </p:par>
                        <p:par>
                          <p:cTn id="79" fill="hold">
                            <p:stCondLst>
                              <p:cond delay="7000"/>
                            </p:stCondLst>
                            <p:childTnLst>
                              <p:par>
                                <p:cTn id="80" presetID="12" presetClass="entr" presetSubtype="1" fill="hold" nodeType="afterEffect">
                                  <p:stCondLst>
                                    <p:cond delay="0"/>
                                  </p:stCondLst>
                                  <p:childTnLst>
                                    <p:set>
                                      <p:cBhvr>
                                        <p:cTn id="81" dur="1" fill="hold">
                                          <p:stCondLst>
                                            <p:cond delay="0"/>
                                          </p:stCondLst>
                                        </p:cTn>
                                        <p:tgtEl>
                                          <p:spTgt spid="57"/>
                                        </p:tgtEl>
                                        <p:attrNameLst>
                                          <p:attrName>style.visibility</p:attrName>
                                        </p:attrNameLst>
                                      </p:cBhvr>
                                      <p:to>
                                        <p:strVal val="visible"/>
                                      </p:to>
                                    </p:set>
                                    <p:anim calcmode="lin" valueType="num">
                                      <p:cBhvr additive="base">
                                        <p:cTn id="82" dur="500"/>
                                        <p:tgtEl>
                                          <p:spTgt spid="57"/>
                                        </p:tgtEl>
                                        <p:attrNameLst>
                                          <p:attrName>ppt_y</p:attrName>
                                        </p:attrNameLst>
                                      </p:cBhvr>
                                      <p:tavLst>
                                        <p:tav tm="0">
                                          <p:val>
                                            <p:strVal val="#ppt_y-#ppt_h*1.125000"/>
                                          </p:val>
                                        </p:tav>
                                        <p:tav tm="100000">
                                          <p:val>
                                            <p:strVal val="#ppt_y"/>
                                          </p:val>
                                        </p:tav>
                                      </p:tavLst>
                                    </p:anim>
                                    <p:animEffect transition="in" filter="wipe(down)">
                                      <p:cBhvr>
                                        <p:cTn id="83" dur="500"/>
                                        <p:tgtEl>
                                          <p:spTgt spid="57"/>
                                        </p:tgtEl>
                                      </p:cBhvr>
                                    </p:animEffect>
                                  </p:childTnLst>
                                </p:cTn>
                              </p:par>
                            </p:childTnLst>
                          </p:cTn>
                        </p:par>
                        <p:par>
                          <p:cTn id="84" fill="hold">
                            <p:stCondLst>
                              <p:cond delay="7500"/>
                            </p:stCondLst>
                            <p:childTnLst>
                              <p:par>
                                <p:cTn id="85" presetID="2" presetClass="entr" presetSubtype="8" fill="hold" nodeType="afterEffect">
                                  <p:stCondLst>
                                    <p:cond delay="0"/>
                                  </p:stCondLst>
                                  <p:childTnLst>
                                    <p:set>
                                      <p:cBhvr>
                                        <p:cTn id="86" dur="1" fill="hold">
                                          <p:stCondLst>
                                            <p:cond delay="0"/>
                                          </p:stCondLst>
                                        </p:cTn>
                                        <p:tgtEl>
                                          <p:spTgt spid="4"/>
                                        </p:tgtEl>
                                        <p:attrNameLst>
                                          <p:attrName>style.visibility</p:attrName>
                                        </p:attrNameLst>
                                      </p:cBhvr>
                                      <p:to>
                                        <p:strVal val="visible"/>
                                      </p:to>
                                    </p:set>
                                    <p:anim calcmode="lin" valueType="num">
                                      <p:cBhvr additive="base">
                                        <p:cTn id="87" dur="500" fill="hold"/>
                                        <p:tgtEl>
                                          <p:spTgt spid="4"/>
                                        </p:tgtEl>
                                        <p:attrNameLst>
                                          <p:attrName>ppt_x</p:attrName>
                                        </p:attrNameLst>
                                      </p:cBhvr>
                                      <p:tavLst>
                                        <p:tav tm="0">
                                          <p:val>
                                            <p:strVal val="0-#ppt_w/2"/>
                                          </p:val>
                                        </p:tav>
                                        <p:tav tm="100000">
                                          <p:val>
                                            <p:strVal val="#ppt_x"/>
                                          </p:val>
                                        </p:tav>
                                      </p:tavLst>
                                    </p:anim>
                                    <p:anim calcmode="lin" valueType="num">
                                      <p:cBhvr additive="base">
                                        <p:cTn id="88" dur="500" fill="hold"/>
                                        <p:tgtEl>
                                          <p:spTgt spid="4"/>
                                        </p:tgtEl>
                                        <p:attrNameLst>
                                          <p:attrName>ppt_y</p:attrName>
                                        </p:attrNameLst>
                                      </p:cBhvr>
                                      <p:tavLst>
                                        <p:tav tm="0">
                                          <p:val>
                                            <p:strVal val="#ppt_y"/>
                                          </p:val>
                                        </p:tav>
                                        <p:tav tm="100000">
                                          <p:val>
                                            <p:strVal val="#ppt_y"/>
                                          </p:val>
                                        </p:tav>
                                      </p:tavLst>
                                    </p:anim>
                                  </p:childTnLst>
                                </p:cTn>
                              </p:par>
                            </p:childTnLst>
                          </p:cTn>
                        </p:par>
                        <p:par>
                          <p:cTn id="89" fill="hold">
                            <p:stCondLst>
                              <p:cond delay="8000"/>
                            </p:stCondLst>
                            <p:childTnLst>
                              <p:par>
                                <p:cTn id="90" presetID="53" presetClass="entr" presetSubtype="16" fill="hold" nodeType="afterEffect">
                                  <p:stCondLst>
                                    <p:cond delay="0"/>
                                  </p:stCondLst>
                                  <p:childTnLst>
                                    <p:set>
                                      <p:cBhvr>
                                        <p:cTn id="91" dur="1" fill="hold">
                                          <p:stCondLst>
                                            <p:cond delay="0"/>
                                          </p:stCondLst>
                                        </p:cTn>
                                        <p:tgtEl>
                                          <p:spTgt spid="38"/>
                                        </p:tgtEl>
                                        <p:attrNameLst>
                                          <p:attrName>style.visibility</p:attrName>
                                        </p:attrNameLst>
                                      </p:cBhvr>
                                      <p:to>
                                        <p:strVal val="visible"/>
                                      </p:to>
                                    </p:set>
                                    <p:anim calcmode="lin" valueType="num">
                                      <p:cBhvr>
                                        <p:cTn id="92" dur="500" fill="hold"/>
                                        <p:tgtEl>
                                          <p:spTgt spid="38"/>
                                        </p:tgtEl>
                                        <p:attrNameLst>
                                          <p:attrName>ppt_w</p:attrName>
                                        </p:attrNameLst>
                                      </p:cBhvr>
                                      <p:tavLst>
                                        <p:tav tm="0">
                                          <p:val>
                                            <p:fltVal val="0"/>
                                          </p:val>
                                        </p:tav>
                                        <p:tav tm="100000">
                                          <p:val>
                                            <p:strVal val="#ppt_w"/>
                                          </p:val>
                                        </p:tav>
                                      </p:tavLst>
                                    </p:anim>
                                    <p:anim calcmode="lin" valueType="num">
                                      <p:cBhvr>
                                        <p:cTn id="93" dur="500" fill="hold"/>
                                        <p:tgtEl>
                                          <p:spTgt spid="38"/>
                                        </p:tgtEl>
                                        <p:attrNameLst>
                                          <p:attrName>ppt_h</p:attrName>
                                        </p:attrNameLst>
                                      </p:cBhvr>
                                      <p:tavLst>
                                        <p:tav tm="0">
                                          <p:val>
                                            <p:fltVal val="0"/>
                                          </p:val>
                                        </p:tav>
                                        <p:tav tm="100000">
                                          <p:val>
                                            <p:strVal val="#ppt_h"/>
                                          </p:val>
                                        </p:tav>
                                      </p:tavLst>
                                    </p:anim>
                                    <p:animEffect transition="in" filter="fade">
                                      <p:cBhvr>
                                        <p:cTn id="94" dur="500"/>
                                        <p:tgtEl>
                                          <p:spTgt spid="38"/>
                                        </p:tgtEl>
                                      </p:cBhvr>
                                    </p:animEffect>
                                  </p:childTnLst>
                                </p:cTn>
                              </p:par>
                            </p:childTnLst>
                          </p:cTn>
                        </p:par>
                        <p:par>
                          <p:cTn id="95" fill="hold">
                            <p:stCondLst>
                              <p:cond delay="8500"/>
                            </p:stCondLst>
                            <p:childTnLst>
                              <p:par>
                                <p:cTn id="96" presetID="12" presetClass="entr" presetSubtype="4" fill="hold" nodeType="afterEffect">
                                  <p:stCondLst>
                                    <p:cond delay="0"/>
                                  </p:stCondLst>
                                  <p:childTnLst>
                                    <p:set>
                                      <p:cBhvr>
                                        <p:cTn id="97" dur="1" fill="hold">
                                          <p:stCondLst>
                                            <p:cond delay="0"/>
                                          </p:stCondLst>
                                        </p:cTn>
                                        <p:tgtEl>
                                          <p:spTgt spid="51"/>
                                        </p:tgtEl>
                                        <p:attrNameLst>
                                          <p:attrName>style.visibility</p:attrName>
                                        </p:attrNameLst>
                                      </p:cBhvr>
                                      <p:to>
                                        <p:strVal val="visible"/>
                                      </p:to>
                                    </p:set>
                                    <p:anim calcmode="lin" valueType="num">
                                      <p:cBhvr additive="base">
                                        <p:cTn id="98" dur="500"/>
                                        <p:tgtEl>
                                          <p:spTgt spid="51"/>
                                        </p:tgtEl>
                                        <p:attrNameLst>
                                          <p:attrName>ppt_y</p:attrName>
                                        </p:attrNameLst>
                                      </p:cBhvr>
                                      <p:tavLst>
                                        <p:tav tm="0">
                                          <p:val>
                                            <p:strVal val="#ppt_y+#ppt_h*1.125000"/>
                                          </p:val>
                                        </p:tav>
                                        <p:tav tm="100000">
                                          <p:val>
                                            <p:strVal val="#ppt_y"/>
                                          </p:val>
                                        </p:tav>
                                      </p:tavLst>
                                    </p:anim>
                                    <p:animEffect transition="in" filter="wipe(up)">
                                      <p:cBhvr>
                                        <p:cTn id="99"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6"/>
          <p:cNvGrpSpPr/>
          <p:nvPr/>
        </p:nvGrpSpPr>
        <p:grpSpPr>
          <a:xfrm>
            <a:off x="4125838" y="1297572"/>
            <a:ext cx="5395358" cy="3673451"/>
            <a:chOff x="5501116" y="1729561"/>
            <a:chExt cx="7193811" cy="4896423"/>
          </a:xfrm>
        </p:grpSpPr>
        <p:sp>
          <p:nvSpPr>
            <p:cNvPr id="5" name="Isosceles Triangle 3"/>
            <p:cNvSpPr/>
            <p:nvPr/>
          </p:nvSpPr>
          <p:spPr>
            <a:xfrm flipH="1">
              <a:off x="7629101" y="2326609"/>
              <a:ext cx="2516979" cy="4299375"/>
            </a:xfrm>
            <a:custGeom>
              <a:avLst/>
              <a:gdLst>
                <a:gd name="connsiteX0" fmla="*/ 0 w 3201766"/>
                <a:gd name="connsiteY0" fmla="*/ 4299375 h 4299375"/>
                <a:gd name="connsiteX1" fmla="*/ 3201766 w 3201766"/>
                <a:gd name="connsiteY1" fmla="*/ 0 h 4299375"/>
                <a:gd name="connsiteX2" fmla="*/ 3201766 w 3201766"/>
                <a:gd name="connsiteY2" fmla="*/ 4299375 h 4299375"/>
                <a:gd name="connsiteX3" fmla="*/ 0 w 3201766"/>
                <a:gd name="connsiteY3" fmla="*/ 4299375 h 4299375"/>
                <a:gd name="connsiteX0-1" fmla="*/ 0 w 3201766"/>
                <a:gd name="connsiteY0-2" fmla="*/ 4299375 h 4299375"/>
                <a:gd name="connsiteX1-3" fmla="*/ 1060450 w 3201766"/>
                <a:gd name="connsiteY1-4" fmla="*/ 2851575 h 4299375"/>
                <a:gd name="connsiteX2-5" fmla="*/ 3201766 w 3201766"/>
                <a:gd name="connsiteY2-6" fmla="*/ 0 h 4299375"/>
                <a:gd name="connsiteX3-7" fmla="*/ 3201766 w 3201766"/>
                <a:gd name="connsiteY3-8" fmla="*/ 4299375 h 4299375"/>
                <a:gd name="connsiteX4" fmla="*/ 0 w 3201766"/>
                <a:gd name="connsiteY4" fmla="*/ 4299375 h 4299375"/>
                <a:gd name="connsiteX0-9" fmla="*/ 0 w 3201766"/>
                <a:gd name="connsiteY0-10" fmla="*/ 4299375 h 4299375"/>
                <a:gd name="connsiteX1-11" fmla="*/ 1019561 w 3201766"/>
                <a:gd name="connsiteY1-12" fmla="*/ 2903963 h 4299375"/>
                <a:gd name="connsiteX2-13" fmla="*/ 1060450 w 3201766"/>
                <a:gd name="connsiteY2-14" fmla="*/ 2851575 h 4299375"/>
                <a:gd name="connsiteX3-15" fmla="*/ 3201766 w 3201766"/>
                <a:gd name="connsiteY3-16" fmla="*/ 0 h 4299375"/>
                <a:gd name="connsiteX4-17" fmla="*/ 3201766 w 3201766"/>
                <a:gd name="connsiteY4-18" fmla="*/ 4299375 h 4299375"/>
                <a:gd name="connsiteX5" fmla="*/ 0 w 3201766"/>
                <a:gd name="connsiteY5" fmla="*/ 4299375 h 4299375"/>
                <a:gd name="connsiteX0-19" fmla="*/ 2182205 w 2182205"/>
                <a:gd name="connsiteY0-20" fmla="*/ 4299375 h 4299375"/>
                <a:gd name="connsiteX1-21" fmla="*/ 0 w 2182205"/>
                <a:gd name="connsiteY1-22" fmla="*/ 2903963 h 4299375"/>
                <a:gd name="connsiteX2-23" fmla="*/ 40889 w 2182205"/>
                <a:gd name="connsiteY2-24" fmla="*/ 2851575 h 4299375"/>
                <a:gd name="connsiteX3-25" fmla="*/ 2182205 w 2182205"/>
                <a:gd name="connsiteY3-26" fmla="*/ 0 h 4299375"/>
                <a:gd name="connsiteX4-27" fmla="*/ 2182205 w 2182205"/>
                <a:gd name="connsiteY4-28" fmla="*/ 4299375 h 4299375"/>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2182205" h="4299375">
                  <a:moveTo>
                    <a:pt x="2182205" y="4299375"/>
                  </a:moveTo>
                  <a:lnTo>
                    <a:pt x="0" y="2903963"/>
                  </a:lnTo>
                  <a:lnTo>
                    <a:pt x="40889" y="2851575"/>
                  </a:lnTo>
                  <a:lnTo>
                    <a:pt x="2182205" y="0"/>
                  </a:lnTo>
                  <a:lnTo>
                    <a:pt x="2182205" y="4299375"/>
                  </a:lnTo>
                  <a:close/>
                </a:path>
              </a:pathLst>
            </a:custGeom>
            <a:gradFill flip="none" rotWithShape="1">
              <a:gsLst>
                <a:gs pos="0">
                  <a:schemeClr val="bg1">
                    <a:lumMod val="50000"/>
                    <a:tint val="66000"/>
                    <a:satMod val="16000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Isosceles Triangle 3"/>
            <p:cNvSpPr/>
            <p:nvPr/>
          </p:nvSpPr>
          <p:spPr>
            <a:xfrm>
              <a:off x="5509790" y="2326609"/>
              <a:ext cx="2119312" cy="4299375"/>
            </a:xfrm>
            <a:custGeom>
              <a:avLst/>
              <a:gdLst>
                <a:gd name="connsiteX0" fmla="*/ 0 w 3201766"/>
                <a:gd name="connsiteY0" fmla="*/ 4299375 h 4299375"/>
                <a:gd name="connsiteX1" fmla="*/ 3201766 w 3201766"/>
                <a:gd name="connsiteY1" fmla="*/ 0 h 4299375"/>
                <a:gd name="connsiteX2" fmla="*/ 3201766 w 3201766"/>
                <a:gd name="connsiteY2" fmla="*/ 4299375 h 4299375"/>
                <a:gd name="connsiteX3" fmla="*/ 0 w 3201766"/>
                <a:gd name="connsiteY3" fmla="*/ 4299375 h 4299375"/>
                <a:gd name="connsiteX0-1" fmla="*/ 0 w 3201766"/>
                <a:gd name="connsiteY0-2" fmla="*/ 4299375 h 4299375"/>
                <a:gd name="connsiteX1-3" fmla="*/ 1060450 w 3201766"/>
                <a:gd name="connsiteY1-4" fmla="*/ 2851575 h 4299375"/>
                <a:gd name="connsiteX2-5" fmla="*/ 3201766 w 3201766"/>
                <a:gd name="connsiteY2-6" fmla="*/ 0 h 4299375"/>
                <a:gd name="connsiteX3-7" fmla="*/ 3201766 w 3201766"/>
                <a:gd name="connsiteY3-8" fmla="*/ 4299375 h 4299375"/>
                <a:gd name="connsiteX4" fmla="*/ 0 w 3201766"/>
                <a:gd name="connsiteY4" fmla="*/ 4299375 h 4299375"/>
                <a:gd name="connsiteX0-9" fmla="*/ 0 w 3201766"/>
                <a:gd name="connsiteY0-10" fmla="*/ 4299375 h 4299375"/>
                <a:gd name="connsiteX1-11" fmla="*/ 1036082 w 3201766"/>
                <a:gd name="connsiteY1-12" fmla="*/ 2875388 h 4299375"/>
                <a:gd name="connsiteX2-13" fmla="*/ 1060450 w 3201766"/>
                <a:gd name="connsiteY2-14" fmla="*/ 2851575 h 4299375"/>
                <a:gd name="connsiteX3-15" fmla="*/ 3201766 w 3201766"/>
                <a:gd name="connsiteY3-16" fmla="*/ 0 h 4299375"/>
                <a:gd name="connsiteX4-17" fmla="*/ 3201766 w 3201766"/>
                <a:gd name="connsiteY4-18" fmla="*/ 4299375 h 4299375"/>
                <a:gd name="connsiteX5" fmla="*/ 0 w 3201766"/>
                <a:gd name="connsiteY5" fmla="*/ 4299375 h 4299375"/>
                <a:gd name="connsiteX0-19" fmla="*/ 2165684 w 2165684"/>
                <a:gd name="connsiteY0-20" fmla="*/ 4299375 h 4299375"/>
                <a:gd name="connsiteX1-21" fmla="*/ 0 w 2165684"/>
                <a:gd name="connsiteY1-22" fmla="*/ 2875388 h 4299375"/>
                <a:gd name="connsiteX2-23" fmla="*/ 24368 w 2165684"/>
                <a:gd name="connsiteY2-24" fmla="*/ 2851575 h 4299375"/>
                <a:gd name="connsiteX3-25" fmla="*/ 2165684 w 2165684"/>
                <a:gd name="connsiteY3-26" fmla="*/ 0 h 4299375"/>
                <a:gd name="connsiteX4-27" fmla="*/ 2165684 w 2165684"/>
                <a:gd name="connsiteY4-28" fmla="*/ 4299375 h 4299375"/>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2165684" h="4299375">
                  <a:moveTo>
                    <a:pt x="2165684" y="4299375"/>
                  </a:moveTo>
                  <a:lnTo>
                    <a:pt x="0" y="2875388"/>
                  </a:lnTo>
                  <a:lnTo>
                    <a:pt x="24368" y="2851575"/>
                  </a:lnTo>
                  <a:lnTo>
                    <a:pt x="2165684" y="0"/>
                  </a:lnTo>
                  <a:lnTo>
                    <a:pt x="2165684" y="4299375"/>
                  </a:lnTo>
                  <a:close/>
                </a:path>
              </a:pathLst>
            </a:custGeom>
            <a:gradFill flip="none" rotWithShape="1">
              <a:gsLst>
                <a:gs pos="21000">
                  <a:schemeClr val="bg1">
                    <a:lumMod val="50000"/>
                    <a:tint val="66000"/>
                    <a:satMod val="160000"/>
                  </a:schemeClr>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rot="2040000">
              <a:off x="5501116" y="5226589"/>
              <a:ext cx="2554052" cy="754602"/>
            </a:xfrm>
            <a:custGeom>
              <a:avLst/>
              <a:gdLst>
                <a:gd name="connsiteX0" fmla="*/ 31397 w 2554052"/>
                <a:gd name="connsiteY0" fmla="*/ 0 h 754602"/>
                <a:gd name="connsiteX1" fmla="*/ 2048976 w 2554052"/>
                <a:gd name="connsiteY1" fmla="*/ 0 h 754602"/>
                <a:gd name="connsiteX2" fmla="*/ 2554052 w 2554052"/>
                <a:gd name="connsiteY2" fmla="*/ 748805 h 754602"/>
                <a:gd name="connsiteX3" fmla="*/ 2545458 w 2554052"/>
                <a:gd name="connsiteY3" fmla="*/ 754602 h 754602"/>
                <a:gd name="connsiteX4" fmla="*/ 0 w 2554052"/>
                <a:gd name="connsiteY4" fmla="*/ 754602 h 754602"/>
                <a:gd name="connsiteX5" fmla="*/ 908 w 2554052"/>
                <a:gd name="connsiteY5" fmla="*/ 724560 h 754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54052" h="754602">
                  <a:moveTo>
                    <a:pt x="31397" y="0"/>
                  </a:moveTo>
                  <a:lnTo>
                    <a:pt x="2048976" y="0"/>
                  </a:lnTo>
                  <a:lnTo>
                    <a:pt x="2554052" y="748805"/>
                  </a:lnTo>
                  <a:lnTo>
                    <a:pt x="2545458" y="754602"/>
                  </a:lnTo>
                  <a:lnTo>
                    <a:pt x="0" y="754602"/>
                  </a:lnTo>
                  <a:lnTo>
                    <a:pt x="908" y="724560"/>
                  </a:lnTo>
                  <a:close/>
                </a:path>
              </a:pathLst>
            </a:custGeom>
            <a:solidFill>
              <a:schemeClr val="accent1">
                <a:lumMod val="75000"/>
              </a:schemeClr>
            </a:solidFill>
            <a:ln>
              <a:noFill/>
            </a:ln>
          </p:spPr>
          <p:txBody>
            <a:bodyPr vert="horz" wrap="square" lIns="91440" tIns="45720" rIns="91440" bIns="45720" numCol="1" anchor="t" anchorCtr="0" compatLnSpc="1"/>
            <a:lstStyle/>
            <a:p>
              <a:endParaRPr lang="en-US" kern="0">
                <a:solidFill>
                  <a:prstClr val="black"/>
                </a:solidFill>
              </a:endParaRPr>
            </a:p>
          </p:txBody>
        </p:sp>
        <p:sp>
          <p:nvSpPr>
            <p:cNvPr id="8" name="Freeform 7"/>
            <p:cNvSpPr/>
            <p:nvPr/>
          </p:nvSpPr>
          <p:spPr>
            <a:xfrm>
              <a:off x="6056386" y="4002423"/>
              <a:ext cx="1572717" cy="1517436"/>
            </a:xfrm>
            <a:custGeom>
              <a:avLst/>
              <a:gdLst>
                <a:gd name="connsiteX0" fmla="*/ 336770 w 1572717"/>
                <a:gd name="connsiteY0" fmla="*/ 0 h 1517436"/>
                <a:gd name="connsiteX1" fmla="*/ 1572717 w 1572717"/>
                <a:gd name="connsiteY1" fmla="*/ 833657 h 1517436"/>
                <a:gd name="connsiteX2" fmla="*/ 1572717 w 1572717"/>
                <a:gd name="connsiteY2" fmla="*/ 1517436 h 1517436"/>
                <a:gd name="connsiteX3" fmla="*/ 0 w 1572717"/>
                <a:gd name="connsiteY3" fmla="*/ 456625 h 1517436"/>
              </a:gdLst>
              <a:ahLst/>
              <a:cxnLst>
                <a:cxn ang="0">
                  <a:pos x="connsiteX0" y="connsiteY0"/>
                </a:cxn>
                <a:cxn ang="0">
                  <a:pos x="connsiteX1" y="connsiteY1"/>
                </a:cxn>
                <a:cxn ang="0">
                  <a:pos x="connsiteX2" y="connsiteY2"/>
                </a:cxn>
                <a:cxn ang="0">
                  <a:pos x="connsiteX3" y="connsiteY3"/>
                </a:cxn>
              </a:cxnLst>
              <a:rect l="l" t="t" r="r" b="b"/>
              <a:pathLst>
                <a:path w="1572717" h="1517436">
                  <a:moveTo>
                    <a:pt x="336770" y="0"/>
                  </a:moveTo>
                  <a:lnTo>
                    <a:pt x="1572717" y="833657"/>
                  </a:lnTo>
                  <a:lnTo>
                    <a:pt x="1572717" y="1517436"/>
                  </a:lnTo>
                  <a:lnTo>
                    <a:pt x="0" y="456625"/>
                  </a:lnTo>
                  <a:close/>
                </a:path>
              </a:pathLst>
            </a:custGeom>
            <a:solidFill>
              <a:schemeClr val="accent2">
                <a:lumMod val="75000"/>
              </a:schemeClr>
            </a:solidFill>
            <a:ln>
              <a:noFill/>
            </a:ln>
          </p:spPr>
          <p:txBody>
            <a:bodyPr vert="horz" wrap="square" lIns="91440" tIns="45720" rIns="91440" bIns="45720" numCol="1" anchor="t" anchorCtr="0" compatLnSpc="1"/>
            <a:lstStyle/>
            <a:p>
              <a:endParaRPr lang="en-US" kern="0">
                <a:solidFill>
                  <a:prstClr val="black"/>
                </a:solidFill>
              </a:endParaRPr>
            </a:p>
          </p:txBody>
        </p:sp>
        <p:sp>
          <p:nvSpPr>
            <p:cNvPr id="9" name="Freeform 8"/>
            <p:cNvSpPr/>
            <p:nvPr/>
          </p:nvSpPr>
          <p:spPr>
            <a:xfrm>
              <a:off x="6467008" y="3556423"/>
              <a:ext cx="1162095" cy="1129709"/>
            </a:xfrm>
            <a:custGeom>
              <a:avLst/>
              <a:gdLst>
                <a:gd name="connsiteX0" fmla="*/ 255083 w 1162095"/>
                <a:gd name="connsiteY0" fmla="*/ 0 h 1129709"/>
                <a:gd name="connsiteX1" fmla="*/ 1162095 w 1162095"/>
                <a:gd name="connsiteY1" fmla="*/ 611788 h 1129709"/>
                <a:gd name="connsiteX2" fmla="*/ 1162095 w 1162095"/>
                <a:gd name="connsiteY2" fmla="*/ 1129709 h 1129709"/>
                <a:gd name="connsiteX3" fmla="*/ 0 w 1162095"/>
                <a:gd name="connsiteY3" fmla="*/ 345865 h 1129709"/>
              </a:gdLst>
              <a:ahLst/>
              <a:cxnLst>
                <a:cxn ang="0">
                  <a:pos x="connsiteX0" y="connsiteY0"/>
                </a:cxn>
                <a:cxn ang="0">
                  <a:pos x="connsiteX1" y="connsiteY1"/>
                </a:cxn>
                <a:cxn ang="0">
                  <a:pos x="connsiteX2" y="connsiteY2"/>
                </a:cxn>
                <a:cxn ang="0">
                  <a:pos x="connsiteX3" y="connsiteY3"/>
                </a:cxn>
              </a:cxnLst>
              <a:rect l="l" t="t" r="r" b="b"/>
              <a:pathLst>
                <a:path w="1162095" h="1129709">
                  <a:moveTo>
                    <a:pt x="255083" y="0"/>
                  </a:moveTo>
                  <a:lnTo>
                    <a:pt x="1162095" y="611788"/>
                  </a:lnTo>
                  <a:lnTo>
                    <a:pt x="1162095" y="1129709"/>
                  </a:lnTo>
                  <a:lnTo>
                    <a:pt x="0" y="345865"/>
                  </a:lnTo>
                  <a:close/>
                </a:path>
              </a:pathLst>
            </a:custGeom>
            <a:solidFill>
              <a:schemeClr val="accent3">
                <a:lumMod val="75000"/>
              </a:schemeClr>
            </a:solidFill>
            <a:ln>
              <a:noFill/>
            </a:ln>
          </p:spPr>
          <p:txBody>
            <a:bodyPr vert="horz" wrap="square" lIns="91440" tIns="45720" rIns="91440" bIns="45720" numCol="1" anchor="t" anchorCtr="0" compatLnSpc="1"/>
            <a:lstStyle/>
            <a:p>
              <a:endParaRPr lang="en-US" kern="0">
                <a:solidFill>
                  <a:prstClr val="black"/>
                </a:solidFill>
              </a:endParaRPr>
            </a:p>
          </p:txBody>
        </p:sp>
        <p:sp>
          <p:nvSpPr>
            <p:cNvPr id="10" name="Freeform 9"/>
            <p:cNvSpPr/>
            <p:nvPr/>
          </p:nvSpPr>
          <p:spPr>
            <a:xfrm>
              <a:off x="6812090" y="3088526"/>
              <a:ext cx="817012" cy="896947"/>
            </a:xfrm>
            <a:custGeom>
              <a:avLst/>
              <a:gdLst>
                <a:gd name="connsiteX0" fmla="*/ 255083 w 817012"/>
                <a:gd name="connsiteY0" fmla="*/ 0 h 896947"/>
                <a:gd name="connsiteX1" fmla="*/ 817012 w 817012"/>
                <a:gd name="connsiteY1" fmla="*/ 379026 h 896947"/>
                <a:gd name="connsiteX2" fmla="*/ 817012 w 817012"/>
                <a:gd name="connsiteY2" fmla="*/ 896947 h 896947"/>
                <a:gd name="connsiteX3" fmla="*/ 0 w 817012"/>
                <a:gd name="connsiteY3" fmla="*/ 345866 h 896947"/>
              </a:gdLst>
              <a:ahLst/>
              <a:cxnLst>
                <a:cxn ang="0">
                  <a:pos x="connsiteX0" y="connsiteY0"/>
                </a:cxn>
                <a:cxn ang="0">
                  <a:pos x="connsiteX1" y="connsiteY1"/>
                </a:cxn>
                <a:cxn ang="0">
                  <a:pos x="connsiteX2" y="connsiteY2"/>
                </a:cxn>
                <a:cxn ang="0">
                  <a:pos x="connsiteX3" y="connsiteY3"/>
                </a:cxn>
              </a:cxnLst>
              <a:rect l="l" t="t" r="r" b="b"/>
              <a:pathLst>
                <a:path w="817012" h="896947">
                  <a:moveTo>
                    <a:pt x="255083" y="0"/>
                  </a:moveTo>
                  <a:lnTo>
                    <a:pt x="817012" y="379026"/>
                  </a:lnTo>
                  <a:lnTo>
                    <a:pt x="817012" y="896947"/>
                  </a:lnTo>
                  <a:lnTo>
                    <a:pt x="0" y="345866"/>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7143502" y="2760392"/>
              <a:ext cx="485600" cy="552181"/>
            </a:xfrm>
            <a:custGeom>
              <a:avLst/>
              <a:gdLst>
                <a:gd name="connsiteX0" fmla="*/ 165677 w 485600"/>
                <a:gd name="connsiteY0" fmla="*/ 0 h 552181"/>
                <a:gd name="connsiteX1" fmla="*/ 485600 w 485600"/>
                <a:gd name="connsiteY1" fmla="*/ 215791 h 552181"/>
                <a:gd name="connsiteX2" fmla="*/ 485600 w 485600"/>
                <a:gd name="connsiteY2" fmla="*/ 552181 h 552181"/>
                <a:gd name="connsiteX3" fmla="*/ 0 w 485600"/>
                <a:gd name="connsiteY3" fmla="*/ 224640 h 552181"/>
              </a:gdLst>
              <a:ahLst/>
              <a:cxnLst>
                <a:cxn ang="0">
                  <a:pos x="connsiteX0" y="connsiteY0"/>
                </a:cxn>
                <a:cxn ang="0">
                  <a:pos x="connsiteX1" y="connsiteY1"/>
                </a:cxn>
                <a:cxn ang="0">
                  <a:pos x="connsiteX2" y="connsiteY2"/>
                </a:cxn>
                <a:cxn ang="0">
                  <a:pos x="connsiteX3" y="connsiteY3"/>
                </a:cxn>
              </a:cxnLst>
              <a:rect l="l" t="t" r="r" b="b"/>
              <a:pathLst>
                <a:path w="485600" h="552181">
                  <a:moveTo>
                    <a:pt x="165677" y="0"/>
                  </a:moveTo>
                  <a:lnTo>
                    <a:pt x="485600" y="215791"/>
                  </a:lnTo>
                  <a:lnTo>
                    <a:pt x="485600" y="552181"/>
                  </a:lnTo>
                  <a:lnTo>
                    <a:pt x="0" y="224640"/>
                  </a:lnTo>
                  <a:close/>
                </a:path>
              </a:pathLst>
            </a:custGeom>
            <a:solidFill>
              <a:schemeClr val="accent1"/>
            </a:solidFill>
            <a:ln>
              <a:noFill/>
            </a:ln>
          </p:spPr>
          <p:txBody>
            <a:bodyPr vert="horz" wrap="square" lIns="91440" tIns="45720" rIns="91440" bIns="45720" numCol="1" anchor="t" anchorCtr="0" compatLnSpc="1"/>
            <a:lstStyle/>
            <a:p>
              <a:endParaRPr lang="en-US" kern="0">
                <a:solidFill>
                  <a:prstClr val="black"/>
                </a:solidFill>
              </a:endParaRPr>
            </a:p>
          </p:txBody>
        </p:sp>
        <p:sp>
          <p:nvSpPr>
            <p:cNvPr id="12" name="Freeform 11"/>
            <p:cNvSpPr/>
            <p:nvPr/>
          </p:nvSpPr>
          <p:spPr>
            <a:xfrm flipH="1">
              <a:off x="7629101" y="3188189"/>
              <a:ext cx="4572001" cy="3437078"/>
            </a:xfrm>
            <a:custGeom>
              <a:avLst/>
              <a:gdLst>
                <a:gd name="connsiteX0" fmla="*/ 0 w 4572001"/>
                <a:gd name="connsiteY0" fmla="*/ 0 h 3437078"/>
                <a:gd name="connsiteX1" fmla="*/ 0 w 4572001"/>
                <a:gd name="connsiteY1" fmla="*/ 902776 h 3437078"/>
                <a:gd name="connsiteX2" fmla="*/ 2055317 w 4572001"/>
                <a:gd name="connsiteY2" fmla="*/ 2042057 h 3437078"/>
                <a:gd name="connsiteX3" fmla="*/ 2055316 w 4572001"/>
                <a:gd name="connsiteY3" fmla="*/ 2042057 h 3437078"/>
                <a:gd name="connsiteX4" fmla="*/ 4572001 w 4572001"/>
                <a:gd name="connsiteY4" fmla="*/ 3437078 h 3437078"/>
                <a:gd name="connsiteX5" fmla="*/ 4572001 w 4572001"/>
                <a:gd name="connsiteY5" fmla="*/ 2534268 h 3437078"/>
                <a:gd name="connsiteX6" fmla="*/ 2584822 w 4572001"/>
                <a:gd name="connsiteY6" fmla="*/ 1432757 h 3437078"/>
                <a:gd name="connsiteX7" fmla="*/ 2584803 w 4572001"/>
                <a:gd name="connsiteY7" fmla="*/ 1432780 h 3437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72001" h="3437078">
                  <a:moveTo>
                    <a:pt x="0" y="0"/>
                  </a:moveTo>
                  <a:lnTo>
                    <a:pt x="0" y="902776"/>
                  </a:lnTo>
                  <a:lnTo>
                    <a:pt x="2055317" y="2042057"/>
                  </a:lnTo>
                  <a:lnTo>
                    <a:pt x="2055316" y="2042057"/>
                  </a:lnTo>
                  <a:lnTo>
                    <a:pt x="4572001" y="3437078"/>
                  </a:lnTo>
                  <a:lnTo>
                    <a:pt x="4572001" y="2534268"/>
                  </a:lnTo>
                  <a:lnTo>
                    <a:pt x="2584822" y="1432757"/>
                  </a:lnTo>
                  <a:lnTo>
                    <a:pt x="2584803" y="1432780"/>
                  </a:lnTo>
                  <a:close/>
                </a:path>
              </a:pathLst>
            </a:custGeom>
            <a:solidFill>
              <a:schemeClr val="accent1"/>
            </a:solidFill>
            <a:ln>
              <a:noFill/>
            </a:ln>
          </p:spPr>
          <p:txBody>
            <a:bodyPr vert="horz" wrap="square" lIns="91440" tIns="45720" rIns="91440" bIns="45720" numCol="1" anchor="ctr" anchorCtr="0" compatLnSpc="1"/>
            <a:lstStyle/>
            <a:p>
              <a:pPr algn="ctr"/>
              <a:endParaRPr lang="en-US" sz="1100" b="1" kern="0" dirty="0">
                <a:solidFill>
                  <a:schemeClr val="bg1"/>
                </a:solidFill>
                <a:effectLst>
                  <a:outerShdw blurRad="38100" dist="38100" dir="2700000" algn="tl">
                    <a:srgbClr val="000000">
                      <a:alpha val="43137"/>
                    </a:srgbClr>
                  </a:outerShdw>
                </a:effectLst>
              </a:endParaRPr>
            </a:p>
          </p:txBody>
        </p:sp>
        <p:sp>
          <p:nvSpPr>
            <p:cNvPr id="13" name="Freeform 12"/>
            <p:cNvSpPr/>
            <p:nvPr/>
          </p:nvSpPr>
          <p:spPr>
            <a:xfrm rot="19860000">
              <a:off x="7218883" y="1729561"/>
              <a:ext cx="5392441" cy="297716"/>
            </a:xfrm>
            <a:custGeom>
              <a:avLst/>
              <a:gdLst>
                <a:gd name="connsiteX0" fmla="*/ 5392441 w 5392441"/>
                <a:gd name="connsiteY0" fmla="*/ 0 h 297716"/>
                <a:gd name="connsiteX1" fmla="*/ 5227414 w 5392441"/>
                <a:gd name="connsiteY1" fmla="*/ 297716 h 297716"/>
                <a:gd name="connsiteX2" fmla="*/ 287792 w 5392441"/>
                <a:gd name="connsiteY2" fmla="*/ 297715 h 297716"/>
                <a:gd name="connsiteX3" fmla="*/ 287793 w 5392441"/>
                <a:gd name="connsiteY3" fmla="*/ 297715 h 297716"/>
                <a:gd name="connsiteX4" fmla="*/ 0 w 5392441"/>
                <a:gd name="connsiteY4" fmla="*/ 297715 h 297716"/>
                <a:gd name="connsiteX5" fmla="*/ 164095 w 5392441"/>
                <a:gd name="connsiteY5" fmla="*/ 1680 h 297716"/>
                <a:gd name="connsiteX6" fmla="*/ 287793 w 5392441"/>
                <a:gd name="connsiteY6" fmla="*/ 1680 h 297716"/>
                <a:gd name="connsiteX7" fmla="*/ 287793 w 5392441"/>
                <a:gd name="connsiteY7" fmla="*/ 0 h 297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2441" h="297716">
                  <a:moveTo>
                    <a:pt x="5392441" y="0"/>
                  </a:moveTo>
                  <a:lnTo>
                    <a:pt x="5227414" y="297716"/>
                  </a:lnTo>
                  <a:lnTo>
                    <a:pt x="287792" y="297715"/>
                  </a:lnTo>
                  <a:lnTo>
                    <a:pt x="287793" y="297715"/>
                  </a:lnTo>
                  <a:lnTo>
                    <a:pt x="0" y="297715"/>
                  </a:lnTo>
                  <a:lnTo>
                    <a:pt x="164095" y="1680"/>
                  </a:lnTo>
                  <a:lnTo>
                    <a:pt x="287793" y="1680"/>
                  </a:lnTo>
                  <a:lnTo>
                    <a:pt x="287793" y="0"/>
                  </a:lnTo>
                  <a:close/>
                </a:path>
              </a:pathLst>
            </a:custGeom>
            <a:solidFill>
              <a:schemeClr val="accent1"/>
            </a:solidFill>
            <a:ln>
              <a:noFill/>
            </a:ln>
          </p:spPr>
          <p:txBody>
            <a:bodyPr vert="horz" wrap="square" lIns="91440" tIns="45720" rIns="91440" bIns="45720" numCol="1" anchor="ctr" anchorCtr="0" compatLnSpc="1"/>
            <a:lstStyle/>
            <a:p>
              <a:pPr algn="ctr" fontAlgn="base">
                <a:spcBef>
                  <a:spcPct val="0"/>
                </a:spcBef>
                <a:spcAft>
                  <a:spcPct val="0"/>
                </a:spcAft>
              </a:pPr>
              <a:r>
                <a:rPr lang="zh-CN" altLang="en-US"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4" name="Freeform 13"/>
            <p:cNvSpPr/>
            <p:nvPr/>
          </p:nvSpPr>
          <p:spPr>
            <a:xfrm rot="19860000">
              <a:off x="7135277" y="3611529"/>
              <a:ext cx="5559650" cy="599367"/>
            </a:xfrm>
            <a:custGeom>
              <a:avLst/>
              <a:gdLst>
                <a:gd name="connsiteX0" fmla="*/ 5559650 w 5559650"/>
                <a:gd name="connsiteY0" fmla="*/ 0 h 599367"/>
                <a:gd name="connsiteX1" fmla="*/ 5227415 w 5559650"/>
                <a:gd name="connsiteY1" fmla="*/ 599367 h 599367"/>
                <a:gd name="connsiteX2" fmla="*/ 470227 w 5559650"/>
                <a:gd name="connsiteY2" fmla="*/ 599367 h 599367"/>
                <a:gd name="connsiteX3" fmla="*/ 470227 w 5559650"/>
                <a:gd name="connsiteY3" fmla="*/ 599366 h 599367"/>
                <a:gd name="connsiteX4" fmla="*/ 0 w 5559650"/>
                <a:gd name="connsiteY4" fmla="*/ 599366 h 599367"/>
                <a:gd name="connsiteX5" fmla="*/ 331529 w 5559650"/>
                <a:gd name="connsiteY5" fmla="*/ 1273 h 599367"/>
                <a:gd name="connsiteX6" fmla="*/ 470227 w 5559650"/>
                <a:gd name="connsiteY6" fmla="*/ 1273 h 599367"/>
                <a:gd name="connsiteX7" fmla="*/ 470227 w 5559650"/>
                <a:gd name="connsiteY7" fmla="*/ 0 h 599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59650" h="599367">
                  <a:moveTo>
                    <a:pt x="5559650" y="0"/>
                  </a:moveTo>
                  <a:lnTo>
                    <a:pt x="5227415" y="599367"/>
                  </a:lnTo>
                  <a:lnTo>
                    <a:pt x="470227" y="599367"/>
                  </a:lnTo>
                  <a:lnTo>
                    <a:pt x="470227" y="599366"/>
                  </a:lnTo>
                  <a:lnTo>
                    <a:pt x="0" y="599366"/>
                  </a:lnTo>
                  <a:lnTo>
                    <a:pt x="331529" y="1273"/>
                  </a:lnTo>
                  <a:lnTo>
                    <a:pt x="470227" y="1273"/>
                  </a:lnTo>
                  <a:lnTo>
                    <a:pt x="470227" y="0"/>
                  </a:lnTo>
                  <a:close/>
                </a:path>
              </a:pathLst>
            </a:custGeom>
            <a:solidFill>
              <a:schemeClr val="accent2"/>
            </a:solidFill>
            <a:ln>
              <a:noFill/>
            </a:ln>
          </p:spPr>
          <p:txBody>
            <a:bodyPr vert="horz" wrap="square" lIns="91440" tIns="45720" rIns="91440" bIns="45720" numCol="1" anchor="ctr" anchorCtr="0" compatLnSpc="1"/>
            <a:lstStyle/>
            <a:p>
              <a:pPr algn="ctr" fontAlgn="base">
                <a:spcBef>
                  <a:spcPct val="0"/>
                </a:spcBef>
                <a:spcAft>
                  <a:spcPct val="0"/>
                </a:spcAft>
              </a:pPr>
              <a:r>
                <a:rPr lang="zh-CN" altLang="en-US"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5" name="Freeform 14"/>
            <p:cNvSpPr/>
            <p:nvPr/>
          </p:nvSpPr>
          <p:spPr>
            <a:xfrm rot="19860000">
              <a:off x="7176042" y="2933803"/>
              <a:ext cx="5478121" cy="452286"/>
            </a:xfrm>
            <a:custGeom>
              <a:avLst/>
              <a:gdLst>
                <a:gd name="connsiteX0" fmla="*/ 5478121 w 5478121"/>
                <a:gd name="connsiteY0" fmla="*/ 1 h 452286"/>
                <a:gd name="connsiteX1" fmla="*/ 5227416 w 5478121"/>
                <a:gd name="connsiteY1" fmla="*/ 452286 h 452286"/>
                <a:gd name="connsiteX2" fmla="*/ 396540 w 5478121"/>
                <a:gd name="connsiteY2" fmla="*/ 452286 h 452286"/>
                <a:gd name="connsiteX3" fmla="*/ 0 w 5478121"/>
                <a:gd name="connsiteY3" fmla="*/ 452286 h 452286"/>
                <a:gd name="connsiteX4" fmla="*/ 250706 w 5478121"/>
                <a:gd name="connsiteY4" fmla="*/ 0 h 452286"/>
                <a:gd name="connsiteX5" fmla="*/ 1483078 w 5478121"/>
                <a:gd name="connsiteY5" fmla="*/ 0 h 452286"/>
                <a:gd name="connsiteX6" fmla="*/ 1483078 w 5478121"/>
                <a:gd name="connsiteY6" fmla="*/ 1 h 45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78121" h="452286">
                  <a:moveTo>
                    <a:pt x="5478121" y="1"/>
                  </a:moveTo>
                  <a:lnTo>
                    <a:pt x="5227416" y="452286"/>
                  </a:lnTo>
                  <a:lnTo>
                    <a:pt x="396540" y="452286"/>
                  </a:lnTo>
                  <a:lnTo>
                    <a:pt x="0" y="452286"/>
                  </a:lnTo>
                  <a:lnTo>
                    <a:pt x="250706" y="0"/>
                  </a:lnTo>
                  <a:lnTo>
                    <a:pt x="1483078" y="0"/>
                  </a:lnTo>
                  <a:lnTo>
                    <a:pt x="1483078" y="1"/>
                  </a:lnTo>
                  <a:close/>
                </a:path>
              </a:pathLst>
            </a:custGeom>
            <a:solidFill>
              <a:schemeClr val="accent3"/>
            </a:solidFill>
            <a:ln>
              <a:noFill/>
            </a:ln>
          </p:spPr>
          <p:txBody>
            <a:bodyPr vert="horz" wrap="square" lIns="91440" tIns="45720" rIns="91440" bIns="45720" numCol="1" anchor="ctr" anchorCtr="0" compatLnSpc="1"/>
            <a:lstStyle/>
            <a:p>
              <a:pPr algn="ctr" fontAlgn="base">
                <a:spcBef>
                  <a:spcPct val="0"/>
                </a:spcBef>
                <a:spcAft>
                  <a:spcPct val="0"/>
                </a:spcAft>
              </a:pPr>
              <a:r>
                <a:rPr lang="zh-CN" altLang="en-US"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6" name="Freeform 15"/>
            <p:cNvSpPr/>
            <p:nvPr/>
          </p:nvSpPr>
          <p:spPr>
            <a:xfrm rot="19860000">
              <a:off x="7174783" y="2230849"/>
              <a:ext cx="5480638" cy="456824"/>
            </a:xfrm>
            <a:custGeom>
              <a:avLst/>
              <a:gdLst>
                <a:gd name="connsiteX0" fmla="*/ 5480638 w 5480638"/>
                <a:gd name="connsiteY0" fmla="*/ 0 h 456824"/>
                <a:gd name="connsiteX1" fmla="*/ 5227417 w 5480638"/>
                <a:gd name="connsiteY1" fmla="*/ 456822 h 456824"/>
                <a:gd name="connsiteX2" fmla="*/ 1111293 w 5480638"/>
                <a:gd name="connsiteY2" fmla="*/ 456822 h 456824"/>
                <a:gd name="connsiteX3" fmla="*/ 1111293 w 5480638"/>
                <a:gd name="connsiteY3" fmla="*/ 456824 h 456824"/>
                <a:gd name="connsiteX4" fmla="*/ 0 w 5480638"/>
                <a:gd name="connsiteY4" fmla="*/ 456824 h 456824"/>
                <a:gd name="connsiteX5" fmla="*/ 252898 w 5480638"/>
                <a:gd name="connsiteY5" fmla="*/ 584 h 456824"/>
                <a:gd name="connsiteX6" fmla="*/ 287235 w 5480638"/>
                <a:gd name="connsiteY6" fmla="*/ 584 h 456824"/>
                <a:gd name="connsiteX7" fmla="*/ 287235 w 5480638"/>
                <a:gd name="connsiteY7" fmla="*/ 0 h 456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80638" h="456824">
                  <a:moveTo>
                    <a:pt x="5480638" y="0"/>
                  </a:moveTo>
                  <a:lnTo>
                    <a:pt x="5227417" y="456822"/>
                  </a:lnTo>
                  <a:lnTo>
                    <a:pt x="1111293" y="456822"/>
                  </a:lnTo>
                  <a:lnTo>
                    <a:pt x="1111293" y="456824"/>
                  </a:lnTo>
                  <a:lnTo>
                    <a:pt x="0" y="456824"/>
                  </a:lnTo>
                  <a:lnTo>
                    <a:pt x="252898" y="584"/>
                  </a:lnTo>
                  <a:lnTo>
                    <a:pt x="287235" y="584"/>
                  </a:lnTo>
                  <a:lnTo>
                    <a:pt x="287235" y="0"/>
                  </a:lnTo>
                  <a:close/>
                </a:path>
              </a:pathLst>
            </a:custGeom>
            <a:solidFill>
              <a:schemeClr val="accent4"/>
            </a:solidFill>
            <a:ln>
              <a:noFill/>
            </a:ln>
          </p:spPr>
          <p:txBody>
            <a:bodyPr vert="horz" wrap="square" lIns="91440" tIns="45720" rIns="91440" bIns="45720" numCol="1" anchor="ctr" anchorCtr="0" compatLnSpc="1"/>
            <a:lstStyle/>
            <a:p>
              <a:pPr algn="ctr" fontAlgn="base">
                <a:spcBef>
                  <a:spcPct val="0"/>
                </a:spcBef>
                <a:spcAft>
                  <a:spcPct val="0"/>
                </a:spcAft>
              </a:pPr>
              <a:r>
                <a:rPr lang="zh-CN" altLang="en-US"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8" name="Rectangle 47"/>
            <p:cNvSpPr/>
            <p:nvPr/>
          </p:nvSpPr>
          <p:spPr>
            <a:xfrm rot="19800000">
              <a:off x="9531476" y="4619124"/>
              <a:ext cx="1066959" cy="369218"/>
            </a:xfrm>
            <a:prstGeom prst="rect">
              <a:avLst/>
            </a:prstGeom>
          </p:spPr>
          <p:txBody>
            <a:bodyPr wrap="none">
              <a:spAutoFit/>
            </a:bodyPr>
            <a:lstStyle/>
            <a:p>
              <a:pPr algn="ctr" fontAlgn="base">
                <a:spcBef>
                  <a:spcPct val="0"/>
                </a:spcBef>
                <a:spcAft>
                  <a:spcPct val="0"/>
                </a:spcAft>
              </a:pPr>
              <a:r>
                <a:rPr lang="zh-CN" altLang="en-US"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9" name="TextBox 48"/>
            <p:cNvSpPr txBox="1"/>
            <p:nvPr/>
          </p:nvSpPr>
          <p:spPr>
            <a:xfrm rot="2040000">
              <a:off x="6855312" y="5656222"/>
              <a:ext cx="778744" cy="492291"/>
            </a:xfrm>
            <a:prstGeom prst="rect">
              <a:avLst/>
            </a:prstGeom>
            <a:noFill/>
          </p:spPr>
          <p:txBody>
            <a:bodyPr wrap="square" rtlCol="0">
              <a:spAutoFit/>
            </a:bodyPr>
            <a:lstStyle/>
            <a:p>
              <a:pPr algn="r"/>
              <a:r>
                <a:rPr lang="en-US" b="1" dirty="0">
                  <a:solidFill>
                    <a:schemeClr val="bg1"/>
                  </a:solidFill>
                  <a:effectLst>
                    <a:outerShdw blurRad="38100" dist="38100" dir="2700000" algn="tl">
                      <a:srgbClr val="000000">
                        <a:alpha val="43137"/>
                      </a:srgbClr>
                    </a:outerShdw>
                  </a:effectLst>
                </a:rPr>
                <a:t>05</a:t>
              </a:r>
              <a:endParaRPr lang="en-US" b="1" dirty="0">
                <a:solidFill>
                  <a:schemeClr val="bg1"/>
                </a:solidFill>
                <a:effectLst>
                  <a:outerShdw blurRad="38100" dist="38100" dir="2700000" algn="tl">
                    <a:srgbClr val="000000">
                      <a:alpha val="43137"/>
                    </a:srgbClr>
                  </a:outerShdw>
                </a:effectLst>
              </a:endParaRPr>
            </a:p>
          </p:txBody>
        </p:sp>
        <p:sp>
          <p:nvSpPr>
            <p:cNvPr id="50" name="TextBox 49"/>
            <p:cNvSpPr txBox="1"/>
            <p:nvPr/>
          </p:nvSpPr>
          <p:spPr>
            <a:xfrm rot="2040000">
              <a:off x="6855312" y="4698539"/>
              <a:ext cx="778744" cy="492291"/>
            </a:xfrm>
            <a:prstGeom prst="rect">
              <a:avLst/>
            </a:prstGeom>
            <a:noFill/>
          </p:spPr>
          <p:txBody>
            <a:bodyPr wrap="square" rtlCol="0">
              <a:spAutoFit/>
            </a:bodyPr>
            <a:lstStyle/>
            <a:p>
              <a:pPr algn="r"/>
              <a:r>
                <a:rPr lang="en-US" b="1" dirty="0">
                  <a:solidFill>
                    <a:schemeClr val="bg1"/>
                  </a:solidFill>
                  <a:effectLst>
                    <a:outerShdw blurRad="38100" dist="38100" dir="2700000" algn="tl">
                      <a:srgbClr val="000000">
                        <a:alpha val="43137"/>
                      </a:srgbClr>
                    </a:outerShdw>
                  </a:effectLst>
                </a:rPr>
                <a:t>04</a:t>
              </a:r>
              <a:endParaRPr lang="en-US" b="1" dirty="0">
                <a:solidFill>
                  <a:schemeClr val="bg1"/>
                </a:solidFill>
                <a:effectLst>
                  <a:outerShdw blurRad="38100" dist="38100" dir="2700000" algn="tl">
                    <a:srgbClr val="000000">
                      <a:alpha val="43137"/>
                    </a:srgbClr>
                  </a:outerShdw>
                </a:effectLst>
              </a:endParaRPr>
            </a:p>
          </p:txBody>
        </p:sp>
        <p:sp>
          <p:nvSpPr>
            <p:cNvPr id="51" name="TextBox 50"/>
            <p:cNvSpPr txBox="1"/>
            <p:nvPr/>
          </p:nvSpPr>
          <p:spPr>
            <a:xfrm rot="2040000">
              <a:off x="6855312" y="3928030"/>
              <a:ext cx="778744" cy="492291"/>
            </a:xfrm>
            <a:prstGeom prst="rect">
              <a:avLst/>
            </a:prstGeom>
            <a:noFill/>
          </p:spPr>
          <p:txBody>
            <a:bodyPr wrap="square" rtlCol="0">
              <a:spAutoFit/>
            </a:bodyPr>
            <a:lstStyle/>
            <a:p>
              <a:pPr algn="r"/>
              <a:r>
                <a:rPr lang="en-US" b="1" dirty="0">
                  <a:solidFill>
                    <a:schemeClr val="bg1"/>
                  </a:solidFill>
                  <a:effectLst>
                    <a:outerShdw blurRad="38100" dist="38100" dir="2700000" algn="tl">
                      <a:srgbClr val="000000">
                        <a:alpha val="43137"/>
                      </a:srgbClr>
                    </a:outerShdw>
                  </a:effectLst>
                </a:rPr>
                <a:t>03</a:t>
              </a:r>
              <a:endParaRPr lang="en-US" b="1" dirty="0">
                <a:solidFill>
                  <a:schemeClr val="bg1"/>
                </a:solidFill>
                <a:effectLst>
                  <a:outerShdw blurRad="38100" dist="38100" dir="2700000" algn="tl">
                    <a:srgbClr val="000000">
                      <a:alpha val="43137"/>
                    </a:srgbClr>
                  </a:outerShdw>
                </a:effectLst>
              </a:endParaRPr>
            </a:p>
          </p:txBody>
        </p:sp>
        <p:sp>
          <p:nvSpPr>
            <p:cNvPr id="52" name="TextBox 51"/>
            <p:cNvSpPr txBox="1"/>
            <p:nvPr/>
          </p:nvSpPr>
          <p:spPr>
            <a:xfrm rot="2040000">
              <a:off x="6855312" y="3258378"/>
              <a:ext cx="778744" cy="492291"/>
            </a:xfrm>
            <a:prstGeom prst="rect">
              <a:avLst/>
            </a:prstGeom>
            <a:noFill/>
          </p:spPr>
          <p:txBody>
            <a:bodyPr wrap="square" rtlCol="0">
              <a:spAutoFit/>
            </a:bodyPr>
            <a:lstStyle/>
            <a:p>
              <a:pPr algn="r"/>
              <a:r>
                <a:rPr lang="en-US" b="1" dirty="0">
                  <a:solidFill>
                    <a:schemeClr val="bg1"/>
                  </a:solidFill>
                  <a:effectLst>
                    <a:outerShdw blurRad="38100" dist="38100" dir="2700000" algn="tl">
                      <a:srgbClr val="000000">
                        <a:alpha val="43137"/>
                      </a:srgbClr>
                    </a:outerShdw>
                  </a:effectLst>
                </a:rPr>
                <a:t>02</a:t>
              </a:r>
              <a:endParaRPr lang="en-US" b="1" dirty="0">
                <a:solidFill>
                  <a:schemeClr val="bg1"/>
                </a:solidFill>
                <a:effectLst>
                  <a:outerShdw blurRad="38100" dist="38100" dir="2700000" algn="tl">
                    <a:srgbClr val="000000">
                      <a:alpha val="43137"/>
                    </a:srgbClr>
                  </a:outerShdw>
                </a:effectLst>
              </a:endParaRPr>
            </a:p>
          </p:txBody>
        </p:sp>
        <p:sp>
          <p:nvSpPr>
            <p:cNvPr id="53" name="TextBox 52"/>
            <p:cNvSpPr txBox="1"/>
            <p:nvPr/>
          </p:nvSpPr>
          <p:spPr>
            <a:xfrm rot="2040000">
              <a:off x="6855312" y="2659711"/>
              <a:ext cx="778744" cy="492291"/>
            </a:xfrm>
            <a:prstGeom prst="rect">
              <a:avLst/>
            </a:prstGeom>
            <a:noFill/>
          </p:spPr>
          <p:txBody>
            <a:bodyPr wrap="square" rtlCol="0">
              <a:spAutoFit/>
            </a:bodyPr>
            <a:lstStyle/>
            <a:p>
              <a:pPr algn="r"/>
              <a:r>
                <a:rPr lang="en-US" b="1" dirty="0">
                  <a:solidFill>
                    <a:schemeClr val="bg1"/>
                  </a:solidFill>
                  <a:effectLst>
                    <a:outerShdw blurRad="38100" dist="38100" dir="2700000" algn="tl">
                      <a:srgbClr val="000000">
                        <a:alpha val="43137"/>
                      </a:srgbClr>
                    </a:outerShdw>
                  </a:effectLst>
                </a:rPr>
                <a:t>01</a:t>
              </a:r>
              <a:endParaRPr lang="en-US" b="1" dirty="0">
                <a:solidFill>
                  <a:schemeClr val="bg1"/>
                </a:solidFill>
                <a:effectLst>
                  <a:outerShdw blurRad="38100" dist="38100" dir="2700000" algn="tl">
                    <a:srgbClr val="000000">
                      <a:alpha val="43137"/>
                    </a:srgbClr>
                  </a:outerShdw>
                </a:effectLst>
              </a:endParaRPr>
            </a:p>
          </p:txBody>
        </p:sp>
      </p:grpSp>
      <p:grpSp>
        <p:nvGrpSpPr>
          <p:cNvPr id="17" name="Group 87"/>
          <p:cNvGrpSpPr/>
          <p:nvPr/>
        </p:nvGrpSpPr>
        <p:grpSpPr>
          <a:xfrm>
            <a:off x="534297" y="1125773"/>
            <a:ext cx="566777" cy="566952"/>
            <a:chOff x="698328" y="2010129"/>
            <a:chExt cx="755703" cy="755703"/>
          </a:xfrm>
        </p:grpSpPr>
        <p:sp>
          <p:nvSpPr>
            <p:cNvPr id="56" name="Oval 55"/>
            <p:cNvSpPr/>
            <p:nvPr/>
          </p:nvSpPr>
          <p:spPr>
            <a:xfrm>
              <a:off x="698328" y="2010129"/>
              <a:ext cx="755703" cy="7557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8" name="Group 74"/>
            <p:cNvGrpSpPr/>
            <p:nvPr/>
          </p:nvGrpSpPr>
          <p:grpSpPr>
            <a:xfrm>
              <a:off x="884302" y="2238086"/>
              <a:ext cx="383755" cy="299788"/>
              <a:chOff x="2581275" y="1710532"/>
              <a:chExt cx="464344" cy="362744"/>
            </a:xfrm>
            <a:solidFill>
              <a:schemeClr val="bg2"/>
            </a:solidFill>
          </p:grpSpPr>
          <p:sp>
            <p:nvSpPr>
              <p:cNvPr id="76"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77"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78"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79"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80"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81"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82"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grpSp>
      </p:grpSp>
      <p:grpSp>
        <p:nvGrpSpPr>
          <p:cNvPr id="19" name="Group 89"/>
          <p:cNvGrpSpPr/>
          <p:nvPr/>
        </p:nvGrpSpPr>
        <p:grpSpPr>
          <a:xfrm>
            <a:off x="529623" y="2578630"/>
            <a:ext cx="566777" cy="566952"/>
            <a:chOff x="2845259" y="3887727"/>
            <a:chExt cx="755703" cy="755703"/>
          </a:xfrm>
        </p:grpSpPr>
        <p:sp>
          <p:nvSpPr>
            <p:cNvPr id="85" name="Oval 84"/>
            <p:cNvSpPr/>
            <p:nvPr/>
          </p:nvSpPr>
          <p:spPr>
            <a:xfrm>
              <a:off x="2845259" y="3887727"/>
              <a:ext cx="755703" cy="7557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AutoShape 4"/>
            <p:cNvSpPr/>
            <p:nvPr/>
          </p:nvSpPr>
          <p:spPr bwMode="auto">
            <a:xfrm>
              <a:off x="3037464" y="4079276"/>
              <a:ext cx="371292" cy="3726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2"/>
            </a:solid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grpSp>
      <p:grpSp>
        <p:nvGrpSpPr>
          <p:cNvPr id="20" name="Group 90"/>
          <p:cNvGrpSpPr/>
          <p:nvPr/>
        </p:nvGrpSpPr>
        <p:grpSpPr>
          <a:xfrm>
            <a:off x="530694" y="4027359"/>
            <a:ext cx="566777" cy="566952"/>
            <a:chOff x="1207445" y="4944683"/>
            <a:chExt cx="755703" cy="755703"/>
          </a:xfrm>
        </p:grpSpPr>
        <p:sp>
          <p:nvSpPr>
            <p:cNvPr id="86" name="Oval 85"/>
            <p:cNvSpPr/>
            <p:nvPr/>
          </p:nvSpPr>
          <p:spPr>
            <a:xfrm>
              <a:off x="1207445" y="4944683"/>
              <a:ext cx="755703" cy="75570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1" name="Group 57"/>
            <p:cNvGrpSpPr/>
            <p:nvPr/>
          </p:nvGrpSpPr>
          <p:grpSpPr>
            <a:xfrm>
              <a:off x="1393418" y="5166408"/>
              <a:ext cx="383755" cy="312252"/>
              <a:chOff x="10074275" y="4479132"/>
              <a:chExt cx="464344" cy="377825"/>
            </a:xfrm>
            <a:solidFill>
              <a:schemeClr val="bg2"/>
            </a:solidFill>
          </p:grpSpPr>
          <p:sp>
            <p:nvSpPr>
              <p:cNvPr id="59" name="AutoShape 5"/>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60" name="AutoShape 6"/>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grpSp>
      </p:grpSp>
      <p:grpSp>
        <p:nvGrpSpPr>
          <p:cNvPr id="22" name="Group 88"/>
          <p:cNvGrpSpPr/>
          <p:nvPr/>
        </p:nvGrpSpPr>
        <p:grpSpPr>
          <a:xfrm>
            <a:off x="530225" y="3302995"/>
            <a:ext cx="566777" cy="566952"/>
            <a:chOff x="698327" y="3023018"/>
            <a:chExt cx="755703" cy="755703"/>
          </a:xfrm>
        </p:grpSpPr>
        <p:sp>
          <p:nvSpPr>
            <p:cNvPr id="83" name="Oval 82"/>
            <p:cNvSpPr/>
            <p:nvPr/>
          </p:nvSpPr>
          <p:spPr>
            <a:xfrm>
              <a:off x="698327" y="3023018"/>
              <a:ext cx="755703" cy="75570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3" name="Group 60"/>
            <p:cNvGrpSpPr/>
            <p:nvPr/>
          </p:nvGrpSpPr>
          <p:grpSpPr>
            <a:xfrm>
              <a:off x="878398" y="3213971"/>
              <a:ext cx="383755" cy="384412"/>
              <a:chOff x="9145588" y="4435475"/>
              <a:chExt cx="464344" cy="465138"/>
            </a:xfrm>
            <a:solidFill>
              <a:schemeClr val="bg2"/>
            </a:solidFill>
          </p:grpSpPr>
          <p:sp>
            <p:nvSpPr>
              <p:cNvPr id="62"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63"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64"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65"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66"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67"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68"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69"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70"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grpSp>
      </p:grpSp>
      <p:grpSp>
        <p:nvGrpSpPr>
          <p:cNvPr id="24" name="Group 86"/>
          <p:cNvGrpSpPr/>
          <p:nvPr/>
        </p:nvGrpSpPr>
        <p:grpSpPr>
          <a:xfrm>
            <a:off x="534297" y="1852287"/>
            <a:ext cx="566777" cy="566952"/>
            <a:chOff x="2736167" y="1597351"/>
            <a:chExt cx="755703" cy="755703"/>
          </a:xfrm>
        </p:grpSpPr>
        <p:sp>
          <p:nvSpPr>
            <p:cNvPr id="84" name="Oval 83"/>
            <p:cNvSpPr/>
            <p:nvPr/>
          </p:nvSpPr>
          <p:spPr>
            <a:xfrm>
              <a:off x="2736167" y="1597351"/>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5" name="Group 70"/>
            <p:cNvGrpSpPr/>
            <p:nvPr/>
          </p:nvGrpSpPr>
          <p:grpSpPr>
            <a:xfrm>
              <a:off x="2917338" y="1783324"/>
              <a:ext cx="383755" cy="383755"/>
              <a:chOff x="4439444" y="1652588"/>
              <a:chExt cx="464344" cy="464344"/>
            </a:xfrm>
            <a:solidFill>
              <a:schemeClr val="bg2"/>
            </a:solidFill>
          </p:grpSpPr>
          <p:sp>
            <p:nvSpPr>
              <p:cNvPr id="72"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73"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74"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grpSp>
      </p:grpSp>
      <p:grpSp>
        <p:nvGrpSpPr>
          <p:cNvPr id="26" name="Group 93"/>
          <p:cNvGrpSpPr/>
          <p:nvPr/>
        </p:nvGrpSpPr>
        <p:grpSpPr>
          <a:xfrm>
            <a:off x="1174627" y="1091882"/>
            <a:ext cx="2317253" cy="603163"/>
            <a:chOff x="1642551" y="1429936"/>
            <a:chExt cx="3984652" cy="803969"/>
          </a:xfrm>
        </p:grpSpPr>
        <p:sp>
          <p:nvSpPr>
            <p:cNvPr id="92" name="TextBox 91"/>
            <p:cNvSpPr txBox="1"/>
            <p:nvPr/>
          </p:nvSpPr>
          <p:spPr>
            <a:xfrm>
              <a:off x="1650428" y="1429936"/>
              <a:ext cx="1066959" cy="369218"/>
            </a:xfrm>
            <a:prstGeom prst="rect">
              <a:avLst/>
            </a:prstGeom>
            <a:noFill/>
          </p:spPr>
          <p:txBody>
            <a:bodyPr wrap="none" rtlCol="0">
              <a:spAutoFit/>
            </a:bodyPr>
            <a:lstStyle/>
            <a:p>
              <a:pPr algn="just"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93" name="Rectangle 92"/>
            <p:cNvSpPr/>
            <p:nvPr/>
          </p:nvSpPr>
          <p:spPr>
            <a:xfrm>
              <a:off x="1642551" y="1741614"/>
              <a:ext cx="3984652" cy="492291"/>
            </a:xfrm>
            <a:prstGeom prst="rect">
              <a:avLst/>
            </a:prstGeom>
          </p:spPr>
          <p:txBody>
            <a:bodyPr wrap="square">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7" name="Group 97"/>
          <p:cNvGrpSpPr/>
          <p:nvPr/>
        </p:nvGrpSpPr>
        <p:grpSpPr>
          <a:xfrm>
            <a:off x="1174627" y="1822578"/>
            <a:ext cx="2317253" cy="603163"/>
            <a:chOff x="1642551" y="1429936"/>
            <a:chExt cx="3984652" cy="803969"/>
          </a:xfrm>
        </p:grpSpPr>
        <p:sp>
          <p:nvSpPr>
            <p:cNvPr id="99" name="TextBox 98"/>
            <p:cNvSpPr txBox="1"/>
            <p:nvPr/>
          </p:nvSpPr>
          <p:spPr>
            <a:xfrm>
              <a:off x="1664900" y="1429936"/>
              <a:ext cx="1066959" cy="369218"/>
            </a:xfrm>
            <a:prstGeom prst="rect">
              <a:avLst/>
            </a:prstGeom>
            <a:noFill/>
          </p:spPr>
          <p:txBody>
            <a:bodyPr wrap="none" rtlCol="0">
              <a:spAutoFit/>
            </a:bodyPr>
            <a:lstStyle/>
            <a:p>
              <a:pPr algn="just"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0" name="Rectangle 99"/>
            <p:cNvSpPr/>
            <p:nvPr/>
          </p:nvSpPr>
          <p:spPr>
            <a:xfrm>
              <a:off x="1642551" y="1741614"/>
              <a:ext cx="3984652" cy="492291"/>
            </a:xfrm>
            <a:prstGeom prst="rect">
              <a:avLst/>
            </a:prstGeom>
          </p:spPr>
          <p:txBody>
            <a:bodyPr wrap="square">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8" name="Group 100"/>
          <p:cNvGrpSpPr/>
          <p:nvPr/>
        </p:nvGrpSpPr>
        <p:grpSpPr>
          <a:xfrm>
            <a:off x="1174627" y="2548922"/>
            <a:ext cx="2317253" cy="603163"/>
            <a:chOff x="1642551" y="1429936"/>
            <a:chExt cx="3984652" cy="803969"/>
          </a:xfrm>
        </p:grpSpPr>
        <p:sp>
          <p:nvSpPr>
            <p:cNvPr id="102" name="TextBox 101"/>
            <p:cNvSpPr txBox="1"/>
            <p:nvPr/>
          </p:nvSpPr>
          <p:spPr>
            <a:xfrm>
              <a:off x="1664900" y="1429936"/>
              <a:ext cx="1066959" cy="369218"/>
            </a:xfrm>
            <a:prstGeom prst="rect">
              <a:avLst/>
            </a:prstGeom>
            <a:noFill/>
          </p:spPr>
          <p:txBody>
            <a:bodyPr wrap="none" rtlCol="0">
              <a:spAutoFit/>
            </a:bodyPr>
            <a:lstStyle/>
            <a:p>
              <a:pPr algn="just"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3" name="Rectangle 102"/>
            <p:cNvSpPr/>
            <p:nvPr/>
          </p:nvSpPr>
          <p:spPr>
            <a:xfrm>
              <a:off x="1642551" y="1741614"/>
              <a:ext cx="3984652" cy="492291"/>
            </a:xfrm>
            <a:prstGeom prst="rect">
              <a:avLst/>
            </a:prstGeom>
          </p:spPr>
          <p:txBody>
            <a:bodyPr wrap="square">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9" name="Group 103"/>
          <p:cNvGrpSpPr/>
          <p:nvPr/>
        </p:nvGrpSpPr>
        <p:grpSpPr>
          <a:xfrm>
            <a:off x="1174627" y="3273286"/>
            <a:ext cx="2317253" cy="603163"/>
            <a:chOff x="1642551" y="1429936"/>
            <a:chExt cx="3984652" cy="803969"/>
          </a:xfrm>
        </p:grpSpPr>
        <p:sp>
          <p:nvSpPr>
            <p:cNvPr id="105" name="TextBox 104"/>
            <p:cNvSpPr txBox="1"/>
            <p:nvPr/>
          </p:nvSpPr>
          <p:spPr>
            <a:xfrm>
              <a:off x="1664900" y="1429936"/>
              <a:ext cx="1066959" cy="369218"/>
            </a:xfrm>
            <a:prstGeom prst="rect">
              <a:avLst/>
            </a:prstGeom>
            <a:noFill/>
          </p:spPr>
          <p:txBody>
            <a:bodyPr wrap="none" rtlCol="0">
              <a:spAutoFit/>
            </a:bodyPr>
            <a:lstStyle/>
            <a:p>
              <a:pPr algn="just"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6" name="Rectangle 105"/>
            <p:cNvSpPr/>
            <p:nvPr/>
          </p:nvSpPr>
          <p:spPr>
            <a:xfrm>
              <a:off x="1642551" y="1741614"/>
              <a:ext cx="3984652" cy="492291"/>
            </a:xfrm>
            <a:prstGeom prst="rect">
              <a:avLst/>
            </a:prstGeom>
          </p:spPr>
          <p:txBody>
            <a:bodyPr wrap="square">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0" name="Group 106"/>
          <p:cNvGrpSpPr/>
          <p:nvPr/>
        </p:nvGrpSpPr>
        <p:grpSpPr>
          <a:xfrm>
            <a:off x="1174627" y="3997651"/>
            <a:ext cx="2317253" cy="603163"/>
            <a:chOff x="1642551" y="1429936"/>
            <a:chExt cx="3984652" cy="803969"/>
          </a:xfrm>
        </p:grpSpPr>
        <p:sp>
          <p:nvSpPr>
            <p:cNvPr id="108" name="TextBox 107"/>
            <p:cNvSpPr txBox="1"/>
            <p:nvPr/>
          </p:nvSpPr>
          <p:spPr>
            <a:xfrm>
              <a:off x="1664900" y="1429936"/>
              <a:ext cx="1066959" cy="369218"/>
            </a:xfrm>
            <a:prstGeom prst="rect">
              <a:avLst/>
            </a:prstGeom>
            <a:noFill/>
          </p:spPr>
          <p:txBody>
            <a:bodyPr wrap="none" rtlCol="0">
              <a:spAutoFit/>
            </a:bodyPr>
            <a:lstStyle/>
            <a:p>
              <a:pPr algn="just"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9" name="Rectangle 108"/>
            <p:cNvSpPr/>
            <p:nvPr/>
          </p:nvSpPr>
          <p:spPr>
            <a:xfrm>
              <a:off x="1642551" y="1741614"/>
              <a:ext cx="3984652" cy="492291"/>
            </a:xfrm>
            <a:prstGeom prst="rect">
              <a:avLst/>
            </a:prstGeom>
          </p:spPr>
          <p:txBody>
            <a:bodyPr wrap="square">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wipe(left)">
                                      <p:cBhvr>
                                        <p:cTn id="18" dur="500"/>
                                        <p:tgtEl>
                                          <p:spTgt spid="26"/>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left)">
                                      <p:cBhvr>
                                        <p:cTn id="28" dur="500"/>
                                        <p:tgtEl>
                                          <p:spTgt spid="27"/>
                                        </p:tgtEl>
                                      </p:cBhvr>
                                    </p:animEffect>
                                  </p:childTnLst>
                                </p:cTn>
                              </p:par>
                            </p:childTnLst>
                          </p:cTn>
                        </p:par>
                        <p:par>
                          <p:cTn id="29" fill="hold">
                            <p:stCondLst>
                              <p:cond delay="2500"/>
                            </p:stCondLst>
                            <p:childTnLst>
                              <p:par>
                                <p:cTn id="30" presetID="53" presetClass="entr" presetSubtype="16"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childTnLst>
                          </p:cTn>
                        </p:par>
                        <p:par>
                          <p:cTn id="35" fill="hold">
                            <p:stCondLst>
                              <p:cond delay="3000"/>
                            </p:stCondLst>
                            <p:childTnLst>
                              <p:par>
                                <p:cTn id="36" presetID="22" presetClass="entr" presetSubtype="8" fill="hold"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wipe(left)">
                                      <p:cBhvr>
                                        <p:cTn id="38" dur="500"/>
                                        <p:tgtEl>
                                          <p:spTgt spid="28"/>
                                        </p:tgtEl>
                                      </p:cBhvr>
                                    </p:animEffect>
                                  </p:childTnLst>
                                </p:cTn>
                              </p:par>
                            </p:childTnLst>
                          </p:cTn>
                        </p:par>
                        <p:par>
                          <p:cTn id="39" fill="hold">
                            <p:stCondLst>
                              <p:cond delay="3500"/>
                            </p:stCondLst>
                            <p:childTnLst>
                              <p:par>
                                <p:cTn id="40" presetID="53" presetClass="entr" presetSubtype="16" fill="hold" nodeType="after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fltVal val="0"/>
                                          </p:val>
                                        </p:tav>
                                        <p:tav tm="100000">
                                          <p:val>
                                            <p:strVal val="#ppt_h"/>
                                          </p:val>
                                        </p:tav>
                                      </p:tavLst>
                                    </p:anim>
                                    <p:animEffect transition="in" filter="fade">
                                      <p:cBhvr>
                                        <p:cTn id="44" dur="500"/>
                                        <p:tgtEl>
                                          <p:spTgt spid="22"/>
                                        </p:tgtEl>
                                      </p:cBhvr>
                                    </p:animEffect>
                                  </p:childTnLst>
                                </p:cTn>
                              </p:par>
                            </p:childTnLst>
                          </p:cTn>
                        </p:par>
                        <p:par>
                          <p:cTn id="45" fill="hold">
                            <p:stCondLst>
                              <p:cond delay="4000"/>
                            </p:stCondLst>
                            <p:childTnLst>
                              <p:par>
                                <p:cTn id="46" presetID="22" presetClass="entr" presetSubtype="8" fill="hold" nodeType="after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wipe(left)">
                                      <p:cBhvr>
                                        <p:cTn id="48" dur="500"/>
                                        <p:tgtEl>
                                          <p:spTgt spid="29"/>
                                        </p:tgtEl>
                                      </p:cBhvr>
                                    </p:animEffect>
                                  </p:childTnLst>
                                </p:cTn>
                              </p:par>
                            </p:childTnLst>
                          </p:cTn>
                        </p:par>
                        <p:par>
                          <p:cTn id="49" fill="hold">
                            <p:stCondLst>
                              <p:cond delay="4500"/>
                            </p:stCondLst>
                            <p:childTnLst>
                              <p:par>
                                <p:cTn id="50" presetID="53" presetClass="entr" presetSubtype="16" fill="hold"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p:cTn id="52" dur="500" fill="hold"/>
                                        <p:tgtEl>
                                          <p:spTgt spid="20"/>
                                        </p:tgtEl>
                                        <p:attrNameLst>
                                          <p:attrName>ppt_w</p:attrName>
                                        </p:attrNameLst>
                                      </p:cBhvr>
                                      <p:tavLst>
                                        <p:tav tm="0">
                                          <p:val>
                                            <p:fltVal val="0"/>
                                          </p:val>
                                        </p:tav>
                                        <p:tav tm="100000">
                                          <p:val>
                                            <p:strVal val="#ppt_w"/>
                                          </p:val>
                                        </p:tav>
                                      </p:tavLst>
                                    </p:anim>
                                    <p:anim calcmode="lin" valueType="num">
                                      <p:cBhvr>
                                        <p:cTn id="53" dur="500" fill="hold"/>
                                        <p:tgtEl>
                                          <p:spTgt spid="20"/>
                                        </p:tgtEl>
                                        <p:attrNameLst>
                                          <p:attrName>ppt_h</p:attrName>
                                        </p:attrNameLst>
                                      </p:cBhvr>
                                      <p:tavLst>
                                        <p:tav tm="0">
                                          <p:val>
                                            <p:fltVal val="0"/>
                                          </p:val>
                                        </p:tav>
                                        <p:tav tm="100000">
                                          <p:val>
                                            <p:strVal val="#ppt_h"/>
                                          </p:val>
                                        </p:tav>
                                      </p:tavLst>
                                    </p:anim>
                                    <p:animEffect transition="in" filter="fade">
                                      <p:cBhvr>
                                        <p:cTn id="54" dur="500"/>
                                        <p:tgtEl>
                                          <p:spTgt spid="20"/>
                                        </p:tgtEl>
                                      </p:cBhvr>
                                    </p:animEffect>
                                  </p:childTnLst>
                                </p:cTn>
                              </p:par>
                            </p:childTnLst>
                          </p:cTn>
                        </p:par>
                        <p:par>
                          <p:cTn id="55" fill="hold">
                            <p:stCondLst>
                              <p:cond delay="5000"/>
                            </p:stCondLst>
                            <p:childTnLst>
                              <p:par>
                                <p:cTn id="56" presetID="22" presetClass="entr" presetSubtype="8" fill="hold" nodeType="after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wipe(left)">
                                      <p:cBhvr>
                                        <p:cTn id="5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a:stretch>
            <a:fillRect/>
          </a:stretch>
        </p:blipFill>
        <p:spPr>
          <a:xfrm>
            <a:off x="-18" y="-2994"/>
            <a:ext cx="9144018" cy="5148082"/>
          </a:xfrm>
          <a:prstGeom prst="rect">
            <a:avLst/>
          </a:prstGeom>
        </p:spPr>
      </p:pic>
      <p:sp>
        <p:nvSpPr>
          <p:cNvPr id="5" name="TextBox 4"/>
          <p:cNvSpPr txBox="1"/>
          <p:nvPr/>
        </p:nvSpPr>
        <p:spPr>
          <a:xfrm>
            <a:off x="163619" y="3316992"/>
            <a:ext cx="4556826" cy="418704"/>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eaLnBrk="1" hangingPunct="1">
              <a:lnSpc>
                <a:spcPct val="150000"/>
              </a:lnSpc>
            </a:pPr>
            <a:r>
              <a:rPr lang="en-US" altLang="zh-CN" sz="800" dirty="0">
                <a:solidFill>
                  <a:schemeClr val="tx1">
                    <a:lumMod val="50000"/>
                    <a:lumOff val="50000"/>
                  </a:schemeClr>
                </a:solidFill>
              </a:rPr>
              <a:t>Chinadaily.com.cn is the largest English portal in China, providing news, business information, BBS, learning materials. The Website has channels as China,</a:t>
            </a:r>
            <a:endParaRPr lang="id-ID" altLang="zh-CN" sz="600" dirty="0">
              <a:solidFill>
                <a:schemeClr val="tx1">
                  <a:lumMod val="50000"/>
                  <a:lumOff val="50000"/>
                </a:schemeClr>
              </a:solidFill>
              <a:latin typeface="Lato" pitchFamily="34" charset="0"/>
              <a:ea typeface="Clear Sans Light" pitchFamily="34" charset="0"/>
              <a:cs typeface="Clear Sans Light" pitchFamily="34" charset="0"/>
            </a:endParaRPr>
          </a:p>
        </p:txBody>
      </p:sp>
      <p:sp>
        <p:nvSpPr>
          <p:cNvPr id="8" name="TextBox 6"/>
          <p:cNvSpPr txBox="1">
            <a:spLocks noChangeArrowheads="1"/>
          </p:cNvSpPr>
          <p:nvPr/>
        </p:nvSpPr>
        <p:spPr bwMode="auto">
          <a:xfrm>
            <a:off x="163619" y="2857365"/>
            <a:ext cx="4284476" cy="307777"/>
          </a:xfrm>
          <a:prstGeom prst="rect">
            <a:avLst/>
          </a:prstGeom>
          <a:noFill/>
          <a:ln w="9525">
            <a:noFill/>
            <a:miter lim="800000"/>
          </a:ln>
        </p:spPr>
        <p:txBody>
          <a:bodyPr wrap="squar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eaLnBrk="1" fontAlgn="base" hangingPunct="1">
              <a:buClrTx/>
              <a:buSzTx/>
              <a:buFontTx/>
              <a:buNone/>
            </a:pPr>
            <a:r>
              <a:rPr lang="zh-CN" altLang="en-US" dirty="0">
                <a:solidFill>
                  <a:schemeClr val="accent1"/>
                </a:solidFill>
                <a:latin typeface="Verdana" panose="020B0604030504040204" pitchFamily="34" charset="0"/>
              </a:rPr>
              <a:t>动态</a:t>
            </a:r>
            <a:r>
              <a:rPr lang="en-US" altLang="zh-CN" dirty="0">
                <a:solidFill>
                  <a:schemeClr val="accent1"/>
                </a:solidFill>
                <a:latin typeface="Verdana" panose="020B0604030504040204" pitchFamily="34" charset="0"/>
              </a:rPr>
              <a:t>PPT/</a:t>
            </a:r>
            <a:r>
              <a:rPr lang="zh-CN" altLang="en-US" dirty="0">
                <a:solidFill>
                  <a:schemeClr val="accent1"/>
                </a:solidFill>
                <a:latin typeface="Verdana" panose="020B0604030504040204" pitchFamily="34" charset="0"/>
              </a:rPr>
              <a:t>医疗汇报</a:t>
            </a:r>
            <a:r>
              <a:rPr lang="en-US" altLang="zh-CN" dirty="0">
                <a:solidFill>
                  <a:schemeClr val="accent1"/>
                </a:solidFill>
                <a:latin typeface="Verdana" panose="020B0604030504040204" pitchFamily="34" charset="0"/>
              </a:rPr>
              <a:t>/</a:t>
            </a:r>
            <a:r>
              <a:rPr lang="zh-CN" altLang="en-US" dirty="0">
                <a:solidFill>
                  <a:schemeClr val="accent1"/>
                </a:solidFill>
                <a:latin typeface="Verdana" panose="020B0604030504040204" pitchFamily="34" charset="0"/>
              </a:rPr>
              <a:t>总结计划</a:t>
            </a:r>
            <a:r>
              <a:rPr lang="en-US" altLang="zh-CN" dirty="0">
                <a:solidFill>
                  <a:schemeClr val="accent1"/>
                </a:solidFill>
                <a:latin typeface="Verdana" panose="020B0604030504040204" pitchFamily="34" charset="0"/>
              </a:rPr>
              <a:t>/</a:t>
            </a:r>
            <a:r>
              <a:rPr lang="zh-CN" altLang="en-US" dirty="0">
                <a:solidFill>
                  <a:schemeClr val="accent1"/>
                </a:solidFill>
                <a:latin typeface="Verdana" panose="020B0604030504040204" pitchFamily="34" charset="0"/>
              </a:rPr>
              <a:t>述职报告</a:t>
            </a:r>
            <a:r>
              <a:rPr lang="en-US" altLang="zh-CN" dirty="0">
                <a:solidFill>
                  <a:schemeClr val="accent1"/>
                </a:solidFill>
                <a:latin typeface="Verdana" panose="020B0604030504040204" pitchFamily="34" charset="0"/>
              </a:rPr>
              <a:t>/</a:t>
            </a:r>
            <a:r>
              <a:rPr lang="zh-CN" altLang="en-US" dirty="0">
                <a:solidFill>
                  <a:schemeClr val="accent1"/>
                </a:solidFill>
                <a:latin typeface="Verdana" panose="020B0604030504040204" pitchFamily="34" charset="0"/>
              </a:rPr>
              <a:t>企业策划等</a:t>
            </a:r>
            <a:endParaRPr lang="en-US" altLang="zh-CN" dirty="0">
              <a:solidFill>
                <a:schemeClr val="accent1"/>
              </a:solidFill>
              <a:latin typeface="Verdana" panose="020B0604030504040204" pitchFamily="34" charset="0"/>
            </a:endParaRPr>
          </a:p>
        </p:txBody>
      </p:sp>
      <p:sp>
        <p:nvSpPr>
          <p:cNvPr id="6" name="TextBox 5"/>
          <p:cNvSpPr txBox="1"/>
          <p:nvPr/>
        </p:nvSpPr>
        <p:spPr>
          <a:xfrm>
            <a:off x="125128" y="1903179"/>
            <a:ext cx="4595318" cy="900246"/>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nSpc>
                <a:spcPct val="150000"/>
              </a:lnSpc>
            </a:pPr>
            <a:r>
              <a:rPr lang="zh-CN" altLang="en-US" sz="3600" dirty="0">
                <a:solidFill>
                  <a:schemeClr val="accent1"/>
                </a:solidFill>
                <a:latin typeface="微软雅黑" panose="020B0503020204020204" pitchFamily="34" charset="-122"/>
                <a:ea typeface="微软雅黑" panose="020B0503020204020204" pitchFamily="34" charset="-122"/>
                <a:cs typeface="Clear Sans Light" pitchFamily="34" charset="0"/>
              </a:rPr>
              <a:t>演讲完毕   谢谢观看</a:t>
            </a:r>
            <a:endParaRPr lang="id-ID" altLang="zh-CN" sz="3600" dirty="0">
              <a:solidFill>
                <a:schemeClr val="accent1"/>
              </a:solidFill>
              <a:latin typeface="微软雅黑" panose="020B0503020204020204" pitchFamily="34" charset="-122"/>
              <a:ea typeface="微软雅黑" panose="020B0503020204020204" pitchFamily="34" charset="-122"/>
              <a:cs typeface="Clear Sans Light"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3"/>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par>
                          <p:cTn id="10" fill="hold">
                            <p:stCondLst>
                              <p:cond delay="1000"/>
                            </p:stCondLst>
                            <p:childTnLst>
                              <p:par>
                                <p:cTn id="11" presetID="52" presetClass="entr" presetSubtype="0" fill="hold" grpId="0" nodeType="after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Scale>
                                      <p:cBhvr>
                                        <p:cTn id="13" dur="1000" decel="50000" fill="hold">
                                          <p:stCondLst>
                                            <p:cond delay="0"/>
                                          </p:stCondLst>
                                        </p:cTn>
                                        <p:tgtEl>
                                          <p:spTgt spid="6">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6">
                                            <p:txEl>
                                              <p:pRg st="0" end="0"/>
                                            </p:txEl>
                                          </p:spTgt>
                                        </p:tgtEl>
                                        <p:attrNameLst>
                                          <p:attrName>ppt_x</p:attrName>
                                          <p:attrName>ppt_y</p:attrName>
                                        </p:attrNameLst>
                                      </p:cBhvr>
                                    </p:animMotion>
                                    <p:animEffect transition="in" filter="fade">
                                      <p:cBhvr>
                                        <p:cTn id="15" dur="1000"/>
                                        <p:tgtEl>
                                          <p:spTgt spid="6">
                                            <p:txEl>
                                              <p:pRg st="0" end="0"/>
                                            </p:txEl>
                                          </p:spTgt>
                                        </p:tgtEl>
                                      </p:cBhvr>
                                    </p:animEffect>
                                  </p:childTnLst>
                                </p:cTn>
                              </p:par>
                            </p:childTnLst>
                          </p:cTn>
                        </p:par>
                        <p:par>
                          <p:cTn id="16" fill="hold">
                            <p:stCondLst>
                              <p:cond delay="2000"/>
                            </p:stCondLst>
                            <p:childTnLst>
                              <p:par>
                                <p:cTn id="17" presetID="53" presetClass="entr" presetSubtype="16"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750" fill="hold"/>
                                        <p:tgtEl>
                                          <p:spTgt spid="8"/>
                                        </p:tgtEl>
                                        <p:attrNameLst>
                                          <p:attrName>ppt_w</p:attrName>
                                        </p:attrNameLst>
                                      </p:cBhvr>
                                      <p:tavLst>
                                        <p:tav tm="0">
                                          <p:val>
                                            <p:fltVal val="0"/>
                                          </p:val>
                                        </p:tav>
                                        <p:tav tm="100000">
                                          <p:val>
                                            <p:strVal val="#ppt_w"/>
                                          </p:val>
                                        </p:tav>
                                      </p:tavLst>
                                    </p:anim>
                                    <p:anim calcmode="lin" valueType="num">
                                      <p:cBhvr>
                                        <p:cTn id="20" dur="750" fill="hold"/>
                                        <p:tgtEl>
                                          <p:spTgt spid="8"/>
                                        </p:tgtEl>
                                        <p:attrNameLst>
                                          <p:attrName>ppt_h</p:attrName>
                                        </p:attrNameLst>
                                      </p:cBhvr>
                                      <p:tavLst>
                                        <p:tav tm="0">
                                          <p:val>
                                            <p:fltVal val="0"/>
                                          </p:val>
                                        </p:tav>
                                        <p:tav tm="100000">
                                          <p:val>
                                            <p:strVal val="#ppt_h"/>
                                          </p:val>
                                        </p:tav>
                                      </p:tavLst>
                                    </p:anim>
                                    <p:animEffect transition="in" filter="fade">
                                      <p:cBhvr>
                                        <p:cTn id="21" dur="750"/>
                                        <p:tgtEl>
                                          <p:spTgt spid="8"/>
                                        </p:tgtEl>
                                      </p:cBhvr>
                                    </p:animEffect>
                                  </p:childTnLst>
                                </p:cTn>
                              </p:par>
                            </p:childTnLst>
                          </p:cTn>
                        </p:par>
                        <p:par>
                          <p:cTn id="22" fill="hold">
                            <p:stCondLst>
                              <p:cond delay="3000"/>
                            </p:stCondLst>
                            <p:childTnLst>
                              <p:par>
                                <p:cTn id="23" presetID="2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6" grpId="0" build="p"/>
    </p:bldLst>
  </p:timing>
</p:sld>
</file>

<file path=ppt/tags/tag1.xml><?xml version="1.0" encoding="utf-8"?>
<p:tagLst xmlns:p="http://schemas.openxmlformats.org/presentationml/2006/main">
  <p:tag name="MH" val="20160427150712"/>
  <p:tag name="MH_LIBRARY" val="CONTENTS"/>
  <p:tag name="MH_TYPE" val="ENTRY"/>
  <p:tag name="ID" val="545818"/>
  <p:tag name="MH_ORDER" val="1"/>
</p:tagLst>
</file>

<file path=ppt/tags/tag2.xml><?xml version="1.0" encoding="utf-8"?>
<p:tagLst xmlns:p="http://schemas.openxmlformats.org/presentationml/2006/main">
  <p:tag name="MH" val="20160427150712"/>
  <p:tag name="MH_LIBRARY" val="CONTENTS"/>
  <p:tag name="MH_TYPE" val="NUMBER"/>
  <p:tag name="ID" val="545818"/>
  <p:tag name="MH_ORDER" val="1"/>
</p:tagLst>
</file>

<file path=ppt/tags/tag3.xml><?xml version="1.0" encoding="utf-8"?>
<p:tagLst xmlns:p="http://schemas.openxmlformats.org/presentationml/2006/main">
  <p:tag name="MH" val="20160427150712"/>
  <p:tag name="MH_LIBRARY" val="CONTENTS"/>
  <p:tag name="MH_TYPE" val="ENTRY"/>
  <p:tag name="ID" val="545818"/>
  <p:tag name="MH_ORDER" val="2"/>
</p:tagLst>
</file>

<file path=ppt/tags/tag4.xml><?xml version="1.0" encoding="utf-8"?>
<p:tagLst xmlns:p="http://schemas.openxmlformats.org/presentationml/2006/main">
  <p:tag name="MH" val="20160427150712"/>
  <p:tag name="MH_LIBRARY" val="CONTENTS"/>
  <p:tag name="MH_TYPE" val="NUMBER"/>
  <p:tag name="ID" val="545818"/>
  <p:tag name="MH_ORDER" val="2"/>
</p:tagLst>
</file>

<file path=ppt/tags/tag5.xml><?xml version="1.0" encoding="utf-8"?>
<p:tagLst xmlns:p="http://schemas.openxmlformats.org/presentationml/2006/main">
  <p:tag name="MH" val="20160427150712"/>
  <p:tag name="MH_LIBRARY" val="CONTENTS"/>
  <p:tag name="MH_TYPE" val="ENTRY"/>
  <p:tag name="ID" val="545818"/>
  <p:tag name="MH_ORDER" val="3"/>
</p:tagLst>
</file>

<file path=ppt/tags/tag6.xml><?xml version="1.0" encoding="utf-8"?>
<p:tagLst xmlns:p="http://schemas.openxmlformats.org/presentationml/2006/main">
  <p:tag name="MH" val="20160427150712"/>
  <p:tag name="MH_LIBRARY" val="CONTENTS"/>
  <p:tag name="MH_TYPE" val="NUMBER"/>
  <p:tag name="ID" val="545818"/>
  <p:tag name="MH_ORDER" val="3"/>
</p:tagLst>
</file>

<file path=ppt/tags/tag7.xml><?xml version="1.0" encoding="utf-8"?>
<p:tagLst xmlns:p="http://schemas.openxmlformats.org/presentationml/2006/main">
  <p:tag name="MH" val="20160427150712"/>
  <p:tag name="MH_LIBRARY" val="CONTENTS"/>
  <p:tag name="MH_TYPE" val="ENTRY"/>
  <p:tag name="ID" val="545818"/>
  <p:tag name="MH_ORDER" val="4"/>
</p:tagLst>
</file>

<file path=ppt/tags/tag8.xml><?xml version="1.0" encoding="utf-8"?>
<p:tagLst xmlns:p="http://schemas.openxmlformats.org/presentationml/2006/main">
  <p:tag name="MH" val="20160427150712"/>
  <p:tag name="MH_LIBRARY" val="CONTENTS"/>
  <p:tag name="MH_TYPE" val="NUMBER"/>
  <p:tag name="ID" val="545818"/>
  <p:tag name="MH_ORDER" val="4"/>
</p:tagLst>
</file>

<file path=ppt/tags/tag9.xml><?xml version="1.0" encoding="utf-8"?>
<p:tagLst xmlns:p="http://schemas.openxmlformats.org/presentationml/2006/main">
  <p:tag name="MH" val="20160427150712"/>
  <p:tag name="MH_LIBRARY" val="CONTENTS"/>
  <p:tag name="MH_TYPE" val="ENTRY"/>
  <p:tag name="ID" val="545818"/>
  <p:tag name="MH_ORDER" val="1"/>
</p:tagLst>
</file>

<file path=ppt/tags/tag10.xml><?xml version="1.0" encoding="utf-8"?>
<p:tagLst xmlns:p="http://schemas.openxmlformats.org/presentationml/2006/main">
  <p:tag name="MH" val="20160427150712"/>
  <p:tag name="MH_LIBRARY" val="CONTENTS"/>
  <p:tag name="MH_TYPE" val="NUMBER"/>
  <p:tag name="ID" val="545818"/>
  <p:tag name="MH_ORDER" val="1"/>
</p:tagLst>
</file>

<file path=ppt/tags/tag11.xml><?xml version="1.0" encoding="utf-8"?>
<p:tagLst xmlns:p="http://schemas.openxmlformats.org/presentationml/2006/main">
  <p:tag name="MH" val="20160427150712"/>
  <p:tag name="MH_LIBRARY" val="CONTENTS"/>
  <p:tag name="MH_TYPE" val="ENTRY"/>
  <p:tag name="ID" val="545818"/>
  <p:tag name="MH_ORDER" val="1"/>
</p:tagLst>
</file>

<file path=ppt/tags/tag12.xml><?xml version="1.0" encoding="utf-8"?>
<p:tagLst xmlns:p="http://schemas.openxmlformats.org/presentationml/2006/main">
  <p:tag name="MH" val="20160427150712"/>
  <p:tag name="MH_LIBRARY" val="CONTENTS"/>
  <p:tag name="MH_TYPE" val="NUMBER"/>
  <p:tag name="ID" val="545818"/>
  <p:tag name="MH_ORDER" val="1"/>
</p:tagLst>
</file>

<file path=ppt/tags/tag13.xml><?xml version="1.0" encoding="utf-8"?>
<p:tagLst xmlns:p="http://schemas.openxmlformats.org/presentationml/2006/main">
  <p:tag name="MH" val="20160427150712"/>
  <p:tag name="MH_LIBRARY" val="CONTENTS"/>
  <p:tag name="MH_TYPE" val="ENTRY"/>
  <p:tag name="ID" val="545818"/>
  <p:tag name="MH_ORDER" val="1"/>
</p:tagLst>
</file>

<file path=ppt/tags/tag14.xml><?xml version="1.0" encoding="utf-8"?>
<p:tagLst xmlns:p="http://schemas.openxmlformats.org/presentationml/2006/main">
  <p:tag name="MH" val="20160427150712"/>
  <p:tag name="MH_LIBRARY" val="CONTENTS"/>
  <p:tag name="MH_TYPE" val="NUMBER"/>
  <p:tag name="ID" val="545818"/>
  <p:tag name="MH_ORDER" val="1"/>
</p:tagLst>
</file>

<file path=ppt/tags/tag15.xml><?xml version="1.0" encoding="utf-8"?>
<p:tagLst xmlns:p="http://schemas.openxmlformats.org/presentationml/2006/main">
  <p:tag name="MH" val="20160427150712"/>
  <p:tag name="MH_LIBRARY" val="CONTENTS"/>
  <p:tag name="MH_TYPE" val="ENTRY"/>
  <p:tag name="ID" val="545818"/>
  <p:tag name="MH_ORDER" val="1"/>
</p:tagLst>
</file>

<file path=ppt/tags/tag16.xml><?xml version="1.0" encoding="utf-8"?>
<p:tagLst xmlns:p="http://schemas.openxmlformats.org/presentationml/2006/main">
  <p:tag name="MH" val="20160427150712"/>
  <p:tag name="MH_LIBRARY" val="CONTENTS"/>
  <p:tag name="MH_TYPE" val="NUMBER"/>
  <p:tag name="ID" val="545818"/>
  <p:tag name="MH_ORDER" val="1"/>
</p:tagLst>
</file>

<file path=ppt/theme/theme1.xml><?xml version="1.0" encoding="utf-8"?>
<a:theme xmlns:a="http://schemas.openxmlformats.org/drawingml/2006/main" name="Office 主题​​">
  <a:themeElements>
    <a:clrScheme name="自定义 893">
      <a:dk1>
        <a:sysClr val="windowText" lastClr="000000"/>
      </a:dk1>
      <a:lt1>
        <a:sysClr val="window" lastClr="FFFFFF"/>
      </a:lt1>
      <a:dk2>
        <a:srgbClr val="44546A"/>
      </a:dk2>
      <a:lt2>
        <a:srgbClr val="E7E6E6"/>
      </a:lt2>
      <a:accent1>
        <a:srgbClr val="80549F"/>
      </a:accent1>
      <a:accent2>
        <a:srgbClr val="A5A5A5"/>
      </a:accent2>
      <a:accent3>
        <a:srgbClr val="80549F"/>
      </a:accent3>
      <a:accent4>
        <a:srgbClr val="A5A5A5"/>
      </a:accent4>
      <a:accent5>
        <a:srgbClr val="80549F"/>
      </a:accent5>
      <a:accent6>
        <a:srgbClr val="A5A5A5"/>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3920</Words>
  <Application>WPS 演示</Application>
  <PresentationFormat>自定义</PresentationFormat>
  <Paragraphs>499</Paragraphs>
  <Slides>24</Slides>
  <Notes>18</Notes>
  <HiddenSlides>0</HiddenSlides>
  <MMClips>1</MMClips>
  <ScaleCrop>false</ScaleCrop>
  <HeadingPairs>
    <vt:vector size="6" baseType="variant">
      <vt:variant>
        <vt:lpstr>已用的字体</vt:lpstr>
      </vt:variant>
      <vt:variant>
        <vt:i4>30</vt:i4>
      </vt:variant>
      <vt:variant>
        <vt:lpstr>主题</vt:lpstr>
      </vt:variant>
      <vt:variant>
        <vt:i4>1</vt:i4>
      </vt:variant>
      <vt:variant>
        <vt:lpstr>幻灯片标题</vt:lpstr>
      </vt:variant>
      <vt:variant>
        <vt:i4>24</vt:i4>
      </vt:variant>
    </vt:vector>
  </HeadingPairs>
  <TitlesOfParts>
    <vt:vector size="55" baseType="lpstr">
      <vt:lpstr>Arial</vt:lpstr>
      <vt:lpstr>宋体</vt:lpstr>
      <vt:lpstr>Wingdings</vt:lpstr>
      <vt:lpstr>微软雅黑</vt:lpstr>
      <vt:lpstr>Lato Regular</vt:lpstr>
      <vt:lpstr>Lato Hairline</vt:lpstr>
      <vt:lpstr>Lato Light</vt:lpstr>
      <vt:lpstr>Calibri</vt:lpstr>
      <vt:lpstr>Lato</vt:lpstr>
      <vt:lpstr>Clear Sans Light</vt:lpstr>
      <vt:lpstr>Verdana</vt:lpstr>
      <vt:lpstr>Times New Roman</vt:lpstr>
      <vt:lpstr>微软雅黑 Light</vt:lpstr>
      <vt:lpstr>方正兰亭黑_GBK</vt:lpstr>
      <vt:lpstr>方正综艺简体</vt:lpstr>
      <vt:lpstr>Impact</vt:lpstr>
      <vt:lpstr>Gill Sans</vt:lpstr>
      <vt:lpstr>Segoe Print</vt:lpstr>
      <vt:lpstr>Arial Unicode MS</vt:lpstr>
      <vt:lpstr>等线 Light</vt:lpstr>
      <vt:lpstr>Calibri Light</vt:lpstr>
      <vt:lpstr>等线</vt:lpstr>
      <vt:lpstr>Calibri</vt:lpstr>
      <vt:lpstr>方正兰亭黑简体</vt:lpstr>
      <vt:lpstr>Open Sans</vt:lpstr>
      <vt:lpstr>MS PGothic</vt:lpstr>
      <vt:lpstr>Raleway</vt:lpstr>
      <vt:lpstr>Raleway Light</vt:lpstr>
      <vt:lpstr>Gill Sans MT</vt:lpstr>
      <vt:lpstr>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拉普耶鲁</cp:lastModifiedBy>
  <cp:revision>49</cp:revision>
  <dcterms:created xsi:type="dcterms:W3CDTF">2017-06-22T09:46:00Z</dcterms:created>
  <dcterms:modified xsi:type="dcterms:W3CDTF">2018-04-19T02:45:37Z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