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Override3.xml" ContentType="application/vnd.openxmlformats-officedocument.themeOverr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Override4.xml" ContentType="application/vnd.openxmlformats-officedocument.themeOverr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heme/themeOverride5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Override6.xml" ContentType="application/vnd.openxmlformats-officedocument.themeOverr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heme/themeOverride7.xml" ContentType="application/vnd.openxmlformats-officedocument.themeOverr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Override8.xml" ContentType="application/vnd.openxmlformats-officedocument.themeOverr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heme/themeOverride9.xml" ContentType="application/vnd.openxmlformats-officedocument.themeOverr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Override10.xml" ContentType="application/vnd.openxmlformats-officedocument.themeOverr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heme/themeOverride11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heme/themeOverride12.xml" ContentType="application/vnd.openxmlformats-officedocument.themeOverr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heme/themeOverride13.xml" ContentType="application/vnd.openxmlformats-officedocument.themeOverr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heme/themeOverride14.xml" ContentType="application/vnd.openxmlformats-officedocument.themeOverr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heme/themeOverride15.xml" ContentType="application/vnd.openxmlformats-officedocument.themeOverr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Override16.xml" ContentType="application/vnd.openxmlformats-officedocument.themeOverr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heme/themeOverride17.xml" ContentType="application/vnd.openxmlformats-officedocument.themeOverr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heme/themeOverride18.xml" ContentType="application/vnd.openxmlformats-officedocument.themeOverr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heme/themeOverride19.xml" ContentType="application/vnd.openxmlformats-officedocument.themeOverr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heme/themeOverride20.xml" ContentType="application/vnd.openxmlformats-officedocument.themeOverr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heme/themeOverride21.xml" ContentType="application/vnd.openxmlformats-officedocument.themeOverr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heme/themeOverride22.xml" ContentType="application/vnd.openxmlformats-officedocument.themeOverr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Override23.xml" ContentType="application/vnd.openxmlformats-officedocument.themeOverr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heme/themeOverride2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9" r:id="rId5"/>
    <p:sldId id="271" r:id="rId6"/>
    <p:sldId id="267" r:id="rId7"/>
    <p:sldId id="268" r:id="rId8"/>
    <p:sldId id="270" r:id="rId9"/>
    <p:sldId id="264" r:id="rId10"/>
    <p:sldId id="273" r:id="rId11"/>
    <p:sldId id="272" r:id="rId12"/>
    <p:sldId id="275" r:id="rId13"/>
    <p:sldId id="274" r:id="rId14"/>
    <p:sldId id="265" r:id="rId15"/>
    <p:sldId id="277" r:id="rId16"/>
    <p:sldId id="276" r:id="rId17"/>
    <p:sldId id="279" r:id="rId18"/>
    <p:sldId id="278" r:id="rId19"/>
    <p:sldId id="266" r:id="rId20"/>
    <p:sldId id="281" r:id="rId21"/>
    <p:sldId id="280" r:id="rId22"/>
    <p:sldId id="283" r:id="rId23"/>
    <p:sldId id="282" r:id="rId24"/>
    <p:sldId id="261" r:id="rId25"/>
  </p:sldIdLst>
  <p:sldSz cx="12192000" cy="6858000"/>
  <p:notesSz cx="6858000" cy="9144000"/>
  <p:embeddedFontLst>
    <p:embeddedFont>
      <p:font typeface="微软雅黑" panose="020B0503020204020204" pitchFamily="34" charset="-122"/>
      <p:regular r:id="rId28"/>
      <p:bold r:id="rId29"/>
    </p:embeddedFont>
    <p:embeddedFont>
      <p:font typeface="Impact" panose="020B0806030902050204" pitchFamily="34" charset="0"/>
      <p:regular r:id="rId30"/>
    </p:embeddedFont>
    <p:embeddedFont>
      <p:font typeface="AzureoN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等线" panose="02010600030101010101" charset="-122"/>
      <p:regular r:id="rId3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0">
          <p15:clr>
            <a:srgbClr val="A4A3A4"/>
          </p15:clr>
        </p15:guide>
        <p15:guide id="4" pos="7449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91">
          <p15:clr>
            <a:srgbClr val="A4A3A4"/>
          </p15:clr>
        </p15:guide>
        <p15:guide id="7" orient="horz" pos="4017">
          <p15:clr>
            <a:srgbClr val="A4A3A4"/>
          </p15:clr>
        </p15:guide>
        <p15:guide id="8" orient="horz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8" autoAdjust="0"/>
  </p:normalViewPr>
  <p:slideViewPr>
    <p:cSldViewPr snapToGrid="0" showGuides="1">
      <p:cViewPr varScale="1">
        <p:scale>
          <a:sx n="90" d="100"/>
          <a:sy n="90" d="100"/>
        </p:scale>
        <p:origin x="270" y="90"/>
      </p:cViewPr>
      <p:guideLst>
        <p:guide orient="horz" pos="129"/>
        <p:guide orient="horz" pos="4190"/>
        <p:guide pos="230"/>
        <p:guide pos="7449"/>
        <p:guide orient="horz" pos="561"/>
        <p:guide orient="horz" pos="691"/>
        <p:guide orient="horz" pos="4017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7890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707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 完成后关闭编辑母版即可。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975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dir="u"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6619" y="282497"/>
            <a:ext cx="424954" cy="424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文本框 2"/>
          <p:cNvSpPr txBox="1"/>
          <p:nvPr userDrawn="1">
            <p:custDataLst>
              <p:tags r:id="rId1"/>
            </p:custDataLst>
          </p:nvPr>
        </p:nvSpPr>
        <p:spPr>
          <a:xfrm>
            <a:off x="875874" y="276774"/>
            <a:ext cx="10427126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solidFill>
                  <a:schemeClr val="accent1"/>
                </a:solidFill>
                <a:latin typeface="+mn-ea"/>
              </a:rPr>
              <a:t>工作概述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Please replace text, click add relevant headline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979166" y="761752"/>
            <a:ext cx="103238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 userDrawn="1"/>
        </p:nvSpPr>
        <p:spPr>
          <a:xfrm>
            <a:off x="550863" y="544538"/>
            <a:ext cx="288310" cy="2883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9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6619" y="282497"/>
            <a:ext cx="424954" cy="424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文本框 2"/>
          <p:cNvSpPr txBox="1"/>
          <p:nvPr userDrawn="1">
            <p:custDataLst>
              <p:tags r:id="rId1"/>
            </p:custDataLst>
          </p:nvPr>
        </p:nvSpPr>
        <p:spPr>
          <a:xfrm>
            <a:off x="875874" y="276774"/>
            <a:ext cx="10427126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solidFill>
                  <a:schemeClr val="accent1"/>
                </a:solidFill>
                <a:latin typeface="+mn-ea"/>
              </a:rPr>
              <a:t>工作成果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Please replace text, click add relevant headline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979166" y="761752"/>
            <a:ext cx="103238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 userDrawn="1"/>
        </p:nvSpPr>
        <p:spPr>
          <a:xfrm>
            <a:off x="550863" y="544538"/>
            <a:ext cx="288310" cy="2883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9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6619" y="282497"/>
            <a:ext cx="424954" cy="424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文本框 2"/>
          <p:cNvSpPr txBox="1"/>
          <p:nvPr userDrawn="1">
            <p:custDataLst>
              <p:tags r:id="rId1"/>
            </p:custDataLst>
          </p:nvPr>
        </p:nvSpPr>
        <p:spPr>
          <a:xfrm>
            <a:off x="875874" y="276774"/>
            <a:ext cx="10427126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solidFill>
                  <a:schemeClr val="accent1"/>
                </a:solidFill>
                <a:latin typeface="+mn-ea"/>
              </a:rPr>
              <a:t>工作总结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Please replace text, click add relevant headline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979166" y="761752"/>
            <a:ext cx="103238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 userDrawn="1"/>
        </p:nvSpPr>
        <p:spPr>
          <a:xfrm>
            <a:off x="550863" y="544538"/>
            <a:ext cx="288310" cy="2883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9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6619" y="282497"/>
            <a:ext cx="424954" cy="4249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PA_文本框 2"/>
          <p:cNvSpPr txBox="1"/>
          <p:nvPr userDrawn="1">
            <p:custDataLst>
              <p:tags r:id="rId1"/>
            </p:custDataLst>
          </p:nvPr>
        </p:nvSpPr>
        <p:spPr>
          <a:xfrm>
            <a:off x="875874" y="276774"/>
            <a:ext cx="10427126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solidFill>
                  <a:schemeClr val="accent1"/>
                </a:solidFill>
                <a:latin typeface="+mn-ea"/>
              </a:rPr>
              <a:t>目标展望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Please replace text, click add relevant headline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979166" y="761752"/>
            <a:ext cx="10323834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 userDrawn="1"/>
        </p:nvSpPr>
        <p:spPr>
          <a:xfrm>
            <a:off x="550863" y="544538"/>
            <a:ext cx="288310" cy="2883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9" presetClass="entr" presetSubtype="5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A_矩形 1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/>
          <p:cNvSpPr/>
          <p:nvPr userDrawn="1"/>
        </p:nvSpPr>
        <p:spPr>
          <a:xfrm>
            <a:off x="5079543" y="890588"/>
            <a:ext cx="2031325" cy="64633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altLang="zh-CN" sz="3600" b="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版权声明</a:t>
            </a:r>
            <a:endParaRPr lang="en-US" altLang="zh-CN" sz="3600" b="0" dirty="0">
              <a:solidFill>
                <a:srgbClr val="FFFFF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365124" y="1854012"/>
            <a:ext cx="11460162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zh-CN" sz="2400" dirty="0" err="1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感谢您支持原创设计事业，支持设计版权产</a:t>
            </a:r>
            <a:r>
              <a:rPr lang="en-US" altLang="zh-CN" sz="2400" dirty="0">
                <a:solidFill>
                  <a:srgbClr val="44BE9B"/>
                </a:solidFill>
                <a:latin typeface="+mn-lt"/>
                <a:cs typeface="+mn-ea"/>
                <a:sym typeface="+mn-lt"/>
              </a:rPr>
              <a:t>！</a:t>
            </a:r>
          </a:p>
        </p:txBody>
      </p:sp>
      <p:sp>
        <p:nvSpPr>
          <p:cNvPr id="14" name="矩形 13"/>
          <p:cNvSpPr/>
          <p:nvPr userDrawn="1"/>
        </p:nvSpPr>
        <p:spPr>
          <a:xfrm>
            <a:off x="976709" y="2633375"/>
            <a:ext cx="10238582" cy="3538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        </a:t>
            </a:r>
            <a:r>
              <a:rPr lang="en-US" altLang="zh-CN" sz="140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感谢您下载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PPT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平台上提供的产品</a:t>
            </a:r>
            <a:r>
              <a:rPr lang="en-US" altLang="zh-CN" sz="140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，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为了您和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以及原创作者的利益</a:t>
            </a:r>
            <a:r>
              <a:rPr lang="en-US" altLang="zh-CN" sz="140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，请勿复制、传播、销售，否则将承担法律责任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！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将对作品进行维权</a:t>
            </a:r>
            <a:r>
              <a:rPr lang="en-US" altLang="zh-CN" sz="140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，按照传播下载次数的十倍进行索取赔偿</a:t>
            </a: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！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1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、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网站出售的</a:t>
            </a: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PPT模版是免版税类（RF：Royalty-free）正版受《中华人民共和国著作法》和《世界版权公约》的保护，作品的所有权、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版权和著作权归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err="1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所有</a:t>
            </a:r>
            <a:r>
              <a:rPr lang="en-US" altLang="zh-CN" sz="1400" dirty="0" err="1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，您下载的是PPT模版素材使用权</a:t>
            </a: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2、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不得将</a:t>
            </a:r>
            <a:r>
              <a:rPr lang="zh-CN" altLang="en-US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请输入文字</a:t>
            </a:r>
            <a:r>
              <a:rPr lang="en-US" altLang="zh-CN" sz="1400" dirty="0" smtClean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的</a:t>
            </a: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PPT模版、PPT素材，本身用于再出售，或者出租、出借、转让、分销、发布或者作为礼物供他人使用，不得转授权、出卖、转让本协议或本协议中的权利。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3、禁止把作品纳入商标或服务标记。</a:t>
            </a:r>
          </a:p>
          <a:p>
            <a:pPr algn="l">
              <a:lnSpc>
                <a:spcPct val="200000"/>
              </a:lnSpc>
            </a:pPr>
            <a:r>
              <a:rPr lang="en-US" altLang="zh-CN" sz="1400" dirty="0">
                <a:solidFill>
                  <a:srgbClr val="FFFFFF"/>
                </a:solidFill>
                <a:latin typeface="+mn-lt"/>
                <a:cs typeface="+mn-ea"/>
                <a:sym typeface="+mn-lt"/>
              </a:rPr>
              <a:t>4、禁止用户用下载格式在网上传播作品。或者作品可以让第三方单独付费或共享免费下载、或通过转移电话服务系统传播。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7" Type="http://schemas.openxmlformats.org/officeDocument/2006/relationships/image" Target="../media/image4.png"/><Relationship Id="rId2" Type="http://schemas.microsoft.com/office/2007/relationships/media" Target="../media/media1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4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5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hemeOverride" Target="../theme/themeOverride6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10" Type="http://schemas.openxmlformats.org/officeDocument/2006/relationships/image" Target="../media/image5.jpeg"/><Relationship Id="rId4" Type="http://schemas.openxmlformats.org/officeDocument/2006/relationships/tags" Target="../tags/tag25.xml"/><Relationship Id="rId9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hemeOverride" Target="../theme/themeOverride7.xml"/><Relationship Id="rId4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hemeOverride" Target="../theme/themeOverride8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35.xml"/><Relationship Id="rId4" Type="http://schemas.openxmlformats.org/officeDocument/2006/relationships/tags" Target="../tags/tag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image" Target="../media/image7.jpeg"/><Relationship Id="rId2" Type="http://schemas.openxmlformats.org/officeDocument/2006/relationships/tags" Target="../tags/tag38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6.jpe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hemeOverride" Target="../theme/themeOverride11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9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hemeOverride" Target="../theme/themeOverride1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7.xml"/><Relationship Id="rId4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6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7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3.xml"/><Relationship Id="rId1" Type="http://schemas.openxmlformats.org/officeDocument/2006/relationships/themeOverride" Target="../theme/themeOverride1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" Type="http://schemas.openxmlformats.org/officeDocument/2006/relationships/themeOverride" Target="../theme/themeOverride20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8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hemeOverride" Target="../theme/themeOverride21.xml"/><Relationship Id="rId6" Type="http://schemas.openxmlformats.org/officeDocument/2006/relationships/tags" Target="../tags/tag87.xml"/><Relationship Id="rId11" Type="http://schemas.openxmlformats.org/officeDocument/2006/relationships/image" Target="../media/image9.jpeg"/><Relationship Id="rId5" Type="http://schemas.openxmlformats.org/officeDocument/2006/relationships/tags" Target="../tags/tag86.xml"/><Relationship Id="rId10" Type="http://schemas.openxmlformats.org/officeDocument/2006/relationships/image" Target="../media/image8.jpeg"/><Relationship Id="rId4" Type="http://schemas.openxmlformats.org/officeDocument/2006/relationships/tags" Target="../tags/tag85.xml"/><Relationship Id="rId9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image" Target="../media/image11.jpeg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10.jpeg"/><Relationship Id="rId17" Type="http://schemas.openxmlformats.org/officeDocument/2006/relationships/image" Target="../media/image5.jpeg"/><Relationship Id="rId2" Type="http://schemas.openxmlformats.org/officeDocument/2006/relationships/tags" Target="../tags/tag90.xml"/><Relationship Id="rId16" Type="http://schemas.openxmlformats.org/officeDocument/2006/relationships/image" Target="../media/image14.jpeg"/><Relationship Id="rId1" Type="http://schemas.openxmlformats.org/officeDocument/2006/relationships/themeOverride" Target="../theme/themeOverride22.xml"/><Relationship Id="rId6" Type="http://schemas.openxmlformats.org/officeDocument/2006/relationships/tags" Target="../tags/tag94.xml"/><Relationship Id="rId11" Type="http://schemas.openxmlformats.org/officeDocument/2006/relationships/slideLayout" Target="../slideLayouts/slideLayout8.xml"/><Relationship Id="rId5" Type="http://schemas.openxmlformats.org/officeDocument/2006/relationships/tags" Target="../tags/tag93.xml"/><Relationship Id="rId15" Type="http://schemas.openxmlformats.org/officeDocument/2006/relationships/image" Target="../media/image13.jpeg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2" Type="http://schemas.openxmlformats.org/officeDocument/2006/relationships/tags" Target="../tags/tag99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9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C-PPT：QQ1801380800-5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089525" y="-422275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528787" y="2745755"/>
            <a:ext cx="223101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>
                <a:solidFill>
                  <a:schemeClr val="accent1"/>
                </a:solidFill>
                <a:latin typeface="AzureoN" panose="02000506000000020003" pitchFamily="2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b="1" cap="all" dirty="0">
              <a:solidFill>
                <a:schemeClr val="accent1"/>
              </a:solidFill>
              <a:latin typeface="AzureoN" panose="02000506000000020003" pitchFamily="2" charset="0"/>
              <a:ea typeface="+mn-ea"/>
              <a:cs typeface="+mn-ea"/>
              <a:sym typeface="+mn-lt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28787" y="4620581"/>
            <a:ext cx="64794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Year-end work reporting on activities report</a:t>
            </a:r>
            <a:endParaRPr lang="zh-CN" altLang="en-US" sz="2000" dirty="0">
              <a:solidFill>
                <a:sysClr val="windowText" lastClr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528787" y="5020691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适用于述职报告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个人简介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工作总结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会议报告等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endParaRPr lang="zh-CN" altLang="en-US" sz="1600" cap="all" dirty="0">
              <a:solidFill>
                <a:sysClr val="windowText" lastClr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8787" y="3712616"/>
            <a:ext cx="975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cap="all" spc="300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教师说课件总结</a:t>
            </a:r>
            <a:r>
              <a:rPr lang="en-US" altLang="zh-CN" sz="6000" b="1" cap="all" spc="300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000" b="1" cap="all" spc="300" dirty="0">
              <a:solidFill>
                <a:schemeClr val="accent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0358" y="5495109"/>
            <a:ext cx="4368800" cy="498475"/>
            <a:chOff x="3911600" y="4722978"/>
            <a:chExt cx="4368800" cy="498475"/>
          </a:xfrm>
        </p:grpSpPr>
        <p:sp>
          <p:nvSpPr>
            <p:cNvPr id="16" name="圆角矩形 11"/>
            <p:cNvSpPr>
              <a:spLocks noChangeArrowheads="1"/>
            </p:cNvSpPr>
            <p:nvPr/>
          </p:nvSpPr>
          <p:spPr bwMode="auto">
            <a:xfrm>
              <a:off x="3911600" y="4722978"/>
              <a:ext cx="4368800" cy="498475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1"/>
            <p:cNvSpPr txBox="1">
              <a:spLocks noChangeArrowheads="1"/>
            </p:cNvSpPr>
            <p:nvPr/>
          </p:nvSpPr>
          <p:spPr bwMode="auto">
            <a:xfrm>
              <a:off x="3911600" y="4826165"/>
              <a:ext cx="4368800" cy="291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汇报人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：请输入文字</a:t>
              </a:r>
              <a:r>
                <a:rPr lang="en-US" altLang="zh-CN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      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日期：</a:t>
              </a: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201X.X.X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951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451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/>
      <p:bldP spid="12" grpId="0"/>
      <p:bldP spid="12" grpId="1"/>
      <p:bldP spid="13" grpId="0"/>
      <p:bldP spid="13" grpId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库_组合 17"/>
          <p:cNvGrpSpPr/>
          <p:nvPr>
            <p:custDataLst>
              <p:tags r:id="rId2"/>
            </p:custDataLst>
          </p:nvPr>
        </p:nvGrpSpPr>
        <p:grpSpPr>
          <a:xfrm>
            <a:off x="4622143" y="0"/>
            <a:ext cx="642664" cy="6858000"/>
            <a:chOff x="4555338" y="0"/>
            <a:chExt cx="642664" cy="6858000"/>
          </a:xfrm>
        </p:grpSpPr>
        <p:sp>
          <p:nvSpPr>
            <p:cNvPr id="3" name="Rectangle 5"/>
            <p:cNvSpPr/>
            <p:nvPr/>
          </p:nvSpPr>
          <p:spPr bwMode="auto">
            <a:xfrm>
              <a:off x="4840666" y="0"/>
              <a:ext cx="72008" cy="68580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" name="Oval 1"/>
            <p:cNvSpPr/>
            <p:nvPr/>
          </p:nvSpPr>
          <p:spPr bwMode="auto">
            <a:xfrm>
              <a:off x="4555338" y="1148197"/>
              <a:ext cx="642664" cy="6426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horz" wrap="none" lIns="91440" tIns="45720" rIns="91440" bIns="45720" anchor="ctr" anchorCtr="1" forceAA="0" compatLnSpc="1">
              <a:normAutofit fontScale="92500" lnSpcReduction="10000"/>
            </a:bodyPr>
            <a:lstStyle/>
            <a:p>
              <a:pPr algn="ctr"/>
              <a:r>
                <a:rPr lang="en-US" altLang="zh-CN" sz="2800" dirty="0">
                  <a:solidFill>
                    <a:schemeClr val="tx2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5" name="Oval 2"/>
            <p:cNvSpPr/>
            <p:nvPr/>
          </p:nvSpPr>
          <p:spPr bwMode="auto">
            <a:xfrm>
              <a:off x="4555338" y="2557843"/>
              <a:ext cx="642664" cy="6426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horz" wrap="none" lIns="91440" tIns="45720" rIns="91440" bIns="45720" anchor="ctr" anchorCtr="1" forceAA="0" compatLnSpc="1">
              <a:normAutofit fontScale="92500" lnSpcReduction="10000"/>
            </a:bodyPr>
            <a:lstStyle/>
            <a:p>
              <a:pPr algn="ctr"/>
              <a:r>
                <a:rPr lang="en-US" altLang="zh-CN" sz="2800" dirty="0">
                  <a:solidFill>
                    <a:schemeClr val="tx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6" name="Oval 3"/>
            <p:cNvSpPr/>
            <p:nvPr/>
          </p:nvSpPr>
          <p:spPr bwMode="auto">
            <a:xfrm>
              <a:off x="4555338" y="3967489"/>
              <a:ext cx="642664" cy="6426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horz" wrap="none" lIns="91440" tIns="45720" rIns="91440" bIns="45720" anchor="ctr" anchorCtr="1" forceAA="0" compatLnSpc="1">
              <a:normAutofit fontScale="92500" lnSpcReduction="10000"/>
            </a:bodyPr>
            <a:lstStyle/>
            <a:p>
              <a:pPr algn="ctr"/>
              <a:r>
                <a:rPr lang="en-US" altLang="zh-CN" sz="2800" dirty="0">
                  <a:solidFill>
                    <a:schemeClr val="tx2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7" name="Oval 4"/>
            <p:cNvSpPr/>
            <p:nvPr/>
          </p:nvSpPr>
          <p:spPr bwMode="auto">
            <a:xfrm>
              <a:off x="4555338" y="5377136"/>
              <a:ext cx="642664" cy="64266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bg1"/>
              </a:solidFill>
              <a:round/>
            </a:ln>
          </p:spPr>
          <p:txBody>
            <a:bodyPr rot="0" spcFirstLastPara="0" vert="horz" wrap="none" lIns="91440" tIns="45720" rIns="91440" bIns="45720" anchor="ctr" anchorCtr="1" forceAA="0" compatLnSpc="1">
              <a:normAutofit fontScale="92500" lnSpcReduction="10000"/>
            </a:bodyPr>
            <a:lstStyle/>
            <a:p>
              <a:pPr algn="ctr"/>
              <a:r>
                <a:rPr lang="en-US" altLang="zh-CN" sz="2800" dirty="0">
                  <a:solidFill>
                    <a:schemeClr val="tx2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8" name="PA_库_文本框 12"/>
          <p:cNvSpPr txBox="1"/>
          <p:nvPr>
            <p:custDataLst>
              <p:tags r:id="rId3"/>
            </p:custDataLst>
          </p:nvPr>
        </p:nvSpPr>
        <p:spPr bwMode="auto">
          <a:xfrm>
            <a:off x="6805676" y="4288821"/>
            <a:ext cx="3466788" cy="8196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2000" tIns="0" rIns="0" bIns="0" anchor="ctr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dirty="0"/>
              <a:t>请修改标题内容，也可以直接复制你的标题到此</a:t>
            </a:r>
          </a:p>
        </p:txBody>
      </p:sp>
      <p:sp>
        <p:nvSpPr>
          <p:cNvPr id="9" name="PA_库_Freeform: Shape 18"/>
          <p:cNvSpPr/>
          <p:nvPr>
            <p:custDataLst>
              <p:tags r:id="rId4"/>
            </p:custDataLst>
          </p:nvPr>
        </p:nvSpPr>
        <p:spPr bwMode="auto">
          <a:xfrm>
            <a:off x="6897716" y="2491451"/>
            <a:ext cx="674448" cy="641848"/>
          </a:xfrm>
          <a:custGeom>
            <a:avLst/>
            <a:gdLst>
              <a:gd name="T0" fmla="*/ 0 w 3951"/>
              <a:gd name="T1" fmla="*/ 1583116 h 3950"/>
              <a:gd name="T2" fmla="*/ 108452 w 3951"/>
              <a:gd name="T3" fmla="*/ 1477575 h 3950"/>
              <a:gd name="T4" fmla="*/ 1692401 w 3951"/>
              <a:gd name="T5" fmla="*/ 1477575 h 3950"/>
              <a:gd name="T6" fmla="*/ 1800397 w 3951"/>
              <a:gd name="T7" fmla="*/ 1583116 h 3950"/>
              <a:gd name="T8" fmla="*/ 756431 w 3951"/>
              <a:gd name="T9" fmla="*/ 771741 h 3950"/>
              <a:gd name="T10" fmla="*/ 1044422 w 3951"/>
              <a:gd name="T11" fmla="*/ 771741 h 3950"/>
              <a:gd name="T12" fmla="*/ 1512406 w 3951"/>
              <a:gd name="T13" fmla="*/ 771741 h 3950"/>
              <a:gd name="T14" fmla="*/ 1512406 w 3951"/>
              <a:gd name="T15" fmla="*/ 1547936 h 3950"/>
              <a:gd name="T16" fmla="*/ 1044422 w 3951"/>
              <a:gd name="T17" fmla="*/ 1547936 h 3950"/>
              <a:gd name="T18" fmla="*/ 756431 w 3951"/>
              <a:gd name="T19" fmla="*/ 1547936 h 3950"/>
              <a:gd name="T20" fmla="*/ 288446 w 3951"/>
              <a:gd name="T21" fmla="*/ 1547936 h 3950"/>
              <a:gd name="T22" fmla="*/ 288446 w 3951"/>
              <a:gd name="T23" fmla="*/ 771741 h 3950"/>
              <a:gd name="T24" fmla="*/ 1296413 w 3951"/>
              <a:gd name="T25" fmla="*/ 1512755 h 3950"/>
              <a:gd name="T26" fmla="*/ 1296413 w 3951"/>
              <a:gd name="T27" fmla="*/ 1301673 h 3950"/>
              <a:gd name="T28" fmla="*/ 1512406 w 3951"/>
              <a:gd name="T29" fmla="*/ 1266493 h 3950"/>
              <a:gd name="T30" fmla="*/ 1296413 w 3951"/>
              <a:gd name="T31" fmla="*/ 1266493 h 3950"/>
              <a:gd name="T32" fmla="*/ 1512406 w 3951"/>
              <a:gd name="T33" fmla="*/ 806922 h 3950"/>
              <a:gd name="T34" fmla="*/ 1044422 w 3951"/>
              <a:gd name="T35" fmla="*/ 1512755 h 3950"/>
              <a:gd name="T36" fmla="*/ 1044422 w 3951"/>
              <a:gd name="T37" fmla="*/ 1301673 h 3950"/>
              <a:gd name="T38" fmla="*/ 1260415 w 3951"/>
              <a:gd name="T39" fmla="*/ 1266493 h 3950"/>
              <a:gd name="T40" fmla="*/ 1044422 w 3951"/>
              <a:gd name="T41" fmla="*/ 1266493 h 3950"/>
              <a:gd name="T42" fmla="*/ 1260415 w 3951"/>
              <a:gd name="T43" fmla="*/ 806922 h 3950"/>
              <a:gd name="T44" fmla="*/ 792430 w 3951"/>
              <a:gd name="T45" fmla="*/ 1512755 h 3950"/>
              <a:gd name="T46" fmla="*/ 792430 w 3951"/>
              <a:gd name="T47" fmla="*/ 1301673 h 3950"/>
              <a:gd name="T48" fmla="*/ 1008423 w 3951"/>
              <a:gd name="T49" fmla="*/ 1266493 h 3950"/>
              <a:gd name="T50" fmla="*/ 792430 w 3951"/>
              <a:gd name="T51" fmla="*/ 1266493 h 3950"/>
              <a:gd name="T52" fmla="*/ 1008423 w 3951"/>
              <a:gd name="T53" fmla="*/ 806922 h 3950"/>
              <a:gd name="T54" fmla="*/ 540438 w 3951"/>
              <a:gd name="T55" fmla="*/ 1512755 h 3950"/>
              <a:gd name="T56" fmla="*/ 540438 w 3951"/>
              <a:gd name="T57" fmla="*/ 1301673 h 3950"/>
              <a:gd name="T58" fmla="*/ 756431 w 3951"/>
              <a:gd name="T59" fmla="*/ 1266493 h 3950"/>
              <a:gd name="T60" fmla="*/ 540438 w 3951"/>
              <a:gd name="T61" fmla="*/ 1266493 h 3950"/>
              <a:gd name="T62" fmla="*/ 756431 w 3951"/>
              <a:gd name="T63" fmla="*/ 806922 h 3950"/>
              <a:gd name="T64" fmla="*/ 288446 w 3951"/>
              <a:gd name="T65" fmla="*/ 1512755 h 3950"/>
              <a:gd name="T66" fmla="*/ 288446 w 3951"/>
              <a:gd name="T67" fmla="*/ 1301673 h 3950"/>
              <a:gd name="T68" fmla="*/ 504439 w 3951"/>
              <a:gd name="T69" fmla="*/ 1266493 h 3950"/>
              <a:gd name="T70" fmla="*/ 288446 w 3951"/>
              <a:gd name="T71" fmla="*/ 1266493 h 3950"/>
              <a:gd name="T72" fmla="*/ 504439 w 3951"/>
              <a:gd name="T73" fmla="*/ 806922 h 3950"/>
              <a:gd name="T74" fmla="*/ 0 w 3951"/>
              <a:gd name="T75" fmla="*/ 316623 h 3950"/>
              <a:gd name="T76" fmla="*/ 252447 w 3951"/>
              <a:gd name="T77" fmla="*/ 492525 h 3950"/>
              <a:gd name="T78" fmla="*/ 1260415 w 3951"/>
              <a:gd name="T79" fmla="*/ 140721 h 3950"/>
              <a:gd name="T80" fmla="*/ 1548405 w 3951"/>
              <a:gd name="T81" fmla="*/ 140721 h 3950"/>
              <a:gd name="T82" fmla="*/ 1800397 w 3951"/>
              <a:gd name="T83" fmla="*/ 703607 h 3950"/>
              <a:gd name="T84" fmla="*/ 1296413 w 3951"/>
              <a:gd name="T85" fmla="*/ 105541 h 3950"/>
              <a:gd name="T86" fmla="*/ 1512406 w 3951"/>
              <a:gd name="T87" fmla="*/ 457345 h 3950"/>
              <a:gd name="T88" fmla="*/ 288446 w 3951"/>
              <a:gd name="T89" fmla="*/ 105541 h 3950"/>
              <a:gd name="T90" fmla="*/ 504439 w 3951"/>
              <a:gd name="T91" fmla="*/ 457345 h 395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396" y="3950"/>
                  <a:pt x="396" y="3950"/>
                  <a:pt x="396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1738"/>
                  <a:pt x="0" y="1738"/>
                  <a:pt x="0" y="1738"/>
                </a:cubicBezTo>
                <a:cubicBezTo>
                  <a:pt x="244" y="1738"/>
                  <a:pt x="244" y="1738"/>
                  <a:pt x="244" y="1738"/>
                </a:cubicBezTo>
                <a:cubicBezTo>
                  <a:pt x="243" y="2424"/>
                  <a:pt x="238" y="3318"/>
                  <a:pt x="238" y="3318"/>
                </a:cubicBezTo>
                <a:cubicBezTo>
                  <a:pt x="238" y="3536"/>
                  <a:pt x="494" y="3713"/>
                  <a:pt x="712" y="3713"/>
                </a:cubicBezTo>
                <a:cubicBezTo>
                  <a:pt x="3240" y="3713"/>
                  <a:pt x="3240" y="3713"/>
                  <a:pt x="3240" y="3713"/>
                </a:cubicBezTo>
                <a:cubicBezTo>
                  <a:pt x="3458" y="3713"/>
                  <a:pt x="3714" y="3536"/>
                  <a:pt x="3714" y="3318"/>
                </a:cubicBezTo>
                <a:cubicBezTo>
                  <a:pt x="3714" y="3318"/>
                  <a:pt x="3709" y="2404"/>
                  <a:pt x="3707" y="1738"/>
                </a:cubicBezTo>
                <a:cubicBezTo>
                  <a:pt x="3951" y="1738"/>
                  <a:pt x="3951" y="1738"/>
                  <a:pt x="3951" y="1738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  <a:moveTo>
                  <a:pt x="1186" y="1733"/>
                </a:moveTo>
                <a:cubicBezTo>
                  <a:pt x="1660" y="1733"/>
                  <a:pt x="1660" y="1733"/>
                  <a:pt x="1660" y="1733"/>
                </a:cubicBezTo>
                <a:cubicBezTo>
                  <a:pt x="1739" y="1733"/>
                  <a:pt x="1739" y="1733"/>
                  <a:pt x="1739" y="1733"/>
                </a:cubicBezTo>
                <a:cubicBezTo>
                  <a:pt x="2213" y="1733"/>
                  <a:pt x="2213" y="1733"/>
                  <a:pt x="2213" y="1733"/>
                </a:cubicBezTo>
                <a:cubicBezTo>
                  <a:pt x="2292" y="1733"/>
                  <a:pt x="2292" y="1733"/>
                  <a:pt x="2292" y="1733"/>
                </a:cubicBezTo>
                <a:cubicBezTo>
                  <a:pt x="2766" y="1733"/>
                  <a:pt x="2766" y="1733"/>
                  <a:pt x="2766" y="1733"/>
                </a:cubicBezTo>
                <a:cubicBezTo>
                  <a:pt x="2845" y="1733"/>
                  <a:pt x="2845" y="1733"/>
                  <a:pt x="2845" y="1733"/>
                </a:cubicBezTo>
                <a:cubicBezTo>
                  <a:pt x="3319" y="1733"/>
                  <a:pt x="3319" y="1733"/>
                  <a:pt x="3319" y="1733"/>
                </a:cubicBezTo>
                <a:cubicBezTo>
                  <a:pt x="3398" y="1733"/>
                  <a:pt x="3398" y="1733"/>
                  <a:pt x="3398" y="1733"/>
                </a:cubicBezTo>
                <a:cubicBezTo>
                  <a:pt x="3398" y="3476"/>
                  <a:pt x="3398" y="3476"/>
                  <a:pt x="3398" y="3476"/>
                </a:cubicBezTo>
                <a:cubicBezTo>
                  <a:pt x="3319" y="3476"/>
                  <a:pt x="3319" y="3476"/>
                  <a:pt x="3319" y="3476"/>
                </a:cubicBezTo>
                <a:cubicBezTo>
                  <a:pt x="2845" y="3476"/>
                  <a:pt x="2845" y="3476"/>
                  <a:pt x="2845" y="3476"/>
                </a:cubicBezTo>
                <a:cubicBezTo>
                  <a:pt x="2766" y="3476"/>
                  <a:pt x="2766" y="3476"/>
                  <a:pt x="2766" y="3476"/>
                </a:cubicBezTo>
                <a:cubicBezTo>
                  <a:pt x="2292" y="3476"/>
                  <a:pt x="2292" y="3476"/>
                  <a:pt x="2292" y="3476"/>
                </a:cubicBezTo>
                <a:cubicBezTo>
                  <a:pt x="2213" y="3476"/>
                  <a:pt x="2213" y="3476"/>
                  <a:pt x="2213" y="3476"/>
                </a:cubicBezTo>
                <a:cubicBezTo>
                  <a:pt x="1739" y="3476"/>
                  <a:pt x="1739" y="3476"/>
                  <a:pt x="1739" y="3476"/>
                </a:cubicBezTo>
                <a:cubicBezTo>
                  <a:pt x="1660" y="3476"/>
                  <a:pt x="1660" y="3476"/>
                  <a:pt x="1660" y="3476"/>
                </a:cubicBezTo>
                <a:cubicBezTo>
                  <a:pt x="1186" y="3476"/>
                  <a:pt x="1186" y="3476"/>
                  <a:pt x="1186" y="3476"/>
                </a:cubicBezTo>
                <a:cubicBezTo>
                  <a:pt x="1107" y="3476"/>
                  <a:pt x="1107" y="3476"/>
                  <a:pt x="1107" y="3476"/>
                </a:cubicBezTo>
                <a:cubicBezTo>
                  <a:pt x="633" y="3476"/>
                  <a:pt x="633" y="3476"/>
                  <a:pt x="633" y="3476"/>
                </a:cubicBezTo>
                <a:cubicBezTo>
                  <a:pt x="554" y="3476"/>
                  <a:pt x="554" y="3476"/>
                  <a:pt x="554" y="3476"/>
                </a:cubicBezTo>
                <a:cubicBezTo>
                  <a:pt x="554" y="1733"/>
                  <a:pt x="554" y="1733"/>
                  <a:pt x="554" y="1733"/>
                </a:cubicBezTo>
                <a:cubicBezTo>
                  <a:pt x="633" y="1733"/>
                  <a:pt x="633" y="1733"/>
                  <a:pt x="633" y="1733"/>
                </a:cubicBezTo>
                <a:cubicBezTo>
                  <a:pt x="1107" y="1733"/>
                  <a:pt x="1107" y="1733"/>
                  <a:pt x="1107" y="1733"/>
                </a:cubicBezTo>
                <a:lnTo>
                  <a:pt x="1186" y="1733"/>
                </a:lnTo>
                <a:close/>
                <a:moveTo>
                  <a:pt x="2845" y="3397"/>
                </a:moveTo>
                <a:cubicBezTo>
                  <a:pt x="3319" y="3397"/>
                  <a:pt x="3319" y="3397"/>
                  <a:pt x="3319" y="3397"/>
                </a:cubicBezTo>
                <a:cubicBezTo>
                  <a:pt x="3319" y="2923"/>
                  <a:pt x="3319" y="2923"/>
                  <a:pt x="3319" y="2923"/>
                </a:cubicBezTo>
                <a:cubicBezTo>
                  <a:pt x="2845" y="2923"/>
                  <a:pt x="2845" y="2923"/>
                  <a:pt x="2845" y="2923"/>
                </a:cubicBezTo>
                <a:lnTo>
                  <a:pt x="2845" y="3397"/>
                </a:lnTo>
                <a:close/>
                <a:moveTo>
                  <a:pt x="2845" y="2844"/>
                </a:moveTo>
                <a:cubicBezTo>
                  <a:pt x="3319" y="2844"/>
                  <a:pt x="3319" y="2844"/>
                  <a:pt x="3319" y="2844"/>
                </a:cubicBezTo>
                <a:cubicBezTo>
                  <a:pt x="3319" y="2370"/>
                  <a:pt x="3319" y="2370"/>
                  <a:pt x="3319" y="2370"/>
                </a:cubicBezTo>
                <a:cubicBezTo>
                  <a:pt x="2845" y="2370"/>
                  <a:pt x="2845" y="2370"/>
                  <a:pt x="2845" y="2370"/>
                </a:cubicBezTo>
                <a:lnTo>
                  <a:pt x="2845" y="2844"/>
                </a:lnTo>
                <a:close/>
                <a:moveTo>
                  <a:pt x="2845" y="2291"/>
                </a:moveTo>
                <a:cubicBezTo>
                  <a:pt x="3319" y="2291"/>
                  <a:pt x="3319" y="2291"/>
                  <a:pt x="3319" y="2291"/>
                </a:cubicBezTo>
                <a:cubicBezTo>
                  <a:pt x="3319" y="1812"/>
                  <a:pt x="3319" y="1812"/>
                  <a:pt x="3319" y="1812"/>
                </a:cubicBezTo>
                <a:cubicBezTo>
                  <a:pt x="2845" y="1812"/>
                  <a:pt x="2845" y="1812"/>
                  <a:pt x="2845" y="1812"/>
                </a:cubicBezTo>
                <a:lnTo>
                  <a:pt x="2845" y="2291"/>
                </a:lnTo>
                <a:close/>
                <a:moveTo>
                  <a:pt x="2292" y="3397"/>
                </a:moveTo>
                <a:cubicBezTo>
                  <a:pt x="2766" y="3397"/>
                  <a:pt x="2766" y="3397"/>
                  <a:pt x="2766" y="3397"/>
                </a:cubicBezTo>
                <a:cubicBezTo>
                  <a:pt x="2766" y="2923"/>
                  <a:pt x="2766" y="2923"/>
                  <a:pt x="2766" y="2923"/>
                </a:cubicBezTo>
                <a:cubicBezTo>
                  <a:pt x="2292" y="2923"/>
                  <a:pt x="2292" y="2923"/>
                  <a:pt x="2292" y="2923"/>
                </a:cubicBezTo>
                <a:lnTo>
                  <a:pt x="2292" y="3397"/>
                </a:lnTo>
                <a:close/>
                <a:moveTo>
                  <a:pt x="2292" y="2844"/>
                </a:moveTo>
                <a:cubicBezTo>
                  <a:pt x="2766" y="2844"/>
                  <a:pt x="2766" y="2844"/>
                  <a:pt x="2766" y="2844"/>
                </a:cubicBezTo>
                <a:cubicBezTo>
                  <a:pt x="2766" y="2370"/>
                  <a:pt x="2766" y="2370"/>
                  <a:pt x="2766" y="2370"/>
                </a:cubicBezTo>
                <a:cubicBezTo>
                  <a:pt x="2292" y="2370"/>
                  <a:pt x="2292" y="2370"/>
                  <a:pt x="2292" y="2370"/>
                </a:cubicBezTo>
                <a:lnTo>
                  <a:pt x="2292" y="2844"/>
                </a:lnTo>
                <a:close/>
                <a:moveTo>
                  <a:pt x="2292" y="2291"/>
                </a:moveTo>
                <a:cubicBezTo>
                  <a:pt x="2766" y="2291"/>
                  <a:pt x="2766" y="2291"/>
                  <a:pt x="2766" y="2291"/>
                </a:cubicBezTo>
                <a:cubicBezTo>
                  <a:pt x="2766" y="1812"/>
                  <a:pt x="2766" y="1812"/>
                  <a:pt x="2766" y="1812"/>
                </a:cubicBezTo>
                <a:cubicBezTo>
                  <a:pt x="2292" y="1812"/>
                  <a:pt x="2292" y="1812"/>
                  <a:pt x="2292" y="1812"/>
                </a:cubicBezTo>
                <a:lnTo>
                  <a:pt x="2292" y="2291"/>
                </a:lnTo>
                <a:close/>
                <a:moveTo>
                  <a:pt x="1739" y="3397"/>
                </a:moveTo>
                <a:cubicBezTo>
                  <a:pt x="2213" y="3397"/>
                  <a:pt x="2213" y="3397"/>
                  <a:pt x="2213" y="3397"/>
                </a:cubicBezTo>
                <a:cubicBezTo>
                  <a:pt x="2213" y="2923"/>
                  <a:pt x="2213" y="2923"/>
                  <a:pt x="2213" y="2923"/>
                </a:cubicBezTo>
                <a:cubicBezTo>
                  <a:pt x="1739" y="2923"/>
                  <a:pt x="1739" y="2923"/>
                  <a:pt x="1739" y="2923"/>
                </a:cubicBezTo>
                <a:lnTo>
                  <a:pt x="1739" y="3397"/>
                </a:lnTo>
                <a:close/>
                <a:moveTo>
                  <a:pt x="1739" y="2844"/>
                </a:moveTo>
                <a:cubicBezTo>
                  <a:pt x="2213" y="2844"/>
                  <a:pt x="2213" y="2844"/>
                  <a:pt x="2213" y="2844"/>
                </a:cubicBezTo>
                <a:cubicBezTo>
                  <a:pt x="2213" y="2370"/>
                  <a:pt x="2213" y="2370"/>
                  <a:pt x="2213" y="2370"/>
                </a:cubicBezTo>
                <a:cubicBezTo>
                  <a:pt x="1739" y="2370"/>
                  <a:pt x="1739" y="2370"/>
                  <a:pt x="1739" y="2370"/>
                </a:cubicBezTo>
                <a:lnTo>
                  <a:pt x="1739" y="2844"/>
                </a:lnTo>
                <a:close/>
                <a:moveTo>
                  <a:pt x="1739" y="2291"/>
                </a:moveTo>
                <a:cubicBezTo>
                  <a:pt x="2213" y="2291"/>
                  <a:pt x="2213" y="2291"/>
                  <a:pt x="2213" y="2291"/>
                </a:cubicBezTo>
                <a:cubicBezTo>
                  <a:pt x="2213" y="1812"/>
                  <a:pt x="2213" y="1812"/>
                  <a:pt x="2213" y="1812"/>
                </a:cubicBezTo>
                <a:cubicBezTo>
                  <a:pt x="1739" y="1812"/>
                  <a:pt x="1739" y="1812"/>
                  <a:pt x="1739" y="1812"/>
                </a:cubicBezTo>
                <a:lnTo>
                  <a:pt x="1739" y="2291"/>
                </a:lnTo>
                <a:close/>
                <a:moveTo>
                  <a:pt x="1186" y="3397"/>
                </a:moveTo>
                <a:cubicBezTo>
                  <a:pt x="1660" y="3397"/>
                  <a:pt x="1660" y="3397"/>
                  <a:pt x="1660" y="3397"/>
                </a:cubicBezTo>
                <a:cubicBezTo>
                  <a:pt x="1660" y="2923"/>
                  <a:pt x="1660" y="2923"/>
                  <a:pt x="1660" y="2923"/>
                </a:cubicBezTo>
                <a:cubicBezTo>
                  <a:pt x="1186" y="2923"/>
                  <a:pt x="1186" y="2923"/>
                  <a:pt x="1186" y="2923"/>
                </a:cubicBezTo>
                <a:lnTo>
                  <a:pt x="1186" y="3397"/>
                </a:lnTo>
                <a:close/>
                <a:moveTo>
                  <a:pt x="1186" y="2844"/>
                </a:moveTo>
                <a:cubicBezTo>
                  <a:pt x="1660" y="2844"/>
                  <a:pt x="1660" y="2844"/>
                  <a:pt x="1660" y="2844"/>
                </a:cubicBezTo>
                <a:cubicBezTo>
                  <a:pt x="1660" y="2370"/>
                  <a:pt x="1660" y="2370"/>
                  <a:pt x="1660" y="2370"/>
                </a:cubicBezTo>
                <a:cubicBezTo>
                  <a:pt x="1186" y="2370"/>
                  <a:pt x="1186" y="2370"/>
                  <a:pt x="1186" y="2370"/>
                </a:cubicBezTo>
                <a:lnTo>
                  <a:pt x="1186" y="2844"/>
                </a:lnTo>
                <a:close/>
                <a:moveTo>
                  <a:pt x="1186" y="2291"/>
                </a:moveTo>
                <a:cubicBezTo>
                  <a:pt x="1660" y="2291"/>
                  <a:pt x="1660" y="2291"/>
                  <a:pt x="1660" y="2291"/>
                </a:cubicBezTo>
                <a:cubicBezTo>
                  <a:pt x="1660" y="1812"/>
                  <a:pt x="1660" y="1812"/>
                  <a:pt x="1660" y="1812"/>
                </a:cubicBezTo>
                <a:cubicBezTo>
                  <a:pt x="1186" y="1812"/>
                  <a:pt x="1186" y="1812"/>
                  <a:pt x="1186" y="1812"/>
                </a:cubicBezTo>
                <a:lnTo>
                  <a:pt x="1186" y="2291"/>
                </a:lnTo>
                <a:close/>
                <a:moveTo>
                  <a:pt x="633" y="3397"/>
                </a:moveTo>
                <a:cubicBezTo>
                  <a:pt x="1107" y="3397"/>
                  <a:pt x="1107" y="3397"/>
                  <a:pt x="1107" y="3397"/>
                </a:cubicBezTo>
                <a:cubicBezTo>
                  <a:pt x="1107" y="2923"/>
                  <a:pt x="1107" y="2923"/>
                  <a:pt x="1107" y="2923"/>
                </a:cubicBezTo>
                <a:cubicBezTo>
                  <a:pt x="633" y="2923"/>
                  <a:pt x="633" y="2923"/>
                  <a:pt x="633" y="2923"/>
                </a:cubicBezTo>
                <a:lnTo>
                  <a:pt x="633" y="3397"/>
                </a:lnTo>
                <a:close/>
                <a:moveTo>
                  <a:pt x="633" y="2844"/>
                </a:moveTo>
                <a:cubicBezTo>
                  <a:pt x="1107" y="2844"/>
                  <a:pt x="1107" y="2844"/>
                  <a:pt x="1107" y="2844"/>
                </a:cubicBezTo>
                <a:cubicBezTo>
                  <a:pt x="1107" y="2370"/>
                  <a:pt x="1107" y="2370"/>
                  <a:pt x="1107" y="2370"/>
                </a:cubicBezTo>
                <a:cubicBezTo>
                  <a:pt x="633" y="2370"/>
                  <a:pt x="633" y="2370"/>
                  <a:pt x="633" y="2370"/>
                </a:cubicBezTo>
                <a:lnTo>
                  <a:pt x="633" y="2844"/>
                </a:lnTo>
                <a:close/>
                <a:moveTo>
                  <a:pt x="633" y="2291"/>
                </a:moveTo>
                <a:cubicBezTo>
                  <a:pt x="1107" y="2291"/>
                  <a:pt x="1107" y="2291"/>
                  <a:pt x="1107" y="2291"/>
                </a:cubicBezTo>
                <a:cubicBezTo>
                  <a:pt x="1107" y="1812"/>
                  <a:pt x="1107" y="1812"/>
                  <a:pt x="1107" y="1812"/>
                </a:cubicBezTo>
                <a:cubicBezTo>
                  <a:pt x="633" y="1812"/>
                  <a:pt x="633" y="1812"/>
                  <a:pt x="633" y="1812"/>
                </a:cubicBezTo>
                <a:lnTo>
                  <a:pt x="633" y="2291"/>
                </a:lnTo>
                <a:close/>
                <a:moveTo>
                  <a:pt x="0" y="711"/>
                </a:moveTo>
                <a:cubicBezTo>
                  <a:pt x="0" y="493"/>
                  <a:pt x="177" y="316"/>
                  <a:pt x="396" y="316"/>
                </a:cubicBezTo>
                <a:cubicBezTo>
                  <a:pt x="554" y="316"/>
                  <a:pt x="554" y="316"/>
                  <a:pt x="554" y="316"/>
                </a:cubicBezTo>
                <a:cubicBezTo>
                  <a:pt x="554" y="1106"/>
                  <a:pt x="554" y="1106"/>
                  <a:pt x="554" y="1106"/>
                </a:cubicBezTo>
                <a:cubicBezTo>
                  <a:pt x="870" y="1106"/>
                  <a:pt x="858" y="1106"/>
                  <a:pt x="1186" y="1106"/>
                </a:cubicBezTo>
                <a:cubicBezTo>
                  <a:pt x="1186" y="316"/>
                  <a:pt x="1186" y="316"/>
                  <a:pt x="1186" y="316"/>
                </a:cubicBezTo>
                <a:cubicBezTo>
                  <a:pt x="2766" y="316"/>
                  <a:pt x="2766" y="316"/>
                  <a:pt x="2766" y="316"/>
                </a:cubicBezTo>
                <a:cubicBezTo>
                  <a:pt x="2766" y="1106"/>
                  <a:pt x="2766" y="1106"/>
                  <a:pt x="2766" y="1106"/>
                </a:cubicBezTo>
                <a:cubicBezTo>
                  <a:pt x="3070" y="1106"/>
                  <a:pt x="3070" y="1106"/>
                  <a:pt x="3398" y="1106"/>
                </a:cubicBezTo>
                <a:cubicBezTo>
                  <a:pt x="3398" y="316"/>
                  <a:pt x="3398" y="316"/>
                  <a:pt x="3398" y="316"/>
                </a:cubicBezTo>
                <a:cubicBezTo>
                  <a:pt x="3556" y="316"/>
                  <a:pt x="3556" y="316"/>
                  <a:pt x="3556" y="316"/>
                </a:cubicBezTo>
                <a:cubicBezTo>
                  <a:pt x="3774" y="316"/>
                  <a:pt x="3951" y="493"/>
                  <a:pt x="3951" y="711"/>
                </a:cubicBezTo>
                <a:cubicBezTo>
                  <a:pt x="3951" y="1580"/>
                  <a:pt x="3951" y="1580"/>
                  <a:pt x="3951" y="1580"/>
                </a:cubicBezTo>
                <a:cubicBezTo>
                  <a:pt x="2260" y="1580"/>
                  <a:pt x="1897" y="1580"/>
                  <a:pt x="0" y="1580"/>
                </a:cubicBezTo>
                <a:lnTo>
                  <a:pt x="0" y="711"/>
                </a:lnTo>
                <a:close/>
                <a:moveTo>
                  <a:pt x="2845" y="237"/>
                </a:moveTo>
                <a:cubicBezTo>
                  <a:pt x="2845" y="106"/>
                  <a:pt x="2951" y="0"/>
                  <a:pt x="3082" y="0"/>
                </a:cubicBezTo>
                <a:cubicBezTo>
                  <a:pt x="3213" y="0"/>
                  <a:pt x="3319" y="106"/>
                  <a:pt x="3319" y="237"/>
                </a:cubicBezTo>
                <a:cubicBezTo>
                  <a:pt x="3319" y="1027"/>
                  <a:pt x="3319" y="1027"/>
                  <a:pt x="3319" y="1027"/>
                </a:cubicBezTo>
                <a:cubicBezTo>
                  <a:pt x="3319" y="1027"/>
                  <a:pt x="3138" y="1027"/>
                  <a:pt x="2845" y="1027"/>
                </a:cubicBezTo>
                <a:cubicBezTo>
                  <a:pt x="2845" y="891"/>
                  <a:pt x="2845" y="237"/>
                  <a:pt x="2845" y="237"/>
                </a:cubicBezTo>
                <a:close/>
                <a:moveTo>
                  <a:pt x="633" y="237"/>
                </a:moveTo>
                <a:cubicBezTo>
                  <a:pt x="633" y="106"/>
                  <a:pt x="739" y="0"/>
                  <a:pt x="870" y="0"/>
                </a:cubicBezTo>
                <a:cubicBezTo>
                  <a:pt x="1001" y="0"/>
                  <a:pt x="1107" y="106"/>
                  <a:pt x="1107" y="237"/>
                </a:cubicBezTo>
                <a:cubicBezTo>
                  <a:pt x="1107" y="1027"/>
                  <a:pt x="1107" y="1027"/>
                  <a:pt x="1107" y="1027"/>
                </a:cubicBezTo>
                <a:cubicBezTo>
                  <a:pt x="1107" y="1027"/>
                  <a:pt x="847" y="1027"/>
                  <a:pt x="633" y="1027"/>
                </a:cubicBezTo>
                <a:cubicBezTo>
                  <a:pt x="633" y="1072"/>
                  <a:pt x="633" y="237"/>
                  <a:pt x="633" y="2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 dirty="0"/>
          </a:p>
        </p:txBody>
      </p:sp>
      <p:grpSp>
        <p:nvGrpSpPr>
          <p:cNvPr id="10" name="PA_库_组合 26"/>
          <p:cNvGrpSpPr/>
          <p:nvPr>
            <p:custDataLst>
              <p:tags r:id="rId5"/>
            </p:custDataLst>
          </p:nvPr>
        </p:nvGrpSpPr>
        <p:grpSpPr>
          <a:xfrm>
            <a:off x="497972" y="5246982"/>
            <a:ext cx="3728551" cy="883918"/>
            <a:chOff x="497972" y="5246982"/>
            <a:chExt cx="3728551" cy="883918"/>
          </a:xfrm>
        </p:grpSpPr>
        <p:sp>
          <p:nvSpPr>
            <p:cNvPr id="11" name="TextBox 14"/>
            <p:cNvSpPr txBox="1"/>
            <p:nvPr/>
          </p:nvSpPr>
          <p:spPr>
            <a:xfrm>
              <a:off x="497972" y="5246982"/>
              <a:ext cx="3728551" cy="381143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目标展望</a:t>
              </a:r>
            </a:p>
          </p:txBody>
        </p:sp>
        <p:sp>
          <p:nvSpPr>
            <p:cNvPr id="12" name="TextBox 15"/>
            <p:cNvSpPr txBox="1"/>
            <p:nvPr/>
          </p:nvSpPr>
          <p:spPr>
            <a:xfrm>
              <a:off x="497972" y="5628125"/>
              <a:ext cx="3728551" cy="502775"/>
            </a:xfrm>
            <a:prstGeom prst="rect">
              <a:avLst/>
            </a:prstGeom>
          </p:spPr>
          <p:txBody>
            <a:bodyPr vert="horz" wrap="square" lIns="0" tIns="9144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请修改标题内容，也可以直接复制你的标题到此</a:t>
              </a:r>
            </a:p>
          </p:txBody>
        </p:sp>
      </p:grpSp>
      <p:grpSp>
        <p:nvGrpSpPr>
          <p:cNvPr id="13" name="PA_库_组合 25"/>
          <p:cNvGrpSpPr/>
          <p:nvPr>
            <p:custDataLst>
              <p:tags r:id="rId6"/>
            </p:custDataLst>
          </p:nvPr>
        </p:nvGrpSpPr>
        <p:grpSpPr>
          <a:xfrm>
            <a:off x="497972" y="3868173"/>
            <a:ext cx="3728551" cy="883918"/>
            <a:chOff x="497972" y="3868173"/>
            <a:chExt cx="3728551" cy="883918"/>
          </a:xfrm>
        </p:grpSpPr>
        <p:sp>
          <p:nvSpPr>
            <p:cNvPr id="14" name="TextBox 19"/>
            <p:cNvSpPr txBox="1"/>
            <p:nvPr/>
          </p:nvSpPr>
          <p:spPr>
            <a:xfrm>
              <a:off x="497972" y="3868173"/>
              <a:ext cx="3728551" cy="381143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工作总结</a:t>
              </a: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497972" y="4249316"/>
              <a:ext cx="3728551" cy="502775"/>
            </a:xfrm>
            <a:prstGeom prst="rect">
              <a:avLst/>
            </a:prstGeom>
          </p:spPr>
          <p:txBody>
            <a:bodyPr vert="horz" wrap="square" lIns="0" tIns="9144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请修改标题内容，也可以直接复制你的标题到此</a:t>
              </a:r>
            </a:p>
          </p:txBody>
        </p:sp>
      </p:grpSp>
      <p:grpSp>
        <p:nvGrpSpPr>
          <p:cNvPr id="16" name="PA_库_组合 24"/>
          <p:cNvGrpSpPr/>
          <p:nvPr>
            <p:custDataLst>
              <p:tags r:id="rId7"/>
            </p:custDataLst>
          </p:nvPr>
        </p:nvGrpSpPr>
        <p:grpSpPr>
          <a:xfrm>
            <a:off x="497972" y="2489364"/>
            <a:ext cx="3728551" cy="883918"/>
            <a:chOff x="497972" y="2489364"/>
            <a:chExt cx="3728551" cy="883918"/>
          </a:xfrm>
        </p:grpSpPr>
        <p:sp>
          <p:nvSpPr>
            <p:cNvPr id="17" name="TextBox 21"/>
            <p:cNvSpPr txBox="1"/>
            <p:nvPr/>
          </p:nvSpPr>
          <p:spPr>
            <a:xfrm>
              <a:off x="497972" y="2489364"/>
              <a:ext cx="3728551" cy="381143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工作成果</a:t>
              </a:r>
            </a:p>
          </p:txBody>
        </p:sp>
        <p:sp>
          <p:nvSpPr>
            <p:cNvPr id="18" name="TextBox 22"/>
            <p:cNvSpPr txBox="1"/>
            <p:nvPr/>
          </p:nvSpPr>
          <p:spPr>
            <a:xfrm>
              <a:off x="497972" y="2870507"/>
              <a:ext cx="3728551" cy="502775"/>
            </a:xfrm>
            <a:prstGeom prst="rect">
              <a:avLst/>
            </a:prstGeom>
          </p:spPr>
          <p:txBody>
            <a:bodyPr vert="horz" wrap="square" lIns="0" tIns="9144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请修改标题内容，也可以直接复制你的标题到此</a:t>
              </a:r>
            </a:p>
          </p:txBody>
        </p:sp>
      </p:grpSp>
      <p:grpSp>
        <p:nvGrpSpPr>
          <p:cNvPr id="19" name="PA_库_组合 23"/>
          <p:cNvGrpSpPr/>
          <p:nvPr>
            <p:custDataLst>
              <p:tags r:id="rId8"/>
            </p:custDataLst>
          </p:nvPr>
        </p:nvGrpSpPr>
        <p:grpSpPr>
          <a:xfrm>
            <a:off x="497972" y="1110555"/>
            <a:ext cx="3728551" cy="883918"/>
            <a:chOff x="497972" y="1110555"/>
            <a:chExt cx="3728551" cy="883918"/>
          </a:xfrm>
        </p:grpSpPr>
        <p:sp>
          <p:nvSpPr>
            <p:cNvPr id="20" name="TextBox 23"/>
            <p:cNvSpPr txBox="1"/>
            <p:nvPr/>
          </p:nvSpPr>
          <p:spPr>
            <a:xfrm>
              <a:off x="497972" y="1110555"/>
              <a:ext cx="3728551" cy="381143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工作概述</a:t>
              </a:r>
            </a:p>
          </p:txBody>
        </p:sp>
        <p:sp>
          <p:nvSpPr>
            <p:cNvPr id="21" name="TextBox 24"/>
            <p:cNvSpPr txBox="1"/>
            <p:nvPr/>
          </p:nvSpPr>
          <p:spPr>
            <a:xfrm>
              <a:off x="497972" y="1491698"/>
              <a:ext cx="3728551" cy="502775"/>
            </a:xfrm>
            <a:prstGeom prst="rect">
              <a:avLst/>
            </a:prstGeom>
          </p:spPr>
          <p:txBody>
            <a:bodyPr vert="horz" wrap="square" lIns="0" tIns="9144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请修改标题内容，也可以直接复制你的标题到此</a:t>
              </a:r>
            </a:p>
          </p:txBody>
        </p:sp>
      </p:grpSp>
      <p:grpSp>
        <p:nvGrpSpPr>
          <p:cNvPr id="22" name="PA_库_组合 1"/>
          <p:cNvGrpSpPr/>
          <p:nvPr>
            <p:custDataLst>
              <p:tags r:id="rId9"/>
            </p:custDataLst>
          </p:nvPr>
        </p:nvGrpSpPr>
        <p:grpSpPr>
          <a:xfrm>
            <a:off x="6744072" y="3138629"/>
            <a:ext cx="3672408" cy="1113326"/>
            <a:chOff x="6744072" y="3138629"/>
            <a:chExt cx="3672408" cy="1113326"/>
          </a:xfrm>
        </p:grpSpPr>
        <p:sp>
          <p:nvSpPr>
            <p:cNvPr id="23" name="Rectangle 16"/>
            <p:cNvSpPr/>
            <p:nvPr/>
          </p:nvSpPr>
          <p:spPr>
            <a:xfrm>
              <a:off x="6744072" y="3138629"/>
              <a:ext cx="3672408" cy="923330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r>
                <a:rPr lang="zh-CN" altLang="en-US" sz="5400" b="1" spc="300" dirty="0">
                  <a:solidFill>
                    <a:schemeClr val="tx2"/>
                  </a:solidFill>
                </a:rPr>
                <a:t>目录</a:t>
              </a:r>
            </a:p>
          </p:txBody>
        </p:sp>
        <p:sp>
          <p:nvSpPr>
            <p:cNvPr id="24" name="Rectangle 8"/>
            <p:cNvSpPr/>
            <p:nvPr/>
          </p:nvSpPr>
          <p:spPr>
            <a:xfrm>
              <a:off x="6805676" y="3882623"/>
              <a:ext cx="1569660" cy="36933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b="1" spc="300" dirty="0">
                  <a:solidFill>
                    <a:schemeClr val="tx2"/>
                  </a:solidFill>
                </a:rPr>
                <a:t>CONTENT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dir="u"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 bwMode="auto">
          <a:xfrm>
            <a:off x="1131628" y="3056023"/>
            <a:ext cx="2136900" cy="2135004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1928" tIns="60964" rIns="121928" bIns="60964" numCol="1" anchor="t" anchorCtr="0" compatLnSpc="1"/>
          <a:lstStyle/>
          <a:p>
            <a:endParaRPr lang="zh-CN" altLang="en-US" sz="2400"/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49686" y="3553107"/>
            <a:ext cx="160850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8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3570037" y="4263149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570036" y="3440065"/>
            <a:ext cx="5593013" cy="65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None/>
            </a:pPr>
            <a:r>
              <a:rPr lang="zh-CN" altLang="en-US" sz="426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en-US" altLang="zh-CN" sz="42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342230" y="433885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5375687" y="433885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342230" y="469398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375687" y="469398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千图设计师MC：ID 29795607库_组合 4"/>
          <p:cNvGrpSpPr/>
          <p:nvPr>
            <p:custDataLst>
              <p:tags r:id="rId2"/>
            </p:custDataLst>
          </p:nvPr>
        </p:nvGrpSpPr>
        <p:grpSpPr>
          <a:xfrm>
            <a:off x="8203537" y="1941185"/>
            <a:ext cx="2938755" cy="900885"/>
            <a:chOff x="8203537" y="1941185"/>
            <a:chExt cx="2938755" cy="900885"/>
          </a:xfrm>
        </p:grpSpPr>
        <p:sp>
          <p:nvSpPr>
            <p:cNvPr id="36" name="Rectangle 46"/>
            <p:cNvSpPr/>
            <p:nvPr/>
          </p:nvSpPr>
          <p:spPr>
            <a:xfrm>
              <a:off x="8203537" y="2241906"/>
              <a:ext cx="2938755" cy="6001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7" name="TextBox 47"/>
            <p:cNvSpPr txBox="1"/>
            <p:nvPr/>
          </p:nvSpPr>
          <p:spPr bwMode="auto">
            <a:xfrm>
              <a:off x="8203537" y="1941185"/>
              <a:ext cx="160941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accent1"/>
                  </a:solidFill>
                </a:rPr>
                <a:t>输入标题文本 </a:t>
              </a:r>
            </a:p>
          </p:txBody>
        </p:sp>
      </p:grpSp>
      <p:grpSp>
        <p:nvGrpSpPr>
          <p:cNvPr id="20" name="千图设计师MC：ID 29795607库_组合 5"/>
          <p:cNvGrpSpPr/>
          <p:nvPr>
            <p:custDataLst>
              <p:tags r:id="rId3"/>
            </p:custDataLst>
          </p:nvPr>
        </p:nvGrpSpPr>
        <p:grpSpPr>
          <a:xfrm>
            <a:off x="8203537" y="4450680"/>
            <a:ext cx="2938755" cy="877163"/>
            <a:chOff x="8203537" y="4450680"/>
            <a:chExt cx="2938755" cy="877163"/>
          </a:xfrm>
        </p:grpSpPr>
        <p:sp>
          <p:nvSpPr>
            <p:cNvPr id="34" name="Rectangle 48"/>
            <p:cNvSpPr/>
            <p:nvPr/>
          </p:nvSpPr>
          <p:spPr>
            <a:xfrm>
              <a:off x="8203537" y="4727679"/>
              <a:ext cx="2938755" cy="6001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5" name="TextBox 49"/>
            <p:cNvSpPr txBox="1"/>
            <p:nvPr/>
          </p:nvSpPr>
          <p:spPr bwMode="auto">
            <a:xfrm>
              <a:off x="8203537" y="4450680"/>
              <a:ext cx="160941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</a:bodyPr>
            <a:lstStyle/>
            <a:p>
              <a:pPr latinLnBrk="0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accent2"/>
                  </a:solidFill>
                </a:rPr>
                <a:t>输入标题文本 </a:t>
              </a:r>
            </a:p>
          </p:txBody>
        </p:sp>
      </p:grpSp>
      <p:grpSp>
        <p:nvGrpSpPr>
          <p:cNvPr id="22" name="千图设计师MC：ID 29795607库_组合 19"/>
          <p:cNvGrpSpPr/>
          <p:nvPr>
            <p:custDataLst>
              <p:tags r:id="rId4"/>
            </p:custDataLst>
          </p:nvPr>
        </p:nvGrpSpPr>
        <p:grpSpPr>
          <a:xfrm>
            <a:off x="1070253" y="3278888"/>
            <a:ext cx="2938755" cy="871005"/>
            <a:chOff x="1070253" y="3278888"/>
            <a:chExt cx="2938755" cy="871005"/>
          </a:xfrm>
        </p:grpSpPr>
        <p:sp>
          <p:nvSpPr>
            <p:cNvPr id="32" name="Rectangle 50"/>
            <p:cNvSpPr/>
            <p:nvPr/>
          </p:nvSpPr>
          <p:spPr>
            <a:xfrm>
              <a:off x="1070253" y="3579609"/>
              <a:ext cx="2938755" cy="57028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3" name="TextBox 51"/>
            <p:cNvSpPr txBox="1"/>
            <p:nvPr/>
          </p:nvSpPr>
          <p:spPr bwMode="auto">
            <a:xfrm>
              <a:off x="2399593" y="3278888"/>
              <a:ext cx="1609415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</a:bodyPr>
            <a:lstStyle/>
            <a:p>
              <a:pPr algn="r" latinLnBrk="0">
                <a:buClr>
                  <a:prstClr val="white"/>
                </a:buClr>
                <a:defRPr/>
              </a:pPr>
              <a:r>
                <a:rPr lang="zh-CN" altLang="en-US" sz="2000" b="1" dirty="0">
                  <a:solidFill>
                    <a:schemeClr val="accent3"/>
                  </a:solidFill>
                </a:rPr>
                <a:t>输入标题文本 </a:t>
              </a: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5"/>
            </p:custDataLst>
          </p:nvPr>
        </p:nvGrpSpPr>
        <p:grpSpPr>
          <a:xfrm>
            <a:off x="4129348" y="1498352"/>
            <a:ext cx="4358640" cy="4358640"/>
            <a:chOff x="4129348" y="1498352"/>
            <a:chExt cx="4358640" cy="4358640"/>
          </a:xfrm>
        </p:grpSpPr>
        <p:sp>
          <p:nvSpPr>
            <p:cNvPr id="4" name="Arc 1"/>
            <p:cNvSpPr/>
            <p:nvPr/>
          </p:nvSpPr>
          <p:spPr>
            <a:xfrm>
              <a:off x="4733868" y="2102872"/>
              <a:ext cx="3149600" cy="3149600"/>
            </a:xfrm>
            <a:prstGeom prst="arc">
              <a:avLst>
                <a:gd name="adj1" fmla="val 16200000"/>
                <a:gd name="adj2" fmla="val 2593712"/>
              </a:avLst>
            </a:prstGeom>
            <a:noFill/>
            <a:ln w="101600" cap="rnd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c 2"/>
            <p:cNvSpPr/>
            <p:nvPr/>
          </p:nvSpPr>
          <p:spPr>
            <a:xfrm>
              <a:off x="4581468" y="1950472"/>
              <a:ext cx="3454400" cy="3454400"/>
            </a:xfrm>
            <a:prstGeom prst="arc">
              <a:avLst>
                <a:gd name="adj1" fmla="val 18957638"/>
                <a:gd name="adj2" fmla="val 8013848"/>
              </a:avLst>
            </a:prstGeom>
            <a:noFill/>
            <a:ln w="101600" cap="rnd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Arc 3"/>
            <p:cNvSpPr/>
            <p:nvPr/>
          </p:nvSpPr>
          <p:spPr>
            <a:xfrm>
              <a:off x="4429068" y="1798072"/>
              <a:ext cx="3759200" cy="3759200"/>
            </a:xfrm>
            <a:prstGeom prst="arc">
              <a:avLst>
                <a:gd name="adj1" fmla="val 2739719"/>
                <a:gd name="adj2" fmla="val 13484226"/>
              </a:avLst>
            </a:prstGeom>
            <a:noFill/>
            <a:ln w="101600" cap="rnd">
              <a:solidFill>
                <a:schemeClr val="accent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Straight Connector 7"/>
            <p:cNvCxnSpPr/>
            <p:nvPr/>
          </p:nvCxnSpPr>
          <p:spPr>
            <a:xfrm>
              <a:off x="5379904" y="2748908"/>
              <a:ext cx="1857529" cy="18575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8"/>
            <p:cNvCxnSpPr/>
            <p:nvPr/>
          </p:nvCxnSpPr>
          <p:spPr>
            <a:xfrm flipH="1">
              <a:off x="5379904" y="2748908"/>
              <a:ext cx="1857529" cy="1857527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9"/>
            <p:cNvCxnSpPr>
              <a:stCxn id="17" idx="4"/>
            </p:cNvCxnSpPr>
            <p:nvPr/>
          </p:nvCxnSpPr>
          <p:spPr>
            <a:xfrm>
              <a:off x="6308668" y="2372112"/>
              <a:ext cx="0" cy="261112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0"/>
            <p:cNvCxnSpPr>
              <a:stCxn id="11" idx="6"/>
              <a:endCxn id="12" idx="2"/>
            </p:cNvCxnSpPr>
            <p:nvPr/>
          </p:nvCxnSpPr>
          <p:spPr>
            <a:xfrm>
              <a:off x="5003108" y="3677672"/>
              <a:ext cx="261112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1"/>
            <p:cNvSpPr/>
            <p:nvPr/>
          </p:nvSpPr>
          <p:spPr>
            <a:xfrm>
              <a:off x="4129348" y="3240792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2"/>
            <p:cNvSpPr/>
            <p:nvPr/>
          </p:nvSpPr>
          <p:spPr>
            <a:xfrm>
              <a:off x="7614228" y="3240792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3"/>
            <p:cNvSpPr/>
            <p:nvPr/>
          </p:nvSpPr>
          <p:spPr>
            <a:xfrm>
              <a:off x="4639697" y="2008701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4"/>
            <p:cNvSpPr/>
            <p:nvPr/>
          </p:nvSpPr>
          <p:spPr>
            <a:xfrm>
              <a:off x="7103879" y="4472883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5"/>
            <p:cNvSpPr/>
            <p:nvPr/>
          </p:nvSpPr>
          <p:spPr>
            <a:xfrm flipH="1">
              <a:off x="7105087" y="2002707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16"/>
            <p:cNvSpPr/>
            <p:nvPr/>
          </p:nvSpPr>
          <p:spPr>
            <a:xfrm flipH="1">
              <a:off x="4647734" y="4472883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7"/>
            <p:cNvSpPr/>
            <p:nvPr/>
          </p:nvSpPr>
          <p:spPr>
            <a:xfrm flipH="1">
              <a:off x="5871788" y="1498352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18"/>
            <p:cNvSpPr/>
            <p:nvPr/>
          </p:nvSpPr>
          <p:spPr>
            <a:xfrm flipH="1">
              <a:off x="5871788" y="4983232"/>
              <a:ext cx="873760" cy="8737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6"/>
            <p:cNvSpPr/>
            <p:nvPr/>
          </p:nvSpPr>
          <p:spPr>
            <a:xfrm>
              <a:off x="5627948" y="2996952"/>
              <a:ext cx="1361440" cy="136144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54"/>
            <p:cNvSpPr/>
            <p:nvPr/>
          </p:nvSpPr>
          <p:spPr bwMode="auto">
            <a:xfrm>
              <a:off x="4832410" y="2188292"/>
              <a:ext cx="509956" cy="50995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55"/>
            <p:cNvSpPr/>
            <p:nvPr/>
          </p:nvSpPr>
          <p:spPr bwMode="auto">
            <a:xfrm>
              <a:off x="4317016" y="3424352"/>
              <a:ext cx="509956" cy="509956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56"/>
            <p:cNvSpPr/>
            <p:nvPr/>
          </p:nvSpPr>
          <p:spPr bwMode="auto">
            <a:xfrm>
              <a:off x="4819950" y="4657909"/>
              <a:ext cx="509956" cy="509956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57"/>
            <p:cNvSpPr/>
            <p:nvPr/>
          </p:nvSpPr>
          <p:spPr bwMode="auto">
            <a:xfrm>
              <a:off x="6061726" y="1671874"/>
              <a:ext cx="509956" cy="509956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58"/>
            <p:cNvSpPr/>
            <p:nvPr/>
          </p:nvSpPr>
          <p:spPr bwMode="auto">
            <a:xfrm>
              <a:off x="6052953" y="5155968"/>
              <a:ext cx="527502" cy="527502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59"/>
            <p:cNvSpPr/>
            <p:nvPr/>
          </p:nvSpPr>
          <p:spPr bwMode="auto">
            <a:xfrm>
              <a:off x="7293731" y="2181830"/>
              <a:ext cx="527502" cy="52750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60"/>
            <p:cNvSpPr/>
            <p:nvPr/>
          </p:nvSpPr>
          <p:spPr bwMode="auto">
            <a:xfrm>
              <a:off x="7805091" y="3417388"/>
              <a:ext cx="509956" cy="50995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61"/>
            <p:cNvSpPr/>
            <p:nvPr/>
          </p:nvSpPr>
          <p:spPr bwMode="auto">
            <a:xfrm>
              <a:off x="7297700" y="4669206"/>
              <a:ext cx="509956" cy="509956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62"/>
            <p:cNvSpPr/>
            <p:nvPr/>
          </p:nvSpPr>
          <p:spPr bwMode="auto">
            <a:xfrm>
              <a:off x="5973195" y="3342199"/>
              <a:ext cx="670945" cy="670945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680859" y="1776424"/>
            <a:ext cx="2670568" cy="3778107"/>
            <a:chOff x="1680859" y="1776424"/>
            <a:chExt cx="2670568" cy="3778107"/>
          </a:xfrm>
        </p:grpSpPr>
        <p:sp>
          <p:nvSpPr>
            <p:cNvPr id="5" name="Rectangle 2"/>
            <p:cNvSpPr/>
            <p:nvPr/>
          </p:nvSpPr>
          <p:spPr>
            <a:xfrm>
              <a:off x="2219407" y="4833112"/>
              <a:ext cx="1872972" cy="721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此请输入文字请输入文字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Freeform: Shape 5"/>
            <p:cNvSpPr/>
            <p:nvPr/>
          </p:nvSpPr>
          <p:spPr>
            <a:xfrm>
              <a:off x="1680859" y="1776424"/>
              <a:ext cx="2670568" cy="19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6" y="0"/>
                  </a:moveTo>
                  <a:lnTo>
                    <a:pt x="5680" y="0"/>
                  </a:lnTo>
                  <a:cubicBezTo>
                    <a:pt x="4783" y="0"/>
                    <a:pt x="4056" y="1160"/>
                    <a:pt x="4056" y="2591"/>
                  </a:cubicBezTo>
                  <a:lnTo>
                    <a:pt x="4056" y="18776"/>
                  </a:lnTo>
                  <a:lnTo>
                    <a:pt x="3371" y="18776"/>
                  </a:lnTo>
                  <a:lnTo>
                    <a:pt x="3371" y="10372"/>
                  </a:lnTo>
                  <a:lnTo>
                    <a:pt x="1747" y="10372"/>
                  </a:lnTo>
                  <a:cubicBezTo>
                    <a:pt x="1734" y="10643"/>
                    <a:pt x="1685" y="10872"/>
                    <a:pt x="1599" y="11054"/>
                  </a:cubicBezTo>
                  <a:cubicBezTo>
                    <a:pt x="1514" y="11234"/>
                    <a:pt x="1387" y="11382"/>
                    <a:pt x="1217" y="11496"/>
                  </a:cubicBezTo>
                  <a:cubicBezTo>
                    <a:pt x="1073" y="11592"/>
                    <a:pt x="893" y="11660"/>
                    <a:pt x="677" y="11696"/>
                  </a:cubicBezTo>
                  <a:cubicBezTo>
                    <a:pt x="461" y="11735"/>
                    <a:pt x="236" y="11755"/>
                    <a:pt x="0" y="11755"/>
                  </a:cubicBezTo>
                  <a:lnTo>
                    <a:pt x="0" y="13412"/>
                  </a:lnTo>
                  <a:lnTo>
                    <a:pt x="1541" y="13412"/>
                  </a:lnTo>
                  <a:lnTo>
                    <a:pt x="1541" y="18776"/>
                  </a:lnTo>
                  <a:lnTo>
                    <a:pt x="0" y="18776"/>
                  </a:lnTo>
                  <a:lnTo>
                    <a:pt x="0" y="20548"/>
                  </a:lnTo>
                  <a:lnTo>
                    <a:pt x="4373" y="20548"/>
                  </a:lnTo>
                  <a:cubicBezTo>
                    <a:pt x="4669" y="21186"/>
                    <a:pt x="5144" y="21600"/>
                    <a:pt x="5680" y="21600"/>
                  </a:cubicBezTo>
                  <a:lnTo>
                    <a:pt x="19976" y="21600"/>
                  </a:lnTo>
                  <a:cubicBezTo>
                    <a:pt x="20872" y="21600"/>
                    <a:pt x="21600" y="20440"/>
                    <a:pt x="21600" y="19008"/>
                  </a:cubicBezTo>
                  <a:lnTo>
                    <a:pt x="21600" y="2591"/>
                  </a:lnTo>
                  <a:cubicBezTo>
                    <a:pt x="21600" y="1160"/>
                    <a:pt x="20872" y="0"/>
                    <a:pt x="19976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6"/>
            <p:cNvSpPr/>
            <p:nvPr/>
          </p:nvSpPr>
          <p:spPr>
            <a:xfrm>
              <a:off x="2524573" y="2075173"/>
              <a:ext cx="1499078" cy="498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9" name="Rectangle 7"/>
            <p:cNvSpPr/>
            <p:nvPr/>
          </p:nvSpPr>
          <p:spPr>
            <a:xfrm>
              <a:off x="2337626" y="2682378"/>
              <a:ext cx="1872972" cy="721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此请输入文字请输入文字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2211031" y="4049023"/>
              <a:ext cx="2126162" cy="432858"/>
              <a:chOff x="2211031" y="4049023"/>
              <a:chExt cx="2126162" cy="432858"/>
            </a:xfrm>
          </p:grpSpPr>
          <p:sp>
            <p:nvSpPr>
              <p:cNvPr id="86" name="Oval 17"/>
              <p:cNvSpPr/>
              <p:nvPr/>
            </p:nvSpPr>
            <p:spPr>
              <a:xfrm>
                <a:off x="2252391" y="4049023"/>
                <a:ext cx="82721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18"/>
              <p:cNvSpPr/>
              <p:nvPr/>
            </p:nvSpPr>
            <p:spPr>
              <a:xfrm>
                <a:off x="2211031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Oval 19"/>
              <p:cNvSpPr/>
              <p:nvPr/>
            </p:nvSpPr>
            <p:spPr>
              <a:xfrm>
                <a:off x="2472607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20"/>
              <p:cNvSpPr/>
              <p:nvPr/>
            </p:nvSpPr>
            <p:spPr>
              <a:xfrm>
                <a:off x="2426777" y="4139785"/>
                <a:ext cx="169914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Oval 21"/>
              <p:cNvSpPr/>
              <p:nvPr/>
            </p:nvSpPr>
            <p:spPr>
              <a:xfrm>
                <a:off x="2688354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22"/>
              <p:cNvSpPr/>
              <p:nvPr/>
            </p:nvSpPr>
            <p:spPr>
              <a:xfrm>
                <a:off x="2646994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Oval 23"/>
              <p:cNvSpPr/>
              <p:nvPr/>
            </p:nvSpPr>
            <p:spPr>
              <a:xfrm>
                <a:off x="2908570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24"/>
              <p:cNvSpPr/>
              <p:nvPr/>
            </p:nvSpPr>
            <p:spPr>
              <a:xfrm>
                <a:off x="2862740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Oval 25"/>
              <p:cNvSpPr/>
              <p:nvPr/>
            </p:nvSpPr>
            <p:spPr>
              <a:xfrm>
                <a:off x="3124316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26"/>
              <p:cNvSpPr/>
              <p:nvPr/>
            </p:nvSpPr>
            <p:spPr>
              <a:xfrm>
                <a:off x="3078484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Oval 27"/>
              <p:cNvSpPr/>
              <p:nvPr/>
            </p:nvSpPr>
            <p:spPr>
              <a:xfrm>
                <a:off x="3340063" y="4049023"/>
                <a:ext cx="8383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28"/>
              <p:cNvSpPr/>
              <p:nvPr/>
            </p:nvSpPr>
            <p:spPr>
              <a:xfrm>
                <a:off x="3298704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Oval 29"/>
              <p:cNvSpPr/>
              <p:nvPr/>
            </p:nvSpPr>
            <p:spPr>
              <a:xfrm>
                <a:off x="3560278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30"/>
              <p:cNvSpPr/>
              <p:nvPr/>
            </p:nvSpPr>
            <p:spPr>
              <a:xfrm>
                <a:off x="3514447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429" y="0"/>
                      <a:pt x="8429" y="0"/>
                      <a:pt x="8429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3688" y="10116"/>
                      <a:pt x="3688" y="9570"/>
                    </a:cubicBezTo>
                    <a:cubicBezTo>
                      <a:pt x="3688" y="5742"/>
                      <a:pt x="3688" y="5742"/>
                      <a:pt x="3688" y="5742"/>
                    </a:cubicBezTo>
                    <a:cubicBezTo>
                      <a:pt x="3688" y="3828"/>
                      <a:pt x="3688" y="3828"/>
                      <a:pt x="3688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117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Oval 31"/>
              <p:cNvSpPr/>
              <p:nvPr/>
            </p:nvSpPr>
            <p:spPr>
              <a:xfrm>
                <a:off x="3776023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Freeform: Shape 32"/>
              <p:cNvSpPr/>
              <p:nvPr/>
            </p:nvSpPr>
            <p:spPr>
              <a:xfrm>
                <a:off x="3730192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9483" y="0"/>
                      <a:pt x="9483" y="0"/>
                      <a:pt x="9483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Oval 33"/>
              <p:cNvSpPr/>
              <p:nvPr/>
            </p:nvSpPr>
            <p:spPr>
              <a:xfrm>
                <a:off x="3991771" y="4049025"/>
                <a:ext cx="83839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Freeform: Shape 34"/>
              <p:cNvSpPr/>
              <p:nvPr/>
            </p:nvSpPr>
            <p:spPr>
              <a:xfrm>
                <a:off x="3950411" y="4139786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Oval 35"/>
              <p:cNvSpPr/>
              <p:nvPr/>
            </p:nvSpPr>
            <p:spPr>
              <a:xfrm>
                <a:off x="4211991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Freeform: Shape 36"/>
              <p:cNvSpPr/>
              <p:nvPr/>
            </p:nvSpPr>
            <p:spPr>
              <a:xfrm>
                <a:off x="4166160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79"/>
            <p:cNvGrpSpPr/>
            <p:nvPr/>
          </p:nvGrpSpPr>
          <p:grpSpPr>
            <a:xfrm>
              <a:off x="2211031" y="4050165"/>
              <a:ext cx="818276" cy="432859"/>
              <a:chOff x="0" y="0"/>
              <a:chExt cx="1636539" cy="865712"/>
            </a:xfrm>
          </p:grpSpPr>
          <p:sp>
            <p:nvSpPr>
              <p:cNvPr id="38" name="Oval 80"/>
              <p:cNvSpPr/>
              <p:nvPr/>
            </p:nvSpPr>
            <p:spPr>
              <a:xfrm>
                <a:off x="82720" y="0"/>
                <a:ext cx="165441" cy="165229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81"/>
              <p:cNvSpPr/>
              <p:nvPr/>
            </p:nvSpPr>
            <p:spPr>
              <a:xfrm>
                <a:off x="0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Oval 82"/>
              <p:cNvSpPr/>
              <p:nvPr/>
            </p:nvSpPr>
            <p:spPr>
              <a:xfrm>
                <a:off x="523152" y="0"/>
                <a:ext cx="158735" cy="165229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83"/>
              <p:cNvSpPr/>
              <p:nvPr/>
            </p:nvSpPr>
            <p:spPr>
              <a:xfrm>
                <a:off x="431491" y="181521"/>
                <a:ext cx="339827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Oval 84"/>
              <p:cNvSpPr/>
              <p:nvPr/>
            </p:nvSpPr>
            <p:spPr>
              <a:xfrm>
                <a:off x="954645" y="0"/>
                <a:ext cx="158736" cy="165229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85"/>
              <p:cNvSpPr/>
              <p:nvPr/>
            </p:nvSpPr>
            <p:spPr>
              <a:xfrm>
                <a:off x="87192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Oval 86"/>
              <p:cNvSpPr/>
              <p:nvPr/>
            </p:nvSpPr>
            <p:spPr>
              <a:xfrm>
                <a:off x="1395078" y="0"/>
                <a:ext cx="158736" cy="165229"/>
              </a:xfrm>
              <a:prstGeom prst="ellipse">
                <a:avLst/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87"/>
              <p:cNvSpPr/>
              <p:nvPr/>
            </p:nvSpPr>
            <p:spPr>
              <a:xfrm>
                <a:off x="130341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6" name="千图设计师MC：ID 29795607库_组合 105"/>
          <p:cNvGrpSpPr/>
          <p:nvPr>
            <p:custDataLst>
              <p:tags r:id="rId3"/>
            </p:custDataLst>
          </p:nvPr>
        </p:nvGrpSpPr>
        <p:grpSpPr>
          <a:xfrm>
            <a:off x="4709184" y="1776424"/>
            <a:ext cx="2719665" cy="3778108"/>
            <a:chOff x="4709184" y="1776424"/>
            <a:chExt cx="2719665" cy="3778108"/>
          </a:xfrm>
        </p:grpSpPr>
        <p:sp>
          <p:nvSpPr>
            <p:cNvPr id="6" name="Rectangle 3"/>
            <p:cNvSpPr/>
            <p:nvPr/>
          </p:nvSpPr>
          <p:spPr>
            <a:xfrm>
              <a:off x="5222520" y="4833113"/>
              <a:ext cx="1872971" cy="721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此请输入文字请输入文字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4709184" y="1776424"/>
              <a:ext cx="2719665" cy="19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41" y="17933"/>
                  </a:moveTo>
                  <a:cubicBezTo>
                    <a:pt x="3336" y="17612"/>
                    <a:pt x="3629" y="17261"/>
                    <a:pt x="3921" y="16880"/>
                  </a:cubicBezTo>
                  <a:cubicBezTo>
                    <a:pt x="4088" y="16662"/>
                    <a:pt x="4238" y="16446"/>
                    <a:pt x="4372" y="16232"/>
                  </a:cubicBezTo>
                  <a:lnTo>
                    <a:pt x="4372" y="18605"/>
                  </a:lnTo>
                  <a:lnTo>
                    <a:pt x="2410" y="18605"/>
                  </a:lnTo>
                  <a:cubicBezTo>
                    <a:pt x="2534" y="18478"/>
                    <a:pt x="2745" y="18253"/>
                    <a:pt x="3041" y="17933"/>
                  </a:cubicBezTo>
                  <a:close/>
                  <a:moveTo>
                    <a:pt x="20005" y="0"/>
                  </a:moveTo>
                  <a:lnTo>
                    <a:pt x="5967" y="0"/>
                  </a:lnTo>
                  <a:cubicBezTo>
                    <a:pt x="5087" y="0"/>
                    <a:pt x="4372" y="1160"/>
                    <a:pt x="4372" y="2591"/>
                  </a:cubicBezTo>
                  <a:lnTo>
                    <a:pt x="4372" y="10788"/>
                  </a:lnTo>
                  <a:cubicBezTo>
                    <a:pt x="3916" y="10397"/>
                    <a:pt x="3304" y="10201"/>
                    <a:pt x="2534" y="10201"/>
                  </a:cubicBezTo>
                  <a:cubicBezTo>
                    <a:pt x="2088" y="10201"/>
                    <a:pt x="1642" y="10271"/>
                    <a:pt x="1197" y="10412"/>
                  </a:cubicBezTo>
                  <a:cubicBezTo>
                    <a:pt x="753" y="10554"/>
                    <a:pt x="416" y="10694"/>
                    <a:pt x="188" y="10835"/>
                  </a:cubicBezTo>
                  <a:lnTo>
                    <a:pt x="188" y="13091"/>
                  </a:lnTo>
                  <a:lnTo>
                    <a:pt x="343" y="13091"/>
                  </a:lnTo>
                  <a:cubicBezTo>
                    <a:pt x="622" y="12823"/>
                    <a:pt x="924" y="12603"/>
                    <a:pt x="1250" y="12429"/>
                  </a:cubicBezTo>
                  <a:cubicBezTo>
                    <a:pt x="1576" y="12257"/>
                    <a:pt x="1887" y="12170"/>
                    <a:pt x="2182" y="12170"/>
                  </a:cubicBezTo>
                  <a:cubicBezTo>
                    <a:pt x="2578" y="12170"/>
                    <a:pt x="2880" y="12298"/>
                    <a:pt x="3090" y="12550"/>
                  </a:cubicBezTo>
                  <a:cubicBezTo>
                    <a:pt x="3301" y="12802"/>
                    <a:pt x="3407" y="13159"/>
                    <a:pt x="3407" y="13622"/>
                  </a:cubicBezTo>
                  <a:cubicBezTo>
                    <a:pt x="3407" y="14008"/>
                    <a:pt x="3325" y="14400"/>
                    <a:pt x="3160" y="14795"/>
                  </a:cubicBezTo>
                  <a:cubicBezTo>
                    <a:pt x="2997" y="15189"/>
                    <a:pt x="2720" y="15654"/>
                    <a:pt x="2332" y="16186"/>
                  </a:cubicBezTo>
                  <a:cubicBezTo>
                    <a:pt x="2072" y="16545"/>
                    <a:pt x="1725" y="16971"/>
                    <a:pt x="1294" y="17467"/>
                  </a:cubicBezTo>
                  <a:cubicBezTo>
                    <a:pt x="862" y="17961"/>
                    <a:pt x="431" y="18430"/>
                    <a:pt x="0" y="18871"/>
                  </a:cubicBezTo>
                  <a:lnTo>
                    <a:pt x="0" y="20548"/>
                  </a:lnTo>
                  <a:lnTo>
                    <a:pt x="4684" y="20548"/>
                  </a:lnTo>
                  <a:cubicBezTo>
                    <a:pt x="4975" y="21186"/>
                    <a:pt x="5441" y="21600"/>
                    <a:pt x="5967" y="21600"/>
                  </a:cubicBezTo>
                  <a:lnTo>
                    <a:pt x="20005" y="21600"/>
                  </a:lnTo>
                  <a:cubicBezTo>
                    <a:pt x="20886" y="21600"/>
                    <a:pt x="21600" y="20440"/>
                    <a:pt x="21600" y="19008"/>
                  </a:cubicBezTo>
                  <a:lnTo>
                    <a:pt x="21600" y="2591"/>
                  </a:lnTo>
                  <a:cubicBezTo>
                    <a:pt x="21600" y="1160"/>
                    <a:pt x="20886" y="0"/>
                    <a:pt x="20005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599973" y="2075173"/>
              <a:ext cx="1499078" cy="498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06457" y="2682378"/>
              <a:ext cx="1872972" cy="721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此请输入文字请输入文字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7" name="Group 37"/>
            <p:cNvGrpSpPr/>
            <p:nvPr/>
          </p:nvGrpSpPr>
          <p:grpSpPr>
            <a:xfrm>
              <a:off x="5269818" y="4049023"/>
              <a:ext cx="2126163" cy="432858"/>
              <a:chOff x="5269818" y="4049023"/>
              <a:chExt cx="2126163" cy="432858"/>
            </a:xfrm>
          </p:grpSpPr>
          <p:sp>
            <p:nvSpPr>
              <p:cNvPr id="66" name="Oval 38"/>
              <p:cNvSpPr/>
              <p:nvPr/>
            </p:nvSpPr>
            <p:spPr>
              <a:xfrm>
                <a:off x="5311178" y="4049023"/>
                <a:ext cx="82721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39"/>
              <p:cNvSpPr/>
              <p:nvPr/>
            </p:nvSpPr>
            <p:spPr>
              <a:xfrm>
                <a:off x="5269818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Oval 40"/>
              <p:cNvSpPr/>
              <p:nvPr/>
            </p:nvSpPr>
            <p:spPr>
              <a:xfrm>
                <a:off x="5531394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41"/>
              <p:cNvSpPr/>
              <p:nvPr/>
            </p:nvSpPr>
            <p:spPr>
              <a:xfrm>
                <a:off x="5485564" y="4139785"/>
                <a:ext cx="169914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Oval 42"/>
              <p:cNvSpPr/>
              <p:nvPr/>
            </p:nvSpPr>
            <p:spPr>
              <a:xfrm>
                <a:off x="5747141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43"/>
              <p:cNvSpPr/>
              <p:nvPr/>
            </p:nvSpPr>
            <p:spPr>
              <a:xfrm>
                <a:off x="5705782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Oval 44"/>
              <p:cNvSpPr/>
              <p:nvPr/>
            </p:nvSpPr>
            <p:spPr>
              <a:xfrm>
                <a:off x="5967358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45"/>
              <p:cNvSpPr/>
              <p:nvPr/>
            </p:nvSpPr>
            <p:spPr>
              <a:xfrm>
                <a:off x="5921527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Oval 46"/>
              <p:cNvSpPr/>
              <p:nvPr/>
            </p:nvSpPr>
            <p:spPr>
              <a:xfrm>
                <a:off x="6183104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47"/>
              <p:cNvSpPr/>
              <p:nvPr/>
            </p:nvSpPr>
            <p:spPr>
              <a:xfrm>
                <a:off x="6137272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Oval 48"/>
              <p:cNvSpPr/>
              <p:nvPr/>
            </p:nvSpPr>
            <p:spPr>
              <a:xfrm>
                <a:off x="6398850" y="4049023"/>
                <a:ext cx="83839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49"/>
              <p:cNvSpPr/>
              <p:nvPr/>
            </p:nvSpPr>
            <p:spPr>
              <a:xfrm>
                <a:off x="6357492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Oval 50"/>
              <p:cNvSpPr/>
              <p:nvPr/>
            </p:nvSpPr>
            <p:spPr>
              <a:xfrm>
                <a:off x="6619066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51"/>
              <p:cNvSpPr/>
              <p:nvPr/>
            </p:nvSpPr>
            <p:spPr>
              <a:xfrm>
                <a:off x="6573234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429" y="0"/>
                      <a:pt x="8429" y="0"/>
                      <a:pt x="8429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3688" y="10116"/>
                      <a:pt x="3688" y="9570"/>
                    </a:cubicBezTo>
                    <a:cubicBezTo>
                      <a:pt x="3688" y="5742"/>
                      <a:pt x="3688" y="5742"/>
                      <a:pt x="3688" y="5742"/>
                    </a:cubicBezTo>
                    <a:cubicBezTo>
                      <a:pt x="3688" y="3828"/>
                      <a:pt x="3688" y="3828"/>
                      <a:pt x="3688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117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Oval 52"/>
              <p:cNvSpPr/>
              <p:nvPr/>
            </p:nvSpPr>
            <p:spPr>
              <a:xfrm>
                <a:off x="6834810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53"/>
              <p:cNvSpPr/>
              <p:nvPr/>
            </p:nvSpPr>
            <p:spPr>
              <a:xfrm>
                <a:off x="6788980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9483" y="0"/>
                      <a:pt x="9483" y="0"/>
                      <a:pt x="9483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Oval 54"/>
              <p:cNvSpPr/>
              <p:nvPr/>
            </p:nvSpPr>
            <p:spPr>
              <a:xfrm>
                <a:off x="7050559" y="4049025"/>
                <a:ext cx="83838" cy="82614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55"/>
              <p:cNvSpPr/>
              <p:nvPr/>
            </p:nvSpPr>
            <p:spPr>
              <a:xfrm>
                <a:off x="7009199" y="4139786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Oval 56"/>
              <p:cNvSpPr/>
              <p:nvPr/>
            </p:nvSpPr>
            <p:spPr>
              <a:xfrm>
                <a:off x="7270778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57"/>
              <p:cNvSpPr/>
              <p:nvPr/>
            </p:nvSpPr>
            <p:spPr>
              <a:xfrm>
                <a:off x="7224948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88"/>
            <p:cNvGrpSpPr/>
            <p:nvPr/>
          </p:nvGrpSpPr>
          <p:grpSpPr>
            <a:xfrm>
              <a:off x="5269818" y="4050165"/>
              <a:ext cx="818276" cy="432859"/>
              <a:chOff x="0" y="0"/>
              <a:chExt cx="1636539" cy="865712"/>
            </a:xfrm>
          </p:grpSpPr>
          <p:sp>
            <p:nvSpPr>
              <p:cNvPr id="30" name="Oval 89"/>
              <p:cNvSpPr/>
              <p:nvPr/>
            </p:nvSpPr>
            <p:spPr>
              <a:xfrm>
                <a:off x="82720" y="0"/>
                <a:ext cx="165441" cy="165229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90"/>
              <p:cNvSpPr/>
              <p:nvPr/>
            </p:nvSpPr>
            <p:spPr>
              <a:xfrm>
                <a:off x="0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91"/>
              <p:cNvSpPr/>
              <p:nvPr/>
            </p:nvSpPr>
            <p:spPr>
              <a:xfrm>
                <a:off x="523152" y="0"/>
                <a:ext cx="158735" cy="165229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92"/>
              <p:cNvSpPr/>
              <p:nvPr/>
            </p:nvSpPr>
            <p:spPr>
              <a:xfrm>
                <a:off x="431491" y="181521"/>
                <a:ext cx="339827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93"/>
              <p:cNvSpPr/>
              <p:nvPr/>
            </p:nvSpPr>
            <p:spPr>
              <a:xfrm>
                <a:off x="954645" y="0"/>
                <a:ext cx="158736" cy="165229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94"/>
              <p:cNvSpPr/>
              <p:nvPr/>
            </p:nvSpPr>
            <p:spPr>
              <a:xfrm>
                <a:off x="87192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Oval 95"/>
              <p:cNvSpPr/>
              <p:nvPr/>
            </p:nvSpPr>
            <p:spPr>
              <a:xfrm>
                <a:off x="1395078" y="0"/>
                <a:ext cx="158736" cy="165229"/>
              </a:xfrm>
              <a:prstGeom prst="ellipse">
                <a:avLst/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96"/>
              <p:cNvSpPr/>
              <p:nvPr/>
            </p:nvSpPr>
            <p:spPr>
              <a:xfrm>
                <a:off x="130341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7" name="千图设计师MC：ID 29795607库_组合 106"/>
          <p:cNvGrpSpPr/>
          <p:nvPr>
            <p:custDataLst>
              <p:tags r:id="rId4"/>
            </p:custDataLst>
          </p:nvPr>
        </p:nvGrpSpPr>
        <p:grpSpPr>
          <a:xfrm>
            <a:off x="7764205" y="1776424"/>
            <a:ext cx="2746939" cy="3736664"/>
            <a:chOff x="7764205" y="1776424"/>
            <a:chExt cx="2746939" cy="3736664"/>
          </a:xfrm>
        </p:grpSpPr>
        <p:sp>
          <p:nvSpPr>
            <p:cNvPr id="4" name="TextBox 1"/>
            <p:cNvSpPr txBox="1"/>
            <p:nvPr/>
          </p:nvSpPr>
          <p:spPr>
            <a:xfrm>
              <a:off x="8354447" y="4872037"/>
              <a:ext cx="1812241" cy="64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</a:t>
              </a:r>
              <a:r>
                <a:rPr lang="zh-CN" altLang="en-US" dirty="0" smtClean="0"/>
                <a:t>此请输入文字请输入文字</a:t>
              </a:r>
              <a:endParaRPr lang="zh-CN" altLang="en-US" dirty="0"/>
            </a:p>
          </p:txBody>
        </p:sp>
        <p:sp>
          <p:nvSpPr>
            <p:cNvPr id="13" name="Freeform: Shape 13"/>
            <p:cNvSpPr/>
            <p:nvPr/>
          </p:nvSpPr>
          <p:spPr>
            <a:xfrm>
              <a:off x="7764205" y="1776424"/>
              <a:ext cx="2746939" cy="19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83" y="15087"/>
                  </a:moveTo>
                  <a:cubicBezTo>
                    <a:pt x="4251" y="15036"/>
                    <a:pt x="4404" y="14956"/>
                    <a:pt x="4544" y="14848"/>
                  </a:cubicBezTo>
                  <a:lnTo>
                    <a:pt x="4544" y="15348"/>
                  </a:lnTo>
                  <a:cubicBezTo>
                    <a:pt x="4383" y="15268"/>
                    <a:pt x="4229" y="15212"/>
                    <a:pt x="4083" y="15183"/>
                  </a:cubicBezTo>
                  <a:cubicBezTo>
                    <a:pt x="4083" y="15183"/>
                    <a:pt x="4083" y="15087"/>
                    <a:pt x="4083" y="15087"/>
                  </a:cubicBezTo>
                  <a:close/>
                  <a:moveTo>
                    <a:pt x="20021" y="0"/>
                  </a:moveTo>
                  <a:lnTo>
                    <a:pt x="6124" y="0"/>
                  </a:lnTo>
                  <a:cubicBezTo>
                    <a:pt x="5251" y="0"/>
                    <a:pt x="4544" y="1159"/>
                    <a:pt x="4544" y="2591"/>
                  </a:cubicBezTo>
                  <a:lnTo>
                    <a:pt x="4544" y="10720"/>
                  </a:lnTo>
                  <a:cubicBezTo>
                    <a:pt x="4342" y="10572"/>
                    <a:pt x="4098" y="10449"/>
                    <a:pt x="3811" y="10355"/>
                  </a:cubicBezTo>
                  <a:cubicBezTo>
                    <a:pt x="3474" y="10243"/>
                    <a:pt x="3082" y="10187"/>
                    <a:pt x="2633" y="10187"/>
                  </a:cubicBezTo>
                  <a:cubicBezTo>
                    <a:pt x="2172" y="10187"/>
                    <a:pt x="1717" y="10257"/>
                    <a:pt x="1269" y="10396"/>
                  </a:cubicBezTo>
                  <a:cubicBezTo>
                    <a:pt x="821" y="10534"/>
                    <a:pt x="466" y="10678"/>
                    <a:pt x="205" y="10828"/>
                  </a:cubicBezTo>
                  <a:lnTo>
                    <a:pt x="205" y="13030"/>
                  </a:lnTo>
                  <a:lnTo>
                    <a:pt x="382" y="13030"/>
                  </a:lnTo>
                  <a:cubicBezTo>
                    <a:pt x="709" y="12753"/>
                    <a:pt x="1048" y="12540"/>
                    <a:pt x="1398" y="12392"/>
                  </a:cubicBezTo>
                  <a:cubicBezTo>
                    <a:pt x="1748" y="12245"/>
                    <a:pt x="2072" y="12170"/>
                    <a:pt x="2371" y="12170"/>
                  </a:cubicBezTo>
                  <a:cubicBezTo>
                    <a:pt x="2492" y="12170"/>
                    <a:pt x="2637" y="12185"/>
                    <a:pt x="2805" y="12211"/>
                  </a:cubicBezTo>
                  <a:cubicBezTo>
                    <a:pt x="2974" y="12239"/>
                    <a:pt x="3120" y="12294"/>
                    <a:pt x="3244" y="12375"/>
                  </a:cubicBezTo>
                  <a:cubicBezTo>
                    <a:pt x="3355" y="12448"/>
                    <a:pt x="3447" y="12547"/>
                    <a:pt x="3520" y="12672"/>
                  </a:cubicBezTo>
                  <a:cubicBezTo>
                    <a:pt x="3594" y="12796"/>
                    <a:pt x="3630" y="12961"/>
                    <a:pt x="3630" y="13166"/>
                  </a:cubicBezTo>
                  <a:cubicBezTo>
                    <a:pt x="3630" y="13443"/>
                    <a:pt x="3595" y="13653"/>
                    <a:pt x="3525" y="13796"/>
                  </a:cubicBezTo>
                  <a:cubicBezTo>
                    <a:pt x="3455" y="13940"/>
                    <a:pt x="3350" y="14054"/>
                    <a:pt x="3210" y="14140"/>
                  </a:cubicBezTo>
                  <a:cubicBezTo>
                    <a:pt x="3077" y="14222"/>
                    <a:pt x="2915" y="14274"/>
                    <a:pt x="2724" y="14296"/>
                  </a:cubicBezTo>
                  <a:cubicBezTo>
                    <a:pt x="2533" y="14321"/>
                    <a:pt x="2313" y="14331"/>
                    <a:pt x="2066" y="14331"/>
                  </a:cubicBezTo>
                  <a:lnTo>
                    <a:pt x="1660" y="14331"/>
                  </a:lnTo>
                  <a:lnTo>
                    <a:pt x="1660" y="16144"/>
                  </a:lnTo>
                  <a:lnTo>
                    <a:pt x="2051" y="16144"/>
                  </a:lnTo>
                  <a:cubicBezTo>
                    <a:pt x="2239" y="16144"/>
                    <a:pt x="2442" y="16147"/>
                    <a:pt x="2662" y="16154"/>
                  </a:cubicBezTo>
                  <a:cubicBezTo>
                    <a:pt x="2881" y="16161"/>
                    <a:pt x="3069" y="16200"/>
                    <a:pt x="3225" y="16274"/>
                  </a:cubicBezTo>
                  <a:cubicBezTo>
                    <a:pt x="3380" y="16342"/>
                    <a:pt x="3506" y="16456"/>
                    <a:pt x="3602" y="16617"/>
                  </a:cubicBezTo>
                  <a:cubicBezTo>
                    <a:pt x="3697" y="16778"/>
                    <a:pt x="3744" y="17008"/>
                    <a:pt x="3744" y="17303"/>
                  </a:cubicBezTo>
                  <a:cubicBezTo>
                    <a:pt x="3744" y="17607"/>
                    <a:pt x="3709" y="17839"/>
                    <a:pt x="3640" y="18001"/>
                  </a:cubicBezTo>
                  <a:cubicBezTo>
                    <a:pt x="3570" y="18162"/>
                    <a:pt x="3476" y="18299"/>
                    <a:pt x="3358" y="18413"/>
                  </a:cubicBezTo>
                  <a:cubicBezTo>
                    <a:pt x="3209" y="18558"/>
                    <a:pt x="3026" y="18654"/>
                    <a:pt x="2810" y="18696"/>
                  </a:cubicBezTo>
                  <a:cubicBezTo>
                    <a:pt x="2594" y="18739"/>
                    <a:pt x="2393" y="18762"/>
                    <a:pt x="2209" y="18762"/>
                  </a:cubicBezTo>
                  <a:cubicBezTo>
                    <a:pt x="1894" y="18762"/>
                    <a:pt x="1546" y="18675"/>
                    <a:pt x="1166" y="18503"/>
                  </a:cubicBezTo>
                  <a:cubicBezTo>
                    <a:pt x="786" y="18329"/>
                    <a:pt x="460" y="18125"/>
                    <a:pt x="186" y="17888"/>
                  </a:cubicBezTo>
                  <a:lnTo>
                    <a:pt x="0" y="17888"/>
                  </a:lnTo>
                  <a:lnTo>
                    <a:pt x="0" y="20118"/>
                  </a:lnTo>
                  <a:cubicBezTo>
                    <a:pt x="264" y="20282"/>
                    <a:pt x="606" y="20428"/>
                    <a:pt x="1028" y="20560"/>
                  </a:cubicBezTo>
                  <a:cubicBezTo>
                    <a:pt x="1449" y="20692"/>
                    <a:pt x="1954" y="20758"/>
                    <a:pt x="2543" y="20758"/>
                  </a:cubicBezTo>
                  <a:cubicBezTo>
                    <a:pt x="3058" y="20758"/>
                    <a:pt x="3496" y="20682"/>
                    <a:pt x="3857" y="20530"/>
                  </a:cubicBezTo>
                  <a:cubicBezTo>
                    <a:pt x="4159" y="20402"/>
                    <a:pt x="4428" y="20227"/>
                    <a:pt x="4665" y="20004"/>
                  </a:cubicBezTo>
                  <a:cubicBezTo>
                    <a:pt x="4903" y="20941"/>
                    <a:pt x="5466" y="21600"/>
                    <a:pt x="6124" y="21600"/>
                  </a:cubicBezTo>
                  <a:lnTo>
                    <a:pt x="20021" y="21600"/>
                  </a:lnTo>
                  <a:cubicBezTo>
                    <a:pt x="20893" y="21600"/>
                    <a:pt x="21600" y="20440"/>
                    <a:pt x="21600" y="19009"/>
                  </a:cubicBezTo>
                  <a:lnTo>
                    <a:pt x="21600" y="2591"/>
                  </a:lnTo>
                  <a:cubicBezTo>
                    <a:pt x="21600" y="1159"/>
                    <a:pt x="20893" y="0"/>
                    <a:pt x="2002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ctangle 14"/>
            <p:cNvSpPr/>
            <p:nvPr/>
          </p:nvSpPr>
          <p:spPr>
            <a:xfrm>
              <a:off x="8709418" y="2075173"/>
              <a:ext cx="1499078" cy="498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algn="ctr"/>
              <a:r>
                <a:rPr lang="zh-CN" altLang="en-US" sz="18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8486989" y="2682378"/>
              <a:ext cx="1872972" cy="7214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t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请替换文字内容复制你的内容到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此请输入文字请输入文字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Group 58"/>
            <p:cNvGrpSpPr/>
            <p:nvPr/>
          </p:nvGrpSpPr>
          <p:grpSpPr>
            <a:xfrm>
              <a:off x="8331966" y="4049023"/>
              <a:ext cx="2126163" cy="432858"/>
              <a:chOff x="8331966" y="4049023"/>
              <a:chExt cx="2126163" cy="432858"/>
            </a:xfrm>
          </p:grpSpPr>
          <p:sp>
            <p:nvSpPr>
              <p:cNvPr id="46" name="Oval 59"/>
              <p:cNvSpPr/>
              <p:nvPr/>
            </p:nvSpPr>
            <p:spPr>
              <a:xfrm>
                <a:off x="8373326" y="4049023"/>
                <a:ext cx="82721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60"/>
              <p:cNvSpPr/>
              <p:nvPr/>
            </p:nvSpPr>
            <p:spPr>
              <a:xfrm>
                <a:off x="8331966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Oval 61"/>
              <p:cNvSpPr/>
              <p:nvPr/>
            </p:nvSpPr>
            <p:spPr>
              <a:xfrm>
                <a:off x="8593542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62"/>
              <p:cNvSpPr/>
              <p:nvPr/>
            </p:nvSpPr>
            <p:spPr>
              <a:xfrm>
                <a:off x="8547712" y="4139785"/>
                <a:ext cx="169914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Oval 63"/>
              <p:cNvSpPr/>
              <p:nvPr/>
            </p:nvSpPr>
            <p:spPr>
              <a:xfrm>
                <a:off x="8809290" y="4049023"/>
                <a:ext cx="79368" cy="82615"/>
              </a:xfrm>
              <a:prstGeom prst="ellipse">
                <a:avLst/>
              </a:prstGeom>
              <a:solidFill>
                <a:schemeClr val="bg1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4"/>
              <p:cNvSpPr/>
              <p:nvPr/>
            </p:nvSpPr>
            <p:spPr>
              <a:xfrm>
                <a:off x="8767929" y="4139785"/>
                <a:ext cx="166562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Oval 65"/>
              <p:cNvSpPr/>
              <p:nvPr/>
            </p:nvSpPr>
            <p:spPr>
              <a:xfrm>
                <a:off x="9029506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66"/>
              <p:cNvSpPr/>
              <p:nvPr/>
            </p:nvSpPr>
            <p:spPr>
              <a:xfrm>
                <a:off x="8983675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Oval 67"/>
              <p:cNvSpPr/>
              <p:nvPr/>
            </p:nvSpPr>
            <p:spPr>
              <a:xfrm>
                <a:off x="9245251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68"/>
              <p:cNvSpPr/>
              <p:nvPr/>
            </p:nvSpPr>
            <p:spPr>
              <a:xfrm>
                <a:off x="9199420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Oval 69"/>
              <p:cNvSpPr/>
              <p:nvPr/>
            </p:nvSpPr>
            <p:spPr>
              <a:xfrm>
                <a:off x="9460998" y="4049023"/>
                <a:ext cx="8383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70"/>
              <p:cNvSpPr/>
              <p:nvPr/>
            </p:nvSpPr>
            <p:spPr>
              <a:xfrm>
                <a:off x="9419639" y="4139785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Oval 71"/>
              <p:cNvSpPr/>
              <p:nvPr/>
            </p:nvSpPr>
            <p:spPr>
              <a:xfrm>
                <a:off x="9681214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72"/>
              <p:cNvSpPr/>
              <p:nvPr/>
            </p:nvSpPr>
            <p:spPr>
              <a:xfrm>
                <a:off x="9635383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429" y="0"/>
                      <a:pt x="8429" y="0"/>
                      <a:pt x="8429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3688" y="10116"/>
                      <a:pt x="3688" y="9570"/>
                    </a:cubicBezTo>
                    <a:cubicBezTo>
                      <a:pt x="3688" y="5742"/>
                      <a:pt x="3688" y="5742"/>
                      <a:pt x="3688" y="5742"/>
                    </a:cubicBezTo>
                    <a:cubicBezTo>
                      <a:pt x="3688" y="3828"/>
                      <a:pt x="3688" y="3828"/>
                      <a:pt x="3688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117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Oval 73"/>
              <p:cNvSpPr/>
              <p:nvPr/>
            </p:nvSpPr>
            <p:spPr>
              <a:xfrm>
                <a:off x="9896958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74"/>
              <p:cNvSpPr/>
              <p:nvPr/>
            </p:nvSpPr>
            <p:spPr>
              <a:xfrm>
                <a:off x="9851128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66" y="0"/>
                      <a:pt x="15278" y="0"/>
                    </a:cubicBezTo>
                    <a:cubicBezTo>
                      <a:pt x="9483" y="0"/>
                      <a:pt x="9483" y="0"/>
                      <a:pt x="9483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3161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5268" y="3828"/>
                      <a:pt x="5268" y="3828"/>
                      <a:pt x="5268" y="3828"/>
                    </a:cubicBezTo>
                    <a:cubicBezTo>
                      <a:pt x="5268" y="6015"/>
                      <a:pt x="5268" y="6015"/>
                      <a:pt x="5268" y="6015"/>
                    </a:cubicBezTo>
                    <a:cubicBezTo>
                      <a:pt x="5268" y="10116"/>
                      <a:pt x="5268" y="10116"/>
                      <a:pt x="5268" y="10116"/>
                    </a:cubicBezTo>
                    <a:cubicBezTo>
                      <a:pt x="5268" y="10663"/>
                      <a:pt x="5268" y="10663"/>
                      <a:pt x="5268" y="10663"/>
                    </a:cubicBezTo>
                    <a:cubicBezTo>
                      <a:pt x="5268" y="20233"/>
                      <a:pt x="5268" y="20233"/>
                      <a:pt x="5268" y="20233"/>
                    </a:cubicBezTo>
                    <a:cubicBezTo>
                      <a:pt x="5268" y="21053"/>
                      <a:pt x="6322" y="21600"/>
                      <a:pt x="7902" y="21600"/>
                    </a:cubicBezTo>
                    <a:cubicBezTo>
                      <a:pt x="8956" y="21600"/>
                      <a:pt x="10537" y="21053"/>
                      <a:pt x="10537" y="20233"/>
                    </a:cubicBezTo>
                    <a:cubicBezTo>
                      <a:pt x="10537" y="10663"/>
                      <a:pt x="10537" y="10663"/>
                      <a:pt x="10537" y="10663"/>
                    </a:cubicBezTo>
                    <a:cubicBezTo>
                      <a:pt x="11590" y="10663"/>
                      <a:pt x="11590" y="10663"/>
                      <a:pt x="11590" y="10663"/>
                    </a:cubicBezTo>
                    <a:cubicBezTo>
                      <a:pt x="11590" y="20233"/>
                      <a:pt x="11590" y="20233"/>
                      <a:pt x="11590" y="20233"/>
                    </a:cubicBezTo>
                    <a:cubicBezTo>
                      <a:pt x="11590" y="21053"/>
                      <a:pt x="12644" y="21600"/>
                      <a:pt x="14224" y="21600"/>
                    </a:cubicBezTo>
                    <a:cubicBezTo>
                      <a:pt x="15278" y="21600"/>
                      <a:pt x="16859" y="21053"/>
                      <a:pt x="16859" y="20233"/>
                    </a:cubicBezTo>
                    <a:cubicBezTo>
                      <a:pt x="16859" y="10663"/>
                      <a:pt x="16859" y="10663"/>
                      <a:pt x="16859" y="10663"/>
                    </a:cubicBezTo>
                    <a:cubicBezTo>
                      <a:pt x="16859" y="10116"/>
                      <a:pt x="16859" y="10116"/>
                      <a:pt x="16859" y="10116"/>
                    </a:cubicBezTo>
                    <a:cubicBezTo>
                      <a:pt x="16859" y="6015"/>
                      <a:pt x="16859" y="6015"/>
                      <a:pt x="16859" y="6015"/>
                    </a:cubicBezTo>
                    <a:cubicBezTo>
                      <a:pt x="16859" y="3828"/>
                      <a:pt x="16859" y="3828"/>
                      <a:pt x="16859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Oval 75"/>
              <p:cNvSpPr/>
              <p:nvPr/>
            </p:nvSpPr>
            <p:spPr>
              <a:xfrm>
                <a:off x="10112706" y="4049025"/>
                <a:ext cx="83838" cy="82614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76"/>
              <p:cNvSpPr/>
              <p:nvPr/>
            </p:nvSpPr>
            <p:spPr>
              <a:xfrm>
                <a:off x="10071346" y="4139786"/>
                <a:ext cx="166561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Oval 77"/>
              <p:cNvSpPr/>
              <p:nvPr/>
            </p:nvSpPr>
            <p:spPr>
              <a:xfrm>
                <a:off x="10332926" y="4049023"/>
                <a:ext cx="79368" cy="82615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78"/>
              <p:cNvSpPr/>
              <p:nvPr/>
            </p:nvSpPr>
            <p:spPr>
              <a:xfrm>
                <a:off x="10287096" y="4139785"/>
                <a:ext cx="171033" cy="342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solidFill>
                  <a:srgbClr val="DCDEE0"/>
                </a:solidFill>
                <a:prstDash val="solid"/>
                <a:round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97"/>
            <p:cNvGrpSpPr/>
            <p:nvPr/>
          </p:nvGrpSpPr>
          <p:grpSpPr>
            <a:xfrm>
              <a:off x="8331966" y="4050165"/>
              <a:ext cx="818276" cy="432859"/>
              <a:chOff x="0" y="0"/>
              <a:chExt cx="1636539" cy="865712"/>
            </a:xfrm>
          </p:grpSpPr>
          <p:sp>
            <p:nvSpPr>
              <p:cNvPr id="22" name="Oval 98"/>
              <p:cNvSpPr/>
              <p:nvPr/>
            </p:nvSpPr>
            <p:spPr>
              <a:xfrm>
                <a:off x="82720" y="0"/>
                <a:ext cx="165441" cy="165229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99"/>
              <p:cNvSpPr/>
              <p:nvPr/>
            </p:nvSpPr>
            <p:spPr>
              <a:xfrm>
                <a:off x="0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100"/>
              <p:cNvSpPr/>
              <p:nvPr/>
            </p:nvSpPr>
            <p:spPr>
              <a:xfrm>
                <a:off x="523152" y="0"/>
                <a:ext cx="158735" cy="165229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01"/>
              <p:cNvSpPr/>
              <p:nvPr/>
            </p:nvSpPr>
            <p:spPr>
              <a:xfrm>
                <a:off x="431491" y="181521"/>
                <a:ext cx="339827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439" y="0"/>
                      <a:pt x="15278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8956" y="0"/>
                      <a:pt x="8956" y="0"/>
                      <a:pt x="8956" y="0"/>
                    </a:cubicBezTo>
                    <a:cubicBezTo>
                      <a:pt x="6322" y="0"/>
                      <a:pt x="6322" y="0"/>
                      <a:pt x="6322" y="0"/>
                    </a:cubicBezTo>
                    <a:cubicBezTo>
                      <a:pt x="2634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54" y="10663"/>
                      <a:pt x="2107" y="10663"/>
                    </a:cubicBezTo>
                    <a:cubicBezTo>
                      <a:pt x="3161" y="10663"/>
                      <a:pt x="4215" y="10116"/>
                      <a:pt x="4215" y="9570"/>
                    </a:cubicBezTo>
                    <a:cubicBezTo>
                      <a:pt x="4215" y="5742"/>
                      <a:pt x="4215" y="5742"/>
                      <a:pt x="4215" y="5742"/>
                    </a:cubicBezTo>
                    <a:cubicBezTo>
                      <a:pt x="4215" y="3828"/>
                      <a:pt x="4215" y="3828"/>
                      <a:pt x="4215" y="3828"/>
                    </a:cubicBezTo>
                    <a:cubicBezTo>
                      <a:pt x="4741" y="3828"/>
                      <a:pt x="4741" y="3828"/>
                      <a:pt x="4741" y="3828"/>
                    </a:cubicBezTo>
                    <a:cubicBezTo>
                      <a:pt x="4741" y="6015"/>
                      <a:pt x="4741" y="6015"/>
                      <a:pt x="4741" y="6015"/>
                    </a:cubicBezTo>
                    <a:cubicBezTo>
                      <a:pt x="4741" y="10116"/>
                      <a:pt x="4741" y="10116"/>
                      <a:pt x="4741" y="10116"/>
                    </a:cubicBezTo>
                    <a:cubicBezTo>
                      <a:pt x="4741" y="10663"/>
                      <a:pt x="4741" y="10663"/>
                      <a:pt x="4741" y="10663"/>
                    </a:cubicBezTo>
                    <a:cubicBezTo>
                      <a:pt x="4741" y="20233"/>
                      <a:pt x="4741" y="20233"/>
                      <a:pt x="4741" y="20233"/>
                    </a:cubicBezTo>
                    <a:cubicBezTo>
                      <a:pt x="4741" y="21053"/>
                      <a:pt x="6322" y="21600"/>
                      <a:pt x="7376" y="21600"/>
                    </a:cubicBezTo>
                    <a:cubicBezTo>
                      <a:pt x="8956" y="21600"/>
                      <a:pt x="10010" y="21053"/>
                      <a:pt x="10010" y="20233"/>
                    </a:cubicBezTo>
                    <a:cubicBezTo>
                      <a:pt x="10010" y="10663"/>
                      <a:pt x="10010" y="10663"/>
                      <a:pt x="10010" y="10663"/>
                    </a:cubicBezTo>
                    <a:cubicBezTo>
                      <a:pt x="11063" y="10663"/>
                      <a:pt x="11063" y="10663"/>
                      <a:pt x="11063" y="10663"/>
                    </a:cubicBezTo>
                    <a:cubicBezTo>
                      <a:pt x="11063" y="20233"/>
                      <a:pt x="11063" y="20233"/>
                      <a:pt x="11063" y="20233"/>
                    </a:cubicBezTo>
                    <a:cubicBezTo>
                      <a:pt x="11063" y="21053"/>
                      <a:pt x="12644" y="21600"/>
                      <a:pt x="13698" y="21600"/>
                    </a:cubicBezTo>
                    <a:cubicBezTo>
                      <a:pt x="15278" y="21600"/>
                      <a:pt x="16332" y="21053"/>
                      <a:pt x="16332" y="20233"/>
                    </a:cubicBezTo>
                    <a:cubicBezTo>
                      <a:pt x="16332" y="10663"/>
                      <a:pt x="16332" y="10663"/>
                      <a:pt x="16332" y="10663"/>
                    </a:cubicBezTo>
                    <a:cubicBezTo>
                      <a:pt x="16332" y="10116"/>
                      <a:pt x="16332" y="10116"/>
                      <a:pt x="16332" y="10116"/>
                    </a:cubicBezTo>
                    <a:cubicBezTo>
                      <a:pt x="16332" y="6015"/>
                      <a:pt x="16332" y="6015"/>
                      <a:pt x="16332" y="6015"/>
                    </a:cubicBezTo>
                    <a:cubicBezTo>
                      <a:pt x="16332" y="3828"/>
                      <a:pt x="16332" y="3828"/>
                      <a:pt x="16332" y="3828"/>
                    </a:cubicBezTo>
                    <a:cubicBezTo>
                      <a:pt x="17385" y="3828"/>
                      <a:pt x="17385" y="3828"/>
                      <a:pt x="17385" y="3828"/>
                    </a:cubicBezTo>
                    <a:cubicBezTo>
                      <a:pt x="17385" y="5742"/>
                      <a:pt x="17385" y="5742"/>
                      <a:pt x="17385" y="5742"/>
                    </a:cubicBezTo>
                    <a:cubicBezTo>
                      <a:pt x="17385" y="9570"/>
                      <a:pt x="17385" y="9570"/>
                      <a:pt x="17385" y="9570"/>
                    </a:cubicBezTo>
                    <a:cubicBezTo>
                      <a:pt x="17385" y="10116"/>
                      <a:pt x="18439" y="10663"/>
                      <a:pt x="19493" y="10663"/>
                    </a:cubicBezTo>
                    <a:cubicBezTo>
                      <a:pt x="20546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02"/>
              <p:cNvSpPr/>
              <p:nvPr/>
            </p:nvSpPr>
            <p:spPr>
              <a:xfrm>
                <a:off x="954645" y="0"/>
                <a:ext cx="158736" cy="165229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03"/>
              <p:cNvSpPr/>
              <p:nvPr/>
            </p:nvSpPr>
            <p:spPr>
              <a:xfrm>
                <a:off x="87192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12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5940" y="0"/>
                      <a:pt x="5940" y="0"/>
                      <a:pt x="594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540" y="10663"/>
                      <a:pt x="1620" y="10663"/>
                    </a:cubicBezTo>
                    <a:cubicBezTo>
                      <a:pt x="270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360" y="10663"/>
                      <a:pt x="19440" y="10663"/>
                    </a:cubicBezTo>
                    <a:cubicBezTo>
                      <a:pt x="2052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Oval 104"/>
              <p:cNvSpPr/>
              <p:nvPr/>
            </p:nvSpPr>
            <p:spPr>
              <a:xfrm>
                <a:off x="1395078" y="0"/>
                <a:ext cx="158736" cy="165229"/>
              </a:xfrm>
              <a:prstGeom prst="ellipse">
                <a:avLst/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05"/>
              <p:cNvSpPr/>
              <p:nvPr/>
            </p:nvSpPr>
            <p:spPr>
              <a:xfrm>
                <a:off x="1303417" y="181521"/>
                <a:ext cx="333122" cy="6841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281"/>
                    </a:moveTo>
                    <a:cubicBezTo>
                      <a:pt x="21600" y="1641"/>
                      <a:pt x="18900" y="0"/>
                      <a:pt x="15660" y="0"/>
                    </a:cubicBezTo>
                    <a:cubicBezTo>
                      <a:pt x="9180" y="0"/>
                      <a:pt x="9180" y="0"/>
                      <a:pt x="9180" y="0"/>
                    </a:cubicBezTo>
                    <a:cubicBezTo>
                      <a:pt x="8640" y="0"/>
                      <a:pt x="8640" y="0"/>
                      <a:pt x="8640" y="0"/>
                    </a:cubicBezTo>
                    <a:cubicBezTo>
                      <a:pt x="6480" y="0"/>
                      <a:pt x="6480" y="0"/>
                      <a:pt x="6480" y="0"/>
                    </a:cubicBezTo>
                    <a:cubicBezTo>
                      <a:pt x="2700" y="0"/>
                      <a:pt x="0" y="1641"/>
                      <a:pt x="0" y="3281"/>
                    </a:cubicBezTo>
                    <a:cubicBezTo>
                      <a:pt x="0" y="3281"/>
                      <a:pt x="0" y="3281"/>
                      <a:pt x="0" y="3281"/>
                    </a:cubicBezTo>
                    <a:cubicBezTo>
                      <a:pt x="0" y="9570"/>
                      <a:pt x="0" y="9570"/>
                      <a:pt x="0" y="9570"/>
                    </a:cubicBezTo>
                    <a:cubicBezTo>
                      <a:pt x="0" y="10116"/>
                      <a:pt x="1080" y="10663"/>
                      <a:pt x="2160" y="10663"/>
                    </a:cubicBezTo>
                    <a:cubicBezTo>
                      <a:pt x="3240" y="10663"/>
                      <a:pt x="3780" y="10116"/>
                      <a:pt x="3780" y="9570"/>
                    </a:cubicBezTo>
                    <a:cubicBezTo>
                      <a:pt x="3780" y="5742"/>
                      <a:pt x="3780" y="5742"/>
                      <a:pt x="3780" y="5742"/>
                    </a:cubicBezTo>
                    <a:cubicBezTo>
                      <a:pt x="3780" y="3828"/>
                      <a:pt x="3780" y="3828"/>
                      <a:pt x="3780" y="3828"/>
                    </a:cubicBezTo>
                    <a:cubicBezTo>
                      <a:pt x="4860" y="3828"/>
                      <a:pt x="4860" y="3828"/>
                      <a:pt x="4860" y="3828"/>
                    </a:cubicBezTo>
                    <a:cubicBezTo>
                      <a:pt x="4860" y="6015"/>
                      <a:pt x="4860" y="6015"/>
                      <a:pt x="4860" y="6015"/>
                    </a:cubicBezTo>
                    <a:cubicBezTo>
                      <a:pt x="4860" y="10116"/>
                      <a:pt x="4860" y="10116"/>
                      <a:pt x="4860" y="10116"/>
                    </a:cubicBezTo>
                    <a:cubicBezTo>
                      <a:pt x="4860" y="10663"/>
                      <a:pt x="4860" y="10663"/>
                      <a:pt x="4860" y="10663"/>
                    </a:cubicBezTo>
                    <a:cubicBezTo>
                      <a:pt x="4860" y="20233"/>
                      <a:pt x="4860" y="20233"/>
                      <a:pt x="4860" y="20233"/>
                    </a:cubicBezTo>
                    <a:cubicBezTo>
                      <a:pt x="4860" y="21053"/>
                      <a:pt x="5940" y="21600"/>
                      <a:pt x="7560" y="21600"/>
                    </a:cubicBezTo>
                    <a:cubicBezTo>
                      <a:pt x="9180" y="21600"/>
                      <a:pt x="10260" y="21053"/>
                      <a:pt x="10260" y="20233"/>
                    </a:cubicBezTo>
                    <a:cubicBezTo>
                      <a:pt x="10260" y="10663"/>
                      <a:pt x="10260" y="10663"/>
                      <a:pt x="10260" y="10663"/>
                    </a:cubicBezTo>
                    <a:cubicBezTo>
                      <a:pt x="11340" y="10663"/>
                      <a:pt x="11340" y="10663"/>
                      <a:pt x="11340" y="10663"/>
                    </a:cubicBezTo>
                    <a:cubicBezTo>
                      <a:pt x="11340" y="20233"/>
                      <a:pt x="11340" y="20233"/>
                      <a:pt x="11340" y="20233"/>
                    </a:cubicBezTo>
                    <a:cubicBezTo>
                      <a:pt x="11340" y="21053"/>
                      <a:pt x="12420" y="21600"/>
                      <a:pt x="14040" y="21600"/>
                    </a:cubicBezTo>
                    <a:cubicBezTo>
                      <a:pt x="15660" y="21600"/>
                      <a:pt x="16740" y="21053"/>
                      <a:pt x="16740" y="20233"/>
                    </a:cubicBezTo>
                    <a:cubicBezTo>
                      <a:pt x="16740" y="10663"/>
                      <a:pt x="16740" y="10663"/>
                      <a:pt x="16740" y="10663"/>
                    </a:cubicBezTo>
                    <a:cubicBezTo>
                      <a:pt x="16740" y="10116"/>
                      <a:pt x="16740" y="10116"/>
                      <a:pt x="16740" y="10116"/>
                    </a:cubicBezTo>
                    <a:cubicBezTo>
                      <a:pt x="16740" y="6015"/>
                      <a:pt x="16740" y="6015"/>
                      <a:pt x="16740" y="6015"/>
                    </a:cubicBezTo>
                    <a:cubicBezTo>
                      <a:pt x="16740" y="3828"/>
                      <a:pt x="16740" y="3828"/>
                      <a:pt x="16740" y="3828"/>
                    </a:cubicBezTo>
                    <a:cubicBezTo>
                      <a:pt x="17820" y="3828"/>
                      <a:pt x="17820" y="3828"/>
                      <a:pt x="17820" y="3828"/>
                    </a:cubicBezTo>
                    <a:cubicBezTo>
                      <a:pt x="17820" y="5742"/>
                      <a:pt x="17820" y="5742"/>
                      <a:pt x="17820" y="5742"/>
                    </a:cubicBezTo>
                    <a:cubicBezTo>
                      <a:pt x="17820" y="9570"/>
                      <a:pt x="17820" y="9570"/>
                      <a:pt x="17820" y="9570"/>
                    </a:cubicBezTo>
                    <a:cubicBezTo>
                      <a:pt x="17820" y="10116"/>
                      <a:pt x="18900" y="10663"/>
                      <a:pt x="19980" y="10663"/>
                    </a:cubicBezTo>
                    <a:cubicBezTo>
                      <a:pt x="21060" y="10663"/>
                      <a:pt x="21600" y="10116"/>
                      <a:pt x="21600" y="9570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ubicBezTo>
                      <a:pt x="21600" y="3281"/>
                      <a:pt x="21600" y="3281"/>
                      <a:pt x="21600" y="328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1"/>
          <p:cNvSpPr/>
          <p:nvPr>
            <p:custDataLst>
              <p:tags r:id="rId2"/>
            </p:custDataLst>
          </p:nvPr>
        </p:nvSpPr>
        <p:spPr>
          <a:xfrm>
            <a:off x="735893" y="1736812"/>
            <a:ext cx="10736969" cy="3016278"/>
          </a:xfrm>
          <a:prstGeom prst="rect">
            <a:avLst/>
          </a:prstGeom>
          <a:blipFill dpi="0" rotWithShape="1">
            <a:blip r:embed="rId10"/>
            <a:srcRect/>
            <a:stretch>
              <a:fillRect t="-68540" b="-6854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千图设计师MC：ID 29795607库_矩形 8"/>
          <p:cNvSpPr/>
          <p:nvPr>
            <p:custDataLst>
              <p:tags r:id="rId3"/>
            </p:custDataLst>
          </p:nvPr>
        </p:nvSpPr>
        <p:spPr>
          <a:xfrm>
            <a:off x="1055440" y="4894015"/>
            <a:ext cx="2817014" cy="9273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请输入文字请输入文字</a:t>
            </a:r>
            <a:endParaRPr lang="zh-CN" altLang="en-US" sz="1100" dirty="0"/>
          </a:p>
        </p:txBody>
      </p:sp>
      <p:sp>
        <p:nvSpPr>
          <p:cNvPr id="12" name="千图设计师MC：ID 29795607库_矩形 9"/>
          <p:cNvSpPr/>
          <p:nvPr>
            <p:custDataLst>
              <p:tags r:id="rId4"/>
            </p:custDataLst>
          </p:nvPr>
        </p:nvSpPr>
        <p:spPr>
          <a:xfrm>
            <a:off x="8497588" y="4894015"/>
            <a:ext cx="2817014" cy="9273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请输入文字请输入文字</a:t>
            </a:r>
            <a:endParaRPr lang="zh-CN" altLang="en-US" sz="1100" dirty="0"/>
          </a:p>
        </p:txBody>
      </p:sp>
      <p:sp>
        <p:nvSpPr>
          <p:cNvPr id="13" name="千图设计师MC：ID 29795607库_矩形 10"/>
          <p:cNvSpPr/>
          <p:nvPr>
            <p:custDataLst>
              <p:tags r:id="rId5"/>
            </p:custDataLst>
          </p:nvPr>
        </p:nvSpPr>
        <p:spPr>
          <a:xfrm>
            <a:off x="4776514" y="4894015"/>
            <a:ext cx="2817014" cy="9273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请替换文字内容复制你的内容到此</a:t>
            </a:r>
            <a:br>
              <a:rPr lang="zh-CN" altLang="en-US" sz="1100" dirty="0"/>
            </a:br>
            <a:r>
              <a:rPr lang="zh-CN" altLang="en-US" sz="1100" dirty="0" smtClean="0"/>
              <a:t>请输入文字请输入文字</a:t>
            </a:r>
            <a:endParaRPr lang="zh-CN" altLang="en-US" sz="1100" dirty="0"/>
          </a:p>
        </p:txBody>
      </p:sp>
      <p:grpSp>
        <p:nvGrpSpPr>
          <p:cNvPr id="20" name="千图设计师MC：ID 29795607库_组合 19"/>
          <p:cNvGrpSpPr/>
          <p:nvPr>
            <p:custDataLst>
              <p:tags r:id="rId6"/>
            </p:custDataLst>
          </p:nvPr>
        </p:nvGrpSpPr>
        <p:grpSpPr>
          <a:xfrm>
            <a:off x="5021815" y="1307739"/>
            <a:ext cx="2326413" cy="1724473"/>
            <a:chOff x="5021815" y="1307739"/>
            <a:chExt cx="2326413" cy="1724473"/>
          </a:xfrm>
        </p:grpSpPr>
        <p:sp>
          <p:nvSpPr>
            <p:cNvPr id="6" name="Rectangle 3"/>
            <p:cNvSpPr/>
            <p:nvPr/>
          </p:nvSpPr>
          <p:spPr>
            <a:xfrm>
              <a:off x="5021815" y="1736812"/>
              <a:ext cx="2326413" cy="1295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5"/>
            <p:cNvSpPr/>
            <p:nvPr/>
          </p:nvSpPr>
          <p:spPr>
            <a:xfrm>
              <a:off x="5554079" y="1307739"/>
              <a:ext cx="126188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5462753" y="2637371"/>
              <a:ext cx="1444537" cy="25391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7" name="Freeform: Shape 14"/>
            <p:cNvSpPr/>
            <p:nvPr/>
          </p:nvSpPr>
          <p:spPr bwMode="auto">
            <a:xfrm>
              <a:off x="5904098" y="2025468"/>
              <a:ext cx="561846" cy="43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5"/>
                  </a:cubicBezTo>
                  <a:cubicBezTo>
                    <a:pt x="21470" y="796"/>
                    <a:pt x="21599" y="1175"/>
                    <a:pt x="21599" y="1615"/>
                  </a:cubicBezTo>
                  <a:lnTo>
                    <a:pt x="21599" y="19984"/>
                  </a:lnTo>
                  <a:cubicBezTo>
                    <a:pt x="21599" y="20419"/>
                    <a:pt x="21470" y="20803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70" y="21599"/>
                  </a:lnTo>
                  <a:cubicBezTo>
                    <a:pt x="1003" y="21599"/>
                    <a:pt x="683" y="21441"/>
                    <a:pt x="411" y="21121"/>
                  </a:cubicBezTo>
                  <a:cubicBezTo>
                    <a:pt x="137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5"/>
                    <a:pt x="137" y="796"/>
                    <a:pt x="411" y="475"/>
                  </a:cubicBezTo>
                  <a:cubicBezTo>
                    <a:pt x="683" y="158"/>
                    <a:pt x="1003" y="0"/>
                    <a:pt x="1370" y="0"/>
                  </a:cubicBezTo>
                  <a:lnTo>
                    <a:pt x="20263" y="0"/>
                  </a:lnTo>
                  <a:close/>
                  <a:moveTo>
                    <a:pt x="19805" y="2162"/>
                  </a:moveTo>
                  <a:lnTo>
                    <a:pt x="1804" y="2162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2162"/>
                  </a:lnTo>
                  <a:close/>
                  <a:moveTo>
                    <a:pt x="5978" y="17886"/>
                  </a:moveTo>
                  <a:lnTo>
                    <a:pt x="3598" y="17886"/>
                  </a:lnTo>
                  <a:lnTo>
                    <a:pt x="3598" y="12784"/>
                  </a:lnTo>
                  <a:lnTo>
                    <a:pt x="5978" y="12784"/>
                  </a:lnTo>
                  <a:lnTo>
                    <a:pt x="5978" y="17886"/>
                  </a:lnTo>
                  <a:close/>
                  <a:moveTo>
                    <a:pt x="9961" y="17886"/>
                  </a:moveTo>
                  <a:lnTo>
                    <a:pt x="7606" y="17886"/>
                  </a:lnTo>
                  <a:lnTo>
                    <a:pt x="7606" y="6973"/>
                  </a:lnTo>
                  <a:lnTo>
                    <a:pt x="9961" y="6973"/>
                  </a:lnTo>
                  <a:lnTo>
                    <a:pt x="9961" y="17886"/>
                  </a:lnTo>
                  <a:close/>
                  <a:moveTo>
                    <a:pt x="14018" y="17886"/>
                  </a:moveTo>
                  <a:lnTo>
                    <a:pt x="11638" y="17886"/>
                  </a:lnTo>
                  <a:lnTo>
                    <a:pt x="11638" y="9561"/>
                  </a:lnTo>
                  <a:lnTo>
                    <a:pt x="14018" y="9561"/>
                  </a:lnTo>
                  <a:lnTo>
                    <a:pt x="14018" y="17886"/>
                  </a:lnTo>
                  <a:close/>
                  <a:moveTo>
                    <a:pt x="18001" y="17886"/>
                  </a:moveTo>
                  <a:lnTo>
                    <a:pt x="15621" y="17886"/>
                  </a:lnTo>
                  <a:lnTo>
                    <a:pt x="15621" y="4920"/>
                  </a:lnTo>
                  <a:lnTo>
                    <a:pt x="18001" y="4920"/>
                  </a:lnTo>
                  <a:lnTo>
                    <a:pt x="18001" y="178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千图设计师MC：ID 29795607库_组合 20"/>
          <p:cNvGrpSpPr/>
          <p:nvPr>
            <p:custDataLst>
              <p:tags r:id="rId7"/>
            </p:custDataLst>
          </p:nvPr>
        </p:nvGrpSpPr>
        <p:grpSpPr>
          <a:xfrm>
            <a:off x="8742889" y="1307740"/>
            <a:ext cx="2326413" cy="1724472"/>
            <a:chOff x="8742889" y="1307740"/>
            <a:chExt cx="2326413" cy="1724472"/>
          </a:xfrm>
        </p:grpSpPr>
        <p:sp>
          <p:nvSpPr>
            <p:cNvPr id="7" name="Rectangle 4"/>
            <p:cNvSpPr/>
            <p:nvPr/>
          </p:nvSpPr>
          <p:spPr>
            <a:xfrm>
              <a:off x="8742889" y="1736812"/>
              <a:ext cx="2326413" cy="1295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6"/>
            <p:cNvSpPr/>
            <p:nvPr/>
          </p:nvSpPr>
          <p:spPr>
            <a:xfrm>
              <a:off x="9275153" y="1307740"/>
              <a:ext cx="126188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6" name="Rectangle 13"/>
            <p:cNvSpPr/>
            <p:nvPr/>
          </p:nvSpPr>
          <p:spPr>
            <a:xfrm>
              <a:off x="9183827" y="2625897"/>
              <a:ext cx="1444537" cy="25391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9650711" y="2025468"/>
              <a:ext cx="510769" cy="43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8"/>
            </p:custDataLst>
          </p:nvPr>
        </p:nvGrpSpPr>
        <p:grpSpPr>
          <a:xfrm>
            <a:off x="1300741" y="1315797"/>
            <a:ext cx="2326413" cy="1716415"/>
            <a:chOff x="1300741" y="1315797"/>
            <a:chExt cx="2326413" cy="1716415"/>
          </a:xfrm>
        </p:grpSpPr>
        <p:sp>
          <p:nvSpPr>
            <p:cNvPr id="5" name="Rectangle 2"/>
            <p:cNvSpPr/>
            <p:nvPr/>
          </p:nvSpPr>
          <p:spPr>
            <a:xfrm>
              <a:off x="1300741" y="1736812"/>
              <a:ext cx="2326413" cy="129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7"/>
            <p:cNvSpPr/>
            <p:nvPr/>
          </p:nvSpPr>
          <p:spPr>
            <a:xfrm>
              <a:off x="1833005" y="1315797"/>
              <a:ext cx="1261885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5" name="Rectangle 12"/>
            <p:cNvSpPr/>
            <p:nvPr/>
          </p:nvSpPr>
          <p:spPr>
            <a:xfrm>
              <a:off x="1741679" y="2625897"/>
              <a:ext cx="1444537" cy="253916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2208460" y="1933428"/>
              <a:ext cx="510975" cy="533128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设计师MC：ID 29795607库_组合 1"/>
          <p:cNvGrpSpPr/>
          <p:nvPr>
            <p:custDataLst>
              <p:tags r:id="rId2"/>
            </p:custDataLst>
          </p:nvPr>
        </p:nvGrpSpPr>
        <p:grpSpPr>
          <a:xfrm>
            <a:off x="1523492" y="1628800"/>
            <a:ext cx="3661643" cy="3761661"/>
            <a:chOff x="1523492" y="1628800"/>
            <a:chExt cx="3661643" cy="3761661"/>
          </a:xfrm>
        </p:grpSpPr>
        <p:sp>
          <p:nvSpPr>
            <p:cNvPr id="4" name="Freeform: Shape 4"/>
            <p:cNvSpPr/>
            <p:nvPr/>
          </p:nvSpPr>
          <p:spPr bwMode="auto">
            <a:xfrm>
              <a:off x="2597695" y="3197892"/>
              <a:ext cx="1810688" cy="1337883"/>
            </a:xfrm>
            <a:custGeom>
              <a:avLst/>
              <a:gdLst>
                <a:gd name="T0" fmla="*/ 8318 w 11152"/>
                <a:gd name="T1" fmla="*/ 1102 h 8242"/>
                <a:gd name="T2" fmla="*/ 8411 w 11152"/>
                <a:gd name="T3" fmla="*/ 787 h 8242"/>
                <a:gd name="T4" fmla="*/ 8442 w 11152"/>
                <a:gd name="T5" fmla="*/ 374 h 8242"/>
                <a:gd name="T6" fmla="*/ 8371 w 11152"/>
                <a:gd name="T7" fmla="*/ 124 h 8242"/>
                <a:gd name="T8" fmla="*/ 8710 w 11152"/>
                <a:gd name="T9" fmla="*/ 11 h 8242"/>
                <a:gd name="T10" fmla="*/ 9052 w 11152"/>
                <a:gd name="T11" fmla="*/ 44 h 8242"/>
                <a:gd name="T12" fmla="*/ 9237 w 11152"/>
                <a:gd name="T13" fmla="*/ 158 h 8242"/>
                <a:gd name="T14" fmla="*/ 9390 w 11152"/>
                <a:gd name="T15" fmla="*/ 370 h 8242"/>
                <a:gd name="T16" fmla="*/ 9656 w 11152"/>
                <a:gd name="T17" fmla="*/ 690 h 8242"/>
                <a:gd name="T18" fmla="*/ 9884 w 11152"/>
                <a:gd name="T19" fmla="*/ 982 h 8242"/>
                <a:gd name="T20" fmla="*/ 10107 w 11152"/>
                <a:gd name="T21" fmla="*/ 1001 h 8242"/>
                <a:gd name="T22" fmla="*/ 10335 w 11152"/>
                <a:gd name="T23" fmla="*/ 1162 h 8242"/>
                <a:gd name="T24" fmla="*/ 10436 w 11152"/>
                <a:gd name="T25" fmla="*/ 1354 h 8242"/>
                <a:gd name="T26" fmla="*/ 10763 w 11152"/>
                <a:gd name="T27" fmla="*/ 1427 h 8242"/>
                <a:gd name="T28" fmla="*/ 10988 w 11152"/>
                <a:gd name="T29" fmla="*/ 1195 h 8242"/>
                <a:gd name="T30" fmla="*/ 11111 w 11152"/>
                <a:gd name="T31" fmla="*/ 1474 h 8242"/>
                <a:gd name="T32" fmla="*/ 11127 w 11152"/>
                <a:gd name="T33" fmla="*/ 1758 h 8242"/>
                <a:gd name="T34" fmla="*/ 11105 w 11152"/>
                <a:gd name="T35" fmla="*/ 2027 h 8242"/>
                <a:gd name="T36" fmla="*/ 10821 w 11152"/>
                <a:gd name="T37" fmla="*/ 2177 h 8242"/>
                <a:gd name="T38" fmla="*/ 10908 w 11152"/>
                <a:gd name="T39" fmla="*/ 2626 h 8242"/>
                <a:gd name="T40" fmla="*/ 10073 w 11152"/>
                <a:gd name="T41" fmla="*/ 3563 h 8242"/>
                <a:gd name="T42" fmla="*/ 9662 w 11152"/>
                <a:gd name="T43" fmla="*/ 3805 h 8242"/>
                <a:gd name="T44" fmla="*/ 9666 w 11152"/>
                <a:gd name="T45" fmla="*/ 3711 h 8242"/>
                <a:gd name="T46" fmla="*/ 9673 w 11152"/>
                <a:gd name="T47" fmla="*/ 3436 h 8242"/>
                <a:gd name="T48" fmla="*/ 9281 w 11152"/>
                <a:gd name="T49" fmla="*/ 3565 h 8242"/>
                <a:gd name="T50" fmla="*/ 8977 w 11152"/>
                <a:gd name="T51" fmla="*/ 3876 h 8242"/>
                <a:gd name="T52" fmla="*/ 9222 w 11152"/>
                <a:gd name="T53" fmla="*/ 4096 h 8242"/>
                <a:gd name="T54" fmla="*/ 9496 w 11152"/>
                <a:gd name="T55" fmla="*/ 4107 h 8242"/>
                <a:gd name="T56" fmla="*/ 9893 w 11152"/>
                <a:gd name="T57" fmla="*/ 4177 h 8242"/>
                <a:gd name="T58" fmla="*/ 9675 w 11152"/>
                <a:gd name="T59" fmla="*/ 4346 h 8242"/>
                <a:gd name="T60" fmla="*/ 9465 w 11152"/>
                <a:gd name="T61" fmla="*/ 4597 h 8242"/>
                <a:gd name="T62" fmla="*/ 9749 w 11152"/>
                <a:gd name="T63" fmla="*/ 5132 h 8242"/>
                <a:gd name="T64" fmla="*/ 9835 w 11152"/>
                <a:gd name="T65" fmla="*/ 5418 h 8242"/>
                <a:gd name="T66" fmla="*/ 9536 w 11152"/>
                <a:gd name="T67" fmla="*/ 5377 h 8242"/>
                <a:gd name="T68" fmla="*/ 9965 w 11152"/>
                <a:gd name="T69" fmla="*/ 5700 h 8242"/>
                <a:gd name="T70" fmla="*/ 9962 w 11152"/>
                <a:gd name="T71" fmla="*/ 5773 h 8242"/>
                <a:gd name="T72" fmla="*/ 10114 w 11152"/>
                <a:gd name="T73" fmla="*/ 5904 h 8242"/>
                <a:gd name="T74" fmla="*/ 10075 w 11152"/>
                <a:gd name="T75" fmla="*/ 6070 h 8242"/>
                <a:gd name="T76" fmla="*/ 9999 w 11152"/>
                <a:gd name="T77" fmla="*/ 6268 h 8242"/>
                <a:gd name="T78" fmla="*/ 9950 w 11152"/>
                <a:gd name="T79" fmla="*/ 6474 h 8242"/>
                <a:gd name="T80" fmla="*/ 9841 w 11152"/>
                <a:gd name="T81" fmla="*/ 6631 h 8242"/>
                <a:gd name="T82" fmla="*/ 9839 w 11152"/>
                <a:gd name="T83" fmla="*/ 6827 h 8242"/>
                <a:gd name="T84" fmla="*/ 9723 w 11152"/>
                <a:gd name="T85" fmla="*/ 6878 h 8242"/>
                <a:gd name="T86" fmla="*/ 9605 w 11152"/>
                <a:gd name="T87" fmla="*/ 7048 h 8242"/>
                <a:gd name="T88" fmla="*/ 9486 w 11152"/>
                <a:gd name="T89" fmla="*/ 7163 h 8242"/>
                <a:gd name="T90" fmla="*/ 9277 w 11152"/>
                <a:gd name="T91" fmla="*/ 7357 h 8242"/>
                <a:gd name="T92" fmla="*/ 9025 w 11152"/>
                <a:gd name="T93" fmla="*/ 7437 h 8242"/>
                <a:gd name="T94" fmla="*/ 8853 w 11152"/>
                <a:gd name="T95" fmla="*/ 7487 h 8242"/>
                <a:gd name="T96" fmla="*/ 8520 w 11152"/>
                <a:gd name="T97" fmla="*/ 7619 h 8242"/>
                <a:gd name="T98" fmla="*/ 8402 w 11152"/>
                <a:gd name="T99" fmla="*/ 7675 h 8242"/>
                <a:gd name="T100" fmla="*/ 8330 w 11152"/>
                <a:gd name="T101" fmla="*/ 7816 h 8242"/>
                <a:gd name="T102" fmla="*/ 8151 w 11152"/>
                <a:gd name="T103" fmla="*/ 7609 h 8242"/>
                <a:gd name="T104" fmla="*/ 6860 w 11152"/>
                <a:gd name="T105" fmla="*/ 7778 h 8242"/>
                <a:gd name="T106" fmla="*/ 9512 w 11152"/>
                <a:gd name="T107" fmla="*/ 7204 h 8242"/>
                <a:gd name="T108" fmla="*/ 10150 w 11152"/>
                <a:gd name="T109" fmla="*/ 5792 h 8242"/>
                <a:gd name="T110" fmla="*/ 10164 w 11152"/>
                <a:gd name="T111" fmla="*/ 7514 h 8242"/>
                <a:gd name="T112" fmla="*/ 10286 w 11152"/>
                <a:gd name="T113" fmla="*/ 6902 h 8242"/>
                <a:gd name="T114" fmla="*/ 10025 w 11152"/>
                <a:gd name="T115" fmla="*/ 7062 h 8242"/>
                <a:gd name="T116" fmla="*/ 10137 w 11152"/>
                <a:gd name="T117" fmla="*/ 7494 h 8242"/>
                <a:gd name="T118" fmla="*/ 8311 w 11152"/>
                <a:gd name="T119" fmla="*/ 7901 h 8242"/>
                <a:gd name="T120" fmla="*/ 8344 w 11152"/>
                <a:gd name="T121" fmla="*/ 8231 h 8242"/>
                <a:gd name="T122" fmla="*/ 8462 w 11152"/>
                <a:gd name="T123" fmla="*/ 7879 h 8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152" h="8242">
                  <a:moveTo>
                    <a:pt x="3380" y="1747"/>
                  </a:moveTo>
                  <a:lnTo>
                    <a:pt x="3429" y="1747"/>
                  </a:lnTo>
                  <a:lnTo>
                    <a:pt x="3464" y="1759"/>
                  </a:lnTo>
                  <a:lnTo>
                    <a:pt x="3493" y="1760"/>
                  </a:lnTo>
                  <a:lnTo>
                    <a:pt x="5000" y="1805"/>
                  </a:lnTo>
                  <a:lnTo>
                    <a:pt x="7682" y="1513"/>
                  </a:lnTo>
                  <a:lnTo>
                    <a:pt x="8013" y="1168"/>
                  </a:lnTo>
                  <a:lnTo>
                    <a:pt x="8082" y="1144"/>
                  </a:lnTo>
                  <a:lnTo>
                    <a:pt x="8106" y="1148"/>
                  </a:lnTo>
                  <a:lnTo>
                    <a:pt x="8111" y="1161"/>
                  </a:lnTo>
                  <a:lnTo>
                    <a:pt x="8142" y="1155"/>
                  </a:lnTo>
                  <a:lnTo>
                    <a:pt x="8193" y="1162"/>
                  </a:lnTo>
                  <a:lnTo>
                    <a:pt x="8217" y="1182"/>
                  </a:lnTo>
                  <a:lnTo>
                    <a:pt x="8237" y="1179"/>
                  </a:lnTo>
                  <a:lnTo>
                    <a:pt x="8318" y="1102"/>
                  </a:lnTo>
                  <a:lnTo>
                    <a:pt x="8357" y="1074"/>
                  </a:lnTo>
                  <a:lnTo>
                    <a:pt x="8418" y="1064"/>
                  </a:lnTo>
                  <a:lnTo>
                    <a:pt x="8444" y="1038"/>
                  </a:lnTo>
                  <a:lnTo>
                    <a:pt x="8455" y="1006"/>
                  </a:lnTo>
                  <a:lnTo>
                    <a:pt x="8447" y="971"/>
                  </a:lnTo>
                  <a:lnTo>
                    <a:pt x="8435" y="962"/>
                  </a:lnTo>
                  <a:lnTo>
                    <a:pt x="8421" y="973"/>
                  </a:lnTo>
                  <a:lnTo>
                    <a:pt x="8408" y="962"/>
                  </a:lnTo>
                  <a:lnTo>
                    <a:pt x="8392" y="959"/>
                  </a:lnTo>
                  <a:lnTo>
                    <a:pt x="8389" y="912"/>
                  </a:lnTo>
                  <a:lnTo>
                    <a:pt x="8398" y="898"/>
                  </a:lnTo>
                  <a:lnTo>
                    <a:pt x="8397" y="848"/>
                  </a:lnTo>
                  <a:lnTo>
                    <a:pt x="8385" y="817"/>
                  </a:lnTo>
                  <a:lnTo>
                    <a:pt x="8391" y="798"/>
                  </a:lnTo>
                  <a:lnTo>
                    <a:pt x="8411" y="787"/>
                  </a:lnTo>
                  <a:lnTo>
                    <a:pt x="8415" y="755"/>
                  </a:lnTo>
                  <a:lnTo>
                    <a:pt x="8395" y="733"/>
                  </a:lnTo>
                  <a:lnTo>
                    <a:pt x="8390" y="696"/>
                  </a:lnTo>
                  <a:lnTo>
                    <a:pt x="8396" y="678"/>
                  </a:lnTo>
                  <a:lnTo>
                    <a:pt x="8379" y="649"/>
                  </a:lnTo>
                  <a:lnTo>
                    <a:pt x="8381" y="621"/>
                  </a:lnTo>
                  <a:lnTo>
                    <a:pt x="8400" y="586"/>
                  </a:lnTo>
                  <a:lnTo>
                    <a:pt x="8422" y="569"/>
                  </a:lnTo>
                  <a:lnTo>
                    <a:pt x="8429" y="530"/>
                  </a:lnTo>
                  <a:lnTo>
                    <a:pt x="8452" y="496"/>
                  </a:lnTo>
                  <a:lnTo>
                    <a:pt x="8472" y="480"/>
                  </a:lnTo>
                  <a:lnTo>
                    <a:pt x="8474" y="439"/>
                  </a:lnTo>
                  <a:lnTo>
                    <a:pt x="8467" y="419"/>
                  </a:lnTo>
                  <a:lnTo>
                    <a:pt x="8467" y="393"/>
                  </a:lnTo>
                  <a:lnTo>
                    <a:pt x="8442" y="374"/>
                  </a:lnTo>
                  <a:lnTo>
                    <a:pt x="8429" y="342"/>
                  </a:lnTo>
                  <a:lnTo>
                    <a:pt x="8404" y="301"/>
                  </a:lnTo>
                  <a:lnTo>
                    <a:pt x="8384" y="296"/>
                  </a:lnTo>
                  <a:lnTo>
                    <a:pt x="8360" y="307"/>
                  </a:lnTo>
                  <a:lnTo>
                    <a:pt x="8322" y="330"/>
                  </a:lnTo>
                  <a:lnTo>
                    <a:pt x="8305" y="327"/>
                  </a:lnTo>
                  <a:lnTo>
                    <a:pt x="8293" y="314"/>
                  </a:lnTo>
                  <a:lnTo>
                    <a:pt x="8293" y="272"/>
                  </a:lnTo>
                  <a:lnTo>
                    <a:pt x="8305" y="257"/>
                  </a:lnTo>
                  <a:lnTo>
                    <a:pt x="8305" y="240"/>
                  </a:lnTo>
                  <a:lnTo>
                    <a:pt x="8318" y="222"/>
                  </a:lnTo>
                  <a:lnTo>
                    <a:pt x="8327" y="190"/>
                  </a:lnTo>
                  <a:lnTo>
                    <a:pt x="8353" y="161"/>
                  </a:lnTo>
                  <a:lnTo>
                    <a:pt x="8353" y="140"/>
                  </a:lnTo>
                  <a:lnTo>
                    <a:pt x="8371" y="124"/>
                  </a:lnTo>
                  <a:lnTo>
                    <a:pt x="8416" y="118"/>
                  </a:lnTo>
                  <a:lnTo>
                    <a:pt x="8436" y="111"/>
                  </a:lnTo>
                  <a:lnTo>
                    <a:pt x="8459" y="110"/>
                  </a:lnTo>
                  <a:lnTo>
                    <a:pt x="8465" y="104"/>
                  </a:lnTo>
                  <a:lnTo>
                    <a:pt x="8490" y="106"/>
                  </a:lnTo>
                  <a:lnTo>
                    <a:pt x="8515" y="96"/>
                  </a:lnTo>
                  <a:lnTo>
                    <a:pt x="8529" y="69"/>
                  </a:lnTo>
                  <a:lnTo>
                    <a:pt x="8558" y="69"/>
                  </a:lnTo>
                  <a:lnTo>
                    <a:pt x="8578" y="47"/>
                  </a:lnTo>
                  <a:lnTo>
                    <a:pt x="8615" y="54"/>
                  </a:lnTo>
                  <a:lnTo>
                    <a:pt x="8637" y="50"/>
                  </a:lnTo>
                  <a:lnTo>
                    <a:pt x="8671" y="51"/>
                  </a:lnTo>
                  <a:lnTo>
                    <a:pt x="8687" y="37"/>
                  </a:lnTo>
                  <a:lnTo>
                    <a:pt x="8700" y="37"/>
                  </a:lnTo>
                  <a:lnTo>
                    <a:pt x="8710" y="11"/>
                  </a:lnTo>
                  <a:lnTo>
                    <a:pt x="8759" y="5"/>
                  </a:lnTo>
                  <a:lnTo>
                    <a:pt x="8768" y="0"/>
                  </a:lnTo>
                  <a:lnTo>
                    <a:pt x="8788" y="5"/>
                  </a:lnTo>
                  <a:lnTo>
                    <a:pt x="8814" y="7"/>
                  </a:lnTo>
                  <a:lnTo>
                    <a:pt x="8838" y="25"/>
                  </a:lnTo>
                  <a:lnTo>
                    <a:pt x="8892" y="30"/>
                  </a:lnTo>
                  <a:lnTo>
                    <a:pt x="8915" y="48"/>
                  </a:lnTo>
                  <a:lnTo>
                    <a:pt x="8921" y="63"/>
                  </a:lnTo>
                  <a:lnTo>
                    <a:pt x="8960" y="63"/>
                  </a:lnTo>
                  <a:lnTo>
                    <a:pt x="8983" y="56"/>
                  </a:lnTo>
                  <a:lnTo>
                    <a:pt x="8993" y="67"/>
                  </a:lnTo>
                  <a:lnTo>
                    <a:pt x="9024" y="81"/>
                  </a:lnTo>
                  <a:lnTo>
                    <a:pt x="9038" y="75"/>
                  </a:lnTo>
                  <a:lnTo>
                    <a:pt x="9035" y="55"/>
                  </a:lnTo>
                  <a:lnTo>
                    <a:pt x="9052" y="44"/>
                  </a:lnTo>
                  <a:lnTo>
                    <a:pt x="9066" y="51"/>
                  </a:lnTo>
                  <a:lnTo>
                    <a:pt x="9091" y="51"/>
                  </a:lnTo>
                  <a:lnTo>
                    <a:pt x="9103" y="45"/>
                  </a:lnTo>
                  <a:lnTo>
                    <a:pt x="9121" y="65"/>
                  </a:lnTo>
                  <a:lnTo>
                    <a:pt x="9138" y="63"/>
                  </a:lnTo>
                  <a:lnTo>
                    <a:pt x="9161" y="71"/>
                  </a:lnTo>
                  <a:lnTo>
                    <a:pt x="9171" y="87"/>
                  </a:lnTo>
                  <a:lnTo>
                    <a:pt x="9167" y="104"/>
                  </a:lnTo>
                  <a:lnTo>
                    <a:pt x="9172" y="121"/>
                  </a:lnTo>
                  <a:lnTo>
                    <a:pt x="9191" y="123"/>
                  </a:lnTo>
                  <a:lnTo>
                    <a:pt x="9200" y="136"/>
                  </a:lnTo>
                  <a:lnTo>
                    <a:pt x="9217" y="121"/>
                  </a:lnTo>
                  <a:lnTo>
                    <a:pt x="9240" y="127"/>
                  </a:lnTo>
                  <a:lnTo>
                    <a:pt x="9246" y="142"/>
                  </a:lnTo>
                  <a:lnTo>
                    <a:pt x="9237" y="158"/>
                  </a:lnTo>
                  <a:lnTo>
                    <a:pt x="9245" y="174"/>
                  </a:lnTo>
                  <a:lnTo>
                    <a:pt x="9273" y="182"/>
                  </a:lnTo>
                  <a:lnTo>
                    <a:pt x="9289" y="179"/>
                  </a:lnTo>
                  <a:lnTo>
                    <a:pt x="9301" y="190"/>
                  </a:lnTo>
                  <a:lnTo>
                    <a:pt x="9301" y="207"/>
                  </a:lnTo>
                  <a:lnTo>
                    <a:pt x="9319" y="216"/>
                  </a:lnTo>
                  <a:lnTo>
                    <a:pt x="9330" y="236"/>
                  </a:lnTo>
                  <a:lnTo>
                    <a:pt x="9332" y="259"/>
                  </a:lnTo>
                  <a:lnTo>
                    <a:pt x="9340" y="280"/>
                  </a:lnTo>
                  <a:lnTo>
                    <a:pt x="9340" y="296"/>
                  </a:lnTo>
                  <a:lnTo>
                    <a:pt x="9348" y="308"/>
                  </a:lnTo>
                  <a:lnTo>
                    <a:pt x="9392" y="310"/>
                  </a:lnTo>
                  <a:lnTo>
                    <a:pt x="9396" y="329"/>
                  </a:lnTo>
                  <a:lnTo>
                    <a:pt x="9387" y="352"/>
                  </a:lnTo>
                  <a:lnTo>
                    <a:pt x="9390" y="370"/>
                  </a:lnTo>
                  <a:lnTo>
                    <a:pt x="9429" y="394"/>
                  </a:lnTo>
                  <a:lnTo>
                    <a:pt x="9443" y="423"/>
                  </a:lnTo>
                  <a:lnTo>
                    <a:pt x="9465" y="449"/>
                  </a:lnTo>
                  <a:lnTo>
                    <a:pt x="9471" y="474"/>
                  </a:lnTo>
                  <a:lnTo>
                    <a:pt x="9487" y="482"/>
                  </a:lnTo>
                  <a:lnTo>
                    <a:pt x="9499" y="511"/>
                  </a:lnTo>
                  <a:lnTo>
                    <a:pt x="9520" y="528"/>
                  </a:lnTo>
                  <a:lnTo>
                    <a:pt x="9519" y="542"/>
                  </a:lnTo>
                  <a:lnTo>
                    <a:pt x="9514" y="561"/>
                  </a:lnTo>
                  <a:lnTo>
                    <a:pt x="9524" y="567"/>
                  </a:lnTo>
                  <a:lnTo>
                    <a:pt x="9541" y="558"/>
                  </a:lnTo>
                  <a:lnTo>
                    <a:pt x="9557" y="585"/>
                  </a:lnTo>
                  <a:lnTo>
                    <a:pt x="9561" y="607"/>
                  </a:lnTo>
                  <a:lnTo>
                    <a:pt x="9594" y="650"/>
                  </a:lnTo>
                  <a:lnTo>
                    <a:pt x="9656" y="690"/>
                  </a:lnTo>
                  <a:lnTo>
                    <a:pt x="9666" y="722"/>
                  </a:lnTo>
                  <a:lnTo>
                    <a:pt x="9673" y="757"/>
                  </a:lnTo>
                  <a:lnTo>
                    <a:pt x="9686" y="767"/>
                  </a:lnTo>
                  <a:lnTo>
                    <a:pt x="9688" y="802"/>
                  </a:lnTo>
                  <a:lnTo>
                    <a:pt x="9707" y="813"/>
                  </a:lnTo>
                  <a:lnTo>
                    <a:pt x="9726" y="816"/>
                  </a:lnTo>
                  <a:lnTo>
                    <a:pt x="9733" y="846"/>
                  </a:lnTo>
                  <a:lnTo>
                    <a:pt x="9730" y="870"/>
                  </a:lnTo>
                  <a:lnTo>
                    <a:pt x="9748" y="903"/>
                  </a:lnTo>
                  <a:lnTo>
                    <a:pt x="9786" y="943"/>
                  </a:lnTo>
                  <a:lnTo>
                    <a:pt x="9815" y="952"/>
                  </a:lnTo>
                  <a:lnTo>
                    <a:pt x="9828" y="975"/>
                  </a:lnTo>
                  <a:lnTo>
                    <a:pt x="9849" y="979"/>
                  </a:lnTo>
                  <a:lnTo>
                    <a:pt x="9867" y="973"/>
                  </a:lnTo>
                  <a:lnTo>
                    <a:pt x="9884" y="982"/>
                  </a:lnTo>
                  <a:lnTo>
                    <a:pt x="9897" y="975"/>
                  </a:lnTo>
                  <a:lnTo>
                    <a:pt x="9933" y="980"/>
                  </a:lnTo>
                  <a:lnTo>
                    <a:pt x="9952" y="964"/>
                  </a:lnTo>
                  <a:lnTo>
                    <a:pt x="9975" y="964"/>
                  </a:lnTo>
                  <a:lnTo>
                    <a:pt x="9975" y="974"/>
                  </a:lnTo>
                  <a:lnTo>
                    <a:pt x="9961" y="988"/>
                  </a:lnTo>
                  <a:lnTo>
                    <a:pt x="9972" y="998"/>
                  </a:lnTo>
                  <a:lnTo>
                    <a:pt x="10010" y="1001"/>
                  </a:lnTo>
                  <a:lnTo>
                    <a:pt x="10028" y="1011"/>
                  </a:lnTo>
                  <a:lnTo>
                    <a:pt x="10039" y="1024"/>
                  </a:lnTo>
                  <a:lnTo>
                    <a:pt x="10060" y="1037"/>
                  </a:lnTo>
                  <a:lnTo>
                    <a:pt x="10065" y="1024"/>
                  </a:lnTo>
                  <a:lnTo>
                    <a:pt x="10082" y="1017"/>
                  </a:lnTo>
                  <a:lnTo>
                    <a:pt x="10100" y="1022"/>
                  </a:lnTo>
                  <a:lnTo>
                    <a:pt x="10107" y="1001"/>
                  </a:lnTo>
                  <a:lnTo>
                    <a:pt x="10124" y="999"/>
                  </a:lnTo>
                  <a:lnTo>
                    <a:pt x="10137" y="1012"/>
                  </a:lnTo>
                  <a:lnTo>
                    <a:pt x="10144" y="1031"/>
                  </a:lnTo>
                  <a:lnTo>
                    <a:pt x="10161" y="1052"/>
                  </a:lnTo>
                  <a:lnTo>
                    <a:pt x="10180" y="1054"/>
                  </a:lnTo>
                  <a:lnTo>
                    <a:pt x="10185" y="1070"/>
                  </a:lnTo>
                  <a:lnTo>
                    <a:pt x="10204" y="1086"/>
                  </a:lnTo>
                  <a:lnTo>
                    <a:pt x="10213" y="1085"/>
                  </a:lnTo>
                  <a:lnTo>
                    <a:pt x="10228" y="1101"/>
                  </a:lnTo>
                  <a:lnTo>
                    <a:pt x="10232" y="1118"/>
                  </a:lnTo>
                  <a:lnTo>
                    <a:pt x="10269" y="1134"/>
                  </a:lnTo>
                  <a:lnTo>
                    <a:pt x="10278" y="1142"/>
                  </a:lnTo>
                  <a:lnTo>
                    <a:pt x="10294" y="1144"/>
                  </a:lnTo>
                  <a:lnTo>
                    <a:pt x="10312" y="1158"/>
                  </a:lnTo>
                  <a:lnTo>
                    <a:pt x="10335" y="1162"/>
                  </a:lnTo>
                  <a:lnTo>
                    <a:pt x="10354" y="1157"/>
                  </a:lnTo>
                  <a:lnTo>
                    <a:pt x="10373" y="1155"/>
                  </a:lnTo>
                  <a:lnTo>
                    <a:pt x="10392" y="1141"/>
                  </a:lnTo>
                  <a:lnTo>
                    <a:pt x="10405" y="1138"/>
                  </a:lnTo>
                  <a:lnTo>
                    <a:pt x="10418" y="1144"/>
                  </a:lnTo>
                  <a:lnTo>
                    <a:pt x="10414" y="1167"/>
                  </a:lnTo>
                  <a:lnTo>
                    <a:pt x="10400" y="1187"/>
                  </a:lnTo>
                  <a:lnTo>
                    <a:pt x="10401" y="1211"/>
                  </a:lnTo>
                  <a:lnTo>
                    <a:pt x="10404" y="1231"/>
                  </a:lnTo>
                  <a:lnTo>
                    <a:pt x="10432" y="1229"/>
                  </a:lnTo>
                  <a:lnTo>
                    <a:pt x="10439" y="1259"/>
                  </a:lnTo>
                  <a:lnTo>
                    <a:pt x="10449" y="1287"/>
                  </a:lnTo>
                  <a:lnTo>
                    <a:pt x="10444" y="1319"/>
                  </a:lnTo>
                  <a:lnTo>
                    <a:pt x="10436" y="1329"/>
                  </a:lnTo>
                  <a:lnTo>
                    <a:pt x="10436" y="1354"/>
                  </a:lnTo>
                  <a:lnTo>
                    <a:pt x="10469" y="1395"/>
                  </a:lnTo>
                  <a:lnTo>
                    <a:pt x="10483" y="1404"/>
                  </a:lnTo>
                  <a:lnTo>
                    <a:pt x="10511" y="1438"/>
                  </a:lnTo>
                  <a:lnTo>
                    <a:pt x="10519" y="1456"/>
                  </a:lnTo>
                  <a:lnTo>
                    <a:pt x="10546" y="1449"/>
                  </a:lnTo>
                  <a:lnTo>
                    <a:pt x="10568" y="1432"/>
                  </a:lnTo>
                  <a:lnTo>
                    <a:pt x="10593" y="1432"/>
                  </a:lnTo>
                  <a:lnTo>
                    <a:pt x="10608" y="1455"/>
                  </a:lnTo>
                  <a:lnTo>
                    <a:pt x="10617" y="1477"/>
                  </a:lnTo>
                  <a:lnTo>
                    <a:pt x="10638" y="1470"/>
                  </a:lnTo>
                  <a:lnTo>
                    <a:pt x="10652" y="1456"/>
                  </a:lnTo>
                  <a:lnTo>
                    <a:pt x="10676" y="1462"/>
                  </a:lnTo>
                  <a:lnTo>
                    <a:pt x="10693" y="1456"/>
                  </a:lnTo>
                  <a:lnTo>
                    <a:pt x="10741" y="1447"/>
                  </a:lnTo>
                  <a:lnTo>
                    <a:pt x="10763" y="1427"/>
                  </a:lnTo>
                  <a:lnTo>
                    <a:pt x="10780" y="1419"/>
                  </a:lnTo>
                  <a:lnTo>
                    <a:pt x="10778" y="1400"/>
                  </a:lnTo>
                  <a:lnTo>
                    <a:pt x="10786" y="1368"/>
                  </a:lnTo>
                  <a:lnTo>
                    <a:pt x="10809" y="1357"/>
                  </a:lnTo>
                  <a:lnTo>
                    <a:pt x="10809" y="1330"/>
                  </a:lnTo>
                  <a:lnTo>
                    <a:pt x="10819" y="1305"/>
                  </a:lnTo>
                  <a:lnTo>
                    <a:pt x="10841" y="1302"/>
                  </a:lnTo>
                  <a:lnTo>
                    <a:pt x="10875" y="1302"/>
                  </a:lnTo>
                  <a:lnTo>
                    <a:pt x="10885" y="1268"/>
                  </a:lnTo>
                  <a:lnTo>
                    <a:pt x="10902" y="1264"/>
                  </a:lnTo>
                  <a:lnTo>
                    <a:pt x="10920" y="1258"/>
                  </a:lnTo>
                  <a:lnTo>
                    <a:pt x="10924" y="1232"/>
                  </a:lnTo>
                  <a:lnTo>
                    <a:pt x="10943" y="1215"/>
                  </a:lnTo>
                  <a:lnTo>
                    <a:pt x="10971" y="1212"/>
                  </a:lnTo>
                  <a:lnTo>
                    <a:pt x="10988" y="1195"/>
                  </a:lnTo>
                  <a:lnTo>
                    <a:pt x="11021" y="1207"/>
                  </a:lnTo>
                  <a:lnTo>
                    <a:pt x="11039" y="1221"/>
                  </a:lnTo>
                  <a:lnTo>
                    <a:pt x="11067" y="1222"/>
                  </a:lnTo>
                  <a:lnTo>
                    <a:pt x="11077" y="1241"/>
                  </a:lnTo>
                  <a:lnTo>
                    <a:pt x="11095" y="1272"/>
                  </a:lnTo>
                  <a:lnTo>
                    <a:pt x="11077" y="1288"/>
                  </a:lnTo>
                  <a:lnTo>
                    <a:pt x="11083" y="1306"/>
                  </a:lnTo>
                  <a:lnTo>
                    <a:pt x="11112" y="1337"/>
                  </a:lnTo>
                  <a:lnTo>
                    <a:pt x="11115" y="1361"/>
                  </a:lnTo>
                  <a:lnTo>
                    <a:pt x="11132" y="1378"/>
                  </a:lnTo>
                  <a:lnTo>
                    <a:pt x="11152" y="1390"/>
                  </a:lnTo>
                  <a:lnTo>
                    <a:pt x="11145" y="1426"/>
                  </a:lnTo>
                  <a:lnTo>
                    <a:pt x="11144" y="1456"/>
                  </a:lnTo>
                  <a:lnTo>
                    <a:pt x="11137" y="1469"/>
                  </a:lnTo>
                  <a:lnTo>
                    <a:pt x="11111" y="1474"/>
                  </a:lnTo>
                  <a:lnTo>
                    <a:pt x="11087" y="1503"/>
                  </a:lnTo>
                  <a:lnTo>
                    <a:pt x="11087" y="1518"/>
                  </a:lnTo>
                  <a:lnTo>
                    <a:pt x="11103" y="1539"/>
                  </a:lnTo>
                  <a:lnTo>
                    <a:pt x="11110" y="1547"/>
                  </a:lnTo>
                  <a:lnTo>
                    <a:pt x="11108" y="1576"/>
                  </a:lnTo>
                  <a:lnTo>
                    <a:pt x="11098" y="1601"/>
                  </a:lnTo>
                  <a:lnTo>
                    <a:pt x="11109" y="1616"/>
                  </a:lnTo>
                  <a:lnTo>
                    <a:pt x="11124" y="1626"/>
                  </a:lnTo>
                  <a:lnTo>
                    <a:pt x="11122" y="1646"/>
                  </a:lnTo>
                  <a:lnTo>
                    <a:pt x="11129" y="1658"/>
                  </a:lnTo>
                  <a:lnTo>
                    <a:pt x="11131" y="1671"/>
                  </a:lnTo>
                  <a:lnTo>
                    <a:pt x="11123" y="1678"/>
                  </a:lnTo>
                  <a:lnTo>
                    <a:pt x="11112" y="1683"/>
                  </a:lnTo>
                  <a:lnTo>
                    <a:pt x="11115" y="1723"/>
                  </a:lnTo>
                  <a:lnTo>
                    <a:pt x="11127" y="1758"/>
                  </a:lnTo>
                  <a:lnTo>
                    <a:pt x="11137" y="1776"/>
                  </a:lnTo>
                  <a:lnTo>
                    <a:pt x="11137" y="1790"/>
                  </a:lnTo>
                  <a:lnTo>
                    <a:pt x="11120" y="1802"/>
                  </a:lnTo>
                  <a:lnTo>
                    <a:pt x="11113" y="1825"/>
                  </a:lnTo>
                  <a:lnTo>
                    <a:pt x="11124" y="1843"/>
                  </a:lnTo>
                  <a:lnTo>
                    <a:pt x="11124" y="1862"/>
                  </a:lnTo>
                  <a:lnTo>
                    <a:pt x="11134" y="1878"/>
                  </a:lnTo>
                  <a:lnTo>
                    <a:pt x="11110" y="1890"/>
                  </a:lnTo>
                  <a:lnTo>
                    <a:pt x="11105" y="1900"/>
                  </a:lnTo>
                  <a:lnTo>
                    <a:pt x="11115" y="1917"/>
                  </a:lnTo>
                  <a:lnTo>
                    <a:pt x="11120" y="1944"/>
                  </a:lnTo>
                  <a:lnTo>
                    <a:pt x="11109" y="1956"/>
                  </a:lnTo>
                  <a:lnTo>
                    <a:pt x="11095" y="1990"/>
                  </a:lnTo>
                  <a:lnTo>
                    <a:pt x="11099" y="2010"/>
                  </a:lnTo>
                  <a:lnTo>
                    <a:pt x="11105" y="2027"/>
                  </a:lnTo>
                  <a:lnTo>
                    <a:pt x="11099" y="2041"/>
                  </a:lnTo>
                  <a:lnTo>
                    <a:pt x="11101" y="2058"/>
                  </a:lnTo>
                  <a:lnTo>
                    <a:pt x="11112" y="2078"/>
                  </a:lnTo>
                  <a:lnTo>
                    <a:pt x="11116" y="2102"/>
                  </a:lnTo>
                  <a:lnTo>
                    <a:pt x="11103" y="2120"/>
                  </a:lnTo>
                  <a:lnTo>
                    <a:pt x="11083" y="2120"/>
                  </a:lnTo>
                  <a:lnTo>
                    <a:pt x="11067" y="2115"/>
                  </a:lnTo>
                  <a:lnTo>
                    <a:pt x="10958" y="2094"/>
                  </a:lnTo>
                  <a:lnTo>
                    <a:pt x="10936" y="2086"/>
                  </a:lnTo>
                  <a:lnTo>
                    <a:pt x="10909" y="2079"/>
                  </a:lnTo>
                  <a:lnTo>
                    <a:pt x="10895" y="2083"/>
                  </a:lnTo>
                  <a:lnTo>
                    <a:pt x="10864" y="2131"/>
                  </a:lnTo>
                  <a:lnTo>
                    <a:pt x="10857" y="2154"/>
                  </a:lnTo>
                  <a:lnTo>
                    <a:pt x="10841" y="2175"/>
                  </a:lnTo>
                  <a:lnTo>
                    <a:pt x="10821" y="2177"/>
                  </a:lnTo>
                  <a:lnTo>
                    <a:pt x="10800" y="2192"/>
                  </a:lnTo>
                  <a:lnTo>
                    <a:pt x="10792" y="2207"/>
                  </a:lnTo>
                  <a:lnTo>
                    <a:pt x="10805" y="2235"/>
                  </a:lnTo>
                  <a:lnTo>
                    <a:pt x="10845" y="2298"/>
                  </a:lnTo>
                  <a:lnTo>
                    <a:pt x="10853" y="2323"/>
                  </a:lnTo>
                  <a:lnTo>
                    <a:pt x="10864" y="2344"/>
                  </a:lnTo>
                  <a:lnTo>
                    <a:pt x="10886" y="2374"/>
                  </a:lnTo>
                  <a:lnTo>
                    <a:pt x="10885" y="2405"/>
                  </a:lnTo>
                  <a:lnTo>
                    <a:pt x="10889" y="2446"/>
                  </a:lnTo>
                  <a:lnTo>
                    <a:pt x="10892" y="2474"/>
                  </a:lnTo>
                  <a:lnTo>
                    <a:pt x="10892" y="2533"/>
                  </a:lnTo>
                  <a:lnTo>
                    <a:pt x="10913" y="2547"/>
                  </a:lnTo>
                  <a:lnTo>
                    <a:pt x="10915" y="2578"/>
                  </a:lnTo>
                  <a:lnTo>
                    <a:pt x="10916" y="2609"/>
                  </a:lnTo>
                  <a:lnTo>
                    <a:pt x="10908" y="2626"/>
                  </a:lnTo>
                  <a:lnTo>
                    <a:pt x="10906" y="2648"/>
                  </a:lnTo>
                  <a:lnTo>
                    <a:pt x="10911" y="2666"/>
                  </a:lnTo>
                  <a:lnTo>
                    <a:pt x="10911" y="2695"/>
                  </a:lnTo>
                  <a:lnTo>
                    <a:pt x="10898" y="2699"/>
                  </a:lnTo>
                  <a:lnTo>
                    <a:pt x="10858" y="2693"/>
                  </a:lnTo>
                  <a:lnTo>
                    <a:pt x="10838" y="2706"/>
                  </a:lnTo>
                  <a:lnTo>
                    <a:pt x="10837" y="2719"/>
                  </a:lnTo>
                  <a:lnTo>
                    <a:pt x="10842" y="2748"/>
                  </a:lnTo>
                  <a:lnTo>
                    <a:pt x="10855" y="2756"/>
                  </a:lnTo>
                  <a:lnTo>
                    <a:pt x="10855" y="2776"/>
                  </a:lnTo>
                  <a:lnTo>
                    <a:pt x="10848" y="2794"/>
                  </a:lnTo>
                  <a:lnTo>
                    <a:pt x="10700" y="2911"/>
                  </a:lnTo>
                  <a:lnTo>
                    <a:pt x="10656" y="3173"/>
                  </a:lnTo>
                  <a:lnTo>
                    <a:pt x="10156" y="3524"/>
                  </a:lnTo>
                  <a:lnTo>
                    <a:pt x="10073" y="3563"/>
                  </a:lnTo>
                  <a:lnTo>
                    <a:pt x="10069" y="3563"/>
                  </a:lnTo>
                  <a:lnTo>
                    <a:pt x="10057" y="3531"/>
                  </a:lnTo>
                  <a:lnTo>
                    <a:pt x="10007" y="3589"/>
                  </a:lnTo>
                  <a:lnTo>
                    <a:pt x="9969" y="3591"/>
                  </a:lnTo>
                  <a:lnTo>
                    <a:pt x="9950" y="3598"/>
                  </a:lnTo>
                  <a:lnTo>
                    <a:pt x="9932" y="3582"/>
                  </a:lnTo>
                  <a:lnTo>
                    <a:pt x="9887" y="3614"/>
                  </a:lnTo>
                  <a:lnTo>
                    <a:pt x="9848" y="3614"/>
                  </a:lnTo>
                  <a:lnTo>
                    <a:pt x="9841" y="3649"/>
                  </a:lnTo>
                  <a:lnTo>
                    <a:pt x="9819" y="3646"/>
                  </a:lnTo>
                  <a:lnTo>
                    <a:pt x="9744" y="3704"/>
                  </a:lnTo>
                  <a:lnTo>
                    <a:pt x="9701" y="3736"/>
                  </a:lnTo>
                  <a:lnTo>
                    <a:pt x="9715" y="3770"/>
                  </a:lnTo>
                  <a:lnTo>
                    <a:pt x="9710" y="3783"/>
                  </a:lnTo>
                  <a:lnTo>
                    <a:pt x="9662" y="3805"/>
                  </a:lnTo>
                  <a:lnTo>
                    <a:pt x="9634" y="3846"/>
                  </a:lnTo>
                  <a:lnTo>
                    <a:pt x="9615" y="3846"/>
                  </a:lnTo>
                  <a:lnTo>
                    <a:pt x="9594" y="3872"/>
                  </a:lnTo>
                  <a:lnTo>
                    <a:pt x="9573" y="3876"/>
                  </a:lnTo>
                  <a:lnTo>
                    <a:pt x="9569" y="3848"/>
                  </a:lnTo>
                  <a:lnTo>
                    <a:pt x="9542" y="3830"/>
                  </a:lnTo>
                  <a:lnTo>
                    <a:pt x="9555" y="3805"/>
                  </a:lnTo>
                  <a:lnTo>
                    <a:pt x="9583" y="3803"/>
                  </a:lnTo>
                  <a:lnTo>
                    <a:pt x="9601" y="3779"/>
                  </a:lnTo>
                  <a:lnTo>
                    <a:pt x="9639" y="3784"/>
                  </a:lnTo>
                  <a:lnTo>
                    <a:pt x="9654" y="3774"/>
                  </a:lnTo>
                  <a:lnTo>
                    <a:pt x="9658" y="3754"/>
                  </a:lnTo>
                  <a:lnTo>
                    <a:pt x="9638" y="3750"/>
                  </a:lnTo>
                  <a:lnTo>
                    <a:pt x="9634" y="3734"/>
                  </a:lnTo>
                  <a:lnTo>
                    <a:pt x="9666" y="3711"/>
                  </a:lnTo>
                  <a:lnTo>
                    <a:pt x="9683" y="3680"/>
                  </a:lnTo>
                  <a:lnTo>
                    <a:pt x="9642" y="3711"/>
                  </a:lnTo>
                  <a:lnTo>
                    <a:pt x="9605" y="3724"/>
                  </a:lnTo>
                  <a:lnTo>
                    <a:pt x="9589" y="3706"/>
                  </a:lnTo>
                  <a:lnTo>
                    <a:pt x="9589" y="3685"/>
                  </a:lnTo>
                  <a:lnTo>
                    <a:pt x="9603" y="3679"/>
                  </a:lnTo>
                  <a:lnTo>
                    <a:pt x="9606" y="3656"/>
                  </a:lnTo>
                  <a:lnTo>
                    <a:pt x="9569" y="3619"/>
                  </a:lnTo>
                  <a:lnTo>
                    <a:pt x="9576" y="3574"/>
                  </a:lnTo>
                  <a:lnTo>
                    <a:pt x="9573" y="3561"/>
                  </a:lnTo>
                  <a:lnTo>
                    <a:pt x="9605" y="3560"/>
                  </a:lnTo>
                  <a:lnTo>
                    <a:pt x="9609" y="3518"/>
                  </a:lnTo>
                  <a:lnTo>
                    <a:pt x="9645" y="3471"/>
                  </a:lnTo>
                  <a:lnTo>
                    <a:pt x="9653" y="3448"/>
                  </a:lnTo>
                  <a:lnTo>
                    <a:pt x="9673" y="3436"/>
                  </a:lnTo>
                  <a:lnTo>
                    <a:pt x="9669" y="3407"/>
                  </a:lnTo>
                  <a:lnTo>
                    <a:pt x="9593" y="3362"/>
                  </a:lnTo>
                  <a:lnTo>
                    <a:pt x="9540" y="3299"/>
                  </a:lnTo>
                  <a:lnTo>
                    <a:pt x="9528" y="3332"/>
                  </a:lnTo>
                  <a:lnTo>
                    <a:pt x="9499" y="3332"/>
                  </a:lnTo>
                  <a:lnTo>
                    <a:pt x="9483" y="3322"/>
                  </a:lnTo>
                  <a:lnTo>
                    <a:pt x="9444" y="3324"/>
                  </a:lnTo>
                  <a:lnTo>
                    <a:pt x="9422" y="3361"/>
                  </a:lnTo>
                  <a:lnTo>
                    <a:pt x="9408" y="3369"/>
                  </a:lnTo>
                  <a:lnTo>
                    <a:pt x="9401" y="3407"/>
                  </a:lnTo>
                  <a:lnTo>
                    <a:pt x="9366" y="3446"/>
                  </a:lnTo>
                  <a:lnTo>
                    <a:pt x="9362" y="3514"/>
                  </a:lnTo>
                  <a:lnTo>
                    <a:pt x="9345" y="3518"/>
                  </a:lnTo>
                  <a:lnTo>
                    <a:pt x="9317" y="3564"/>
                  </a:lnTo>
                  <a:lnTo>
                    <a:pt x="9281" y="3565"/>
                  </a:lnTo>
                  <a:lnTo>
                    <a:pt x="9220" y="3599"/>
                  </a:lnTo>
                  <a:lnTo>
                    <a:pt x="9202" y="3685"/>
                  </a:lnTo>
                  <a:lnTo>
                    <a:pt x="9189" y="3705"/>
                  </a:lnTo>
                  <a:lnTo>
                    <a:pt x="9200" y="3714"/>
                  </a:lnTo>
                  <a:lnTo>
                    <a:pt x="9206" y="3755"/>
                  </a:lnTo>
                  <a:lnTo>
                    <a:pt x="9181" y="3755"/>
                  </a:lnTo>
                  <a:lnTo>
                    <a:pt x="9191" y="3773"/>
                  </a:lnTo>
                  <a:lnTo>
                    <a:pt x="9175" y="3809"/>
                  </a:lnTo>
                  <a:lnTo>
                    <a:pt x="9131" y="3810"/>
                  </a:lnTo>
                  <a:lnTo>
                    <a:pt x="9075" y="3811"/>
                  </a:lnTo>
                  <a:lnTo>
                    <a:pt x="9011" y="3788"/>
                  </a:lnTo>
                  <a:lnTo>
                    <a:pt x="9006" y="3808"/>
                  </a:lnTo>
                  <a:lnTo>
                    <a:pt x="8986" y="3823"/>
                  </a:lnTo>
                  <a:lnTo>
                    <a:pt x="8982" y="3858"/>
                  </a:lnTo>
                  <a:lnTo>
                    <a:pt x="8977" y="3876"/>
                  </a:lnTo>
                  <a:lnTo>
                    <a:pt x="8978" y="3893"/>
                  </a:lnTo>
                  <a:lnTo>
                    <a:pt x="8962" y="3907"/>
                  </a:lnTo>
                  <a:lnTo>
                    <a:pt x="8981" y="3948"/>
                  </a:lnTo>
                  <a:lnTo>
                    <a:pt x="8985" y="3985"/>
                  </a:lnTo>
                  <a:lnTo>
                    <a:pt x="9021" y="4005"/>
                  </a:lnTo>
                  <a:lnTo>
                    <a:pt x="9077" y="4044"/>
                  </a:lnTo>
                  <a:lnTo>
                    <a:pt x="9085" y="4065"/>
                  </a:lnTo>
                  <a:lnTo>
                    <a:pt x="9110" y="4109"/>
                  </a:lnTo>
                  <a:lnTo>
                    <a:pt x="9111" y="4094"/>
                  </a:lnTo>
                  <a:lnTo>
                    <a:pt x="9123" y="4112"/>
                  </a:lnTo>
                  <a:lnTo>
                    <a:pt x="9137" y="4090"/>
                  </a:lnTo>
                  <a:lnTo>
                    <a:pt x="9156" y="4090"/>
                  </a:lnTo>
                  <a:lnTo>
                    <a:pt x="9160" y="4108"/>
                  </a:lnTo>
                  <a:lnTo>
                    <a:pt x="9177" y="4098"/>
                  </a:lnTo>
                  <a:lnTo>
                    <a:pt x="9222" y="4096"/>
                  </a:lnTo>
                  <a:lnTo>
                    <a:pt x="9230" y="4128"/>
                  </a:lnTo>
                  <a:lnTo>
                    <a:pt x="9230" y="4175"/>
                  </a:lnTo>
                  <a:lnTo>
                    <a:pt x="9277" y="4266"/>
                  </a:lnTo>
                  <a:lnTo>
                    <a:pt x="9322" y="4267"/>
                  </a:lnTo>
                  <a:lnTo>
                    <a:pt x="9355" y="4248"/>
                  </a:lnTo>
                  <a:lnTo>
                    <a:pt x="9389" y="4260"/>
                  </a:lnTo>
                  <a:lnTo>
                    <a:pt x="9404" y="4247"/>
                  </a:lnTo>
                  <a:lnTo>
                    <a:pt x="9422" y="4214"/>
                  </a:lnTo>
                  <a:lnTo>
                    <a:pt x="9406" y="4193"/>
                  </a:lnTo>
                  <a:lnTo>
                    <a:pt x="9399" y="4188"/>
                  </a:lnTo>
                  <a:lnTo>
                    <a:pt x="9445" y="4170"/>
                  </a:lnTo>
                  <a:lnTo>
                    <a:pt x="9469" y="4150"/>
                  </a:lnTo>
                  <a:lnTo>
                    <a:pt x="9469" y="4119"/>
                  </a:lnTo>
                  <a:lnTo>
                    <a:pt x="9454" y="4108"/>
                  </a:lnTo>
                  <a:lnTo>
                    <a:pt x="9496" y="4107"/>
                  </a:lnTo>
                  <a:lnTo>
                    <a:pt x="9574" y="4070"/>
                  </a:lnTo>
                  <a:lnTo>
                    <a:pt x="9584" y="4084"/>
                  </a:lnTo>
                  <a:lnTo>
                    <a:pt x="9603" y="4092"/>
                  </a:lnTo>
                  <a:lnTo>
                    <a:pt x="9623" y="4122"/>
                  </a:lnTo>
                  <a:lnTo>
                    <a:pt x="9644" y="4132"/>
                  </a:lnTo>
                  <a:lnTo>
                    <a:pt x="9665" y="4150"/>
                  </a:lnTo>
                  <a:lnTo>
                    <a:pt x="9774" y="4147"/>
                  </a:lnTo>
                  <a:lnTo>
                    <a:pt x="9788" y="4132"/>
                  </a:lnTo>
                  <a:lnTo>
                    <a:pt x="9825" y="4129"/>
                  </a:lnTo>
                  <a:lnTo>
                    <a:pt x="9823" y="4144"/>
                  </a:lnTo>
                  <a:lnTo>
                    <a:pt x="9871" y="4143"/>
                  </a:lnTo>
                  <a:lnTo>
                    <a:pt x="9911" y="4135"/>
                  </a:lnTo>
                  <a:lnTo>
                    <a:pt x="9933" y="4145"/>
                  </a:lnTo>
                  <a:lnTo>
                    <a:pt x="9895" y="4157"/>
                  </a:lnTo>
                  <a:lnTo>
                    <a:pt x="9893" y="4177"/>
                  </a:lnTo>
                  <a:lnTo>
                    <a:pt x="9922" y="4217"/>
                  </a:lnTo>
                  <a:lnTo>
                    <a:pt x="9904" y="4217"/>
                  </a:lnTo>
                  <a:lnTo>
                    <a:pt x="9881" y="4228"/>
                  </a:lnTo>
                  <a:lnTo>
                    <a:pt x="9885" y="4264"/>
                  </a:lnTo>
                  <a:lnTo>
                    <a:pt x="9913" y="4269"/>
                  </a:lnTo>
                  <a:lnTo>
                    <a:pt x="9913" y="4285"/>
                  </a:lnTo>
                  <a:lnTo>
                    <a:pt x="9870" y="4322"/>
                  </a:lnTo>
                  <a:lnTo>
                    <a:pt x="9829" y="4293"/>
                  </a:lnTo>
                  <a:lnTo>
                    <a:pt x="9824" y="4274"/>
                  </a:lnTo>
                  <a:lnTo>
                    <a:pt x="9809" y="4294"/>
                  </a:lnTo>
                  <a:lnTo>
                    <a:pt x="9796" y="4273"/>
                  </a:lnTo>
                  <a:lnTo>
                    <a:pt x="9760" y="4322"/>
                  </a:lnTo>
                  <a:lnTo>
                    <a:pt x="9738" y="4322"/>
                  </a:lnTo>
                  <a:lnTo>
                    <a:pt x="9706" y="4347"/>
                  </a:lnTo>
                  <a:lnTo>
                    <a:pt x="9675" y="4346"/>
                  </a:lnTo>
                  <a:lnTo>
                    <a:pt x="9668" y="4367"/>
                  </a:lnTo>
                  <a:lnTo>
                    <a:pt x="9639" y="4344"/>
                  </a:lnTo>
                  <a:lnTo>
                    <a:pt x="9600" y="4349"/>
                  </a:lnTo>
                  <a:lnTo>
                    <a:pt x="9639" y="4374"/>
                  </a:lnTo>
                  <a:lnTo>
                    <a:pt x="9644" y="4402"/>
                  </a:lnTo>
                  <a:lnTo>
                    <a:pt x="9600" y="4409"/>
                  </a:lnTo>
                  <a:lnTo>
                    <a:pt x="9599" y="4446"/>
                  </a:lnTo>
                  <a:lnTo>
                    <a:pt x="9548" y="4443"/>
                  </a:lnTo>
                  <a:lnTo>
                    <a:pt x="9520" y="4473"/>
                  </a:lnTo>
                  <a:lnTo>
                    <a:pt x="9536" y="4493"/>
                  </a:lnTo>
                  <a:lnTo>
                    <a:pt x="9569" y="4513"/>
                  </a:lnTo>
                  <a:lnTo>
                    <a:pt x="9537" y="4549"/>
                  </a:lnTo>
                  <a:lnTo>
                    <a:pt x="9520" y="4539"/>
                  </a:lnTo>
                  <a:lnTo>
                    <a:pt x="9489" y="4589"/>
                  </a:lnTo>
                  <a:lnTo>
                    <a:pt x="9465" y="4597"/>
                  </a:lnTo>
                  <a:lnTo>
                    <a:pt x="9453" y="4589"/>
                  </a:lnTo>
                  <a:lnTo>
                    <a:pt x="9444" y="4638"/>
                  </a:lnTo>
                  <a:lnTo>
                    <a:pt x="9459" y="4677"/>
                  </a:lnTo>
                  <a:lnTo>
                    <a:pt x="9444" y="4736"/>
                  </a:lnTo>
                  <a:lnTo>
                    <a:pt x="9445" y="4821"/>
                  </a:lnTo>
                  <a:lnTo>
                    <a:pt x="9459" y="4820"/>
                  </a:lnTo>
                  <a:lnTo>
                    <a:pt x="9546" y="4861"/>
                  </a:lnTo>
                  <a:lnTo>
                    <a:pt x="9546" y="4886"/>
                  </a:lnTo>
                  <a:lnTo>
                    <a:pt x="9571" y="4872"/>
                  </a:lnTo>
                  <a:lnTo>
                    <a:pt x="9665" y="4920"/>
                  </a:lnTo>
                  <a:lnTo>
                    <a:pt x="9718" y="5027"/>
                  </a:lnTo>
                  <a:lnTo>
                    <a:pt x="9729" y="5030"/>
                  </a:lnTo>
                  <a:lnTo>
                    <a:pt x="9712" y="5070"/>
                  </a:lnTo>
                  <a:lnTo>
                    <a:pt x="9745" y="5081"/>
                  </a:lnTo>
                  <a:lnTo>
                    <a:pt x="9749" y="5132"/>
                  </a:lnTo>
                  <a:lnTo>
                    <a:pt x="9813" y="5178"/>
                  </a:lnTo>
                  <a:lnTo>
                    <a:pt x="9814" y="5229"/>
                  </a:lnTo>
                  <a:lnTo>
                    <a:pt x="9859" y="5294"/>
                  </a:lnTo>
                  <a:lnTo>
                    <a:pt x="9893" y="5308"/>
                  </a:lnTo>
                  <a:lnTo>
                    <a:pt x="9928" y="5305"/>
                  </a:lnTo>
                  <a:lnTo>
                    <a:pt x="9946" y="5320"/>
                  </a:lnTo>
                  <a:lnTo>
                    <a:pt x="9946" y="5332"/>
                  </a:lnTo>
                  <a:lnTo>
                    <a:pt x="9987" y="5382"/>
                  </a:lnTo>
                  <a:lnTo>
                    <a:pt x="10008" y="5391"/>
                  </a:lnTo>
                  <a:lnTo>
                    <a:pt x="10033" y="5440"/>
                  </a:lnTo>
                  <a:lnTo>
                    <a:pt x="10013" y="5451"/>
                  </a:lnTo>
                  <a:lnTo>
                    <a:pt x="9944" y="5426"/>
                  </a:lnTo>
                  <a:lnTo>
                    <a:pt x="9894" y="5455"/>
                  </a:lnTo>
                  <a:lnTo>
                    <a:pt x="9860" y="5420"/>
                  </a:lnTo>
                  <a:lnTo>
                    <a:pt x="9835" y="5418"/>
                  </a:lnTo>
                  <a:lnTo>
                    <a:pt x="9798" y="5392"/>
                  </a:lnTo>
                  <a:lnTo>
                    <a:pt x="9743" y="5385"/>
                  </a:lnTo>
                  <a:lnTo>
                    <a:pt x="9721" y="5414"/>
                  </a:lnTo>
                  <a:lnTo>
                    <a:pt x="9688" y="5414"/>
                  </a:lnTo>
                  <a:lnTo>
                    <a:pt x="9665" y="5396"/>
                  </a:lnTo>
                  <a:lnTo>
                    <a:pt x="9645" y="5345"/>
                  </a:lnTo>
                  <a:lnTo>
                    <a:pt x="9599" y="5362"/>
                  </a:lnTo>
                  <a:lnTo>
                    <a:pt x="9574" y="5352"/>
                  </a:lnTo>
                  <a:lnTo>
                    <a:pt x="9564" y="5362"/>
                  </a:lnTo>
                  <a:lnTo>
                    <a:pt x="9542" y="5362"/>
                  </a:lnTo>
                  <a:lnTo>
                    <a:pt x="9521" y="5356"/>
                  </a:lnTo>
                  <a:lnTo>
                    <a:pt x="9490" y="5371"/>
                  </a:lnTo>
                  <a:lnTo>
                    <a:pt x="9450" y="5449"/>
                  </a:lnTo>
                  <a:lnTo>
                    <a:pt x="9499" y="5391"/>
                  </a:lnTo>
                  <a:lnTo>
                    <a:pt x="9536" y="5377"/>
                  </a:lnTo>
                  <a:lnTo>
                    <a:pt x="9580" y="5383"/>
                  </a:lnTo>
                  <a:lnTo>
                    <a:pt x="9619" y="5367"/>
                  </a:lnTo>
                  <a:lnTo>
                    <a:pt x="9636" y="5375"/>
                  </a:lnTo>
                  <a:lnTo>
                    <a:pt x="9638" y="5393"/>
                  </a:lnTo>
                  <a:lnTo>
                    <a:pt x="9683" y="5434"/>
                  </a:lnTo>
                  <a:lnTo>
                    <a:pt x="9709" y="5440"/>
                  </a:lnTo>
                  <a:lnTo>
                    <a:pt x="9765" y="5401"/>
                  </a:lnTo>
                  <a:lnTo>
                    <a:pt x="9799" y="5402"/>
                  </a:lnTo>
                  <a:lnTo>
                    <a:pt x="9868" y="5470"/>
                  </a:lnTo>
                  <a:lnTo>
                    <a:pt x="9924" y="5502"/>
                  </a:lnTo>
                  <a:lnTo>
                    <a:pt x="10012" y="5556"/>
                  </a:lnTo>
                  <a:lnTo>
                    <a:pt x="10054" y="5624"/>
                  </a:lnTo>
                  <a:lnTo>
                    <a:pt x="10053" y="5649"/>
                  </a:lnTo>
                  <a:lnTo>
                    <a:pt x="10005" y="5654"/>
                  </a:lnTo>
                  <a:lnTo>
                    <a:pt x="9965" y="5700"/>
                  </a:lnTo>
                  <a:lnTo>
                    <a:pt x="9945" y="5697"/>
                  </a:lnTo>
                  <a:lnTo>
                    <a:pt x="9928" y="5714"/>
                  </a:lnTo>
                  <a:lnTo>
                    <a:pt x="9925" y="5743"/>
                  </a:lnTo>
                  <a:lnTo>
                    <a:pt x="9895" y="5757"/>
                  </a:lnTo>
                  <a:lnTo>
                    <a:pt x="9854" y="5736"/>
                  </a:lnTo>
                  <a:lnTo>
                    <a:pt x="9831" y="5754"/>
                  </a:lnTo>
                  <a:lnTo>
                    <a:pt x="9809" y="5752"/>
                  </a:lnTo>
                  <a:lnTo>
                    <a:pt x="9770" y="5784"/>
                  </a:lnTo>
                  <a:lnTo>
                    <a:pt x="9766" y="5825"/>
                  </a:lnTo>
                  <a:lnTo>
                    <a:pt x="9777" y="5795"/>
                  </a:lnTo>
                  <a:lnTo>
                    <a:pt x="9812" y="5766"/>
                  </a:lnTo>
                  <a:lnTo>
                    <a:pt x="9846" y="5759"/>
                  </a:lnTo>
                  <a:lnTo>
                    <a:pt x="9881" y="5809"/>
                  </a:lnTo>
                  <a:lnTo>
                    <a:pt x="9909" y="5818"/>
                  </a:lnTo>
                  <a:lnTo>
                    <a:pt x="9962" y="5773"/>
                  </a:lnTo>
                  <a:lnTo>
                    <a:pt x="10002" y="5779"/>
                  </a:lnTo>
                  <a:lnTo>
                    <a:pt x="10058" y="5850"/>
                  </a:lnTo>
                  <a:lnTo>
                    <a:pt x="10067" y="5835"/>
                  </a:lnTo>
                  <a:lnTo>
                    <a:pt x="10080" y="5853"/>
                  </a:lnTo>
                  <a:lnTo>
                    <a:pt x="10114" y="5853"/>
                  </a:lnTo>
                  <a:lnTo>
                    <a:pt x="10119" y="5864"/>
                  </a:lnTo>
                  <a:lnTo>
                    <a:pt x="10043" y="5935"/>
                  </a:lnTo>
                  <a:lnTo>
                    <a:pt x="9997" y="5944"/>
                  </a:lnTo>
                  <a:lnTo>
                    <a:pt x="9997" y="5975"/>
                  </a:lnTo>
                  <a:lnTo>
                    <a:pt x="10020" y="5979"/>
                  </a:lnTo>
                  <a:lnTo>
                    <a:pt x="10064" y="5941"/>
                  </a:lnTo>
                  <a:lnTo>
                    <a:pt x="10100" y="5949"/>
                  </a:lnTo>
                  <a:lnTo>
                    <a:pt x="10100" y="5934"/>
                  </a:lnTo>
                  <a:lnTo>
                    <a:pt x="10094" y="5924"/>
                  </a:lnTo>
                  <a:lnTo>
                    <a:pt x="10114" y="5904"/>
                  </a:lnTo>
                  <a:lnTo>
                    <a:pt x="10133" y="5915"/>
                  </a:lnTo>
                  <a:lnTo>
                    <a:pt x="10137" y="5965"/>
                  </a:lnTo>
                  <a:lnTo>
                    <a:pt x="10147" y="5987"/>
                  </a:lnTo>
                  <a:lnTo>
                    <a:pt x="10127" y="6003"/>
                  </a:lnTo>
                  <a:lnTo>
                    <a:pt x="10124" y="5991"/>
                  </a:lnTo>
                  <a:lnTo>
                    <a:pt x="10104" y="5981"/>
                  </a:lnTo>
                  <a:lnTo>
                    <a:pt x="10099" y="5998"/>
                  </a:lnTo>
                  <a:lnTo>
                    <a:pt x="10089" y="6006"/>
                  </a:lnTo>
                  <a:lnTo>
                    <a:pt x="10056" y="5997"/>
                  </a:lnTo>
                  <a:lnTo>
                    <a:pt x="10020" y="6028"/>
                  </a:lnTo>
                  <a:lnTo>
                    <a:pt x="10017" y="6044"/>
                  </a:lnTo>
                  <a:lnTo>
                    <a:pt x="10073" y="6041"/>
                  </a:lnTo>
                  <a:lnTo>
                    <a:pt x="10092" y="6059"/>
                  </a:lnTo>
                  <a:lnTo>
                    <a:pt x="10086" y="6073"/>
                  </a:lnTo>
                  <a:lnTo>
                    <a:pt x="10075" y="6070"/>
                  </a:lnTo>
                  <a:lnTo>
                    <a:pt x="10053" y="6092"/>
                  </a:lnTo>
                  <a:lnTo>
                    <a:pt x="10073" y="6102"/>
                  </a:lnTo>
                  <a:lnTo>
                    <a:pt x="10089" y="6120"/>
                  </a:lnTo>
                  <a:lnTo>
                    <a:pt x="10069" y="6137"/>
                  </a:lnTo>
                  <a:lnTo>
                    <a:pt x="10046" y="6133"/>
                  </a:lnTo>
                  <a:lnTo>
                    <a:pt x="10032" y="6144"/>
                  </a:lnTo>
                  <a:lnTo>
                    <a:pt x="10046" y="6159"/>
                  </a:lnTo>
                  <a:lnTo>
                    <a:pt x="10079" y="6162"/>
                  </a:lnTo>
                  <a:lnTo>
                    <a:pt x="10098" y="6193"/>
                  </a:lnTo>
                  <a:lnTo>
                    <a:pt x="10074" y="6208"/>
                  </a:lnTo>
                  <a:lnTo>
                    <a:pt x="10068" y="6243"/>
                  </a:lnTo>
                  <a:lnTo>
                    <a:pt x="10059" y="6231"/>
                  </a:lnTo>
                  <a:lnTo>
                    <a:pt x="10053" y="6203"/>
                  </a:lnTo>
                  <a:lnTo>
                    <a:pt x="10025" y="6207"/>
                  </a:lnTo>
                  <a:lnTo>
                    <a:pt x="9999" y="6268"/>
                  </a:lnTo>
                  <a:lnTo>
                    <a:pt x="9980" y="6283"/>
                  </a:lnTo>
                  <a:lnTo>
                    <a:pt x="9932" y="6268"/>
                  </a:lnTo>
                  <a:lnTo>
                    <a:pt x="9965" y="6287"/>
                  </a:lnTo>
                  <a:lnTo>
                    <a:pt x="9965" y="6305"/>
                  </a:lnTo>
                  <a:lnTo>
                    <a:pt x="9979" y="6325"/>
                  </a:lnTo>
                  <a:lnTo>
                    <a:pt x="9959" y="6339"/>
                  </a:lnTo>
                  <a:lnTo>
                    <a:pt x="9957" y="6362"/>
                  </a:lnTo>
                  <a:lnTo>
                    <a:pt x="9970" y="6381"/>
                  </a:lnTo>
                  <a:lnTo>
                    <a:pt x="9959" y="6394"/>
                  </a:lnTo>
                  <a:lnTo>
                    <a:pt x="9960" y="6424"/>
                  </a:lnTo>
                  <a:lnTo>
                    <a:pt x="9932" y="6438"/>
                  </a:lnTo>
                  <a:lnTo>
                    <a:pt x="9909" y="6414"/>
                  </a:lnTo>
                  <a:lnTo>
                    <a:pt x="9900" y="6443"/>
                  </a:lnTo>
                  <a:lnTo>
                    <a:pt x="9927" y="6445"/>
                  </a:lnTo>
                  <a:lnTo>
                    <a:pt x="9950" y="6474"/>
                  </a:lnTo>
                  <a:lnTo>
                    <a:pt x="9911" y="6472"/>
                  </a:lnTo>
                  <a:lnTo>
                    <a:pt x="9909" y="6493"/>
                  </a:lnTo>
                  <a:lnTo>
                    <a:pt x="9866" y="6538"/>
                  </a:lnTo>
                  <a:lnTo>
                    <a:pt x="9844" y="6538"/>
                  </a:lnTo>
                  <a:lnTo>
                    <a:pt x="9846" y="6504"/>
                  </a:lnTo>
                  <a:lnTo>
                    <a:pt x="9829" y="6507"/>
                  </a:lnTo>
                  <a:lnTo>
                    <a:pt x="9818" y="6504"/>
                  </a:lnTo>
                  <a:lnTo>
                    <a:pt x="9812" y="6533"/>
                  </a:lnTo>
                  <a:lnTo>
                    <a:pt x="9789" y="6528"/>
                  </a:lnTo>
                  <a:lnTo>
                    <a:pt x="9804" y="6545"/>
                  </a:lnTo>
                  <a:lnTo>
                    <a:pt x="9785" y="6562"/>
                  </a:lnTo>
                  <a:lnTo>
                    <a:pt x="9813" y="6564"/>
                  </a:lnTo>
                  <a:lnTo>
                    <a:pt x="9836" y="6595"/>
                  </a:lnTo>
                  <a:lnTo>
                    <a:pt x="9800" y="6595"/>
                  </a:lnTo>
                  <a:lnTo>
                    <a:pt x="9841" y="6631"/>
                  </a:lnTo>
                  <a:lnTo>
                    <a:pt x="9862" y="6612"/>
                  </a:lnTo>
                  <a:lnTo>
                    <a:pt x="9880" y="6631"/>
                  </a:lnTo>
                  <a:lnTo>
                    <a:pt x="9823" y="6656"/>
                  </a:lnTo>
                  <a:lnTo>
                    <a:pt x="9788" y="6681"/>
                  </a:lnTo>
                  <a:lnTo>
                    <a:pt x="9782" y="6707"/>
                  </a:lnTo>
                  <a:lnTo>
                    <a:pt x="9796" y="6694"/>
                  </a:lnTo>
                  <a:lnTo>
                    <a:pt x="9821" y="6692"/>
                  </a:lnTo>
                  <a:lnTo>
                    <a:pt x="9841" y="6712"/>
                  </a:lnTo>
                  <a:lnTo>
                    <a:pt x="9802" y="6745"/>
                  </a:lnTo>
                  <a:lnTo>
                    <a:pt x="9830" y="6754"/>
                  </a:lnTo>
                  <a:lnTo>
                    <a:pt x="9825" y="6776"/>
                  </a:lnTo>
                  <a:lnTo>
                    <a:pt x="9803" y="6783"/>
                  </a:lnTo>
                  <a:lnTo>
                    <a:pt x="9809" y="6802"/>
                  </a:lnTo>
                  <a:lnTo>
                    <a:pt x="9825" y="6802"/>
                  </a:lnTo>
                  <a:lnTo>
                    <a:pt x="9839" y="6827"/>
                  </a:lnTo>
                  <a:lnTo>
                    <a:pt x="9836" y="6868"/>
                  </a:lnTo>
                  <a:lnTo>
                    <a:pt x="9818" y="6839"/>
                  </a:lnTo>
                  <a:lnTo>
                    <a:pt x="9800" y="6839"/>
                  </a:lnTo>
                  <a:lnTo>
                    <a:pt x="9800" y="6817"/>
                  </a:lnTo>
                  <a:lnTo>
                    <a:pt x="9774" y="6793"/>
                  </a:lnTo>
                  <a:lnTo>
                    <a:pt x="9763" y="6813"/>
                  </a:lnTo>
                  <a:lnTo>
                    <a:pt x="9744" y="6813"/>
                  </a:lnTo>
                  <a:lnTo>
                    <a:pt x="9741" y="6841"/>
                  </a:lnTo>
                  <a:lnTo>
                    <a:pt x="9771" y="6863"/>
                  </a:lnTo>
                  <a:lnTo>
                    <a:pt x="9770" y="6892"/>
                  </a:lnTo>
                  <a:lnTo>
                    <a:pt x="9759" y="6874"/>
                  </a:lnTo>
                  <a:lnTo>
                    <a:pt x="9741" y="6874"/>
                  </a:lnTo>
                  <a:lnTo>
                    <a:pt x="9729" y="6858"/>
                  </a:lnTo>
                  <a:lnTo>
                    <a:pt x="9704" y="6864"/>
                  </a:lnTo>
                  <a:lnTo>
                    <a:pt x="9723" y="6878"/>
                  </a:lnTo>
                  <a:lnTo>
                    <a:pt x="9728" y="6909"/>
                  </a:lnTo>
                  <a:lnTo>
                    <a:pt x="9750" y="6909"/>
                  </a:lnTo>
                  <a:lnTo>
                    <a:pt x="9755" y="6918"/>
                  </a:lnTo>
                  <a:lnTo>
                    <a:pt x="9735" y="6942"/>
                  </a:lnTo>
                  <a:lnTo>
                    <a:pt x="9700" y="6917"/>
                  </a:lnTo>
                  <a:lnTo>
                    <a:pt x="9695" y="6939"/>
                  </a:lnTo>
                  <a:lnTo>
                    <a:pt x="9706" y="6956"/>
                  </a:lnTo>
                  <a:lnTo>
                    <a:pt x="9735" y="6965"/>
                  </a:lnTo>
                  <a:lnTo>
                    <a:pt x="9723" y="7002"/>
                  </a:lnTo>
                  <a:lnTo>
                    <a:pt x="9675" y="6973"/>
                  </a:lnTo>
                  <a:lnTo>
                    <a:pt x="9658" y="6989"/>
                  </a:lnTo>
                  <a:lnTo>
                    <a:pt x="9645" y="6977"/>
                  </a:lnTo>
                  <a:lnTo>
                    <a:pt x="9619" y="7013"/>
                  </a:lnTo>
                  <a:lnTo>
                    <a:pt x="9561" y="7016"/>
                  </a:lnTo>
                  <a:lnTo>
                    <a:pt x="9605" y="7048"/>
                  </a:lnTo>
                  <a:lnTo>
                    <a:pt x="9629" y="7039"/>
                  </a:lnTo>
                  <a:lnTo>
                    <a:pt x="9659" y="7046"/>
                  </a:lnTo>
                  <a:lnTo>
                    <a:pt x="9646" y="7073"/>
                  </a:lnTo>
                  <a:lnTo>
                    <a:pt x="9626" y="7076"/>
                  </a:lnTo>
                  <a:lnTo>
                    <a:pt x="9621" y="7111"/>
                  </a:lnTo>
                  <a:lnTo>
                    <a:pt x="9601" y="7087"/>
                  </a:lnTo>
                  <a:lnTo>
                    <a:pt x="9581" y="7118"/>
                  </a:lnTo>
                  <a:lnTo>
                    <a:pt x="9571" y="7124"/>
                  </a:lnTo>
                  <a:lnTo>
                    <a:pt x="9569" y="7111"/>
                  </a:lnTo>
                  <a:lnTo>
                    <a:pt x="9553" y="7112"/>
                  </a:lnTo>
                  <a:lnTo>
                    <a:pt x="9548" y="7138"/>
                  </a:lnTo>
                  <a:lnTo>
                    <a:pt x="9531" y="7138"/>
                  </a:lnTo>
                  <a:lnTo>
                    <a:pt x="9523" y="7178"/>
                  </a:lnTo>
                  <a:lnTo>
                    <a:pt x="9490" y="7178"/>
                  </a:lnTo>
                  <a:lnTo>
                    <a:pt x="9486" y="7163"/>
                  </a:lnTo>
                  <a:lnTo>
                    <a:pt x="9444" y="7169"/>
                  </a:lnTo>
                  <a:lnTo>
                    <a:pt x="9433" y="7188"/>
                  </a:lnTo>
                  <a:lnTo>
                    <a:pt x="9415" y="7183"/>
                  </a:lnTo>
                  <a:lnTo>
                    <a:pt x="9431" y="7217"/>
                  </a:lnTo>
                  <a:lnTo>
                    <a:pt x="9420" y="7253"/>
                  </a:lnTo>
                  <a:lnTo>
                    <a:pt x="9405" y="7274"/>
                  </a:lnTo>
                  <a:lnTo>
                    <a:pt x="9419" y="7297"/>
                  </a:lnTo>
                  <a:lnTo>
                    <a:pt x="9390" y="7309"/>
                  </a:lnTo>
                  <a:lnTo>
                    <a:pt x="9371" y="7304"/>
                  </a:lnTo>
                  <a:lnTo>
                    <a:pt x="9360" y="7320"/>
                  </a:lnTo>
                  <a:lnTo>
                    <a:pt x="9356" y="7301"/>
                  </a:lnTo>
                  <a:lnTo>
                    <a:pt x="9340" y="7314"/>
                  </a:lnTo>
                  <a:lnTo>
                    <a:pt x="9320" y="7336"/>
                  </a:lnTo>
                  <a:lnTo>
                    <a:pt x="9281" y="7341"/>
                  </a:lnTo>
                  <a:lnTo>
                    <a:pt x="9277" y="7357"/>
                  </a:lnTo>
                  <a:lnTo>
                    <a:pt x="9249" y="7357"/>
                  </a:lnTo>
                  <a:lnTo>
                    <a:pt x="9246" y="7347"/>
                  </a:lnTo>
                  <a:lnTo>
                    <a:pt x="9227" y="7347"/>
                  </a:lnTo>
                  <a:lnTo>
                    <a:pt x="9222" y="7377"/>
                  </a:lnTo>
                  <a:lnTo>
                    <a:pt x="9206" y="7391"/>
                  </a:lnTo>
                  <a:lnTo>
                    <a:pt x="9180" y="7362"/>
                  </a:lnTo>
                  <a:lnTo>
                    <a:pt x="9167" y="7342"/>
                  </a:lnTo>
                  <a:lnTo>
                    <a:pt x="9160" y="7358"/>
                  </a:lnTo>
                  <a:lnTo>
                    <a:pt x="9132" y="7365"/>
                  </a:lnTo>
                  <a:lnTo>
                    <a:pt x="9130" y="7388"/>
                  </a:lnTo>
                  <a:lnTo>
                    <a:pt x="9102" y="7395"/>
                  </a:lnTo>
                  <a:lnTo>
                    <a:pt x="9075" y="7380"/>
                  </a:lnTo>
                  <a:lnTo>
                    <a:pt x="9060" y="7393"/>
                  </a:lnTo>
                  <a:lnTo>
                    <a:pt x="9029" y="7404"/>
                  </a:lnTo>
                  <a:lnTo>
                    <a:pt x="9025" y="7437"/>
                  </a:lnTo>
                  <a:lnTo>
                    <a:pt x="8964" y="7467"/>
                  </a:lnTo>
                  <a:lnTo>
                    <a:pt x="8960" y="7453"/>
                  </a:lnTo>
                  <a:lnTo>
                    <a:pt x="8982" y="7443"/>
                  </a:lnTo>
                  <a:lnTo>
                    <a:pt x="8999" y="7418"/>
                  </a:lnTo>
                  <a:lnTo>
                    <a:pt x="8977" y="7424"/>
                  </a:lnTo>
                  <a:lnTo>
                    <a:pt x="8942" y="7390"/>
                  </a:lnTo>
                  <a:lnTo>
                    <a:pt x="8937" y="7368"/>
                  </a:lnTo>
                  <a:lnTo>
                    <a:pt x="8893" y="7347"/>
                  </a:lnTo>
                  <a:lnTo>
                    <a:pt x="8877" y="7332"/>
                  </a:lnTo>
                  <a:lnTo>
                    <a:pt x="8884" y="7350"/>
                  </a:lnTo>
                  <a:lnTo>
                    <a:pt x="8882" y="7375"/>
                  </a:lnTo>
                  <a:lnTo>
                    <a:pt x="8889" y="7406"/>
                  </a:lnTo>
                  <a:lnTo>
                    <a:pt x="8895" y="7447"/>
                  </a:lnTo>
                  <a:lnTo>
                    <a:pt x="8869" y="7461"/>
                  </a:lnTo>
                  <a:lnTo>
                    <a:pt x="8853" y="7487"/>
                  </a:lnTo>
                  <a:lnTo>
                    <a:pt x="8837" y="7499"/>
                  </a:lnTo>
                  <a:lnTo>
                    <a:pt x="8822" y="7487"/>
                  </a:lnTo>
                  <a:lnTo>
                    <a:pt x="8813" y="7479"/>
                  </a:lnTo>
                  <a:lnTo>
                    <a:pt x="8810" y="7493"/>
                  </a:lnTo>
                  <a:lnTo>
                    <a:pt x="8789" y="7522"/>
                  </a:lnTo>
                  <a:lnTo>
                    <a:pt x="8756" y="7555"/>
                  </a:lnTo>
                  <a:lnTo>
                    <a:pt x="8718" y="7573"/>
                  </a:lnTo>
                  <a:lnTo>
                    <a:pt x="8698" y="7579"/>
                  </a:lnTo>
                  <a:lnTo>
                    <a:pt x="8664" y="7567"/>
                  </a:lnTo>
                  <a:lnTo>
                    <a:pt x="8631" y="7577"/>
                  </a:lnTo>
                  <a:lnTo>
                    <a:pt x="8603" y="7576"/>
                  </a:lnTo>
                  <a:lnTo>
                    <a:pt x="8616" y="7599"/>
                  </a:lnTo>
                  <a:lnTo>
                    <a:pt x="8579" y="7619"/>
                  </a:lnTo>
                  <a:lnTo>
                    <a:pt x="8548" y="7630"/>
                  </a:lnTo>
                  <a:lnTo>
                    <a:pt x="8520" y="7619"/>
                  </a:lnTo>
                  <a:lnTo>
                    <a:pt x="8507" y="7645"/>
                  </a:lnTo>
                  <a:lnTo>
                    <a:pt x="8474" y="7650"/>
                  </a:lnTo>
                  <a:lnTo>
                    <a:pt x="8457" y="7669"/>
                  </a:lnTo>
                  <a:lnTo>
                    <a:pt x="8447" y="7668"/>
                  </a:lnTo>
                  <a:lnTo>
                    <a:pt x="8455" y="7658"/>
                  </a:lnTo>
                  <a:lnTo>
                    <a:pt x="8439" y="7655"/>
                  </a:lnTo>
                  <a:lnTo>
                    <a:pt x="8437" y="7648"/>
                  </a:lnTo>
                  <a:lnTo>
                    <a:pt x="8442" y="7643"/>
                  </a:lnTo>
                  <a:lnTo>
                    <a:pt x="8433" y="7643"/>
                  </a:lnTo>
                  <a:lnTo>
                    <a:pt x="8426" y="7630"/>
                  </a:lnTo>
                  <a:lnTo>
                    <a:pt x="8423" y="7621"/>
                  </a:lnTo>
                  <a:lnTo>
                    <a:pt x="8411" y="7633"/>
                  </a:lnTo>
                  <a:lnTo>
                    <a:pt x="8402" y="7635"/>
                  </a:lnTo>
                  <a:lnTo>
                    <a:pt x="8407" y="7652"/>
                  </a:lnTo>
                  <a:lnTo>
                    <a:pt x="8402" y="7675"/>
                  </a:lnTo>
                  <a:lnTo>
                    <a:pt x="8378" y="7694"/>
                  </a:lnTo>
                  <a:lnTo>
                    <a:pt x="8370" y="7708"/>
                  </a:lnTo>
                  <a:lnTo>
                    <a:pt x="8384" y="7740"/>
                  </a:lnTo>
                  <a:lnTo>
                    <a:pt x="8403" y="7740"/>
                  </a:lnTo>
                  <a:lnTo>
                    <a:pt x="8422" y="7774"/>
                  </a:lnTo>
                  <a:lnTo>
                    <a:pt x="8422" y="7784"/>
                  </a:lnTo>
                  <a:lnTo>
                    <a:pt x="8435" y="7786"/>
                  </a:lnTo>
                  <a:lnTo>
                    <a:pt x="8443" y="7801"/>
                  </a:lnTo>
                  <a:lnTo>
                    <a:pt x="8414" y="7839"/>
                  </a:lnTo>
                  <a:lnTo>
                    <a:pt x="8394" y="7839"/>
                  </a:lnTo>
                  <a:lnTo>
                    <a:pt x="8394" y="7829"/>
                  </a:lnTo>
                  <a:lnTo>
                    <a:pt x="8356" y="7822"/>
                  </a:lnTo>
                  <a:lnTo>
                    <a:pt x="8343" y="7846"/>
                  </a:lnTo>
                  <a:lnTo>
                    <a:pt x="8335" y="7853"/>
                  </a:lnTo>
                  <a:lnTo>
                    <a:pt x="8330" y="7816"/>
                  </a:lnTo>
                  <a:lnTo>
                    <a:pt x="8331" y="7799"/>
                  </a:lnTo>
                  <a:lnTo>
                    <a:pt x="8307" y="7785"/>
                  </a:lnTo>
                  <a:lnTo>
                    <a:pt x="8266" y="7728"/>
                  </a:lnTo>
                  <a:lnTo>
                    <a:pt x="8267" y="7708"/>
                  </a:lnTo>
                  <a:lnTo>
                    <a:pt x="8290" y="7678"/>
                  </a:lnTo>
                  <a:lnTo>
                    <a:pt x="8296" y="7648"/>
                  </a:lnTo>
                  <a:lnTo>
                    <a:pt x="8321" y="7645"/>
                  </a:lnTo>
                  <a:lnTo>
                    <a:pt x="8319" y="7633"/>
                  </a:lnTo>
                  <a:lnTo>
                    <a:pt x="8302" y="7626"/>
                  </a:lnTo>
                  <a:lnTo>
                    <a:pt x="8277" y="7633"/>
                  </a:lnTo>
                  <a:lnTo>
                    <a:pt x="8252" y="7610"/>
                  </a:lnTo>
                  <a:lnTo>
                    <a:pt x="8235" y="7640"/>
                  </a:lnTo>
                  <a:lnTo>
                    <a:pt x="8211" y="7638"/>
                  </a:lnTo>
                  <a:lnTo>
                    <a:pt x="8194" y="7644"/>
                  </a:lnTo>
                  <a:lnTo>
                    <a:pt x="8151" y="7609"/>
                  </a:lnTo>
                  <a:lnTo>
                    <a:pt x="8135" y="7615"/>
                  </a:lnTo>
                  <a:lnTo>
                    <a:pt x="8103" y="7582"/>
                  </a:lnTo>
                  <a:lnTo>
                    <a:pt x="8087" y="7552"/>
                  </a:lnTo>
                  <a:lnTo>
                    <a:pt x="8079" y="7585"/>
                  </a:lnTo>
                  <a:lnTo>
                    <a:pt x="8080" y="7603"/>
                  </a:lnTo>
                  <a:lnTo>
                    <a:pt x="8052" y="7615"/>
                  </a:lnTo>
                  <a:lnTo>
                    <a:pt x="8031" y="7606"/>
                  </a:lnTo>
                  <a:lnTo>
                    <a:pt x="8019" y="7613"/>
                  </a:lnTo>
                  <a:lnTo>
                    <a:pt x="8008" y="7610"/>
                  </a:lnTo>
                  <a:lnTo>
                    <a:pt x="8009" y="7612"/>
                  </a:lnTo>
                  <a:lnTo>
                    <a:pt x="8000" y="7607"/>
                  </a:lnTo>
                  <a:lnTo>
                    <a:pt x="7980" y="7606"/>
                  </a:lnTo>
                  <a:lnTo>
                    <a:pt x="7813" y="7621"/>
                  </a:lnTo>
                  <a:lnTo>
                    <a:pt x="7451" y="7479"/>
                  </a:lnTo>
                  <a:lnTo>
                    <a:pt x="6860" y="7778"/>
                  </a:lnTo>
                  <a:lnTo>
                    <a:pt x="6425" y="7640"/>
                  </a:lnTo>
                  <a:lnTo>
                    <a:pt x="5426" y="6899"/>
                  </a:lnTo>
                  <a:lnTo>
                    <a:pt x="3291" y="6701"/>
                  </a:lnTo>
                  <a:lnTo>
                    <a:pt x="2165" y="5644"/>
                  </a:lnTo>
                  <a:lnTo>
                    <a:pt x="0" y="4714"/>
                  </a:lnTo>
                  <a:lnTo>
                    <a:pt x="178" y="2886"/>
                  </a:lnTo>
                  <a:lnTo>
                    <a:pt x="1601" y="2115"/>
                  </a:lnTo>
                  <a:lnTo>
                    <a:pt x="3245" y="1770"/>
                  </a:lnTo>
                  <a:lnTo>
                    <a:pt x="3380" y="1747"/>
                  </a:lnTo>
                  <a:lnTo>
                    <a:pt x="3380" y="1747"/>
                  </a:lnTo>
                  <a:close/>
                  <a:moveTo>
                    <a:pt x="9486" y="7217"/>
                  </a:moveTo>
                  <a:lnTo>
                    <a:pt x="9491" y="7234"/>
                  </a:lnTo>
                  <a:lnTo>
                    <a:pt x="9521" y="7235"/>
                  </a:lnTo>
                  <a:lnTo>
                    <a:pt x="9534" y="7225"/>
                  </a:lnTo>
                  <a:lnTo>
                    <a:pt x="9512" y="7204"/>
                  </a:lnTo>
                  <a:lnTo>
                    <a:pt x="9486" y="7217"/>
                  </a:lnTo>
                  <a:lnTo>
                    <a:pt x="9486" y="7217"/>
                  </a:lnTo>
                  <a:close/>
                  <a:moveTo>
                    <a:pt x="9851" y="6774"/>
                  </a:moveTo>
                  <a:lnTo>
                    <a:pt x="9858" y="6812"/>
                  </a:lnTo>
                  <a:lnTo>
                    <a:pt x="9876" y="6806"/>
                  </a:lnTo>
                  <a:lnTo>
                    <a:pt x="9877" y="6782"/>
                  </a:lnTo>
                  <a:lnTo>
                    <a:pt x="9864" y="6768"/>
                  </a:lnTo>
                  <a:lnTo>
                    <a:pt x="9851" y="6774"/>
                  </a:lnTo>
                  <a:lnTo>
                    <a:pt x="9851" y="6774"/>
                  </a:lnTo>
                  <a:close/>
                  <a:moveTo>
                    <a:pt x="10116" y="5789"/>
                  </a:moveTo>
                  <a:lnTo>
                    <a:pt x="10124" y="5812"/>
                  </a:lnTo>
                  <a:lnTo>
                    <a:pt x="10158" y="5823"/>
                  </a:lnTo>
                  <a:lnTo>
                    <a:pt x="10182" y="5839"/>
                  </a:lnTo>
                  <a:lnTo>
                    <a:pt x="10183" y="5811"/>
                  </a:lnTo>
                  <a:lnTo>
                    <a:pt x="10150" y="5792"/>
                  </a:lnTo>
                  <a:lnTo>
                    <a:pt x="10131" y="5794"/>
                  </a:lnTo>
                  <a:lnTo>
                    <a:pt x="10116" y="5789"/>
                  </a:lnTo>
                  <a:lnTo>
                    <a:pt x="10116" y="5789"/>
                  </a:lnTo>
                  <a:close/>
                  <a:moveTo>
                    <a:pt x="9930" y="5453"/>
                  </a:moveTo>
                  <a:lnTo>
                    <a:pt x="9926" y="5467"/>
                  </a:lnTo>
                  <a:lnTo>
                    <a:pt x="9947" y="5487"/>
                  </a:lnTo>
                  <a:lnTo>
                    <a:pt x="9983" y="5488"/>
                  </a:lnTo>
                  <a:lnTo>
                    <a:pt x="10020" y="5505"/>
                  </a:lnTo>
                  <a:lnTo>
                    <a:pt x="10015" y="5468"/>
                  </a:lnTo>
                  <a:lnTo>
                    <a:pt x="9987" y="5470"/>
                  </a:lnTo>
                  <a:lnTo>
                    <a:pt x="9971" y="5460"/>
                  </a:lnTo>
                  <a:lnTo>
                    <a:pt x="9930" y="5453"/>
                  </a:lnTo>
                  <a:lnTo>
                    <a:pt x="9930" y="5453"/>
                  </a:lnTo>
                  <a:close/>
                  <a:moveTo>
                    <a:pt x="10139" y="7522"/>
                  </a:moveTo>
                  <a:lnTo>
                    <a:pt x="10164" y="7514"/>
                  </a:lnTo>
                  <a:lnTo>
                    <a:pt x="10188" y="7522"/>
                  </a:lnTo>
                  <a:lnTo>
                    <a:pt x="10181" y="7488"/>
                  </a:lnTo>
                  <a:lnTo>
                    <a:pt x="10189" y="7447"/>
                  </a:lnTo>
                  <a:lnTo>
                    <a:pt x="10173" y="7396"/>
                  </a:lnTo>
                  <a:lnTo>
                    <a:pt x="10201" y="7358"/>
                  </a:lnTo>
                  <a:lnTo>
                    <a:pt x="10244" y="7293"/>
                  </a:lnTo>
                  <a:lnTo>
                    <a:pt x="10245" y="7250"/>
                  </a:lnTo>
                  <a:lnTo>
                    <a:pt x="10257" y="7238"/>
                  </a:lnTo>
                  <a:lnTo>
                    <a:pt x="10242" y="7232"/>
                  </a:lnTo>
                  <a:lnTo>
                    <a:pt x="10251" y="7167"/>
                  </a:lnTo>
                  <a:lnTo>
                    <a:pt x="10255" y="7121"/>
                  </a:lnTo>
                  <a:lnTo>
                    <a:pt x="10248" y="7072"/>
                  </a:lnTo>
                  <a:lnTo>
                    <a:pt x="10266" y="7036"/>
                  </a:lnTo>
                  <a:lnTo>
                    <a:pt x="10275" y="6947"/>
                  </a:lnTo>
                  <a:lnTo>
                    <a:pt x="10286" y="6902"/>
                  </a:lnTo>
                  <a:lnTo>
                    <a:pt x="10298" y="6899"/>
                  </a:lnTo>
                  <a:lnTo>
                    <a:pt x="10292" y="6869"/>
                  </a:lnTo>
                  <a:lnTo>
                    <a:pt x="10262" y="6847"/>
                  </a:lnTo>
                  <a:lnTo>
                    <a:pt x="10251" y="6847"/>
                  </a:lnTo>
                  <a:lnTo>
                    <a:pt x="10232" y="6809"/>
                  </a:lnTo>
                  <a:lnTo>
                    <a:pt x="10194" y="6795"/>
                  </a:lnTo>
                  <a:lnTo>
                    <a:pt x="10173" y="6807"/>
                  </a:lnTo>
                  <a:lnTo>
                    <a:pt x="10176" y="6831"/>
                  </a:lnTo>
                  <a:lnTo>
                    <a:pt x="10145" y="6842"/>
                  </a:lnTo>
                  <a:lnTo>
                    <a:pt x="10108" y="6884"/>
                  </a:lnTo>
                  <a:lnTo>
                    <a:pt x="10074" y="6943"/>
                  </a:lnTo>
                  <a:lnTo>
                    <a:pt x="10082" y="6959"/>
                  </a:lnTo>
                  <a:lnTo>
                    <a:pt x="10076" y="6983"/>
                  </a:lnTo>
                  <a:lnTo>
                    <a:pt x="10062" y="6996"/>
                  </a:lnTo>
                  <a:lnTo>
                    <a:pt x="10025" y="7062"/>
                  </a:lnTo>
                  <a:lnTo>
                    <a:pt x="10006" y="7130"/>
                  </a:lnTo>
                  <a:lnTo>
                    <a:pt x="9994" y="7139"/>
                  </a:lnTo>
                  <a:lnTo>
                    <a:pt x="10004" y="7156"/>
                  </a:lnTo>
                  <a:lnTo>
                    <a:pt x="10006" y="7223"/>
                  </a:lnTo>
                  <a:lnTo>
                    <a:pt x="10010" y="7291"/>
                  </a:lnTo>
                  <a:lnTo>
                    <a:pt x="10028" y="7303"/>
                  </a:lnTo>
                  <a:lnTo>
                    <a:pt x="10033" y="7322"/>
                  </a:lnTo>
                  <a:lnTo>
                    <a:pt x="10026" y="7324"/>
                  </a:lnTo>
                  <a:lnTo>
                    <a:pt x="10025" y="7346"/>
                  </a:lnTo>
                  <a:lnTo>
                    <a:pt x="10043" y="7374"/>
                  </a:lnTo>
                  <a:lnTo>
                    <a:pt x="10062" y="7379"/>
                  </a:lnTo>
                  <a:lnTo>
                    <a:pt x="10066" y="7401"/>
                  </a:lnTo>
                  <a:lnTo>
                    <a:pt x="10114" y="7417"/>
                  </a:lnTo>
                  <a:lnTo>
                    <a:pt x="10139" y="7454"/>
                  </a:lnTo>
                  <a:lnTo>
                    <a:pt x="10137" y="7494"/>
                  </a:lnTo>
                  <a:lnTo>
                    <a:pt x="10139" y="7522"/>
                  </a:lnTo>
                  <a:lnTo>
                    <a:pt x="10139" y="7522"/>
                  </a:lnTo>
                  <a:close/>
                  <a:moveTo>
                    <a:pt x="8414" y="7709"/>
                  </a:moveTo>
                  <a:lnTo>
                    <a:pt x="8429" y="7726"/>
                  </a:lnTo>
                  <a:lnTo>
                    <a:pt x="8452" y="7724"/>
                  </a:lnTo>
                  <a:lnTo>
                    <a:pt x="8485" y="7730"/>
                  </a:lnTo>
                  <a:lnTo>
                    <a:pt x="8485" y="7716"/>
                  </a:lnTo>
                  <a:lnTo>
                    <a:pt x="8455" y="7703"/>
                  </a:lnTo>
                  <a:lnTo>
                    <a:pt x="8414" y="7709"/>
                  </a:lnTo>
                  <a:lnTo>
                    <a:pt x="8414" y="7709"/>
                  </a:lnTo>
                  <a:close/>
                  <a:moveTo>
                    <a:pt x="8420" y="7883"/>
                  </a:moveTo>
                  <a:lnTo>
                    <a:pt x="8385" y="7890"/>
                  </a:lnTo>
                  <a:lnTo>
                    <a:pt x="8366" y="7885"/>
                  </a:lnTo>
                  <a:lnTo>
                    <a:pt x="8343" y="7901"/>
                  </a:lnTo>
                  <a:lnTo>
                    <a:pt x="8311" y="7901"/>
                  </a:lnTo>
                  <a:lnTo>
                    <a:pt x="8277" y="7918"/>
                  </a:lnTo>
                  <a:lnTo>
                    <a:pt x="8246" y="7923"/>
                  </a:lnTo>
                  <a:lnTo>
                    <a:pt x="8239" y="7955"/>
                  </a:lnTo>
                  <a:lnTo>
                    <a:pt x="8187" y="7985"/>
                  </a:lnTo>
                  <a:lnTo>
                    <a:pt x="8143" y="8033"/>
                  </a:lnTo>
                  <a:lnTo>
                    <a:pt x="8159" y="8059"/>
                  </a:lnTo>
                  <a:lnTo>
                    <a:pt x="8160" y="8124"/>
                  </a:lnTo>
                  <a:lnTo>
                    <a:pt x="8180" y="8157"/>
                  </a:lnTo>
                  <a:lnTo>
                    <a:pt x="8177" y="8177"/>
                  </a:lnTo>
                  <a:lnTo>
                    <a:pt x="8208" y="8204"/>
                  </a:lnTo>
                  <a:lnTo>
                    <a:pt x="8244" y="8204"/>
                  </a:lnTo>
                  <a:lnTo>
                    <a:pt x="8268" y="8223"/>
                  </a:lnTo>
                  <a:lnTo>
                    <a:pt x="8292" y="8221"/>
                  </a:lnTo>
                  <a:lnTo>
                    <a:pt x="8323" y="8242"/>
                  </a:lnTo>
                  <a:lnTo>
                    <a:pt x="8344" y="8231"/>
                  </a:lnTo>
                  <a:lnTo>
                    <a:pt x="8353" y="8200"/>
                  </a:lnTo>
                  <a:lnTo>
                    <a:pt x="8380" y="8195"/>
                  </a:lnTo>
                  <a:lnTo>
                    <a:pt x="8408" y="8202"/>
                  </a:lnTo>
                  <a:lnTo>
                    <a:pt x="8429" y="8176"/>
                  </a:lnTo>
                  <a:lnTo>
                    <a:pt x="8431" y="8156"/>
                  </a:lnTo>
                  <a:lnTo>
                    <a:pt x="8464" y="8150"/>
                  </a:lnTo>
                  <a:lnTo>
                    <a:pt x="8489" y="8124"/>
                  </a:lnTo>
                  <a:lnTo>
                    <a:pt x="8482" y="8094"/>
                  </a:lnTo>
                  <a:lnTo>
                    <a:pt x="8499" y="8041"/>
                  </a:lnTo>
                  <a:lnTo>
                    <a:pt x="8516" y="8028"/>
                  </a:lnTo>
                  <a:lnTo>
                    <a:pt x="8523" y="8003"/>
                  </a:lnTo>
                  <a:lnTo>
                    <a:pt x="8550" y="7961"/>
                  </a:lnTo>
                  <a:lnTo>
                    <a:pt x="8535" y="7916"/>
                  </a:lnTo>
                  <a:lnTo>
                    <a:pt x="8499" y="7893"/>
                  </a:lnTo>
                  <a:lnTo>
                    <a:pt x="8462" y="7879"/>
                  </a:lnTo>
                  <a:lnTo>
                    <a:pt x="8437" y="7897"/>
                  </a:lnTo>
                  <a:lnTo>
                    <a:pt x="8437" y="7897"/>
                  </a:lnTo>
                  <a:lnTo>
                    <a:pt x="8428" y="7890"/>
                  </a:lnTo>
                  <a:lnTo>
                    <a:pt x="8422" y="7885"/>
                  </a:lnTo>
                  <a:lnTo>
                    <a:pt x="8420" y="7883"/>
                  </a:lnTo>
                  <a:lnTo>
                    <a:pt x="8420" y="7883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/>
            <p:cNvSpPr/>
            <p:nvPr/>
          </p:nvSpPr>
          <p:spPr bwMode="auto">
            <a:xfrm>
              <a:off x="4322654" y="3499241"/>
              <a:ext cx="439033" cy="844295"/>
            </a:xfrm>
            <a:custGeom>
              <a:avLst/>
              <a:gdLst>
                <a:gd name="T0" fmla="*/ 1125 w 2703"/>
                <a:gd name="T1" fmla="*/ 2499 h 5201"/>
                <a:gd name="T2" fmla="*/ 92 w 2703"/>
                <a:gd name="T3" fmla="*/ 5156 h 5201"/>
                <a:gd name="T4" fmla="*/ 591 w 2703"/>
                <a:gd name="T5" fmla="*/ 4743 h 5201"/>
                <a:gd name="T6" fmla="*/ 591 w 2703"/>
                <a:gd name="T7" fmla="*/ 4743 h 5201"/>
                <a:gd name="T8" fmla="*/ 775 w 2703"/>
                <a:gd name="T9" fmla="*/ 4321 h 5201"/>
                <a:gd name="T10" fmla="*/ 817 w 2703"/>
                <a:gd name="T11" fmla="*/ 4334 h 5201"/>
                <a:gd name="T12" fmla="*/ 1882 w 2703"/>
                <a:gd name="T13" fmla="*/ 1084 h 5201"/>
                <a:gd name="T14" fmla="*/ 1794 w 2703"/>
                <a:gd name="T15" fmla="*/ 741 h 5201"/>
                <a:gd name="T16" fmla="*/ 1937 w 2703"/>
                <a:gd name="T17" fmla="*/ 623 h 5201"/>
                <a:gd name="T18" fmla="*/ 1939 w 2703"/>
                <a:gd name="T19" fmla="*/ 379 h 5201"/>
                <a:gd name="T20" fmla="*/ 1903 w 2703"/>
                <a:gd name="T21" fmla="*/ 0 h 5201"/>
                <a:gd name="T22" fmla="*/ 2364 w 2703"/>
                <a:gd name="T23" fmla="*/ 359 h 5201"/>
                <a:gd name="T24" fmla="*/ 2546 w 2703"/>
                <a:gd name="T25" fmla="*/ 400 h 5201"/>
                <a:gd name="T26" fmla="*/ 2652 w 2703"/>
                <a:gd name="T27" fmla="*/ 536 h 5201"/>
                <a:gd name="T28" fmla="*/ 2380 w 2703"/>
                <a:gd name="T29" fmla="*/ 753 h 5201"/>
                <a:gd name="T30" fmla="*/ 2093 w 2703"/>
                <a:gd name="T31" fmla="*/ 750 h 5201"/>
                <a:gd name="T32" fmla="*/ 1946 w 2703"/>
                <a:gd name="T33" fmla="*/ 873 h 5201"/>
                <a:gd name="T34" fmla="*/ 1910 w 2703"/>
                <a:gd name="T35" fmla="*/ 1101 h 5201"/>
                <a:gd name="T36" fmla="*/ 1889 w 2703"/>
                <a:gd name="T37" fmla="*/ 1969 h 5201"/>
                <a:gd name="T38" fmla="*/ 593 w 2703"/>
                <a:gd name="T39" fmla="*/ 3208 h 5201"/>
                <a:gd name="T40" fmla="*/ 547 w 2703"/>
                <a:gd name="T41" fmla="*/ 3284 h 5201"/>
                <a:gd name="T42" fmla="*/ 519 w 2703"/>
                <a:gd name="T43" fmla="*/ 3353 h 5201"/>
                <a:gd name="T44" fmla="*/ 760 w 2703"/>
                <a:gd name="T45" fmla="*/ 3438 h 5201"/>
                <a:gd name="T46" fmla="*/ 737 w 2703"/>
                <a:gd name="T47" fmla="*/ 3340 h 5201"/>
                <a:gd name="T48" fmla="*/ 1351 w 2703"/>
                <a:gd name="T49" fmla="*/ 2895 h 5201"/>
                <a:gd name="T50" fmla="*/ 1255 w 2703"/>
                <a:gd name="T51" fmla="*/ 3231 h 5201"/>
                <a:gd name="T52" fmla="*/ 1485 w 2703"/>
                <a:gd name="T53" fmla="*/ 3006 h 5201"/>
                <a:gd name="T54" fmla="*/ 1202 w 2703"/>
                <a:gd name="T55" fmla="*/ 3022 h 5201"/>
                <a:gd name="T56" fmla="*/ 1198 w 2703"/>
                <a:gd name="T57" fmla="*/ 3235 h 5201"/>
                <a:gd name="T58" fmla="*/ 1002 w 2703"/>
                <a:gd name="T59" fmla="*/ 3797 h 5201"/>
                <a:gd name="T60" fmla="*/ 974 w 2703"/>
                <a:gd name="T61" fmla="*/ 3586 h 5201"/>
                <a:gd name="T62" fmla="*/ 1051 w 2703"/>
                <a:gd name="T63" fmla="*/ 3238 h 5201"/>
                <a:gd name="T64" fmla="*/ 929 w 2703"/>
                <a:gd name="T65" fmla="*/ 3105 h 5201"/>
                <a:gd name="T66" fmla="*/ 1060 w 2703"/>
                <a:gd name="T67" fmla="*/ 2916 h 5201"/>
                <a:gd name="T68" fmla="*/ 1370 w 2703"/>
                <a:gd name="T69" fmla="*/ 2839 h 5201"/>
                <a:gd name="T70" fmla="*/ 1528 w 2703"/>
                <a:gd name="T71" fmla="*/ 2987 h 5201"/>
                <a:gd name="T72" fmla="*/ 1778 w 2703"/>
                <a:gd name="T73" fmla="*/ 2896 h 5201"/>
                <a:gd name="T74" fmla="*/ 1784 w 2703"/>
                <a:gd name="T75" fmla="*/ 2781 h 5201"/>
                <a:gd name="T76" fmla="*/ 1914 w 2703"/>
                <a:gd name="T77" fmla="*/ 2783 h 5201"/>
                <a:gd name="T78" fmla="*/ 2160 w 2703"/>
                <a:gd name="T79" fmla="*/ 2740 h 5201"/>
                <a:gd name="T80" fmla="*/ 2251 w 2703"/>
                <a:gd name="T81" fmla="*/ 2615 h 5201"/>
                <a:gd name="T82" fmla="*/ 2353 w 2703"/>
                <a:gd name="T83" fmla="*/ 2435 h 5201"/>
                <a:gd name="T84" fmla="*/ 2381 w 2703"/>
                <a:gd name="T85" fmla="*/ 1860 h 5201"/>
                <a:gd name="T86" fmla="*/ 2358 w 2703"/>
                <a:gd name="T87" fmla="*/ 1568 h 5201"/>
                <a:gd name="T88" fmla="*/ 2129 w 2703"/>
                <a:gd name="T89" fmla="*/ 1075 h 5201"/>
                <a:gd name="T90" fmla="*/ 2112 w 2703"/>
                <a:gd name="T91" fmla="*/ 1161 h 5201"/>
                <a:gd name="T92" fmla="*/ 1959 w 2703"/>
                <a:gd name="T93" fmla="*/ 1150 h 5201"/>
                <a:gd name="T94" fmla="*/ 1912 w 2703"/>
                <a:gd name="T95" fmla="*/ 1463 h 5201"/>
                <a:gd name="T96" fmla="*/ 1932 w 2703"/>
                <a:gd name="T97" fmla="*/ 2038 h 5201"/>
                <a:gd name="T98" fmla="*/ 1692 w 2703"/>
                <a:gd name="T99" fmla="*/ 2158 h 5201"/>
                <a:gd name="T100" fmla="*/ 1580 w 2703"/>
                <a:gd name="T101" fmla="*/ 2418 h 5201"/>
                <a:gd name="T102" fmla="*/ 1492 w 2703"/>
                <a:gd name="T103" fmla="*/ 2609 h 5201"/>
                <a:gd name="T104" fmla="*/ 1155 w 2703"/>
                <a:gd name="T105" fmla="*/ 2633 h 5201"/>
                <a:gd name="T106" fmla="*/ 819 w 2703"/>
                <a:gd name="T107" fmla="*/ 2943 h 5201"/>
                <a:gd name="T108" fmla="*/ 643 w 2703"/>
                <a:gd name="T109" fmla="*/ 3189 h 5201"/>
                <a:gd name="T110" fmla="*/ 684 w 2703"/>
                <a:gd name="T111" fmla="*/ 3335 h 5201"/>
                <a:gd name="T112" fmla="*/ 740 w 2703"/>
                <a:gd name="T113" fmla="*/ 3245 h 5201"/>
                <a:gd name="T114" fmla="*/ 816 w 2703"/>
                <a:gd name="T115" fmla="*/ 3557 h 5201"/>
                <a:gd name="T116" fmla="*/ 920 w 2703"/>
                <a:gd name="T117" fmla="*/ 3546 h 5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3" h="5201">
                  <a:moveTo>
                    <a:pt x="1080" y="2497"/>
                  </a:moveTo>
                  <a:lnTo>
                    <a:pt x="1095" y="2513"/>
                  </a:lnTo>
                  <a:lnTo>
                    <a:pt x="1083" y="2519"/>
                  </a:lnTo>
                  <a:lnTo>
                    <a:pt x="1074" y="2515"/>
                  </a:lnTo>
                  <a:lnTo>
                    <a:pt x="1080" y="2497"/>
                  </a:lnTo>
                  <a:lnTo>
                    <a:pt x="1080" y="2497"/>
                  </a:lnTo>
                  <a:close/>
                  <a:moveTo>
                    <a:pt x="1110" y="2498"/>
                  </a:moveTo>
                  <a:lnTo>
                    <a:pt x="1099" y="2484"/>
                  </a:lnTo>
                  <a:lnTo>
                    <a:pt x="1113" y="2462"/>
                  </a:lnTo>
                  <a:lnTo>
                    <a:pt x="1133" y="2460"/>
                  </a:lnTo>
                  <a:lnTo>
                    <a:pt x="1139" y="2486"/>
                  </a:lnTo>
                  <a:lnTo>
                    <a:pt x="1125" y="2499"/>
                  </a:lnTo>
                  <a:lnTo>
                    <a:pt x="1110" y="2498"/>
                  </a:lnTo>
                  <a:lnTo>
                    <a:pt x="1110" y="2498"/>
                  </a:lnTo>
                  <a:close/>
                  <a:moveTo>
                    <a:pt x="36" y="5190"/>
                  </a:moveTo>
                  <a:lnTo>
                    <a:pt x="27" y="5168"/>
                  </a:lnTo>
                  <a:lnTo>
                    <a:pt x="7" y="5169"/>
                  </a:lnTo>
                  <a:lnTo>
                    <a:pt x="0" y="5201"/>
                  </a:lnTo>
                  <a:lnTo>
                    <a:pt x="24" y="5201"/>
                  </a:lnTo>
                  <a:lnTo>
                    <a:pt x="36" y="5190"/>
                  </a:lnTo>
                  <a:lnTo>
                    <a:pt x="36" y="5190"/>
                  </a:lnTo>
                  <a:close/>
                  <a:moveTo>
                    <a:pt x="58" y="5161"/>
                  </a:moveTo>
                  <a:lnTo>
                    <a:pt x="76" y="5142"/>
                  </a:lnTo>
                  <a:lnTo>
                    <a:pt x="92" y="5156"/>
                  </a:lnTo>
                  <a:lnTo>
                    <a:pt x="83" y="5187"/>
                  </a:lnTo>
                  <a:lnTo>
                    <a:pt x="66" y="5183"/>
                  </a:lnTo>
                  <a:lnTo>
                    <a:pt x="58" y="5161"/>
                  </a:lnTo>
                  <a:lnTo>
                    <a:pt x="58" y="5161"/>
                  </a:lnTo>
                  <a:close/>
                  <a:moveTo>
                    <a:pt x="218" y="5044"/>
                  </a:moveTo>
                  <a:lnTo>
                    <a:pt x="215" y="5079"/>
                  </a:lnTo>
                  <a:lnTo>
                    <a:pt x="228" y="5091"/>
                  </a:lnTo>
                  <a:lnTo>
                    <a:pt x="252" y="5094"/>
                  </a:lnTo>
                  <a:lnTo>
                    <a:pt x="258" y="5062"/>
                  </a:lnTo>
                  <a:lnTo>
                    <a:pt x="218" y="5044"/>
                  </a:lnTo>
                  <a:lnTo>
                    <a:pt x="218" y="5044"/>
                  </a:lnTo>
                  <a:close/>
                  <a:moveTo>
                    <a:pt x="591" y="4743"/>
                  </a:moveTo>
                  <a:lnTo>
                    <a:pt x="577" y="4697"/>
                  </a:lnTo>
                  <a:lnTo>
                    <a:pt x="609" y="4675"/>
                  </a:lnTo>
                  <a:lnTo>
                    <a:pt x="613" y="4658"/>
                  </a:lnTo>
                  <a:lnTo>
                    <a:pt x="606" y="4646"/>
                  </a:lnTo>
                  <a:lnTo>
                    <a:pt x="636" y="4630"/>
                  </a:lnTo>
                  <a:lnTo>
                    <a:pt x="654" y="4595"/>
                  </a:lnTo>
                  <a:lnTo>
                    <a:pt x="668" y="4630"/>
                  </a:lnTo>
                  <a:lnTo>
                    <a:pt x="652" y="4650"/>
                  </a:lnTo>
                  <a:lnTo>
                    <a:pt x="651" y="4680"/>
                  </a:lnTo>
                  <a:lnTo>
                    <a:pt x="609" y="4706"/>
                  </a:lnTo>
                  <a:lnTo>
                    <a:pt x="608" y="4737"/>
                  </a:lnTo>
                  <a:lnTo>
                    <a:pt x="591" y="4743"/>
                  </a:lnTo>
                  <a:lnTo>
                    <a:pt x="591" y="4743"/>
                  </a:lnTo>
                  <a:close/>
                  <a:moveTo>
                    <a:pt x="747" y="4397"/>
                  </a:moveTo>
                  <a:lnTo>
                    <a:pt x="769" y="4415"/>
                  </a:lnTo>
                  <a:lnTo>
                    <a:pt x="775" y="4443"/>
                  </a:lnTo>
                  <a:lnTo>
                    <a:pt x="764" y="4450"/>
                  </a:lnTo>
                  <a:lnTo>
                    <a:pt x="740" y="4430"/>
                  </a:lnTo>
                  <a:lnTo>
                    <a:pt x="738" y="4409"/>
                  </a:lnTo>
                  <a:lnTo>
                    <a:pt x="747" y="4397"/>
                  </a:lnTo>
                  <a:lnTo>
                    <a:pt x="747" y="4397"/>
                  </a:lnTo>
                  <a:close/>
                  <a:moveTo>
                    <a:pt x="817" y="4334"/>
                  </a:moveTo>
                  <a:lnTo>
                    <a:pt x="803" y="4322"/>
                  </a:lnTo>
                  <a:lnTo>
                    <a:pt x="775" y="4321"/>
                  </a:lnTo>
                  <a:lnTo>
                    <a:pt x="766" y="4314"/>
                  </a:lnTo>
                  <a:lnTo>
                    <a:pt x="778" y="4289"/>
                  </a:lnTo>
                  <a:lnTo>
                    <a:pt x="807" y="4276"/>
                  </a:lnTo>
                  <a:lnTo>
                    <a:pt x="817" y="4274"/>
                  </a:lnTo>
                  <a:lnTo>
                    <a:pt x="822" y="4264"/>
                  </a:lnTo>
                  <a:lnTo>
                    <a:pt x="842" y="4262"/>
                  </a:lnTo>
                  <a:lnTo>
                    <a:pt x="852" y="4255"/>
                  </a:lnTo>
                  <a:lnTo>
                    <a:pt x="877" y="4248"/>
                  </a:lnTo>
                  <a:lnTo>
                    <a:pt x="858" y="4282"/>
                  </a:lnTo>
                  <a:lnTo>
                    <a:pt x="827" y="4303"/>
                  </a:lnTo>
                  <a:lnTo>
                    <a:pt x="825" y="4324"/>
                  </a:lnTo>
                  <a:lnTo>
                    <a:pt x="817" y="4334"/>
                  </a:lnTo>
                  <a:lnTo>
                    <a:pt x="817" y="4334"/>
                  </a:lnTo>
                  <a:close/>
                  <a:moveTo>
                    <a:pt x="1704" y="932"/>
                  </a:moveTo>
                  <a:lnTo>
                    <a:pt x="1689" y="916"/>
                  </a:lnTo>
                  <a:lnTo>
                    <a:pt x="1686" y="890"/>
                  </a:lnTo>
                  <a:lnTo>
                    <a:pt x="1713" y="864"/>
                  </a:lnTo>
                  <a:lnTo>
                    <a:pt x="1731" y="858"/>
                  </a:lnTo>
                  <a:lnTo>
                    <a:pt x="1725" y="890"/>
                  </a:lnTo>
                  <a:lnTo>
                    <a:pt x="1723" y="918"/>
                  </a:lnTo>
                  <a:lnTo>
                    <a:pt x="1704" y="932"/>
                  </a:lnTo>
                  <a:lnTo>
                    <a:pt x="1704" y="932"/>
                  </a:lnTo>
                  <a:close/>
                  <a:moveTo>
                    <a:pt x="1910" y="1101"/>
                  </a:moveTo>
                  <a:lnTo>
                    <a:pt x="1882" y="1084"/>
                  </a:lnTo>
                  <a:lnTo>
                    <a:pt x="1868" y="1055"/>
                  </a:lnTo>
                  <a:lnTo>
                    <a:pt x="1878" y="1048"/>
                  </a:lnTo>
                  <a:lnTo>
                    <a:pt x="1868" y="987"/>
                  </a:lnTo>
                  <a:lnTo>
                    <a:pt x="1848" y="928"/>
                  </a:lnTo>
                  <a:lnTo>
                    <a:pt x="1821" y="903"/>
                  </a:lnTo>
                  <a:lnTo>
                    <a:pt x="1792" y="884"/>
                  </a:lnTo>
                  <a:lnTo>
                    <a:pt x="1772" y="883"/>
                  </a:lnTo>
                  <a:lnTo>
                    <a:pt x="1767" y="860"/>
                  </a:lnTo>
                  <a:lnTo>
                    <a:pt x="1772" y="814"/>
                  </a:lnTo>
                  <a:lnTo>
                    <a:pt x="1762" y="780"/>
                  </a:lnTo>
                  <a:lnTo>
                    <a:pt x="1775" y="752"/>
                  </a:lnTo>
                  <a:lnTo>
                    <a:pt x="1794" y="741"/>
                  </a:lnTo>
                  <a:lnTo>
                    <a:pt x="1800" y="725"/>
                  </a:lnTo>
                  <a:lnTo>
                    <a:pt x="1823" y="721"/>
                  </a:lnTo>
                  <a:lnTo>
                    <a:pt x="1838" y="687"/>
                  </a:lnTo>
                  <a:lnTo>
                    <a:pt x="1851" y="670"/>
                  </a:lnTo>
                  <a:lnTo>
                    <a:pt x="1847" y="656"/>
                  </a:lnTo>
                  <a:lnTo>
                    <a:pt x="1812" y="630"/>
                  </a:lnTo>
                  <a:lnTo>
                    <a:pt x="1799" y="628"/>
                  </a:lnTo>
                  <a:lnTo>
                    <a:pt x="1789" y="615"/>
                  </a:lnTo>
                  <a:lnTo>
                    <a:pt x="1801" y="590"/>
                  </a:lnTo>
                  <a:lnTo>
                    <a:pt x="1826" y="584"/>
                  </a:lnTo>
                  <a:lnTo>
                    <a:pt x="1879" y="613"/>
                  </a:lnTo>
                  <a:lnTo>
                    <a:pt x="1937" y="623"/>
                  </a:lnTo>
                  <a:lnTo>
                    <a:pt x="1957" y="607"/>
                  </a:lnTo>
                  <a:lnTo>
                    <a:pt x="1959" y="581"/>
                  </a:lnTo>
                  <a:lnTo>
                    <a:pt x="1970" y="571"/>
                  </a:lnTo>
                  <a:lnTo>
                    <a:pt x="1959" y="546"/>
                  </a:lnTo>
                  <a:lnTo>
                    <a:pt x="1943" y="537"/>
                  </a:lnTo>
                  <a:lnTo>
                    <a:pt x="1937" y="521"/>
                  </a:lnTo>
                  <a:lnTo>
                    <a:pt x="1919" y="490"/>
                  </a:lnTo>
                  <a:lnTo>
                    <a:pt x="1908" y="459"/>
                  </a:lnTo>
                  <a:lnTo>
                    <a:pt x="1934" y="429"/>
                  </a:lnTo>
                  <a:lnTo>
                    <a:pt x="1948" y="427"/>
                  </a:lnTo>
                  <a:lnTo>
                    <a:pt x="1952" y="413"/>
                  </a:lnTo>
                  <a:lnTo>
                    <a:pt x="1939" y="379"/>
                  </a:lnTo>
                  <a:lnTo>
                    <a:pt x="1922" y="328"/>
                  </a:lnTo>
                  <a:lnTo>
                    <a:pt x="1929" y="304"/>
                  </a:lnTo>
                  <a:lnTo>
                    <a:pt x="1925" y="240"/>
                  </a:lnTo>
                  <a:lnTo>
                    <a:pt x="1911" y="200"/>
                  </a:lnTo>
                  <a:lnTo>
                    <a:pt x="1852" y="110"/>
                  </a:lnTo>
                  <a:lnTo>
                    <a:pt x="1841" y="69"/>
                  </a:lnTo>
                  <a:lnTo>
                    <a:pt x="1827" y="46"/>
                  </a:lnTo>
                  <a:lnTo>
                    <a:pt x="1835" y="36"/>
                  </a:lnTo>
                  <a:lnTo>
                    <a:pt x="1852" y="36"/>
                  </a:lnTo>
                  <a:lnTo>
                    <a:pt x="1869" y="14"/>
                  </a:lnTo>
                  <a:lnTo>
                    <a:pt x="1865" y="0"/>
                  </a:lnTo>
                  <a:lnTo>
                    <a:pt x="1903" y="0"/>
                  </a:lnTo>
                  <a:lnTo>
                    <a:pt x="1915" y="25"/>
                  </a:lnTo>
                  <a:lnTo>
                    <a:pt x="1971" y="71"/>
                  </a:lnTo>
                  <a:lnTo>
                    <a:pt x="2018" y="81"/>
                  </a:lnTo>
                  <a:lnTo>
                    <a:pt x="2042" y="126"/>
                  </a:lnTo>
                  <a:lnTo>
                    <a:pt x="2119" y="203"/>
                  </a:lnTo>
                  <a:lnTo>
                    <a:pt x="2162" y="234"/>
                  </a:lnTo>
                  <a:lnTo>
                    <a:pt x="2176" y="259"/>
                  </a:lnTo>
                  <a:lnTo>
                    <a:pt x="2209" y="266"/>
                  </a:lnTo>
                  <a:lnTo>
                    <a:pt x="2239" y="298"/>
                  </a:lnTo>
                  <a:lnTo>
                    <a:pt x="2289" y="322"/>
                  </a:lnTo>
                  <a:lnTo>
                    <a:pt x="2332" y="328"/>
                  </a:lnTo>
                  <a:lnTo>
                    <a:pt x="2364" y="359"/>
                  </a:lnTo>
                  <a:lnTo>
                    <a:pt x="2390" y="354"/>
                  </a:lnTo>
                  <a:lnTo>
                    <a:pt x="2403" y="364"/>
                  </a:lnTo>
                  <a:lnTo>
                    <a:pt x="2446" y="357"/>
                  </a:lnTo>
                  <a:lnTo>
                    <a:pt x="2501" y="319"/>
                  </a:lnTo>
                  <a:lnTo>
                    <a:pt x="2529" y="283"/>
                  </a:lnTo>
                  <a:lnTo>
                    <a:pt x="2536" y="253"/>
                  </a:lnTo>
                  <a:lnTo>
                    <a:pt x="2544" y="242"/>
                  </a:lnTo>
                  <a:lnTo>
                    <a:pt x="2554" y="257"/>
                  </a:lnTo>
                  <a:lnTo>
                    <a:pt x="2554" y="286"/>
                  </a:lnTo>
                  <a:lnTo>
                    <a:pt x="2535" y="337"/>
                  </a:lnTo>
                  <a:lnTo>
                    <a:pt x="2535" y="383"/>
                  </a:lnTo>
                  <a:lnTo>
                    <a:pt x="2546" y="400"/>
                  </a:lnTo>
                  <a:lnTo>
                    <a:pt x="2587" y="425"/>
                  </a:lnTo>
                  <a:lnTo>
                    <a:pt x="2616" y="460"/>
                  </a:lnTo>
                  <a:lnTo>
                    <a:pt x="2618" y="487"/>
                  </a:lnTo>
                  <a:lnTo>
                    <a:pt x="2615" y="503"/>
                  </a:lnTo>
                  <a:lnTo>
                    <a:pt x="2641" y="503"/>
                  </a:lnTo>
                  <a:lnTo>
                    <a:pt x="2657" y="478"/>
                  </a:lnTo>
                  <a:lnTo>
                    <a:pt x="2682" y="454"/>
                  </a:lnTo>
                  <a:lnTo>
                    <a:pt x="2703" y="452"/>
                  </a:lnTo>
                  <a:lnTo>
                    <a:pt x="2691" y="477"/>
                  </a:lnTo>
                  <a:lnTo>
                    <a:pt x="2675" y="487"/>
                  </a:lnTo>
                  <a:lnTo>
                    <a:pt x="2673" y="520"/>
                  </a:lnTo>
                  <a:lnTo>
                    <a:pt x="2652" y="536"/>
                  </a:lnTo>
                  <a:lnTo>
                    <a:pt x="2622" y="549"/>
                  </a:lnTo>
                  <a:lnTo>
                    <a:pt x="2616" y="574"/>
                  </a:lnTo>
                  <a:lnTo>
                    <a:pt x="2604" y="593"/>
                  </a:lnTo>
                  <a:lnTo>
                    <a:pt x="2580" y="594"/>
                  </a:lnTo>
                  <a:lnTo>
                    <a:pt x="2568" y="584"/>
                  </a:lnTo>
                  <a:lnTo>
                    <a:pt x="2544" y="602"/>
                  </a:lnTo>
                  <a:lnTo>
                    <a:pt x="2547" y="620"/>
                  </a:lnTo>
                  <a:lnTo>
                    <a:pt x="2504" y="620"/>
                  </a:lnTo>
                  <a:lnTo>
                    <a:pt x="2470" y="611"/>
                  </a:lnTo>
                  <a:lnTo>
                    <a:pt x="2443" y="620"/>
                  </a:lnTo>
                  <a:lnTo>
                    <a:pt x="2396" y="684"/>
                  </a:lnTo>
                  <a:lnTo>
                    <a:pt x="2380" y="753"/>
                  </a:lnTo>
                  <a:lnTo>
                    <a:pt x="2372" y="810"/>
                  </a:lnTo>
                  <a:lnTo>
                    <a:pt x="2382" y="848"/>
                  </a:lnTo>
                  <a:lnTo>
                    <a:pt x="2376" y="877"/>
                  </a:lnTo>
                  <a:lnTo>
                    <a:pt x="2378" y="902"/>
                  </a:lnTo>
                  <a:lnTo>
                    <a:pt x="2349" y="890"/>
                  </a:lnTo>
                  <a:lnTo>
                    <a:pt x="2332" y="866"/>
                  </a:lnTo>
                  <a:lnTo>
                    <a:pt x="2278" y="853"/>
                  </a:lnTo>
                  <a:lnTo>
                    <a:pt x="2227" y="826"/>
                  </a:lnTo>
                  <a:lnTo>
                    <a:pt x="2181" y="785"/>
                  </a:lnTo>
                  <a:lnTo>
                    <a:pt x="2152" y="752"/>
                  </a:lnTo>
                  <a:lnTo>
                    <a:pt x="2121" y="756"/>
                  </a:lnTo>
                  <a:lnTo>
                    <a:pt x="2093" y="750"/>
                  </a:lnTo>
                  <a:lnTo>
                    <a:pt x="2080" y="737"/>
                  </a:lnTo>
                  <a:lnTo>
                    <a:pt x="2048" y="736"/>
                  </a:lnTo>
                  <a:lnTo>
                    <a:pt x="2010" y="764"/>
                  </a:lnTo>
                  <a:lnTo>
                    <a:pt x="1969" y="820"/>
                  </a:lnTo>
                  <a:lnTo>
                    <a:pt x="1951" y="809"/>
                  </a:lnTo>
                  <a:lnTo>
                    <a:pt x="1908" y="781"/>
                  </a:lnTo>
                  <a:lnTo>
                    <a:pt x="1886" y="784"/>
                  </a:lnTo>
                  <a:lnTo>
                    <a:pt x="1863" y="804"/>
                  </a:lnTo>
                  <a:lnTo>
                    <a:pt x="1863" y="836"/>
                  </a:lnTo>
                  <a:lnTo>
                    <a:pt x="1874" y="864"/>
                  </a:lnTo>
                  <a:lnTo>
                    <a:pt x="1909" y="884"/>
                  </a:lnTo>
                  <a:lnTo>
                    <a:pt x="1946" y="873"/>
                  </a:lnTo>
                  <a:lnTo>
                    <a:pt x="1989" y="922"/>
                  </a:lnTo>
                  <a:lnTo>
                    <a:pt x="2026" y="932"/>
                  </a:lnTo>
                  <a:lnTo>
                    <a:pt x="2066" y="932"/>
                  </a:lnTo>
                  <a:lnTo>
                    <a:pt x="2080" y="952"/>
                  </a:lnTo>
                  <a:lnTo>
                    <a:pt x="2054" y="987"/>
                  </a:lnTo>
                  <a:lnTo>
                    <a:pt x="2045" y="1011"/>
                  </a:lnTo>
                  <a:lnTo>
                    <a:pt x="2022" y="993"/>
                  </a:lnTo>
                  <a:lnTo>
                    <a:pt x="1976" y="990"/>
                  </a:lnTo>
                  <a:lnTo>
                    <a:pt x="1960" y="1002"/>
                  </a:lnTo>
                  <a:lnTo>
                    <a:pt x="1963" y="1027"/>
                  </a:lnTo>
                  <a:lnTo>
                    <a:pt x="1950" y="1055"/>
                  </a:lnTo>
                  <a:lnTo>
                    <a:pt x="1910" y="1101"/>
                  </a:lnTo>
                  <a:lnTo>
                    <a:pt x="1910" y="1101"/>
                  </a:lnTo>
                  <a:close/>
                  <a:moveTo>
                    <a:pt x="1855" y="2048"/>
                  </a:moveTo>
                  <a:lnTo>
                    <a:pt x="1857" y="2015"/>
                  </a:lnTo>
                  <a:lnTo>
                    <a:pt x="1867" y="1996"/>
                  </a:lnTo>
                  <a:lnTo>
                    <a:pt x="1860" y="1991"/>
                  </a:lnTo>
                  <a:lnTo>
                    <a:pt x="1838" y="2003"/>
                  </a:lnTo>
                  <a:lnTo>
                    <a:pt x="1835" y="1982"/>
                  </a:lnTo>
                  <a:lnTo>
                    <a:pt x="1851" y="1925"/>
                  </a:lnTo>
                  <a:lnTo>
                    <a:pt x="1862" y="1913"/>
                  </a:lnTo>
                  <a:lnTo>
                    <a:pt x="1867" y="1937"/>
                  </a:lnTo>
                  <a:lnTo>
                    <a:pt x="1865" y="1962"/>
                  </a:lnTo>
                  <a:lnTo>
                    <a:pt x="1889" y="1969"/>
                  </a:lnTo>
                  <a:lnTo>
                    <a:pt x="1894" y="1988"/>
                  </a:lnTo>
                  <a:lnTo>
                    <a:pt x="1886" y="2026"/>
                  </a:lnTo>
                  <a:lnTo>
                    <a:pt x="1867" y="2044"/>
                  </a:lnTo>
                  <a:lnTo>
                    <a:pt x="1855" y="2048"/>
                  </a:lnTo>
                  <a:lnTo>
                    <a:pt x="1855" y="2048"/>
                  </a:lnTo>
                  <a:close/>
                  <a:moveTo>
                    <a:pt x="593" y="3208"/>
                  </a:moveTo>
                  <a:lnTo>
                    <a:pt x="611" y="3221"/>
                  </a:lnTo>
                  <a:lnTo>
                    <a:pt x="623" y="3215"/>
                  </a:lnTo>
                  <a:lnTo>
                    <a:pt x="602" y="3201"/>
                  </a:lnTo>
                  <a:lnTo>
                    <a:pt x="592" y="3202"/>
                  </a:lnTo>
                  <a:lnTo>
                    <a:pt x="593" y="3208"/>
                  </a:lnTo>
                  <a:lnTo>
                    <a:pt x="593" y="3208"/>
                  </a:lnTo>
                  <a:close/>
                  <a:moveTo>
                    <a:pt x="585" y="3231"/>
                  </a:moveTo>
                  <a:lnTo>
                    <a:pt x="590" y="3240"/>
                  </a:lnTo>
                  <a:lnTo>
                    <a:pt x="596" y="3232"/>
                  </a:lnTo>
                  <a:lnTo>
                    <a:pt x="585" y="3231"/>
                  </a:lnTo>
                  <a:lnTo>
                    <a:pt x="585" y="3231"/>
                  </a:lnTo>
                  <a:close/>
                  <a:moveTo>
                    <a:pt x="564" y="3251"/>
                  </a:moveTo>
                  <a:lnTo>
                    <a:pt x="577" y="3257"/>
                  </a:lnTo>
                  <a:lnTo>
                    <a:pt x="585" y="3247"/>
                  </a:lnTo>
                  <a:lnTo>
                    <a:pt x="564" y="3251"/>
                  </a:lnTo>
                  <a:lnTo>
                    <a:pt x="564" y="3251"/>
                  </a:lnTo>
                  <a:close/>
                  <a:moveTo>
                    <a:pt x="544" y="3269"/>
                  </a:moveTo>
                  <a:lnTo>
                    <a:pt x="547" y="3284"/>
                  </a:lnTo>
                  <a:lnTo>
                    <a:pt x="567" y="3273"/>
                  </a:lnTo>
                  <a:lnTo>
                    <a:pt x="544" y="3269"/>
                  </a:lnTo>
                  <a:lnTo>
                    <a:pt x="544" y="3269"/>
                  </a:lnTo>
                  <a:close/>
                  <a:moveTo>
                    <a:pt x="519" y="3353"/>
                  </a:moveTo>
                  <a:lnTo>
                    <a:pt x="507" y="3317"/>
                  </a:lnTo>
                  <a:lnTo>
                    <a:pt x="508" y="3294"/>
                  </a:lnTo>
                  <a:lnTo>
                    <a:pt x="526" y="3285"/>
                  </a:lnTo>
                  <a:lnTo>
                    <a:pt x="528" y="3306"/>
                  </a:lnTo>
                  <a:lnTo>
                    <a:pt x="549" y="3317"/>
                  </a:lnTo>
                  <a:lnTo>
                    <a:pt x="561" y="3340"/>
                  </a:lnTo>
                  <a:lnTo>
                    <a:pt x="540" y="3356"/>
                  </a:lnTo>
                  <a:lnTo>
                    <a:pt x="519" y="3353"/>
                  </a:lnTo>
                  <a:lnTo>
                    <a:pt x="519" y="3353"/>
                  </a:lnTo>
                  <a:close/>
                  <a:moveTo>
                    <a:pt x="779" y="3374"/>
                  </a:moveTo>
                  <a:lnTo>
                    <a:pt x="776" y="3356"/>
                  </a:lnTo>
                  <a:lnTo>
                    <a:pt x="787" y="3345"/>
                  </a:lnTo>
                  <a:lnTo>
                    <a:pt x="799" y="3351"/>
                  </a:lnTo>
                  <a:lnTo>
                    <a:pt x="796" y="3372"/>
                  </a:lnTo>
                  <a:lnTo>
                    <a:pt x="779" y="3374"/>
                  </a:lnTo>
                  <a:lnTo>
                    <a:pt x="779" y="3374"/>
                  </a:lnTo>
                  <a:close/>
                  <a:moveTo>
                    <a:pt x="749" y="3428"/>
                  </a:moveTo>
                  <a:lnTo>
                    <a:pt x="763" y="3414"/>
                  </a:lnTo>
                  <a:lnTo>
                    <a:pt x="773" y="3418"/>
                  </a:lnTo>
                  <a:lnTo>
                    <a:pt x="760" y="3438"/>
                  </a:lnTo>
                  <a:lnTo>
                    <a:pt x="749" y="3428"/>
                  </a:lnTo>
                  <a:lnTo>
                    <a:pt x="749" y="3428"/>
                  </a:lnTo>
                  <a:close/>
                  <a:moveTo>
                    <a:pt x="737" y="3340"/>
                  </a:moveTo>
                  <a:lnTo>
                    <a:pt x="723" y="3356"/>
                  </a:lnTo>
                  <a:lnTo>
                    <a:pt x="729" y="3388"/>
                  </a:lnTo>
                  <a:lnTo>
                    <a:pt x="741" y="3411"/>
                  </a:lnTo>
                  <a:lnTo>
                    <a:pt x="757" y="3412"/>
                  </a:lnTo>
                  <a:lnTo>
                    <a:pt x="763" y="3384"/>
                  </a:lnTo>
                  <a:lnTo>
                    <a:pt x="745" y="3351"/>
                  </a:lnTo>
                  <a:lnTo>
                    <a:pt x="744" y="3341"/>
                  </a:lnTo>
                  <a:lnTo>
                    <a:pt x="737" y="3340"/>
                  </a:lnTo>
                  <a:lnTo>
                    <a:pt x="737" y="3340"/>
                  </a:lnTo>
                  <a:close/>
                  <a:moveTo>
                    <a:pt x="1473" y="2925"/>
                  </a:moveTo>
                  <a:lnTo>
                    <a:pt x="1457" y="2891"/>
                  </a:lnTo>
                  <a:lnTo>
                    <a:pt x="1458" y="2865"/>
                  </a:lnTo>
                  <a:lnTo>
                    <a:pt x="1469" y="2845"/>
                  </a:lnTo>
                  <a:lnTo>
                    <a:pt x="1488" y="2842"/>
                  </a:lnTo>
                  <a:lnTo>
                    <a:pt x="1494" y="2865"/>
                  </a:lnTo>
                  <a:lnTo>
                    <a:pt x="1490" y="2889"/>
                  </a:lnTo>
                  <a:lnTo>
                    <a:pt x="1496" y="2903"/>
                  </a:lnTo>
                  <a:lnTo>
                    <a:pt x="1491" y="2925"/>
                  </a:lnTo>
                  <a:lnTo>
                    <a:pt x="1473" y="2925"/>
                  </a:lnTo>
                  <a:lnTo>
                    <a:pt x="1473" y="2925"/>
                  </a:lnTo>
                  <a:close/>
                  <a:moveTo>
                    <a:pt x="1351" y="2895"/>
                  </a:moveTo>
                  <a:lnTo>
                    <a:pt x="1378" y="2869"/>
                  </a:lnTo>
                  <a:lnTo>
                    <a:pt x="1400" y="2874"/>
                  </a:lnTo>
                  <a:lnTo>
                    <a:pt x="1399" y="2890"/>
                  </a:lnTo>
                  <a:lnTo>
                    <a:pt x="1377" y="2902"/>
                  </a:lnTo>
                  <a:lnTo>
                    <a:pt x="1351" y="2895"/>
                  </a:lnTo>
                  <a:lnTo>
                    <a:pt x="1351" y="2895"/>
                  </a:lnTo>
                  <a:close/>
                  <a:moveTo>
                    <a:pt x="1196" y="3255"/>
                  </a:moveTo>
                  <a:lnTo>
                    <a:pt x="1209" y="3261"/>
                  </a:lnTo>
                  <a:lnTo>
                    <a:pt x="1221" y="3249"/>
                  </a:lnTo>
                  <a:lnTo>
                    <a:pt x="1241" y="3256"/>
                  </a:lnTo>
                  <a:lnTo>
                    <a:pt x="1258" y="3251"/>
                  </a:lnTo>
                  <a:lnTo>
                    <a:pt x="1255" y="3231"/>
                  </a:lnTo>
                  <a:lnTo>
                    <a:pt x="1224" y="3198"/>
                  </a:lnTo>
                  <a:lnTo>
                    <a:pt x="1239" y="3168"/>
                  </a:lnTo>
                  <a:lnTo>
                    <a:pt x="1254" y="3118"/>
                  </a:lnTo>
                  <a:lnTo>
                    <a:pt x="1295" y="3094"/>
                  </a:lnTo>
                  <a:lnTo>
                    <a:pt x="1306" y="3075"/>
                  </a:lnTo>
                  <a:lnTo>
                    <a:pt x="1344" y="3080"/>
                  </a:lnTo>
                  <a:lnTo>
                    <a:pt x="1392" y="3111"/>
                  </a:lnTo>
                  <a:lnTo>
                    <a:pt x="1406" y="3134"/>
                  </a:lnTo>
                  <a:lnTo>
                    <a:pt x="1426" y="3125"/>
                  </a:lnTo>
                  <a:lnTo>
                    <a:pt x="1443" y="3064"/>
                  </a:lnTo>
                  <a:lnTo>
                    <a:pt x="1481" y="3028"/>
                  </a:lnTo>
                  <a:lnTo>
                    <a:pt x="1485" y="3006"/>
                  </a:lnTo>
                  <a:lnTo>
                    <a:pt x="1473" y="2994"/>
                  </a:lnTo>
                  <a:lnTo>
                    <a:pt x="1464" y="2970"/>
                  </a:lnTo>
                  <a:lnTo>
                    <a:pt x="1427" y="2941"/>
                  </a:lnTo>
                  <a:lnTo>
                    <a:pt x="1402" y="2940"/>
                  </a:lnTo>
                  <a:lnTo>
                    <a:pt x="1377" y="2921"/>
                  </a:lnTo>
                  <a:lnTo>
                    <a:pt x="1333" y="2919"/>
                  </a:lnTo>
                  <a:lnTo>
                    <a:pt x="1291" y="2953"/>
                  </a:lnTo>
                  <a:lnTo>
                    <a:pt x="1291" y="2975"/>
                  </a:lnTo>
                  <a:lnTo>
                    <a:pt x="1275" y="2999"/>
                  </a:lnTo>
                  <a:lnTo>
                    <a:pt x="1244" y="3009"/>
                  </a:lnTo>
                  <a:lnTo>
                    <a:pt x="1218" y="3027"/>
                  </a:lnTo>
                  <a:lnTo>
                    <a:pt x="1202" y="3022"/>
                  </a:lnTo>
                  <a:lnTo>
                    <a:pt x="1183" y="2977"/>
                  </a:lnTo>
                  <a:lnTo>
                    <a:pt x="1166" y="2978"/>
                  </a:lnTo>
                  <a:lnTo>
                    <a:pt x="1121" y="3030"/>
                  </a:lnTo>
                  <a:lnTo>
                    <a:pt x="1119" y="3061"/>
                  </a:lnTo>
                  <a:lnTo>
                    <a:pt x="1090" y="3081"/>
                  </a:lnTo>
                  <a:lnTo>
                    <a:pt x="1082" y="3115"/>
                  </a:lnTo>
                  <a:lnTo>
                    <a:pt x="1130" y="3128"/>
                  </a:lnTo>
                  <a:lnTo>
                    <a:pt x="1140" y="3162"/>
                  </a:lnTo>
                  <a:lnTo>
                    <a:pt x="1129" y="3171"/>
                  </a:lnTo>
                  <a:lnTo>
                    <a:pt x="1129" y="3188"/>
                  </a:lnTo>
                  <a:lnTo>
                    <a:pt x="1156" y="3230"/>
                  </a:lnTo>
                  <a:lnTo>
                    <a:pt x="1198" y="3235"/>
                  </a:lnTo>
                  <a:lnTo>
                    <a:pt x="1196" y="3255"/>
                  </a:lnTo>
                  <a:lnTo>
                    <a:pt x="1196" y="3255"/>
                  </a:lnTo>
                  <a:close/>
                  <a:moveTo>
                    <a:pt x="973" y="3836"/>
                  </a:moveTo>
                  <a:lnTo>
                    <a:pt x="953" y="3809"/>
                  </a:lnTo>
                  <a:lnTo>
                    <a:pt x="931" y="3814"/>
                  </a:lnTo>
                  <a:lnTo>
                    <a:pt x="923" y="3834"/>
                  </a:lnTo>
                  <a:lnTo>
                    <a:pt x="941" y="3869"/>
                  </a:lnTo>
                  <a:lnTo>
                    <a:pt x="971" y="3874"/>
                  </a:lnTo>
                  <a:lnTo>
                    <a:pt x="979" y="3859"/>
                  </a:lnTo>
                  <a:lnTo>
                    <a:pt x="973" y="3836"/>
                  </a:lnTo>
                  <a:lnTo>
                    <a:pt x="973" y="3836"/>
                  </a:lnTo>
                  <a:close/>
                  <a:moveTo>
                    <a:pt x="1002" y="3797"/>
                  </a:moveTo>
                  <a:lnTo>
                    <a:pt x="995" y="3742"/>
                  </a:lnTo>
                  <a:lnTo>
                    <a:pt x="996" y="3719"/>
                  </a:lnTo>
                  <a:lnTo>
                    <a:pt x="1014" y="3736"/>
                  </a:lnTo>
                  <a:lnTo>
                    <a:pt x="1017" y="3765"/>
                  </a:lnTo>
                  <a:lnTo>
                    <a:pt x="1010" y="3788"/>
                  </a:lnTo>
                  <a:lnTo>
                    <a:pt x="1002" y="3797"/>
                  </a:lnTo>
                  <a:lnTo>
                    <a:pt x="1002" y="3797"/>
                  </a:lnTo>
                  <a:close/>
                  <a:moveTo>
                    <a:pt x="941" y="3701"/>
                  </a:moveTo>
                  <a:lnTo>
                    <a:pt x="973" y="3682"/>
                  </a:lnTo>
                  <a:lnTo>
                    <a:pt x="1006" y="3636"/>
                  </a:lnTo>
                  <a:lnTo>
                    <a:pt x="975" y="3605"/>
                  </a:lnTo>
                  <a:lnTo>
                    <a:pt x="974" y="3586"/>
                  </a:lnTo>
                  <a:lnTo>
                    <a:pt x="991" y="3578"/>
                  </a:lnTo>
                  <a:lnTo>
                    <a:pt x="1014" y="3586"/>
                  </a:lnTo>
                  <a:lnTo>
                    <a:pt x="1030" y="3596"/>
                  </a:lnTo>
                  <a:lnTo>
                    <a:pt x="1038" y="3563"/>
                  </a:lnTo>
                  <a:lnTo>
                    <a:pt x="1037" y="3508"/>
                  </a:lnTo>
                  <a:lnTo>
                    <a:pt x="1027" y="3481"/>
                  </a:lnTo>
                  <a:lnTo>
                    <a:pt x="1030" y="3384"/>
                  </a:lnTo>
                  <a:lnTo>
                    <a:pt x="1026" y="3331"/>
                  </a:lnTo>
                  <a:lnTo>
                    <a:pt x="1044" y="3300"/>
                  </a:lnTo>
                  <a:lnTo>
                    <a:pt x="1076" y="3269"/>
                  </a:lnTo>
                  <a:lnTo>
                    <a:pt x="1069" y="3243"/>
                  </a:lnTo>
                  <a:lnTo>
                    <a:pt x="1051" y="3238"/>
                  </a:lnTo>
                  <a:lnTo>
                    <a:pt x="1050" y="3206"/>
                  </a:lnTo>
                  <a:lnTo>
                    <a:pt x="1032" y="3202"/>
                  </a:lnTo>
                  <a:lnTo>
                    <a:pt x="1038" y="3180"/>
                  </a:lnTo>
                  <a:lnTo>
                    <a:pt x="981" y="3181"/>
                  </a:lnTo>
                  <a:lnTo>
                    <a:pt x="974" y="3169"/>
                  </a:lnTo>
                  <a:lnTo>
                    <a:pt x="1001" y="3151"/>
                  </a:lnTo>
                  <a:lnTo>
                    <a:pt x="1010" y="3130"/>
                  </a:lnTo>
                  <a:lnTo>
                    <a:pt x="1002" y="3086"/>
                  </a:lnTo>
                  <a:lnTo>
                    <a:pt x="979" y="3072"/>
                  </a:lnTo>
                  <a:lnTo>
                    <a:pt x="953" y="3077"/>
                  </a:lnTo>
                  <a:lnTo>
                    <a:pt x="953" y="3088"/>
                  </a:lnTo>
                  <a:lnTo>
                    <a:pt x="929" y="3105"/>
                  </a:lnTo>
                  <a:lnTo>
                    <a:pt x="905" y="3101"/>
                  </a:lnTo>
                  <a:lnTo>
                    <a:pt x="867" y="3060"/>
                  </a:lnTo>
                  <a:lnTo>
                    <a:pt x="873" y="3036"/>
                  </a:lnTo>
                  <a:lnTo>
                    <a:pt x="926" y="3010"/>
                  </a:lnTo>
                  <a:lnTo>
                    <a:pt x="972" y="3001"/>
                  </a:lnTo>
                  <a:lnTo>
                    <a:pt x="1023" y="3019"/>
                  </a:lnTo>
                  <a:lnTo>
                    <a:pt x="1049" y="3030"/>
                  </a:lnTo>
                  <a:lnTo>
                    <a:pt x="1054" y="3017"/>
                  </a:lnTo>
                  <a:lnTo>
                    <a:pt x="1053" y="2993"/>
                  </a:lnTo>
                  <a:lnTo>
                    <a:pt x="1055" y="2958"/>
                  </a:lnTo>
                  <a:lnTo>
                    <a:pt x="1050" y="2934"/>
                  </a:lnTo>
                  <a:lnTo>
                    <a:pt x="1060" y="2916"/>
                  </a:lnTo>
                  <a:lnTo>
                    <a:pt x="1084" y="2914"/>
                  </a:lnTo>
                  <a:lnTo>
                    <a:pt x="1097" y="2934"/>
                  </a:lnTo>
                  <a:lnTo>
                    <a:pt x="1119" y="2936"/>
                  </a:lnTo>
                  <a:lnTo>
                    <a:pt x="1148" y="2920"/>
                  </a:lnTo>
                  <a:lnTo>
                    <a:pt x="1204" y="2910"/>
                  </a:lnTo>
                  <a:lnTo>
                    <a:pt x="1258" y="2892"/>
                  </a:lnTo>
                  <a:lnTo>
                    <a:pt x="1293" y="2891"/>
                  </a:lnTo>
                  <a:lnTo>
                    <a:pt x="1306" y="2896"/>
                  </a:lnTo>
                  <a:lnTo>
                    <a:pt x="1325" y="2888"/>
                  </a:lnTo>
                  <a:lnTo>
                    <a:pt x="1326" y="2877"/>
                  </a:lnTo>
                  <a:lnTo>
                    <a:pt x="1362" y="2857"/>
                  </a:lnTo>
                  <a:lnTo>
                    <a:pt x="1370" y="2839"/>
                  </a:lnTo>
                  <a:lnTo>
                    <a:pt x="1409" y="2806"/>
                  </a:lnTo>
                  <a:lnTo>
                    <a:pt x="1450" y="2793"/>
                  </a:lnTo>
                  <a:lnTo>
                    <a:pt x="1501" y="2802"/>
                  </a:lnTo>
                  <a:lnTo>
                    <a:pt x="1531" y="2794"/>
                  </a:lnTo>
                  <a:lnTo>
                    <a:pt x="1544" y="2806"/>
                  </a:lnTo>
                  <a:lnTo>
                    <a:pt x="1544" y="2835"/>
                  </a:lnTo>
                  <a:lnTo>
                    <a:pt x="1519" y="2871"/>
                  </a:lnTo>
                  <a:lnTo>
                    <a:pt x="1512" y="2900"/>
                  </a:lnTo>
                  <a:lnTo>
                    <a:pt x="1527" y="2911"/>
                  </a:lnTo>
                  <a:lnTo>
                    <a:pt x="1531" y="2942"/>
                  </a:lnTo>
                  <a:lnTo>
                    <a:pt x="1533" y="2974"/>
                  </a:lnTo>
                  <a:lnTo>
                    <a:pt x="1528" y="2987"/>
                  </a:lnTo>
                  <a:lnTo>
                    <a:pt x="1537" y="3019"/>
                  </a:lnTo>
                  <a:lnTo>
                    <a:pt x="1571" y="3034"/>
                  </a:lnTo>
                  <a:lnTo>
                    <a:pt x="1619" y="3078"/>
                  </a:lnTo>
                  <a:lnTo>
                    <a:pt x="1651" y="3088"/>
                  </a:lnTo>
                  <a:lnTo>
                    <a:pt x="1672" y="3077"/>
                  </a:lnTo>
                  <a:lnTo>
                    <a:pt x="1706" y="3027"/>
                  </a:lnTo>
                  <a:lnTo>
                    <a:pt x="1709" y="2994"/>
                  </a:lnTo>
                  <a:lnTo>
                    <a:pt x="1727" y="2982"/>
                  </a:lnTo>
                  <a:lnTo>
                    <a:pt x="1733" y="2965"/>
                  </a:lnTo>
                  <a:lnTo>
                    <a:pt x="1725" y="2943"/>
                  </a:lnTo>
                  <a:lnTo>
                    <a:pt x="1748" y="2902"/>
                  </a:lnTo>
                  <a:lnTo>
                    <a:pt x="1778" y="2896"/>
                  </a:lnTo>
                  <a:lnTo>
                    <a:pt x="1803" y="2896"/>
                  </a:lnTo>
                  <a:lnTo>
                    <a:pt x="1814" y="2880"/>
                  </a:lnTo>
                  <a:lnTo>
                    <a:pt x="1805" y="2868"/>
                  </a:lnTo>
                  <a:lnTo>
                    <a:pt x="1797" y="2832"/>
                  </a:lnTo>
                  <a:lnTo>
                    <a:pt x="1737" y="2805"/>
                  </a:lnTo>
                  <a:lnTo>
                    <a:pt x="1728" y="2787"/>
                  </a:lnTo>
                  <a:lnTo>
                    <a:pt x="1742" y="2742"/>
                  </a:lnTo>
                  <a:lnTo>
                    <a:pt x="1762" y="2725"/>
                  </a:lnTo>
                  <a:lnTo>
                    <a:pt x="1775" y="2721"/>
                  </a:lnTo>
                  <a:lnTo>
                    <a:pt x="1768" y="2735"/>
                  </a:lnTo>
                  <a:lnTo>
                    <a:pt x="1772" y="2772"/>
                  </a:lnTo>
                  <a:lnTo>
                    <a:pt x="1784" y="2781"/>
                  </a:lnTo>
                  <a:lnTo>
                    <a:pt x="1799" y="2771"/>
                  </a:lnTo>
                  <a:lnTo>
                    <a:pt x="1806" y="2762"/>
                  </a:lnTo>
                  <a:lnTo>
                    <a:pt x="1830" y="2767"/>
                  </a:lnTo>
                  <a:lnTo>
                    <a:pt x="1848" y="2778"/>
                  </a:lnTo>
                  <a:lnTo>
                    <a:pt x="1865" y="2773"/>
                  </a:lnTo>
                  <a:lnTo>
                    <a:pt x="1876" y="2776"/>
                  </a:lnTo>
                  <a:lnTo>
                    <a:pt x="1870" y="2791"/>
                  </a:lnTo>
                  <a:lnTo>
                    <a:pt x="1839" y="2799"/>
                  </a:lnTo>
                  <a:lnTo>
                    <a:pt x="1835" y="2807"/>
                  </a:lnTo>
                  <a:lnTo>
                    <a:pt x="1847" y="2813"/>
                  </a:lnTo>
                  <a:lnTo>
                    <a:pt x="1872" y="2805"/>
                  </a:lnTo>
                  <a:lnTo>
                    <a:pt x="1914" y="2783"/>
                  </a:lnTo>
                  <a:lnTo>
                    <a:pt x="2001" y="2791"/>
                  </a:lnTo>
                  <a:lnTo>
                    <a:pt x="2045" y="2785"/>
                  </a:lnTo>
                  <a:lnTo>
                    <a:pt x="2033" y="2774"/>
                  </a:lnTo>
                  <a:lnTo>
                    <a:pt x="2024" y="2740"/>
                  </a:lnTo>
                  <a:lnTo>
                    <a:pt x="2033" y="2700"/>
                  </a:lnTo>
                  <a:lnTo>
                    <a:pt x="2070" y="2682"/>
                  </a:lnTo>
                  <a:lnTo>
                    <a:pt x="2098" y="2687"/>
                  </a:lnTo>
                  <a:lnTo>
                    <a:pt x="2104" y="2722"/>
                  </a:lnTo>
                  <a:lnTo>
                    <a:pt x="2094" y="2754"/>
                  </a:lnTo>
                  <a:lnTo>
                    <a:pt x="2109" y="2778"/>
                  </a:lnTo>
                  <a:lnTo>
                    <a:pt x="2134" y="2775"/>
                  </a:lnTo>
                  <a:lnTo>
                    <a:pt x="2160" y="2740"/>
                  </a:lnTo>
                  <a:lnTo>
                    <a:pt x="2140" y="2681"/>
                  </a:lnTo>
                  <a:lnTo>
                    <a:pt x="2150" y="2644"/>
                  </a:lnTo>
                  <a:lnTo>
                    <a:pt x="2192" y="2612"/>
                  </a:lnTo>
                  <a:lnTo>
                    <a:pt x="2215" y="2611"/>
                  </a:lnTo>
                  <a:lnTo>
                    <a:pt x="2223" y="2594"/>
                  </a:lnTo>
                  <a:lnTo>
                    <a:pt x="2207" y="2575"/>
                  </a:lnTo>
                  <a:lnTo>
                    <a:pt x="2215" y="2534"/>
                  </a:lnTo>
                  <a:lnTo>
                    <a:pt x="2236" y="2520"/>
                  </a:lnTo>
                  <a:lnTo>
                    <a:pt x="2269" y="2526"/>
                  </a:lnTo>
                  <a:lnTo>
                    <a:pt x="2276" y="2545"/>
                  </a:lnTo>
                  <a:lnTo>
                    <a:pt x="2260" y="2569"/>
                  </a:lnTo>
                  <a:lnTo>
                    <a:pt x="2251" y="2615"/>
                  </a:lnTo>
                  <a:lnTo>
                    <a:pt x="2261" y="2712"/>
                  </a:lnTo>
                  <a:lnTo>
                    <a:pt x="2277" y="2720"/>
                  </a:lnTo>
                  <a:lnTo>
                    <a:pt x="2300" y="2705"/>
                  </a:lnTo>
                  <a:lnTo>
                    <a:pt x="2314" y="2673"/>
                  </a:lnTo>
                  <a:lnTo>
                    <a:pt x="2343" y="2670"/>
                  </a:lnTo>
                  <a:lnTo>
                    <a:pt x="2375" y="2636"/>
                  </a:lnTo>
                  <a:lnTo>
                    <a:pt x="2387" y="2592"/>
                  </a:lnTo>
                  <a:lnTo>
                    <a:pt x="2380" y="2563"/>
                  </a:lnTo>
                  <a:lnTo>
                    <a:pt x="2417" y="2528"/>
                  </a:lnTo>
                  <a:lnTo>
                    <a:pt x="2412" y="2507"/>
                  </a:lnTo>
                  <a:lnTo>
                    <a:pt x="2393" y="2489"/>
                  </a:lnTo>
                  <a:lnTo>
                    <a:pt x="2353" y="2435"/>
                  </a:lnTo>
                  <a:lnTo>
                    <a:pt x="2340" y="2395"/>
                  </a:lnTo>
                  <a:lnTo>
                    <a:pt x="2329" y="2312"/>
                  </a:lnTo>
                  <a:lnTo>
                    <a:pt x="2341" y="2216"/>
                  </a:lnTo>
                  <a:lnTo>
                    <a:pt x="2344" y="2150"/>
                  </a:lnTo>
                  <a:lnTo>
                    <a:pt x="2314" y="2031"/>
                  </a:lnTo>
                  <a:lnTo>
                    <a:pt x="2272" y="1974"/>
                  </a:lnTo>
                  <a:lnTo>
                    <a:pt x="2269" y="1929"/>
                  </a:lnTo>
                  <a:lnTo>
                    <a:pt x="2278" y="1874"/>
                  </a:lnTo>
                  <a:lnTo>
                    <a:pt x="2332" y="1849"/>
                  </a:lnTo>
                  <a:lnTo>
                    <a:pt x="2357" y="1849"/>
                  </a:lnTo>
                  <a:lnTo>
                    <a:pt x="2371" y="1873"/>
                  </a:lnTo>
                  <a:lnTo>
                    <a:pt x="2381" y="1860"/>
                  </a:lnTo>
                  <a:lnTo>
                    <a:pt x="2372" y="1821"/>
                  </a:lnTo>
                  <a:lnTo>
                    <a:pt x="2366" y="1796"/>
                  </a:lnTo>
                  <a:lnTo>
                    <a:pt x="2355" y="1782"/>
                  </a:lnTo>
                  <a:lnTo>
                    <a:pt x="2346" y="1747"/>
                  </a:lnTo>
                  <a:lnTo>
                    <a:pt x="2349" y="1731"/>
                  </a:lnTo>
                  <a:lnTo>
                    <a:pt x="2348" y="1704"/>
                  </a:lnTo>
                  <a:lnTo>
                    <a:pt x="2360" y="1683"/>
                  </a:lnTo>
                  <a:lnTo>
                    <a:pt x="2359" y="1673"/>
                  </a:lnTo>
                  <a:lnTo>
                    <a:pt x="2363" y="1646"/>
                  </a:lnTo>
                  <a:lnTo>
                    <a:pt x="2353" y="1631"/>
                  </a:lnTo>
                  <a:lnTo>
                    <a:pt x="2351" y="1589"/>
                  </a:lnTo>
                  <a:lnTo>
                    <a:pt x="2358" y="1568"/>
                  </a:lnTo>
                  <a:lnTo>
                    <a:pt x="2345" y="1544"/>
                  </a:lnTo>
                  <a:lnTo>
                    <a:pt x="2335" y="1477"/>
                  </a:lnTo>
                  <a:lnTo>
                    <a:pt x="2304" y="1422"/>
                  </a:lnTo>
                  <a:lnTo>
                    <a:pt x="2287" y="1422"/>
                  </a:lnTo>
                  <a:lnTo>
                    <a:pt x="2269" y="1413"/>
                  </a:lnTo>
                  <a:lnTo>
                    <a:pt x="2265" y="1340"/>
                  </a:lnTo>
                  <a:lnTo>
                    <a:pt x="2233" y="1310"/>
                  </a:lnTo>
                  <a:lnTo>
                    <a:pt x="2163" y="1232"/>
                  </a:lnTo>
                  <a:lnTo>
                    <a:pt x="2145" y="1197"/>
                  </a:lnTo>
                  <a:lnTo>
                    <a:pt x="2130" y="1145"/>
                  </a:lnTo>
                  <a:lnTo>
                    <a:pt x="2127" y="1092"/>
                  </a:lnTo>
                  <a:lnTo>
                    <a:pt x="2129" y="1075"/>
                  </a:lnTo>
                  <a:lnTo>
                    <a:pt x="2110" y="1087"/>
                  </a:lnTo>
                  <a:lnTo>
                    <a:pt x="2094" y="1089"/>
                  </a:lnTo>
                  <a:lnTo>
                    <a:pt x="2086" y="1079"/>
                  </a:lnTo>
                  <a:lnTo>
                    <a:pt x="2056" y="1066"/>
                  </a:lnTo>
                  <a:lnTo>
                    <a:pt x="2040" y="1064"/>
                  </a:lnTo>
                  <a:lnTo>
                    <a:pt x="2042" y="1075"/>
                  </a:lnTo>
                  <a:lnTo>
                    <a:pt x="2025" y="1116"/>
                  </a:lnTo>
                  <a:lnTo>
                    <a:pt x="2025" y="1146"/>
                  </a:lnTo>
                  <a:lnTo>
                    <a:pt x="2041" y="1160"/>
                  </a:lnTo>
                  <a:lnTo>
                    <a:pt x="2056" y="1152"/>
                  </a:lnTo>
                  <a:lnTo>
                    <a:pt x="2095" y="1118"/>
                  </a:lnTo>
                  <a:lnTo>
                    <a:pt x="2112" y="1161"/>
                  </a:lnTo>
                  <a:lnTo>
                    <a:pt x="2099" y="1192"/>
                  </a:lnTo>
                  <a:lnTo>
                    <a:pt x="2079" y="1205"/>
                  </a:lnTo>
                  <a:lnTo>
                    <a:pt x="2056" y="1188"/>
                  </a:lnTo>
                  <a:lnTo>
                    <a:pt x="2049" y="1188"/>
                  </a:lnTo>
                  <a:lnTo>
                    <a:pt x="2059" y="1228"/>
                  </a:lnTo>
                  <a:lnTo>
                    <a:pt x="2044" y="1245"/>
                  </a:lnTo>
                  <a:lnTo>
                    <a:pt x="2019" y="1235"/>
                  </a:lnTo>
                  <a:lnTo>
                    <a:pt x="2014" y="1205"/>
                  </a:lnTo>
                  <a:lnTo>
                    <a:pt x="2008" y="1171"/>
                  </a:lnTo>
                  <a:lnTo>
                    <a:pt x="1998" y="1154"/>
                  </a:lnTo>
                  <a:lnTo>
                    <a:pt x="1977" y="1160"/>
                  </a:lnTo>
                  <a:lnTo>
                    <a:pt x="1959" y="1150"/>
                  </a:lnTo>
                  <a:lnTo>
                    <a:pt x="1951" y="1177"/>
                  </a:lnTo>
                  <a:lnTo>
                    <a:pt x="1964" y="1227"/>
                  </a:lnTo>
                  <a:lnTo>
                    <a:pt x="1965" y="1262"/>
                  </a:lnTo>
                  <a:lnTo>
                    <a:pt x="1945" y="1270"/>
                  </a:lnTo>
                  <a:lnTo>
                    <a:pt x="1925" y="1300"/>
                  </a:lnTo>
                  <a:lnTo>
                    <a:pt x="1925" y="1320"/>
                  </a:lnTo>
                  <a:lnTo>
                    <a:pt x="1968" y="1363"/>
                  </a:lnTo>
                  <a:lnTo>
                    <a:pt x="1982" y="1388"/>
                  </a:lnTo>
                  <a:lnTo>
                    <a:pt x="1967" y="1435"/>
                  </a:lnTo>
                  <a:lnTo>
                    <a:pt x="1944" y="1450"/>
                  </a:lnTo>
                  <a:lnTo>
                    <a:pt x="1917" y="1445"/>
                  </a:lnTo>
                  <a:lnTo>
                    <a:pt x="1912" y="1463"/>
                  </a:lnTo>
                  <a:lnTo>
                    <a:pt x="1937" y="1494"/>
                  </a:lnTo>
                  <a:lnTo>
                    <a:pt x="1963" y="1488"/>
                  </a:lnTo>
                  <a:lnTo>
                    <a:pt x="1985" y="1463"/>
                  </a:lnTo>
                  <a:lnTo>
                    <a:pt x="2018" y="1539"/>
                  </a:lnTo>
                  <a:lnTo>
                    <a:pt x="2031" y="1621"/>
                  </a:lnTo>
                  <a:lnTo>
                    <a:pt x="2023" y="1667"/>
                  </a:lnTo>
                  <a:lnTo>
                    <a:pt x="2026" y="1748"/>
                  </a:lnTo>
                  <a:lnTo>
                    <a:pt x="1998" y="1867"/>
                  </a:lnTo>
                  <a:lnTo>
                    <a:pt x="2006" y="1914"/>
                  </a:lnTo>
                  <a:lnTo>
                    <a:pt x="1992" y="1965"/>
                  </a:lnTo>
                  <a:lnTo>
                    <a:pt x="1950" y="1988"/>
                  </a:lnTo>
                  <a:lnTo>
                    <a:pt x="1932" y="2038"/>
                  </a:lnTo>
                  <a:lnTo>
                    <a:pt x="1934" y="2095"/>
                  </a:lnTo>
                  <a:lnTo>
                    <a:pt x="1913" y="2129"/>
                  </a:lnTo>
                  <a:lnTo>
                    <a:pt x="1907" y="2162"/>
                  </a:lnTo>
                  <a:lnTo>
                    <a:pt x="1866" y="2202"/>
                  </a:lnTo>
                  <a:lnTo>
                    <a:pt x="1785" y="2250"/>
                  </a:lnTo>
                  <a:lnTo>
                    <a:pt x="1753" y="2259"/>
                  </a:lnTo>
                  <a:lnTo>
                    <a:pt x="1737" y="2292"/>
                  </a:lnTo>
                  <a:lnTo>
                    <a:pt x="1696" y="2268"/>
                  </a:lnTo>
                  <a:lnTo>
                    <a:pt x="1655" y="2219"/>
                  </a:lnTo>
                  <a:lnTo>
                    <a:pt x="1656" y="2198"/>
                  </a:lnTo>
                  <a:lnTo>
                    <a:pt x="1674" y="2189"/>
                  </a:lnTo>
                  <a:lnTo>
                    <a:pt x="1692" y="2158"/>
                  </a:lnTo>
                  <a:lnTo>
                    <a:pt x="1689" y="2140"/>
                  </a:lnTo>
                  <a:lnTo>
                    <a:pt x="1710" y="2118"/>
                  </a:lnTo>
                  <a:lnTo>
                    <a:pt x="1708" y="2110"/>
                  </a:lnTo>
                  <a:lnTo>
                    <a:pt x="1669" y="2119"/>
                  </a:lnTo>
                  <a:lnTo>
                    <a:pt x="1640" y="2148"/>
                  </a:lnTo>
                  <a:lnTo>
                    <a:pt x="1604" y="2162"/>
                  </a:lnTo>
                  <a:lnTo>
                    <a:pt x="1597" y="2195"/>
                  </a:lnTo>
                  <a:lnTo>
                    <a:pt x="1622" y="2235"/>
                  </a:lnTo>
                  <a:lnTo>
                    <a:pt x="1626" y="2317"/>
                  </a:lnTo>
                  <a:lnTo>
                    <a:pt x="1622" y="2356"/>
                  </a:lnTo>
                  <a:lnTo>
                    <a:pt x="1581" y="2396"/>
                  </a:lnTo>
                  <a:lnTo>
                    <a:pt x="1580" y="2418"/>
                  </a:lnTo>
                  <a:lnTo>
                    <a:pt x="1567" y="2435"/>
                  </a:lnTo>
                  <a:lnTo>
                    <a:pt x="1561" y="2495"/>
                  </a:lnTo>
                  <a:lnTo>
                    <a:pt x="1576" y="2511"/>
                  </a:lnTo>
                  <a:lnTo>
                    <a:pt x="1578" y="2536"/>
                  </a:lnTo>
                  <a:lnTo>
                    <a:pt x="1567" y="2545"/>
                  </a:lnTo>
                  <a:lnTo>
                    <a:pt x="1574" y="2555"/>
                  </a:lnTo>
                  <a:lnTo>
                    <a:pt x="1566" y="2577"/>
                  </a:lnTo>
                  <a:lnTo>
                    <a:pt x="1550" y="2578"/>
                  </a:lnTo>
                  <a:lnTo>
                    <a:pt x="1561" y="2593"/>
                  </a:lnTo>
                  <a:lnTo>
                    <a:pt x="1534" y="2605"/>
                  </a:lnTo>
                  <a:lnTo>
                    <a:pt x="1517" y="2590"/>
                  </a:lnTo>
                  <a:lnTo>
                    <a:pt x="1492" y="2609"/>
                  </a:lnTo>
                  <a:lnTo>
                    <a:pt x="1477" y="2603"/>
                  </a:lnTo>
                  <a:lnTo>
                    <a:pt x="1471" y="2568"/>
                  </a:lnTo>
                  <a:lnTo>
                    <a:pt x="1461" y="2562"/>
                  </a:lnTo>
                  <a:lnTo>
                    <a:pt x="1439" y="2579"/>
                  </a:lnTo>
                  <a:lnTo>
                    <a:pt x="1418" y="2580"/>
                  </a:lnTo>
                  <a:lnTo>
                    <a:pt x="1408" y="2572"/>
                  </a:lnTo>
                  <a:lnTo>
                    <a:pt x="1333" y="2598"/>
                  </a:lnTo>
                  <a:lnTo>
                    <a:pt x="1295" y="2613"/>
                  </a:lnTo>
                  <a:lnTo>
                    <a:pt x="1256" y="2626"/>
                  </a:lnTo>
                  <a:lnTo>
                    <a:pt x="1212" y="2629"/>
                  </a:lnTo>
                  <a:lnTo>
                    <a:pt x="1169" y="2643"/>
                  </a:lnTo>
                  <a:lnTo>
                    <a:pt x="1155" y="2633"/>
                  </a:lnTo>
                  <a:lnTo>
                    <a:pt x="1119" y="2637"/>
                  </a:lnTo>
                  <a:lnTo>
                    <a:pt x="1054" y="2683"/>
                  </a:lnTo>
                  <a:lnTo>
                    <a:pt x="1043" y="2723"/>
                  </a:lnTo>
                  <a:lnTo>
                    <a:pt x="1019" y="2738"/>
                  </a:lnTo>
                  <a:lnTo>
                    <a:pt x="1014" y="2763"/>
                  </a:lnTo>
                  <a:lnTo>
                    <a:pt x="967" y="2816"/>
                  </a:lnTo>
                  <a:lnTo>
                    <a:pt x="938" y="2828"/>
                  </a:lnTo>
                  <a:lnTo>
                    <a:pt x="913" y="2862"/>
                  </a:lnTo>
                  <a:lnTo>
                    <a:pt x="906" y="2884"/>
                  </a:lnTo>
                  <a:lnTo>
                    <a:pt x="881" y="2910"/>
                  </a:lnTo>
                  <a:lnTo>
                    <a:pt x="834" y="2919"/>
                  </a:lnTo>
                  <a:lnTo>
                    <a:pt x="819" y="2943"/>
                  </a:lnTo>
                  <a:lnTo>
                    <a:pt x="830" y="2996"/>
                  </a:lnTo>
                  <a:lnTo>
                    <a:pt x="847" y="3005"/>
                  </a:lnTo>
                  <a:lnTo>
                    <a:pt x="853" y="3025"/>
                  </a:lnTo>
                  <a:lnTo>
                    <a:pt x="843" y="3043"/>
                  </a:lnTo>
                  <a:lnTo>
                    <a:pt x="814" y="3046"/>
                  </a:lnTo>
                  <a:lnTo>
                    <a:pt x="778" y="3073"/>
                  </a:lnTo>
                  <a:lnTo>
                    <a:pt x="769" y="3093"/>
                  </a:lnTo>
                  <a:lnTo>
                    <a:pt x="747" y="3110"/>
                  </a:lnTo>
                  <a:lnTo>
                    <a:pt x="714" y="3145"/>
                  </a:lnTo>
                  <a:lnTo>
                    <a:pt x="702" y="3172"/>
                  </a:lnTo>
                  <a:lnTo>
                    <a:pt x="674" y="3172"/>
                  </a:lnTo>
                  <a:lnTo>
                    <a:pt x="643" y="3189"/>
                  </a:lnTo>
                  <a:lnTo>
                    <a:pt x="659" y="3189"/>
                  </a:lnTo>
                  <a:lnTo>
                    <a:pt x="675" y="3191"/>
                  </a:lnTo>
                  <a:lnTo>
                    <a:pt x="686" y="3221"/>
                  </a:lnTo>
                  <a:lnTo>
                    <a:pt x="702" y="3262"/>
                  </a:lnTo>
                  <a:lnTo>
                    <a:pt x="689" y="3273"/>
                  </a:lnTo>
                  <a:lnTo>
                    <a:pt x="684" y="3247"/>
                  </a:lnTo>
                  <a:lnTo>
                    <a:pt x="670" y="3226"/>
                  </a:lnTo>
                  <a:lnTo>
                    <a:pt x="662" y="3253"/>
                  </a:lnTo>
                  <a:lnTo>
                    <a:pt x="671" y="3284"/>
                  </a:lnTo>
                  <a:lnTo>
                    <a:pt x="693" y="3293"/>
                  </a:lnTo>
                  <a:lnTo>
                    <a:pt x="696" y="3314"/>
                  </a:lnTo>
                  <a:lnTo>
                    <a:pt x="684" y="3335"/>
                  </a:lnTo>
                  <a:lnTo>
                    <a:pt x="702" y="3326"/>
                  </a:lnTo>
                  <a:lnTo>
                    <a:pt x="713" y="3303"/>
                  </a:lnTo>
                  <a:lnTo>
                    <a:pt x="739" y="3294"/>
                  </a:lnTo>
                  <a:lnTo>
                    <a:pt x="755" y="3300"/>
                  </a:lnTo>
                  <a:lnTo>
                    <a:pt x="743" y="3313"/>
                  </a:lnTo>
                  <a:lnTo>
                    <a:pt x="755" y="3322"/>
                  </a:lnTo>
                  <a:lnTo>
                    <a:pt x="782" y="3314"/>
                  </a:lnTo>
                  <a:lnTo>
                    <a:pt x="779" y="3282"/>
                  </a:lnTo>
                  <a:lnTo>
                    <a:pt x="760" y="3265"/>
                  </a:lnTo>
                  <a:lnTo>
                    <a:pt x="730" y="3274"/>
                  </a:lnTo>
                  <a:lnTo>
                    <a:pt x="731" y="3260"/>
                  </a:lnTo>
                  <a:lnTo>
                    <a:pt x="740" y="3245"/>
                  </a:lnTo>
                  <a:lnTo>
                    <a:pt x="733" y="3219"/>
                  </a:lnTo>
                  <a:lnTo>
                    <a:pt x="747" y="3201"/>
                  </a:lnTo>
                  <a:lnTo>
                    <a:pt x="775" y="3212"/>
                  </a:lnTo>
                  <a:lnTo>
                    <a:pt x="805" y="3262"/>
                  </a:lnTo>
                  <a:lnTo>
                    <a:pt x="809" y="3300"/>
                  </a:lnTo>
                  <a:lnTo>
                    <a:pt x="823" y="3318"/>
                  </a:lnTo>
                  <a:lnTo>
                    <a:pt x="825" y="3375"/>
                  </a:lnTo>
                  <a:lnTo>
                    <a:pt x="800" y="3430"/>
                  </a:lnTo>
                  <a:lnTo>
                    <a:pt x="772" y="3433"/>
                  </a:lnTo>
                  <a:lnTo>
                    <a:pt x="779" y="3453"/>
                  </a:lnTo>
                  <a:lnTo>
                    <a:pt x="805" y="3498"/>
                  </a:lnTo>
                  <a:lnTo>
                    <a:pt x="816" y="3557"/>
                  </a:lnTo>
                  <a:lnTo>
                    <a:pt x="844" y="3590"/>
                  </a:lnTo>
                  <a:lnTo>
                    <a:pt x="844" y="3620"/>
                  </a:lnTo>
                  <a:lnTo>
                    <a:pt x="829" y="3638"/>
                  </a:lnTo>
                  <a:lnTo>
                    <a:pt x="851" y="3664"/>
                  </a:lnTo>
                  <a:lnTo>
                    <a:pt x="879" y="3660"/>
                  </a:lnTo>
                  <a:lnTo>
                    <a:pt x="901" y="3675"/>
                  </a:lnTo>
                  <a:lnTo>
                    <a:pt x="912" y="3661"/>
                  </a:lnTo>
                  <a:lnTo>
                    <a:pt x="912" y="3643"/>
                  </a:lnTo>
                  <a:lnTo>
                    <a:pt x="887" y="3605"/>
                  </a:lnTo>
                  <a:lnTo>
                    <a:pt x="887" y="3549"/>
                  </a:lnTo>
                  <a:lnTo>
                    <a:pt x="902" y="3532"/>
                  </a:lnTo>
                  <a:lnTo>
                    <a:pt x="920" y="3546"/>
                  </a:lnTo>
                  <a:lnTo>
                    <a:pt x="909" y="3561"/>
                  </a:lnTo>
                  <a:lnTo>
                    <a:pt x="909" y="3577"/>
                  </a:lnTo>
                  <a:lnTo>
                    <a:pt x="935" y="3605"/>
                  </a:lnTo>
                  <a:lnTo>
                    <a:pt x="945" y="3650"/>
                  </a:lnTo>
                  <a:lnTo>
                    <a:pt x="937" y="3678"/>
                  </a:lnTo>
                  <a:lnTo>
                    <a:pt x="941" y="370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6"/>
            <p:cNvSpPr/>
            <p:nvPr/>
          </p:nvSpPr>
          <p:spPr bwMode="auto">
            <a:xfrm>
              <a:off x="4288882" y="3818773"/>
              <a:ext cx="127295" cy="201332"/>
            </a:xfrm>
            <a:custGeom>
              <a:avLst/>
              <a:gdLst>
                <a:gd name="T0" fmla="*/ 490 w 781"/>
                <a:gd name="T1" fmla="*/ 877 h 1244"/>
                <a:gd name="T2" fmla="*/ 482 w 781"/>
                <a:gd name="T3" fmla="*/ 905 h 1244"/>
                <a:gd name="T4" fmla="*/ 475 w 781"/>
                <a:gd name="T5" fmla="*/ 888 h 1244"/>
                <a:gd name="T6" fmla="*/ 217 w 781"/>
                <a:gd name="T7" fmla="*/ 989 h 1244"/>
                <a:gd name="T8" fmla="*/ 235 w 781"/>
                <a:gd name="T9" fmla="*/ 977 h 1244"/>
                <a:gd name="T10" fmla="*/ 255 w 781"/>
                <a:gd name="T11" fmla="*/ 975 h 1244"/>
                <a:gd name="T12" fmla="*/ 245 w 781"/>
                <a:gd name="T13" fmla="*/ 1004 h 1244"/>
                <a:gd name="T14" fmla="*/ 232 w 781"/>
                <a:gd name="T15" fmla="*/ 1013 h 1244"/>
                <a:gd name="T16" fmla="*/ 596 w 781"/>
                <a:gd name="T17" fmla="*/ 851 h 1244"/>
                <a:gd name="T18" fmla="*/ 608 w 781"/>
                <a:gd name="T19" fmla="*/ 895 h 1244"/>
                <a:gd name="T20" fmla="*/ 636 w 781"/>
                <a:gd name="T21" fmla="*/ 871 h 1244"/>
                <a:gd name="T22" fmla="*/ 621 w 781"/>
                <a:gd name="T23" fmla="*/ 832 h 1244"/>
                <a:gd name="T24" fmla="*/ 735 w 781"/>
                <a:gd name="T25" fmla="*/ 1054 h 1244"/>
                <a:gd name="T26" fmla="*/ 745 w 781"/>
                <a:gd name="T27" fmla="*/ 1013 h 1244"/>
                <a:gd name="T28" fmla="*/ 763 w 781"/>
                <a:gd name="T29" fmla="*/ 1038 h 1244"/>
                <a:gd name="T30" fmla="*/ 735 w 781"/>
                <a:gd name="T31" fmla="*/ 1054 h 1244"/>
                <a:gd name="T32" fmla="*/ 764 w 781"/>
                <a:gd name="T33" fmla="*/ 984 h 1244"/>
                <a:gd name="T34" fmla="*/ 742 w 781"/>
                <a:gd name="T35" fmla="*/ 973 h 1244"/>
                <a:gd name="T36" fmla="*/ 753 w 781"/>
                <a:gd name="T37" fmla="*/ 922 h 1244"/>
                <a:gd name="T38" fmla="*/ 775 w 781"/>
                <a:gd name="T39" fmla="*/ 925 h 1244"/>
                <a:gd name="T40" fmla="*/ 764 w 781"/>
                <a:gd name="T41" fmla="*/ 984 h 1244"/>
                <a:gd name="T42" fmla="*/ 277 w 781"/>
                <a:gd name="T43" fmla="*/ 1238 h 1244"/>
                <a:gd name="T44" fmla="*/ 284 w 781"/>
                <a:gd name="T45" fmla="*/ 1188 h 1244"/>
                <a:gd name="T46" fmla="*/ 390 w 781"/>
                <a:gd name="T47" fmla="*/ 1171 h 1244"/>
                <a:gd name="T48" fmla="*/ 370 w 781"/>
                <a:gd name="T49" fmla="*/ 1233 h 1244"/>
                <a:gd name="T50" fmla="*/ 277 w 781"/>
                <a:gd name="T51" fmla="*/ 1238 h 1244"/>
                <a:gd name="T52" fmla="*/ 0 w 781"/>
                <a:gd name="T53" fmla="*/ 214 h 1244"/>
                <a:gd name="T54" fmla="*/ 34 w 781"/>
                <a:gd name="T55" fmla="*/ 199 h 1244"/>
                <a:gd name="T56" fmla="*/ 61 w 781"/>
                <a:gd name="T57" fmla="*/ 212 h 1244"/>
                <a:gd name="T58" fmla="*/ 172 w 781"/>
                <a:gd name="T59" fmla="*/ 333 h 1244"/>
                <a:gd name="T60" fmla="*/ 184 w 781"/>
                <a:gd name="T61" fmla="*/ 356 h 1244"/>
                <a:gd name="T62" fmla="*/ 223 w 781"/>
                <a:gd name="T63" fmla="*/ 421 h 1244"/>
                <a:gd name="T64" fmla="*/ 154 w 781"/>
                <a:gd name="T65" fmla="*/ 385 h 1244"/>
                <a:gd name="T66" fmla="*/ 118 w 781"/>
                <a:gd name="T67" fmla="*/ 408 h 1244"/>
                <a:gd name="T68" fmla="*/ 159 w 781"/>
                <a:gd name="T69" fmla="*/ 492 h 1244"/>
                <a:gd name="T70" fmla="*/ 195 w 781"/>
                <a:gd name="T71" fmla="*/ 523 h 1244"/>
                <a:gd name="T72" fmla="*/ 215 w 781"/>
                <a:gd name="T73" fmla="*/ 608 h 1244"/>
                <a:gd name="T74" fmla="*/ 258 w 781"/>
                <a:gd name="T75" fmla="*/ 654 h 1244"/>
                <a:gd name="T76" fmla="*/ 201 w 781"/>
                <a:gd name="T77" fmla="*/ 711 h 1244"/>
                <a:gd name="T78" fmla="*/ 225 w 781"/>
                <a:gd name="T79" fmla="*/ 759 h 1244"/>
                <a:gd name="T80" fmla="*/ 205 w 781"/>
                <a:gd name="T81" fmla="*/ 803 h 1244"/>
                <a:gd name="T82" fmla="*/ 201 w 781"/>
                <a:gd name="T83" fmla="*/ 837 h 1244"/>
                <a:gd name="T84" fmla="*/ 266 w 781"/>
                <a:gd name="T85" fmla="*/ 919 h 1244"/>
                <a:gd name="T86" fmla="*/ 287 w 781"/>
                <a:gd name="T87" fmla="*/ 969 h 1244"/>
                <a:gd name="T88" fmla="*/ 311 w 781"/>
                <a:gd name="T89" fmla="*/ 980 h 1244"/>
                <a:gd name="T90" fmla="*/ 329 w 781"/>
                <a:gd name="T91" fmla="*/ 957 h 1244"/>
                <a:gd name="T92" fmla="*/ 430 w 781"/>
                <a:gd name="T93" fmla="*/ 855 h 1244"/>
                <a:gd name="T94" fmla="*/ 466 w 781"/>
                <a:gd name="T95" fmla="*/ 868 h 1244"/>
                <a:gd name="T96" fmla="*/ 508 w 781"/>
                <a:gd name="T97" fmla="*/ 842 h 1244"/>
                <a:gd name="T98" fmla="*/ 556 w 781"/>
                <a:gd name="T99" fmla="*/ 863 h 1244"/>
                <a:gd name="T100" fmla="*/ 586 w 781"/>
                <a:gd name="T101" fmla="*/ 866 h 1244"/>
                <a:gd name="T102" fmla="*/ 615 w 781"/>
                <a:gd name="T103" fmla="*/ 815 h 1244"/>
                <a:gd name="T104" fmla="*/ 700 w 781"/>
                <a:gd name="T105" fmla="*/ 756 h 1244"/>
                <a:gd name="T106" fmla="*/ 713 w 781"/>
                <a:gd name="T107" fmla="*/ 720 h 1244"/>
                <a:gd name="T108" fmla="*/ 693 w 781"/>
                <a:gd name="T109" fmla="*/ 589 h 1244"/>
                <a:gd name="T110" fmla="*/ 680 w 781"/>
                <a:gd name="T111" fmla="*/ 562 h 1244"/>
                <a:gd name="T112" fmla="*/ 630 w 781"/>
                <a:gd name="T113" fmla="*/ 415 h 1244"/>
                <a:gd name="T114" fmla="*/ 526 w 781"/>
                <a:gd name="T115" fmla="*/ 211 h 1244"/>
                <a:gd name="T116" fmla="*/ 372 w 781"/>
                <a:gd name="T117" fmla="*/ 0 h 1244"/>
                <a:gd name="T118" fmla="*/ 186 w 781"/>
                <a:gd name="T119" fmla="*/ 54 h 1244"/>
                <a:gd name="T120" fmla="*/ 65 w 781"/>
                <a:gd name="T121" fmla="*/ 123 h 1244"/>
                <a:gd name="T122" fmla="*/ 0 w 781"/>
                <a:gd name="T123" fmla="*/ 214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1" h="1244">
                  <a:moveTo>
                    <a:pt x="475" y="888"/>
                  </a:moveTo>
                  <a:lnTo>
                    <a:pt x="490" y="877"/>
                  </a:lnTo>
                  <a:lnTo>
                    <a:pt x="508" y="894"/>
                  </a:lnTo>
                  <a:lnTo>
                    <a:pt x="482" y="905"/>
                  </a:lnTo>
                  <a:lnTo>
                    <a:pt x="475" y="888"/>
                  </a:lnTo>
                  <a:lnTo>
                    <a:pt x="475" y="888"/>
                  </a:lnTo>
                  <a:close/>
                  <a:moveTo>
                    <a:pt x="232" y="1013"/>
                  </a:moveTo>
                  <a:lnTo>
                    <a:pt x="217" y="989"/>
                  </a:lnTo>
                  <a:lnTo>
                    <a:pt x="223" y="977"/>
                  </a:lnTo>
                  <a:lnTo>
                    <a:pt x="235" y="977"/>
                  </a:lnTo>
                  <a:lnTo>
                    <a:pt x="246" y="956"/>
                  </a:lnTo>
                  <a:lnTo>
                    <a:pt x="255" y="975"/>
                  </a:lnTo>
                  <a:lnTo>
                    <a:pt x="257" y="1004"/>
                  </a:lnTo>
                  <a:lnTo>
                    <a:pt x="245" y="1004"/>
                  </a:lnTo>
                  <a:lnTo>
                    <a:pt x="232" y="1013"/>
                  </a:lnTo>
                  <a:lnTo>
                    <a:pt x="232" y="1013"/>
                  </a:lnTo>
                  <a:close/>
                  <a:moveTo>
                    <a:pt x="621" y="832"/>
                  </a:moveTo>
                  <a:lnTo>
                    <a:pt x="596" y="851"/>
                  </a:lnTo>
                  <a:lnTo>
                    <a:pt x="598" y="872"/>
                  </a:lnTo>
                  <a:lnTo>
                    <a:pt x="608" y="895"/>
                  </a:lnTo>
                  <a:lnTo>
                    <a:pt x="625" y="888"/>
                  </a:lnTo>
                  <a:lnTo>
                    <a:pt x="636" y="871"/>
                  </a:lnTo>
                  <a:lnTo>
                    <a:pt x="633" y="841"/>
                  </a:lnTo>
                  <a:lnTo>
                    <a:pt x="621" y="832"/>
                  </a:lnTo>
                  <a:lnTo>
                    <a:pt x="621" y="832"/>
                  </a:lnTo>
                  <a:close/>
                  <a:moveTo>
                    <a:pt x="735" y="1054"/>
                  </a:moveTo>
                  <a:lnTo>
                    <a:pt x="731" y="1034"/>
                  </a:lnTo>
                  <a:lnTo>
                    <a:pt x="745" y="1013"/>
                  </a:lnTo>
                  <a:lnTo>
                    <a:pt x="772" y="1015"/>
                  </a:lnTo>
                  <a:lnTo>
                    <a:pt x="763" y="1038"/>
                  </a:lnTo>
                  <a:lnTo>
                    <a:pt x="748" y="1052"/>
                  </a:lnTo>
                  <a:lnTo>
                    <a:pt x="735" y="1054"/>
                  </a:lnTo>
                  <a:lnTo>
                    <a:pt x="735" y="1054"/>
                  </a:lnTo>
                  <a:close/>
                  <a:moveTo>
                    <a:pt x="764" y="984"/>
                  </a:moveTo>
                  <a:lnTo>
                    <a:pt x="750" y="996"/>
                  </a:lnTo>
                  <a:lnTo>
                    <a:pt x="742" y="973"/>
                  </a:lnTo>
                  <a:lnTo>
                    <a:pt x="743" y="943"/>
                  </a:lnTo>
                  <a:lnTo>
                    <a:pt x="753" y="922"/>
                  </a:lnTo>
                  <a:lnTo>
                    <a:pt x="768" y="912"/>
                  </a:lnTo>
                  <a:lnTo>
                    <a:pt x="775" y="925"/>
                  </a:lnTo>
                  <a:lnTo>
                    <a:pt x="781" y="949"/>
                  </a:lnTo>
                  <a:lnTo>
                    <a:pt x="764" y="984"/>
                  </a:lnTo>
                  <a:lnTo>
                    <a:pt x="764" y="984"/>
                  </a:lnTo>
                  <a:close/>
                  <a:moveTo>
                    <a:pt x="277" y="1238"/>
                  </a:moveTo>
                  <a:lnTo>
                    <a:pt x="264" y="1212"/>
                  </a:lnTo>
                  <a:lnTo>
                    <a:pt x="284" y="1188"/>
                  </a:lnTo>
                  <a:lnTo>
                    <a:pt x="357" y="1165"/>
                  </a:lnTo>
                  <a:lnTo>
                    <a:pt x="390" y="1171"/>
                  </a:lnTo>
                  <a:lnTo>
                    <a:pt x="392" y="1194"/>
                  </a:lnTo>
                  <a:lnTo>
                    <a:pt x="370" y="1233"/>
                  </a:lnTo>
                  <a:lnTo>
                    <a:pt x="310" y="1244"/>
                  </a:lnTo>
                  <a:lnTo>
                    <a:pt x="277" y="1238"/>
                  </a:lnTo>
                  <a:lnTo>
                    <a:pt x="277" y="1238"/>
                  </a:lnTo>
                  <a:close/>
                  <a:moveTo>
                    <a:pt x="0" y="214"/>
                  </a:moveTo>
                  <a:lnTo>
                    <a:pt x="5" y="219"/>
                  </a:lnTo>
                  <a:lnTo>
                    <a:pt x="34" y="199"/>
                  </a:lnTo>
                  <a:lnTo>
                    <a:pt x="86" y="200"/>
                  </a:lnTo>
                  <a:lnTo>
                    <a:pt x="61" y="212"/>
                  </a:lnTo>
                  <a:lnTo>
                    <a:pt x="129" y="270"/>
                  </a:lnTo>
                  <a:lnTo>
                    <a:pt x="172" y="333"/>
                  </a:lnTo>
                  <a:lnTo>
                    <a:pt x="196" y="338"/>
                  </a:lnTo>
                  <a:lnTo>
                    <a:pt x="184" y="356"/>
                  </a:lnTo>
                  <a:lnTo>
                    <a:pt x="209" y="391"/>
                  </a:lnTo>
                  <a:lnTo>
                    <a:pt x="223" y="421"/>
                  </a:lnTo>
                  <a:lnTo>
                    <a:pt x="166" y="401"/>
                  </a:lnTo>
                  <a:lnTo>
                    <a:pt x="154" y="385"/>
                  </a:lnTo>
                  <a:lnTo>
                    <a:pt x="142" y="415"/>
                  </a:lnTo>
                  <a:lnTo>
                    <a:pt x="118" y="408"/>
                  </a:lnTo>
                  <a:lnTo>
                    <a:pt x="84" y="457"/>
                  </a:lnTo>
                  <a:lnTo>
                    <a:pt x="159" y="492"/>
                  </a:lnTo>
                  <a:lnTo>
                    <a:pt x="177" y="485"/>
                  </a:lnTo>
                  <a:lnTo>
                    <a:pt x="195" y="523"/>
                  </a:lnTo>
                  <a:lnTo>
                    <a:pt x="196" y="594"/>
                  </a:lnTo>
                  <a:lnTo>
                    <a:pt x="215" y="608"/>
                  </a:lnTo>
                  <a:lnTo>
                    <a:pt x="228" y="595"/>
                  </a:lnTo>
                  <a:lnTo>
                    <a:pt x="258" y="654"/>
                  </a:lnTo>
                  <a:lnTo>
                    <a:pt x="202" y="691"/>
                  </a:lnTo>
                  <a:lnTo>
                    <a:pt x="201" y="711"/>
                  </a:lnTo>
                  <a:lnTo>
                    <a:pt x="224" y="729"/>
                  </a:lnTo>
                  <a:lnTo>
                    <a:pt x="225" y="759"/>
                  </a:lnTo>
                  <a:lnTo>
                    <a:pt x="205" y="770"/>
                  </a:lnTo>
                  <a:lnTo>
                    <a:pt x="205" y="803"/>
                  </a:lnTo>
                  <a:lnTo>
                    <a:pt x="223" y="835"/>
                  </a:lnTo>
                  <a:lnTo>
                    <a:pt x="201" y="837"/>
                  </a:lnTo>
                  <a:lnTo>
                    <a:pt x="242" y="917"/>
                  </a:lnTo>
                  <a:lnTo>
                    <a:pt x="266" y="919"/>
                  </a:lnTo>
                  <a:lnTo>
                    <a:pt x="275" y="958"/>
                  </a:lnTo>
                  <a:lnTo>
                    <a:pt x="287" y="969"/>
                  </a:lnTo>
                  <a:lnTo>
                    <a:pt x="286" y="998"/>
                  </a:lnTo>
                  <a:lnTo>
                    <a:pt x="311" y="980"/>
                  </a:lnTo>
                  <a:lnTo>
                    <a:pt x="314" y="936"/>
                  </a:lnTo>
                  <a:lnTo>
                    <a:pt x="329" y="957"/>
                  </a:lnTo>
                  <a:lnTo>
                    <a:pt x="354" y="922"/>
                  </a:lnTo>
                  <a:lnTo>
                    <a:pt x="430" y="855"/>
                  </a:lnTo>
                  <a:lnTo>
                    <a:pt x="461" y="849"/>
                  </a:lnTo>
                  <a:lnTo>
                    <a:pt x="466" y="868"/>
                  </a:lnTo>
                  <a:lnTo>
                    <a:pt x="489" y="839"/>
                  </a:lnTo>
                  <a:lnTo>
                    <a:pt x="508" y="842"/>
                  </a:lnTo>
                  <a:lnTo>
                    <a:pt x="524" y="875"/>
                  </a:lnTo>
                  <a:lnTo>
                    <a:pt x="556" y="863"/>
                  </a:lnTo>
                  <a:lnTo>
                    <a:pt x="570" y="878"/>
                  </a:lnTo>
                  <a:lnTo>
                    <a:pt x="586" y="866"/>
                  </a:lnTo>
                  <a:lnTo>
                    <a:pt x="574" y="842"/>
                  </a:lnTo>
                  <a:lnTo>
                    <a:pt x="615" y="815"/>
                  </a:lnTo>
                  <a:lnTo>
                    <a:pt x="654" y="815"/>
                  </a:lnTo>
                  <a:lnTo>
                    <a:pt x="700" y="756"/>
                  </a:lnTo>
                  <a:lnTo>
                    <a:pt x="690" y="738"/>
                  </a:lnTo>
                  <a:lnTo>
                    <a:pt x="713" y="720"/>
                  </a:lnTo>
                  <a:lnTo>
                    <a:pt x="704" y="589"/>
                  </a:lnTo>
                  <a:lnTo>
                    <a:pt x="693" y="589"/>
                  </a:lnTo>
                  <a:lnTo>
                    <a:pt x="681" y="603"/>
                  </a:lnTo>
                  <a:lnTo>
                    <a:pt x="680" y="562"/>
                  </a:lnTo>
                  <a:lnTo>
                    <a:pt x="656" y="441"/>
                  </a:lnTo>
                  <a:lnTo>
                    <a:pt x="630" y="415"/>
                  </a:lnTo>
                  <a:lnTo>
                    <a:pt x="628" y="338"/>
                  </a:lnTo>
                  <a:lnTo>
                    <a:pt x="526" y="211"/>
                  </a:lnTo>
                  <a:lnTo>
                    <a:pt x="435" y="115"/>
                  </a:lnTo>
                  <a:lnTo>
                    <a:pt x="372" y="0"/>
                  </a:lnTo>
                  <a:lnTo>
                    <a:pt x="304" y="44"/>
                  </a:lnTo>
                  <a:lnTo>
                    <a:pt x="186" y="54"/>
                  </a:lnTo>
                  <a:lnTo>
                    <a:pt x="125" y="108"/>
                  </a:lnTo>
                  <a:lnTo>
                    <a:pt x="65" y="123"/>
                  </a:lnTo>
                  <a:lnTo>
                    <a:pt x="14" y="17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85"/>
            <p:cNvGrpSpPr/>
            <p:nvPr/>
          </p:nvGrpSpPr>
          <p:grpSpPr>
            <a:xfrm>
              <a:off x="1523492" y="1628800"/>
              <a:ext cx="3661643" cy="3761661"/>
              <a:chOff x="1523492" y="1628800"/>
              <a:chExt cx="3661643" cy="376166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23" name="Freeform: Shape 2"/>
              <p:cNvSpPr/>
              <p:nvPr/>
            </p:nvSpPr>
            <p:spPr bwMode="auto">
              <a:xfrm>
                <a:off x="3478359" y="4677357"/>
                <a:ext cx="58452" cy="201332"/>
              </a:xfrm>
              <a:custGeom>
                <a:avLst/>
                <a:gdLst>
                  <a:gd name="T0" fmla="*/ 149 w 367"/>
                  <a:gd name="T1" fmla="*/ 197 h 1241"/>
                  <a:gd name="T2" fmla="*/ 126 w 367"/>
                  <a:gd name="T3" fmla="*/ 135 h 1241"/>
                  <a:gd name="T4" fmla="*/ 153 w 367"/>
                  <a:gd name="T5" fmla="*/ 61 h 1241"/>
                  <a:gd name="T6" fmla="*/ 153 w 367"/>
                  <a:gd name="T7" fmla="*/ 20 h 1241"/>
                  <a:gd name="T8" fmla="*/ 113 w 367"/>
                  <a:gd name="T9" fmla="*/ 38 h 1241"/>
                  <a:gd name="T10" fmla="*/ 109 w 367"/>
                  <a:gd name="T11" fmla="*/ 115 h 1241"/>
                  <a:gd name="T12" fmla="*/ 96 w 367"/>
                  <a:gd name="T13" fmla="*/ 212 h 1241"/>
                  <a:gd name="T14" fmla="*/ 111 w 367"/>
                  <a:gd name="T15" fmla="*/ 227 h 1241"/>
                  <a:gd name="T16" fmla="*/ 117 w 367"/>
                  <a:gd name="T17" fmla="*/ 372 h 1241"/>
                  <a:gd name="T18" fmla="*/ 102 w 367"/>
                  <a:gd name="T19" fmla="*/ 319 h 1241"/>
                  <a:gd name="T20" fmla="*/ 133 w 367"/>
                  <a:gd name="T21" fmla="*/ 264 h 1241"/>
                  <a:gd name="T22" fmla="*/ 85 w 367"/>
                  <a:gd name="T23" fmla="*/ 264 h 1241"/>
                  <a:gd name="T24" fmla="*/ 74 w 367"/>
                  <a:gd name="T25" fmla="*/ 335 h 1241"/>
                  <a:gd name="T26" fmla="*/ 83 w 367"/>
                  <a:gd name="T27" fmla="*/ 403 h 1241"/>
                  <a:gd name="T28" fmla="*/ 93 w 367"/>
                  <a:gd name="T29" fmla="*/ 427 h 1241"/>
                  <a:gd name="T30" fmla="*/ 39 w 367"/>
                  <a:gd name="T31" fmla="*/ 401 h 1241"/>
                  <a:gd name="T32" fmla="*/ 0 w 367"/>
                  <a:gd name="T33" fmla="*/ 391 h 1241"/>
                  <a:gd name="T34" fmla="*/ 62 w 367"/>
                  <a:gd name="T35" fmla="*/ 585 h 1241"/>
                  <a:gd name="T36" fmla="*/ 113 w 367"/>
                  <a:gd name="T37" fmla="*/ 539 h 1241"/>
                  <a:gd name="T38" fmla="*/ 66 w 367"/>
                  <a:gd name="T39" fmla="*/ 518 h 1241"/>
                  <a:gd name="T40" fmla="*/ 62 w 367"/>
                  <a:gd name="T41" fmla="*/ 555 h 1241"/>
                  <a:gd name="T42" fmla="*/ 62 w 367"/>
                  <a:gd name="T43" fmla="*/ 585 h 1241"/>
                  <a:gd name="T44" fmla="*/ 130 w 367"/>
                  <a:gd name="T45" fmla="*/ 803 h 1241"/>
                  <a:gd name="T46" fmla="*/ 161 w 367"/>
                  <a:gd name="T47" fmla="*/ 794 h 1241"/>
                  <a:gd name="T48" fmla="*/ 202 w 367"/>
                  <a:gd name="T49" fmla="*/ 929 h 1241"/>
                  <a:gd name="T50" fmla="*/ 239 w 367"/>
                  <a:gd name="T51" fmla="*/ 982 h 1241"/>
                  <a:gd name="T52" fmla="*/ 212 w 367"/>
                  <a:gd name="T53" fmla="*/ 955 h 1241"/>
                  <a:gd name="T54" fmla="*/ 202 w 367"/>
                  <a:gd name="T55" fmla="*/ 929 h 1241"/>
                  <a:gd name="T56" fmla="*/ 293 w 367"/>
                  <a:gd name="T57" fmla="*/ 951 h 1241"/>
                  <a:gd name="T58" fmla="*/ 294 w 367"/>
                  <a:gd name="T59" fmla="*/ 1004 h 1241"/>
                  <a:gd name="T60" fmla="*/ 305 w 367"/>
                  <a:gd name="T61" fmla="*/ 963 h 1241"/>
                  <a:gd name="T62" fmla="*/ 293 w 367"/>
                  <a:gd name="T63" fmla="*/ 951 h 1241"/>
                  <a:gd name="T64" fmla="*/ 274 w 367"/>
                  <a:gd name="T65" fmla="*/ 1056 h 1241"/>
                  <a:gd name="T66" fmla="*/ 273 w 367"/>
                  <a:gd name="T67" fmla="*/ 1012 h 1241"/>
                  <a:gd name="T68" fmla="*/ 252 w 367"/>
                  <a:gd name="T69" fmla="*/ 1041 h 1241"/>
                  <a:gd name="T70" fmla="*/ 311 w 367"/>
                  <a:gd name="T71" fmla="*/ 1130 h 1241"/>
                  <a:gd name="T72" fmla="*/ 318 w 367"/>
                  <a:gd name="T73" fmla="*/ 1097 h 1241"/>
                  <a:gd name="T74" fmla="*/ 311 w 367"/>
                  <a:gd name="T75" fmla="*/ 1130 h 1241"/>
                  <a:gd name="T76" fmla="*/ 339 w 367"/>
                  <a:gd name="T77" fmla="*/ 1138 h 1241"/>
                  <a:gd name="T78" fmla="*/ 316 w 367"/>
                  <a:gd name="T79" fmla="*/ 1196 h 1241"/>
                  <a:gd name="T80" fmla="*/ 324 w 367"/>
                  <a:gd name="T81" fmla="*/ 1200 h 1241"/>
                  <a:gd name="T82" fmla="*/ 334 w 367"/>
                  <a:gd name="T83" fmla="*/ 1206 h 1241"/>
                  <a:gd name="T84" fmla="*/ 341 w 367"/>
                  <a:gd name="T85" fmla="*/ 1224 h 1241"/>
                  <a:gd name="T86" fmla="*/ 367 w 367"/>
                  <a:gd name="T87" fmla="*/ 1216 h 1241"/>
                  <a:gd name="T88" fmla="*/ 359 w 367"/>
                  <a:gd name="T89" fmla="*/ 1155 h 1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7" h="1241">
                    <a:moveTo>
                      <a:pt x="111" y="227"/>
                    </a:moveTo>
                    <a:lnTo>
                      <a:pt x="149" y="197"/>
                    </a:lnTo>
                    <a:lnTo>
                      <a:pt x="149" y="149"/>
                    </a:lnTo>
                    <a:lnTo>
                      <a:pt x="126" y="135"/>
                    </a:lnTo>
                    <a:lnTo>
                      <a:pt x="152" y="97"/>
                    </a:lnTo>
                    <a:lnTo>
                      <a:pt x="153" y="61"/>
                    </a:lnTo>
                    <a:lnTo>
                      <a:pt x="142" y="48"/>
                    </a:lnTo>
                    <a:lnTo>
                      <a:pt x="153" y="20"/>
                    </a:lnTo>
                    <a:lnTo>
                      <a:pt x="146" y="0"/>
                    </a:lnTo>
                    <a:lnTo>
                      <a:pt x="113" y="38"/>
                    </a:lnTo>
                    <a:lnTo>
                      <a:pt x="118" y="95"/>
                    </a:lnTo>
                    <a:lnTo>
                      <a:pt x="109" y="115"/>
                    </a:lnTo>
                    <a:lnTo>
                      <a:pt x="115" y="138"/>
                    </a:lnTo>
                    <a:lnTo>
                      <a:pt x="96" y="212"/>
                    </a:lnTo>
                    <a:lnTo>
                      <a:pt x="111" y="227"/>
                    </a:lnTo>
                    <a:lnTo>
                      <a:pt x="111" y="227"/>
                    </a:lnTo>
                    <a:close/>
                    <a:moveTo>
                      <a:pt x="93" y="427"/>
                    </a:moveTo>
                    <a:lnTo>
                      <a:pt x="117" y="372"/>
                    </a:lnTo>
                    <a:lnTo>
                      <a:pt x="114" y="340"/>
                    </a:lnTo>
                    <a:lnTo>
                      <a:pt x="102" y="319"/>
                    </a:lnTo>
                    <a:lnTo>
                      <a:pt x="113" y="282"/>
                    </a:lnTo>
                    <a:lnTo>
                      <a:pt x="133" y="264"/>
                    </a:lnTo>
                    <a:lnTo>
                      <a:pt x="133" y="248"/>
                    </a:lnTo>
                    <a:lnTo>
                      <a:pt x="85" y="264"/>
                    </a:lnTo>
                    <a:lnTo>
                      <a:pt x="85" y="314"/>
                    </a:lnTo>
                    <a:lnTo>
                      <a:pt x="74" y="335"/>
                    </a:lnTo>
                    <a:lnTo>
                      <a:pt x="93" y="375"/>
                    </a:lnTo>
                    <a:lnTo>
                      <a:pt x="83" y="403"/>
                    </a:lnTo>
                    <a:lnTo>
                      <a:pt x="93" y="427"/>
                    </a:lnTo>
                    <a:lnTo>
                      <a:pt x="93" y="427"/>
                    </a:lnTo>
                    <a:close/>
                    <a:moveTo>
                      <a:pt x="0" y="391"/>
                    </a:moveTo>
                    <a:lnTo>
                      <a:pt x="39" y="401"/>
                    </a:lnTo>
                    <a:lnTo>
                      <a:pt x="25" y="377"/>
                    </a:lnTo>
                    <a:lnTo>
                      <a:pt x="0" y="391"/>
                    </a:lnTo>
                    <a:lnTo>
                      <a:pt x="0" y="391"/>
                    </a:lnTo>
                    <a:close/>
                    <a:moveTo>
                      <a:pt x="62" y="585"/>
                    </a:moveTo>
                    <a:lnTo>
                      <a:pt x="96" y="584"/>
                    </a:lnTo>
                    <a:lnTo>
                      <a:pt x="113" y="539"/>
                    </a:lnTo>
                    <a:lnTo>
                      <a:pt x="102" y="500"/>
                    </a:lnTo>
                    <a:lnTo>
                      <a:pt x="66" y="518"/>
                    </a:lnTo>
                    <a:lnTo>
                      <a:pt x="62" y="555"/>
                    </a:lnTo>
                    <a:lnTo>
                      <a:pt x="62" y="555"/>
                    </a:lnTo>
                    <a:lnTo>
                      <a:pt x="62" y="585"/>
                    </a:lnTo>
                    <a:lnTo>
                      <a:pt x="62" y="585"/>
                    </a:lnTo>
                    <a:close/>
                    <a:moveTo>
                      <a:pt x="161" y="794"/>
                    </a:moveTo>
                    <a:lnTo>
                      <a:pt x="130" y="803"/>
                    </a:lnTo>
                    <a:lnTo>
                      <a:pt x="151" y="814"/>
                    </a:lnTo>
                    <a:lnTo>
                      <a:pt x="161" y="794"/>
                    </a:lnTo>
                    <a:lnTo>
                      <a:pt x="161" y="794"/>
                    </a:lnTo>
                    <a:close/>
                    <a:moveTo>
                      <a:pt x="202" y="929"/>
                    </a:moveTo>
                    <a:lnTo>
                      <a:pt x="227" y="935"/>
                    </a:lnTo>
                    <a:lnTo>
                      <a:pt x="239" y="982"/>
                    </a:lnTo>
                    <a:lnTo>
                      <a:pt x="212" y="955"/>
                    </a:lnTo>
                    <a:lnTo>
                      <a:pt x="212" y="955"/>
                    </a:lnTo>
                    <a:lnTo>
                      <a:pt x="208" y="943"/>
                    </a:lnTo>
                    <a:lnTo>
                      <a:pt x="202" y="929"/>
                    </a:lnTo>
                    <a:lnTo>
                      <a:pt x="202" y="929"/>
                    </a:lnTo>
                    <a:close/>
                    <a:moveTo>
                      <a:pt x="293" y="951"/>
                    </a:moveTo>
                    <a:lnTo>
                      <a:pt x="279" y="980"/>
                    </a:lnTo>
                    <a:lnTo>
                      <a:pt x="294" y="1004"/>
                    </a:lnTo>
                    <a:lnTo>
                      <a:pt x="306" y="990"/>
                    </a:lnTo>
                    <a:lnTo>
                      <a:pt x="305" y="963"/>
                    </a:lnTo>
                    <a:lnTo>
                      <a:pt x="293" y="951"/>
                    </a:lnTo>
                    <a:lnTo>
                      <a:pt x="293" y="951"/>
                    </a:lnTo>
                    <a:close/>
                    <a:moveTo>
                      <a:pt x="252" y="1041"/>
                    </a:moveTo>
                    <a:lnTo>
                      <a:pt x="274" y="1056"/>
                    </a:lnTo>
                    <a:lnTo>
                      <a:pt x="291" y="1044"/>
                    </a:lnTo>
                    <a:lnTo>
                      <a:pt x="273" y="1012"/>
                    </a:lnTo>
                    <a:lnTo>
                      <a:pt x="243" y="1018"/>
                    </a:lnTo>
                    <a:lnTo>
                      <a:pt x="252" y="1041"/>
                    </a:lnTo>
                    <a:lnTo>
                      <a:pt x="252" y="1041"/>
                    </a:lnTo>
                    <a:close/>
                    <a:moveTo>
                      <a:pt x="311" y="1130"/>
                    </a:moveTo>
                    <a:lnTo>
                      <a:pt x="337" y="1098"/>
                    </a:lnTo>
                    <a:lnTo>
                      <a:pt x="318" y="1097"/>
                    </a:lnTo>
                    <a:lnTo>
                      <a:pt x="300" y="1120"/>
                    </a:lnTo>
                    <a:lnTo>
                      <a:pt x="311" y="1130"/>
                    </a:lnTo>
                    <a:lnTo>
                      <a:pt x="311" y="1130"/>
                    </a:lnTo>
                    <a:close/>
                    <a:moveTo>
                      <a:pt x="339" y="1138"/>
                    </a:moveTo>
                    <a:lnTo>
                      <a:pt x="315" y="1162"/>
                    </a:lnTo>
                    <a:lnTo>
                      <a:pt x="316" y="1196"/>
                    </a:lnTo>
                    <a:lnTo>
                      <a:pt x="316" y="1196"/>
                    </a:lnTo>
                    <a:lnTo>
                      <a:pt x="324" y="1200"/>
                    </a:lnTo>
                    <a:lnTo>
                      <a:pt x="330" y="1203"/>
                    </a:lnTo>
                    <a:lnTo>
                      <a:pt x="334" y="1206"/>
                    </a:lnTo>
                    <a:lnTo>
                      <a:pt x="334" y="1206"/>
                    </a:lnTo>
                    <a:lnTo>
                      <a:pt x="341" y="1224"/>
                    </a:lnTo>
                    <a:lnTo>
                      <a:pt x="347" y="1241"/>
                    </a:lnTo>
                    <a:lnTo>
                      <a:pt x="367" y="1216"/>
                    </a:lnTo>
                    <a:lnTo>
                      <a:pt x="358" y="1188"/>
                    </a:lnTo>
                    <a:lnTo>
                      <a:pt x="359" y="1155"/>
                    </a:lnTo>
                    <a:lnTo>
                      <a:pt x="339" y="113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"/>
              <p:cNvSpPr/>
              <p:nvPr/>
            </p:nvSpPr>
            <p:spPr bwMode="auto">
              <a:xfrm>
                <a:off x="1523492" y="1628800"/>
                <a:ext cx="3661643" cy="2206859"/>
              </a:xfrm>
              <a:custGeom>
                <a:avLst/>
                <a:gdLst>
                  <a:gd name="T0" fmla="*/ 17394 w 22552"/>
                  <a:gd name="T1" fmla="*/ 11082 h 13597"/>
                  <a:gd name="T2" fmla="*/ 15887 w 22552"/>
                  <a:gd name="T3" fmla="*/ 9845 h 13597"/>
                  <a:gd name="T4" fmla="*/ 14538 w 22552"/>
                  <a:gd name="T5" fmla="*/ 10804 h 13597"/>
                  <a:gd name="T6" fmla="*/ 11625 w 22552"/>
                  <a:gd name="T7" fmla="*/ 10983 h 13597"/>
                  <a:gd name="T8" fmla="*/ 8982 w 22552"/>
                  <a:gd name="T9" fmla="*/ 11113 h 13597"/>
                  <a:gd name="T10" fmla="*/ 6219 w 22552"/>
                  <a:gd name="T11" fmla="*/ 10366 h 13597"/>
                  <a:gd name="T12" fmla="*/ 4710 w 22552"/>
                  <a:gd name="T13" fmla="*/ 11439 h 13597"/>
                  <a:gd name="T14" fmla="*/ 3792 w 22552"/>
                  <a:gd name="T15" fmla="*/ 12563 h 13597"/>
                  <a:gd name="T16" fmla="*/ 2156 w 22552"/>
                  <a:gd name="T17" fmla="*/ 12715 h 13597"/>
                  <a:gd name="T18" fmla="*/ 864 w 22552"/>
                  <a:gd name="T19" fmla="*/ 10416 h 13597"/>
                  <a:gd name="T20" fmla="*/ 230 w 22552"/>
                  <a:gd name="T21" fmla="*/ 7275 h 13597"/>
                  <a:gd name="T22" fmla="*/ 1328 w 22552"/>
                  <a:gd name="T23" fmla="*/ 6694 h 13597"/>
                  <a:gd name="T24" fmla="*/ 998 w 22552"/>
                  <a:gd name="T25" fmla="*/ 7688 h 13597"/>
                  <a:gd name="T26" fmla="*/ 2205 w 22552"/>
                  <a:gd name="T27" fmla="*/ 6808 h 13597"/>
                  <a:gd name="T28" fmla="*/ 3533 w 22552"/>
                  <a:gd name="T29" fmla="*/ 6585 h 13597"/>
                  <a:gd name="T30" fmla="*/ 5523 w 22552"/>
                  <a:gd name="T31" fmla="*/ 6120 h 13597"/>
                  <a:gd name="T32" fmla="*/ 6078 w 22552"/>
                  <a:gd name="T33" fmla="*/ 6084 h 13597"/>
                  <a:gd name="T34" fmla="*/ 6819 w 22552"/>
                  <a:gd name="T35" fmla="*/ 6276 h 13597"/>
                  <a:gd name="T36" fmla="*/ 6236 w 22552"/>
                  <a:gd name="T37" fmla="*/ 4894 h 13597"/>
                  <a:gd name="T38" fmla="*/ 6627 w 22552"/>
                  <a:gd name="T39" fmla="*/ 4562 h 13597"/>
                  <a:gd name="T40" fmla="*/ 7079 w 22552"/>
                  <a:gd name="T41" fmla="*/ 2982 h 13597"/>
                  <a:gd name="T42" fmla="*/ 8014 w 22552"/>
                  <a:gd name="T43" fmla="*/ 1928 h 13597"/>
                  <a:gd name="T44" fmla="*/ 9784 w 22552"/>
                  <a:gd name="T45" fmla="*/ 2015 h 13597"/>
                  <a:gd name="T46" fmla="*/ 9987 w 22552"/>
                  <a:gd name="T47" fmla="*/ 3265 h 13597"/>
                  <a:gd name="T48" fmla="*/ 11983 w 22552"/>
                  <a:gd name="T49" fmla="*/ 2575 h 13597"/>
                  <a:gd name="T50" fmla="*/ 13411 w 22552"/>
                  <a:gd name="T51" fmla="*/ 3267 h 13597"/>
                  <a:gd name="T52" fmla="*/ 14750 w 22552"/>
                  <a:gd name="T53" fmla="*/ 2374 h 13597"/>
                  <a:gd name="T54" fmla="*/ 17496 w 22552"/>
                  <a:gd name="T55" fmla="*/ 2725 h 13597"/>
                  <a:gd name="T56" fmla="*/ 19280 w 22552"/>
                  <a:gd name="T57" fmla="*/ 1923 h 13597"/>
                  <a:gd name="T58" fmla="*/ 21825 w 22552"/>
                  <a:gd name="T59" fmla="*/ 2399 h 13597"/>
                  <a:gd name="T60" fmla="*/ 22483 w 22552"/>
                  <a:gd name="T61" fmla="*/ 2980 h 13597"/>
                  <a:gd name="T62" fmla="*/ 21357 w 22552"/>
                  <a:gd name="T63" fmla="*/ 3888 h 13597"/>
                  <a:gd name="T64" fmla="*/ 21684 w 22552"/>
                  <a:gd name="T65" fmla="*/ 5309 h 13597"/>
                  <a:gd name="T66" fmla="*/ 20643 w 22552"/>
                  <a:gd name="T67" fmla="*/ 6898 h 13597"/>
                  <a:gd name="T68" fmla="*/ 21078 w 22552"/>
                  <a:gd name="T69" fmla="*/ 9174 h 13597"/>
                  <a:gd name="T70" fmla="*/ 20269 w 22552"/>
                  <a:gd name="T71" fmla="*/ 5812 h 13597"/>
                  <a:gd name="T72" fmla="*/ 19459 w 22552"/>
                  <a:gd name="T73" fmla="*/ 5952 h 13597"/>
                  <a:gd name="T74" fmla="*/ 18475 w 22552"/>
                  <a:gd name="T75" fmla="*/ 7061 h 13597"/>
                  <a:gd name="T76" fmla="*/ 17575 w 22552"/>
                  <a:gd name="T77" fmla="*/ 9189 h 13597"/>
                  <a:gd name="T78" fmla="*/ 18410 w 22552"/>
                  <a:gd name="T79" fmla="*/ 11348 h 13597"/>
                  <a:gd name="T80" fmla="*/ 3233 w 22552"/>
                  <a:gd name="T81" fmla="*/ 3626 h 13597"/>
                  <a:gd name="T82" fmla="*/ 4354 w 22552"/>
                  <a:gd name="T83" fmla="*/ 3206 h 13597"/>
                  <a:gd name="T84" fmla="*/ 3029 w 22552"/>
                  <a:gd name="T85" fmla="*/ 4070 h 13597"/>
                  <a:gd name="T86" fmla="*/ 3712 w 22552"/>
                  <a:gd name="T87" fmla="*/ 5651 h 13597"/>
                  <a:gd name="T88" fmla="*/ 3271 w 22552"/>
                  <a:gd name="T89" fmla="*/ 5575 h 13597"/>
                  <a:gd name="T90" fmla="*/ 3138 w 22552"/>
                  <a:gd name="T91" fmla="*/ 6549 h 13597"/>
                  <a:gd name="T92" fmla="*/ 4121 w 22552"/>
                  <a:gd name="T93" fmla="*/ 5848 h 13597"/>
                  <a:gd name="T94" fmla="*/ 5733 w 22552"/>
                  <a:gd name="T95" fmla="*/ 4209 h 13597"/>
                  <a:gd name="T96" fmla="*/ 6074 w 22552"/>
                  <a:gd name="T97" fmla="*/ 2998 h 13597"/>
                  <a:gd name="T98" fmla="*/ 6719 w 22552"/>
                  <a:gd name="T99" fmla="*/ 1907 h 13597"/>
                  <a:gd name="T100" fmla="*/ 4501 w 22552"/>
                  <a:gd name="T101" fmla="*/ 1529 h 13597"/>
                  <a:gd name="T102" fmla="*/ 6068 w 22552"/>
                  <a:gd name="T103" fmla="*/ 792 h 13597"/>
                  <a:gd name="T104" fmla="*/ 7142 w 22552"/>
                  <a:gd name="T105" fmla="*/ 977 h 13597"/>
                  <a:gd name="T106" fmla="*/ 13272 w 22552"/>
                  <a:gd name="T107" fmla="*/ 948 h 13597"/>
                  <a:gd name="T108" fmla="*/ 13664 w 22552"/>
                  <a:gd name="T109" fmla="*/ 807 h 13597"/>
                  <a:gd name="T110" fmla="*/ 7410 w 22552"/>
                  <a:gd name="T111" fmla="*/ 1194 h 13597"/>
                  <a:gd name="T112" fmla="*/ 10172 w 22552"/>
                  <a:gd name="T113" fmla="*/ 2837 h 13597"/>
                  <a:gd name="T114" fmla="*/ 17852 w 22552"/>
                  <a:gd name="T115" fmla="*/ 2771 h 13597"/>
                  <a:gd name="T116" fmla="*/ 19206 w 22552"/>
                  <a:gd name="T117" fmla="*/ 10508 h 13597"/>
                  <a:gd name="T118" fmla="*/ 18768 w 22552"/>
                  <a:gd name="T119" fmla="*/ 10415 h 13597"/>
                  <a:gd name="T120" fmla="*/ 20869 w 22552"/>
                  <a:gd name="T121" fmla="*/ 6933 h 13597"/>
                  <a:gd name="T122" fmla="*/ 20760 w 22552"/>
                  <a:gd name="T123" fmla="*/ 9869 h 13597"/>
                  <a:gd name="T124" fmla="*/ 20133 w 22552"/>
                  <a:gd name="T125" fmla="*/ 11535 h 13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52" h="13597">
                    <a:moveTo>
                      <a:pt x="17494" y="12489"/>
                    </a:moveTo>
                    <a:lnTo>
                      <a:pt x="17491" y="12485"/>
                    </a:lnTo>
                    <a:lnTo>
                      <a:pt x="17461" y="12457"/>
                    </a:lnTo>
                    <a:lnTo>
                      <a:pt x="17462" y="12457"/>
                    </a:lnTo>
                    <a:lnTo>
                      <a:pt x="17469" y="12439"/>
                    </a:lnTo>
                    <a:lnTo>
                      <a:pt x="17469" y="12419"/>
                    </a:lnTo>
                    <a:lnTo>
                      <a:pt x="17456" y="12411"/>
                    </a:lnTo>
                    <a:lnTo>
                      <a:pt x="17451" y="12382"/>
                    </a:lnTo>
                    <a:lnTo>
                      <a:pt x="17452" y="12369"/>
                    </a:lnTo>
                    <a:lnTo>
                      <a:pt x="17472" y="12356"/>
                    </a:lnTo>
                    <a:lnTo>
                      <a:pt x="17512" y="12362"/>
                    </a:lnTo>
                    <a:lnTo>
                      <a:pt x="17525" y="12358"/>
                    </a:lnTo>
                    <a:lnTo>
                      <a:pt x="17525" y="12329"/>
                    </a:lnTo>
                    <a:lnTo>
                      <a:pt x="17520" y="12311"/>
                    </a:lnTo>
                    <a:lnTo>
                      <a:pt x="17522" y="12289"/>
                    </a:lnTo>
                    <a:lnTo>
                      <a:pt x="17530" y="12272"/>
                    </a:lnTo>
                    <a:lnTo>
                      <a:pt x="17529" y="12241"/>
                    </a:lnTo>
                    <a:lnTo>
                      <a:pt x="17527" y="12210"/>
                    </a:lnTo>
                    <a:lnTo>
                      <a:pt x="17506" y="12196"/>
                    </a:lnTo>
                    <a:lnTo>
                      <a:pt x="17506" y="12137"/>
                    </a:lnTo>
                    <a:lnTo>
                      <a:pt x="17503" y="12109"/>
                    </a:lnTo>
                    <a:lnTo>
                      <a:pt x="17499" y="12068"/>
                    </a:lnTo>
                    <a:lnTo>
                      <a:pt x="17500" y="12037"/>
                    </a:lnTo>
                    <a:lnTo>
                      <a:pt x="17478" y="12007"/>
                    </a:lnTo>
                    <a:lnTo>
                      <a:pt x="17467" y="11986"/>
                    </a:lnTo>
                    <a:lnTo>
                      <a:pt x="17459" y="11961"/>
                    </a:lnTo>
                    <a:lnTo>
                      <a:pt x="17419" y="11898"/>
                    </a:lnTo>
                    <a:lnTo>
                      <a:pt x="17406" y="11870"/>
                    </a:lnTo>
                    <a:lnTo>
                      <a:pt x="17414" y="11855"/>
                    </a:lnTo>
                    <a:lnTo>
                      <a:pt x="17435" y="11840"/>
                    </a:lnTo>
                    <a:lnTo>
                      <a:pt x="17455" y="11838"/>
                    </a:lnTo>
                    <a:lnTo>
                      <a:pt x="17471" y="11817"/>
                    </a:lnTo>
                    <a:lnTo>
                      <a:pt x="17478" y="11794"/>
                    </a:lnTo>
                    <a:lnTo>
                      <a:pt x="17509" y="11746"/>
                    </a:lnTo>
                    <a:lnTo>
                      <a:pt x="17523" y="11742"/>
                    </a:lnTo>
                    <a:lnTo>
                      <a:pt x="17550" y="11749"/>
                    </a:lnTo>
                    <a:lnTo>
                      <a:pt x="17572" y="11757"/>
                    </a:lnTo>
                    <a:lnTo>
                      <a:pt x="17681" y="11778"/>
                    </a:lnTo>
                    <a:lnTo>
                      <a:pt x="17697" y="11783"/>
                    </a:lnTo>
                    <a:lnTo>
                      <a:pt x="17717" y="11783"/>
                    </a:lnTo>
                    <a:lnTo>
                      <a:pt x="17730" y="11765"/>
                    </a:lnTo>
                    <a:lnTo>
                      <a:pt x="17726" y="11741"/>
                    </a:lnTo>
                    <a:lnTo>
                      <a:pt x="17715" y="11721"/>
                    </a:lnTo>
                    <a:lnTo>
                      <a:pt x="17713" y="11704"/>
                    </a:lnTo>
                    <a:lnTo>
                      <a:pt x="17719" y="11690"/>
                    </a:lnTo>
                    <a:lnTo>
                      <a:pt x="17713" y="11673"/>
                    </a:lnTo>
                    <a:lnTo>
                      <a:pt x="17709" y="11653"/>
                    </a:lnTo>
                    <a:lnTo>
                      <a:pt x="17723" y="11619"/>
                    </a:lnTo>
                    <a:lnTo>
                      <a:pt x="17734" y="11607"/>
                    </a:lnTo>
                    <a:lnTo>
                      <a:pt x="17729" y="11580"/>
                    </a:lnTo>
                    <a:lnTo>
                      <a:pt x="17719" y="11563"/>
                    </a:lnTo>
                    <a:lnTo>
                      <a:pt x="17724" y="11553"/>
                    </a:lnTo>
                    <a:lnTo>
                      <a:pt x="17748" y="11541"/>
                    </a:lnTo>
                    <a:lnTo>
                      <a:pt x="17738" y="11525"/>
                    </a:lnTo>
                    <a:lnTo>
                      <a:pt x="17738" y="11506"/>
                    </a:lnTo>
                    <a:lnTo>
                      <a:pt x="17727" y="11488"/>
                    </a:lnTo>
                    <a:lnTo>
                      <a:pt x="17734" y="11465"/>
                    </a:lnTo>
                    <a:lnTo>
                      <a:pt x="17751" y="11453"/>
                    </a:lnTo>
                    <a:lnTo>
                      <a:pt x="17751" y="11439"/>
                    </a:lnTo>
                    <a:lnTo>
                      <a:pt x="17741" y="11421"/>
                    </a:lnTo>
                    <a:lnTo>
                      <a:pt x="17729" y="11386"/>
                    </a:lnTo>
                    <a:lnTo>
                      <a:pt x="17726" y="11346"/>
                    </a:lnTo>
                    <a:lnTo>
                      <a:pt x="17737" y="11341"/>
                    </a:lnTo>
                    <a:lnTo>
                      <a:pt x="17745" y="11334"/>
                    </a:lnTo>
                    <a:lnTo>
                      <a:pt x="17743" y="11321"/>
                    </a:lnTo>
                    <a:lnTo>
                      <a:pt x="17736" y="11309"/>
                    </a:lnTo>
                    <a:lnTo>
                      <a:pt x="17738" y="11289"/>
                    </a:lnTo>
                    <a:lnTo>
                      <a:pt x="17723" y="11279"/>
                    </a:lnTo>
                    <a:lnTo>
                      <a:pt x="17712" y="11264"/>
                    </a:lnTo>
                    <a:lnTo>
                      <a:pt x="17722" y="11239"/>
                    </a:lnTo>
                    <a:lnTo>
                      <a:pt x="17724" y="11210"/>
                    </a:lnTo>
                    <a:lnTo>
                      <a:pt x="17717" y="11202"/>
                    </a:lnTo>
                    <a:lnTo>
                      <a:pt x="17701" y="11181"/>
                    </a:lnTo>
                    <a:lnTo>
                      <a:pt x="17701" y="11166"/>
                    </a:lnTo>
                    <a:lnTo>
                      <a:pt x="17725" y="11137"/>
                    </a:lnTo>
                    <a:lnTo>
                      <a:pt x="17751" y="11132"/>
                    </a:lnTo>
                    <a:lnTo>
                      <a:pt x="17758" y="11119"/>
                    </a:lnTo>
                    <a:lnTo>
                      <a:pt x="17759" y="11089"/>
                    </a:lnTo>
                    <a:lnTo>
                      <a:pt x="17766" y="11053"/>
                    </a:lnTo>
                    <a:lnTo>
                      <a:pt x="17746" y="11041"/>
                    </a:lnTo>
                    <a:lnTo>
                      <a:pt x="17729" y="11024"/>
                    </a:lnTo>
                    <a:lnTo>
                      <a:pt x="17726" y="11000"/>
                    </a:lnTo>
                    <a:lnTo>
                      <a:pt x="17697" y="10969"/>
                    </a:lnTo>
                    <a:lnTo>
                      <a:pt x="17691" y="10951"/>
                    </a:lnTo>
                    <a:lnTo>
                      <a:pt x="17709" y="10935"/>
                    </a:lnTo>
                    <a:lnTo>
                      <a:pt x="17691" y="10904"/>
                    </a:lnTo>
                    <a:lnTo>
                      <a:pt x="17681" y="10885"/>
                    </a:lnTo>
                    <a:lnTo>
                      <a:pt x="17653" y="10884"/>
                    </a:lnTo>
                    <a:lnTo>
                      <a:pt x="17635" y="10870"/>
                    </a:lnTo>
                    <a:lnTo>
                      <a:pt x="17602" y="10858"/>
                    </a:lnTo>
                    <a:lnTo>
                      <a:pt x="17585" y="10875"/>
                    </a:lnTo>
                    <a:lnTo>
                      <a:pt x="17557" y="10878"/>
                    </a:lnTo>
                    <a:lnTo>
                      <a:pt x="17538" y="10895"/>
                    </a:lnTo>
                    <a:lnTo>
                      <a:pt x="17534" y="10921"/>
                    </a:lnTo>
                    <a:lnTo>
                      <a:pt x="17516" y="10927"/>
                    </a:lnTo>
                    <a:lnTo>
                      <a:pt x="17499" y="10931"/>
                    </a:lnTo>
                    <a:lnTo>
                      <a:pt x="17489" y="10965"/>
                    </a:lnTo>
                    <a:lnTo>
                      <a:pt x="17455" y="10965"/>
                    </a:lnTo>
                    <a:lnTo>
                      <a:pt x="17433" y="10968"/>
                    </a:lnTo>
                    <a:lnTo>
                      <a:pt x="17423" y="10993"/>
                    </a:lnTo>
                    <a:lnTo>
                      <a:pt x="17423" y="11020"/>
                    </a:lnTo>
                    <a:lnTo>
                      <a:pt x="17400" y="11031"/>
                    </a:lnTo>
                    <a:lnTo>
                      <a:pt x="17392" y="11063"/>
                    </a:lnTo>
                    <a:lnTo>
                      <a:pt x="17394" y="11082"/>
                    </a:lnTo>
                    <a:lnTo>
                      <a:pt x="17377" y="11090"/>
                    </a:lnTo>
                    <a:lnTo>
                      <a:pt x="17355" y="11110"/>
                    </a:lnTo>
                    <a:lnTo>
                      <a:pt x="17307" y="11119"/>
                    </a:lnTo>
                    <a:lnTo>
                      <a:pt x="17290" y="11125"/>
                    </a:lnTo>
                    <a:lnTo>
                      <a:pt x="17266" y="11119"/>
                    </a:lnTo>
                    <a:lnTo>
                      <a:pt x="17252" y="11133"/>
                    </a:lnTo>
                    <a:lnTo>
                      <a:pt x="17231" y="11140"/>
                    </a:lnTo>
                    <a:lnTo>
                      <a:pt x="17222" y="11118"/>
                    </a:lnTo>
                    <a:lnTo>
                      <a:pt x="17207" y="11095"/>
                    </a:lnTo>
                    <a:lnTo>
                      <a:pt x="17182" y="11095"/>
                    </a:lnTo>
                    <a:lnTo>
                      <a:pt x="17160" y="11112"/>
                    </a:lnTo>
                    <a:lnTo>
                      <a:pt x="17133" y="11119"/>
                    </a:lnTo>
                    <a:lnTo>
                      <a:pt x="17125" y="11101"/>
                    </a:lnTo>
                    <a:lnTo>
                      <a:pt x="17097" y="11067"/>
                    </a:lnTo>
                    <a:lnTo>
                      <a:pt x="17083" y="11058"/>
                    </a:lnTo>
                    <a:lnTo>
                      <a:pt x="17050" y="11017"/>
                    </a:lnTo>
                    <a:lnTo>
                      <a:pt x="17050" y="10992"/>
                    </a:lnTo>
                    <a:lnTo>
                      <a:pt x="17058" y="10982"/>
                    </a:lnTo>
                    <a:lnTo>
                      <a:pt x="17063" y="10950"/>
                    </a:lnTo>
                    <a:lnTo>
                      <a:pt x="17053" y="10922"/>
                    </a:lnTo>
                    <a:lnTo>
                      <a:pt x="17046" y="10892"/>
                    </a:lnTo>
                    <a:lnTo>
                      <a:pt x="17018" y="10894"/>
                    </a:lnTo>
                    <a:lnTo>
                      <a:pt x="17015" y="10874"/>
                    </a:lnTo>
                    <a:lnTo>
                      <a:pt x="17014" y="10850"/>
                    </a:lnTo>
                    <a:lnTo>
                      <a:pt x="17028" y="10830"/>
                    </a:lnTo>
                    <a:lnTo>
                      <a:pt x="17032" y="10807"/>
                    </a:lnTo>
                    <a:lnTo>
                      <a:pt x="17019" y="10801"/>
                    </a:lnTo>
                    <a:lnTo>
                      <a:pt x="17006" y="10804"/>
                    </a:lnTo>
                    <a:lnTo>
                      <a:pt x="16987" y="10818"/>
                    </a:lnTo>
                    <a:lnTo>
                      <a:pt x="16968" y="10820"/>
                    </a:lnTo>
                    <a:lnTo>
                      <a:pt x="16949" y="10825"/>
                    </a:lnTo>
                    <a:lnTo>
                      <a:pt x="16926" y="10821"/>
                    </a:lnTo>
                    <a:lnTo>
                      <a:pt x="16908" y="10807"/>
                    </a:lnTo>
                    <a:lnTo>
                      <a:pt x="16892" y="10805"/>
                    </a:lnTo>
                    <a:lnTo>
                      <a:pt x="16883" y="10797"/>
                    </a:lnTo>
                    <a:lnTo>
                      <a:pt x="16846" y="10781"/>
                    </a:lnTo>
                    <a:lnTo>
                      <a:pt x="16842" y="10764"/>
                    </a:lnTo>
                    <a:lnTo>
                      <a:pt x="16827" y="10748"/>
                    </a:lnTo>
                    <a:lnTo>
                      <a:pt x="16818" y="10749"/>
                    </a:lnTo>
                    <a:lnTo>
                      <a:pt x="16799" y="10733"/>
                    </a:lnTo>
                    <a:lnTo>
                      <a:pt x="16794" y="10717"/>
                    </a:lnTo>
                    <a:lnTo>
                      <a:pt x="16775" y="10715"/>
                    </a:lnTo>
                    <a:lnTo>
                      <a:pt x="16758" y="10694"/>
                    </a:lnTo>
                    <a:lnTo>
                      <a:pt x="16751" y="10675"/>
                    </a:lnTo>
                    <a:lnTo>
                      <a:pt x="16738" y="10662"/>
                    </a:lnTo>
                    <a:lnTo>
                      <a:pt x="16721" y="10664"/>
                    </a:lnTo>
                    <a:lnTo>
                      <a:pt x="16714" y="10685"/>
                    </a:lnTo>
                    <a:lnTo>
                      <a:pt x="16696" y="10680"/>
                    </a:lnTo>
                    <a:lnTo>
                      <a:pt x="16679" y="10687"/>
                    </a:lnTo>
                    <a:lnTo>
                      <a:pt x="16674" y="10700"/>
                    </a:lnTo>
                    <a:lnTo>
                      <a:pt x="16653" y="10687"/>
                    </a:lnTo>
                    <a:lnTo>
                      <a:pt x="16642" y="10674"/>
                    </a:lnTo>
                    <a:lnTo>
                      <a:pt x="16624" y="10664"/>
                    </a:lnTo>
                    <a:lnTo>
                      <a:pt x="16586" y="10661"/>
                    </a:lnTo>
                    <a:lnTo>
                      <a:pt x="16575" y="10651"/>
                    </a:lnTo>
                    <a:lnTo>
                      <a:pt x="16589" y="10637"/>
                    </a:lnTo>
                    <a:lnTo>
                      <a:pt x="16589" y="10627"/>
                    </a:lnTo>
                    <a:lnTo>
                      <a:pt x="16566" y="10627"/>
                    </a:lnTo>
                    <a:lnTo>
                      <a:pt x="16547" y="10643"/>
                    </a:lnTo>
                    <a:lnTo>
                      <a:pt x="16511" y="10638"/>
                    </a:lnTo>
                    <a:lnTo>
                      <a:pt x="16498" y="10645"/>
                    </a:lnTo>
                    <a:lnTo>
                      <a:pt x="16481" y="10636"/>
                    </a:lnTo>
                    <a:lnTo>
                      <a:pt x="16463" y="10642"/>
                    </a:lnTo>
                    <a:lnTo>
                      <a:pt x="16442" y="10638"/>
                    </a:lnTo>
                    <a:lnTo>
                      <a:pt x="16429" y="10615"/>
                    </a:lnTo>
                    <a:lnTo>
                      <a:pt x="16400" y="10606"/>
                    </a:lnTo>
                    <a:lnTo>
                      <a:pt x="16362" y="10566"/>
                    </a:lnTo>
                    <a:lnTo>
                      <a:pt x="16344" y="10533"/>
                    </a:lnTo>
                    <a:lnTo>
                      <a:pt x="16347" y="10509"/>
                    </a:lnTo>
                    <a:lnTo>
                      <a:pt x="16340" y="10479"/>
                    </a:lnTo>
                    <a:lnTo>
                      <a:pt x="16321" y="10476"/>
                    </a:lnTo>
                    <a:lnTo>
                      <a:pt x="16302" y="10465"/>
                    </a:lnTo>
                    <a:lnTo>
                      <a:pt x="16300" y="10430"/>
                    </a:lnTo>
                    <a:lnTo>
                      <a:pt x="16287" y="10420"/>
                    </a:lnTo>
                    <a:lnTo>
                      <a:pt x="16280" y="10385"/>
                    </a:lnTo>
                    <a:lnTo>
                      <a:pt x="16270" y="10353"/>
                    </a:lnTo>
                    <a:lnTo>
                      <a:pt x="16208" y="10313"/>
                    </a:lnTo>
                    <a:lnTo>
                      <a:pt x="16175" y="10270"/>
                    </a:lnTo>
                    <a:lnTo>
                      <a:pt x="16171" y="10248"/>
                    </a:lnTo>
                    <a:lnTo>
                      <a:pt x="16155" y="10221"/>
                    </a:lnTo>
                    <a:lnTo>
                      <a:pt x="16138" y="10230"/>
                    </a:lnTo>
                    <a:lnTo>
                      <a:pt x="16128" y="10224"/>
                    </a:lnTo>
                    <a:lnTo>
                      <a:pt x="16133" y="10205"/>
                    </a:lnTo>
                    <a:lnTo>
                      <a:pt x="16134" y="10191"/>
                    </a:lnTo>
                    <a:lnTo>
                      <a:pt x="16113" y="10174"/>
                    </a:lnTo>
                    <a:lnTo>
                      <a:pt x="16101" y="10145"/>
                    </a:lnTo>
                    <a:lnTo>
                      <a:pt x="16085" y="10137"/>
                    </a:lnTo>
                    <a:lnTo>
                      <a:pt x="16079" y="10112"/>
                    </a:lnTo>
                    <a:lnTo>
                      <a:pt x="16057" y="10086"/>
                    </a:lnTo>
                    <a:lnTo>
                      <a:pt x="16043" y="10057"/>
                    </a:lnTo>
                    <a:lnTo>
                      <a:pt x="16004" y="10033"/>
                    </a:lnTo>
                    <a:lnTo>
                      <a:pt x="16001" y="10015"/>
                    </a:lnTo>
                    <a:lnTo>
                      <a:pt x="16010" y="9992"/>
                    </a:lnTo>
                    <a:lnTo>
                      <a:pt x="16006" y="9973"/>
                    </a:lnTo>
                    <a:lnTo>
                      <a:pt x="15962" y="9971"/>
                    </a:lnTo>
                    <a:lnTo>
                      <a:pt x="15954" y="9959"/>
                    </a:lnTo>
                    <a:lnTo>
                      <a:pt x="15954" y="9943"/>
                    </a:lnTo>
                    <a:lnTo>
                      <a:pt x="15946" y="9922"/>
                    </a:lnTo>
                    <a:lnTo>
                      <a:pt x="15944" y="9899"/>
                    </a:lnTo>
                    <a:lnTo>
                      <a:pt x="15933" y="9879"/>
                    </a:lnTo>
                    <a:lnTo>
                      <a:pt x="15915" y="9870"/>
                    </a:lnTo>
                    <a:lnTo>
                      <a:pt x="15915" y="9853"/>
                    </a:lnTo>
                    <a:lnTo>
                      <a:pt x="15903" y="9842"/>
                    </a:lnTo>
                    <a:lnTo>
                      <a:pt x="15887" y="9845"/>
                    </a:lnTo>
                    <a:lnTo>
                      <a:pt x="15859" y="9837"/>
                    </a:lnTo>
                    <a:lnTo>
                      <a:pt x="15851" y="9821"/>
                    </a:lnTo>
                    <a:lnTo>
                      <a:pt x="15860" y="9805"/>
                    </a:lnTo>
                    <a:lnTo>
                      <a:pt x="15854" y="9790"/>
                    </a:lnTo>
                    <a:lnTo>
                      <a:pt x="15831" y="9784"/>
                    </a:lnTo>
                    <a:lnTo>
                      <a:pt x="15814" y="9799"/>
                    </a:lnTo>
                    <a:lnTo>
                      <a:pt x="15805" y="9786"/>
                    </a:lnTo>
                    <a:lnTo>
                      <a:pt x="15786" y="9784"/>
                    </a:lnTo>
                    <a:lnTo>
                      <a:pt x="15781" y="9767"/>
                    </a:lnTo>
                    <a:lnTo>
                      <a:pt x="15785" y="9750"/>
                    </a:lnTo>
                    <a:lnTo>
                      <a:pt x="15775" y="9734"/>
                    </a:lnTo>
                    <a:lnTo>
                      <a:pt x="15752" y="9726"/>
                    </a:lnTo>
                    <a:lnTo>
                      <a:pt x="15735" y="9728"/>
                    </a:lnTo>
                    <a:lnTo>
                      <a:pt x="15717" y="9708"/>
                    </a:lnTo>
                    <a:lnTo>
                      <a:pt x="15705" y="9714"/>
                    </a:lnTo>
                    <a:lnTo>
                      <a:pt x="15680" y="9714"/>
                    </a:lnTo>
                    <a:lnTo>
                      <a:pt x="15666" y="9707"/>
                    </a:lnTo>
                    <a:lnTo>
                      <a:pt x="15649" y="9718"/>
                    </a:lnTo>
                    <a:lnTo>
                      <a:pt x="15652" y="9738"/>
                    </a:lnTo>
                    <a:lnTo>
                      <a:pt x="15638" y="9744"/>
                    </a:lnTo>
                    <a:lnTo>
                      <a:pt x="15607" y="9730"/>
                    </a:lnTo>
                    <a:lnTo>
                      <a:pt x="15597" y="9719"/>
                    </a:lnTo>
                    <a:lnTo>
                      <a:pt x="15574" y="9726"/>
                    </a:lnTo>
                    <a:lnTo>
                      <a:pt x="15535" y="9726"/>
                    </a:lnTo>
                    <a:lnTo>
                      <a:pt x="15529" y="9711"/>
                    </a:lnTo>
                    <a:lnTo>
                      <a:pt x="15506" y="9693"/>
                    </a:lnTo>
                    <a:lnTo>
                      <a:pt x="15452" y="9688"/>
                    </a:lnTo>
                    <a:lnTo>
                      <a:pt x="15428" y="9670"/>
                    </a:lnTo>
                    <a:lnTo>
                      <a:pt x="15402" y="9668"/>
                    </a:lnTo>
                    <a:lnTo>
                      <a:pt x="15382" y="9663"/>
                    </a:lnTo>
                    <a:lnTo>
                      <a:pt x="15373" y="9668"/>
                    </a:lnTo>
                    <a:lnTo>
                      <a:pt x="15324" y="9674"/>
                    </a:lnTo>
                    <a:lnTo>
                      <a:pt x="15314" y="9700"/>
                    </a:lnTo>
                    <a:lnTo>
                      <a:pt x="15301" y="9700"/>
                    </a:lnTo>
                    <a:lnTo>
                      <a:pt x="15285" y="9714"/>
                    </a:lnTo>
                    <a:lnTo>
                      <a:pt x="15251" y="9713"/>
                    </a:lnTo>
                    <a:lnTo>
                      <a:pt x="15229" y="9717"/>
                    </a:lnTo>
                    <a:lnTo>
                      <a:pt x="15192" y="9710"/>
                    </a:lnTo>
                    <a:lnTo>
                      <a:pt x="15172" y="9732"/>
                    </a:lnTo>
                    <a:lnTo>
                      <a:pt x="15143" y="9732"/>
                    </a:lnTo>
                    <a:lnTo>
                      <a:pt x="15129" y="9759"/>
                    </a:lnTo>
                    <a:lnTo>
                      <a:pt x="15104" y="9769"/>
                    </a:lnTo>
                    <a:lnTo>
                      <a:pt x="15079" y="9767"/>
                    </a:lnTo>
                    <a:lnTo>
                      <a:pt x="15073" y="9773"/>
                    </a:lnTo>
                    <a:lnTo>
                      <a:pt x="15050" y="9774"/>
                    </a:lnTo>
                    <a:lnTo>
                      <a:pt x="15030" y="9781"/>
                    </a:lnTo>
                    <a:lnTo>
                      <a:pt x="14985" y="9787"/>
                    </a:lnTo>
                    <a:lnTo>
                      <a:pt x="14967" y="9803"/>
                    </a:lnTo>
                    <a:lnTo>
                      <a:pt x="14967" y="9824"/>
                    </a:lnTo>
                    <a:lnTo>
                      <a:pt x="14941" y="9853"/>
                    </a:lnTo>
                    <a:lnTo>
                      <a:pt x="14932" y="9885"/>
                    </a:lnTo>
                    <a:lnTo>
                      <a:pt x="14919" y="9903"/>
                    </a:lnTo>
                    <a:lnTo>
                      <a:pt x="14919" y="9920"/>
                    </a:lnTo>
                    <a:lnTo>
                      <a:pt x="14907" y="9935"/>
                    </a:lnTo>
                    <a:lnTo>
                      <a:pt x="14907" y="9977"/>
                    </a:lnTo>
                    <a:lnTo>
                      <a:pt x="14919" y="9990"/>
                    </a:lnTo>
                    <a:lnTo>
                      <a:pt x="14936" y="9993"/>
                    </a:lnTo>
                    <a:lnTo>
                      <a:pt x="14974" y="9970"/>
                    </a:lnTo>
                    <a:lnTo>
                      <a:pt x="14998" y="9959"/>
                    </a:lnTo>
                    <a:lnTo>
                      <a:pt x="15018" y="9964"/>
                    </a:lnTo>
                    <a:lnTo>
                      <a:pt x="15043" y="10005"/>
                    </a:lnTo>
                    <a:lnTo>
                      <a:pt x="15056" y="10037"/>
                    </a:lnTo>
                    <a:lnTo>
                      <a:pt x="15081" y="10056"/>
                    </a:lnTo>
                    <a:lnTo>
                      <a:pt x="15081" y="10082"/>
                    </a:lnTo>
                    <a:lnTo>
                      <a:pt x="15088" y="10102"/>
                    </a:lnTo>
                    <a:lnTo>
                      <a:pt x="15086" y="10143"/>
                    </a:lnTo>
                    <a:lnTo>
                      <a:pt x="15066" y="10159"/>
                    </a:lnTo>
                    <a:lnTo>
                      <a:pt x="15043" y="10193"/>
                    </a:lnTo>
                    <a:lnTo>
                      <a:pt x="15036" y="10232"/>
                    </a:lnTo>
                    <a:lnTo>
                      <a:pt x="15014" y="10249"/>
                    </a:lnTo>
                    <a:lnTo>
                      <a:pt x="14995" y="10284"/>
                    </a:lnTo>
                    <a:lnTo>
                      <a:pt x="14993" y="10312"/>
                    </a:lnTo>
                    <a:lnTo>
                      <a:pt x="15010" y="10341"/>
                    </a:lnTo>
                    <a:lnTo>
                      <a:pt x="15004" y="10359"/>
                    </a:lnTo>
                    <a:lnTo>
                      <a:pt x="15009" y="10396"/>
                    </a:lnTo>
                    <a:lnTo>
                      <a:pt x="15029" y="10418"/>
                    </a:lnTo>
                    <a:lnTo>
                      <a:pt x="15025" y="10450"/>
                    </a:lnTo>
                    <a:lnTo>
                      <a:pt x="15005" y="10461"/>
                    </a:lnTo>
                    <a:lnTo>
                      <a:pt x="14999" y="10480"/>
                    </a:lnTo>
                    <a:lnTo>
                      <a:pt x="15011" y="10511"/>
                    </a:lnTo>
                    <a:lnTo>
                      <a:pt x="15012" y="10561"/>
                    </a:lnTo>
                    <a:lnTo>
                      <a:pt x="15003" y="10575"/>
                    </a:lnTo>
                    <a:lnTo>
                      <a:pt x="15006" y="10622"/>
                    </a:lnTo>
                    <a:lnTo>
                      <a:pt x="15022" y="10625"/>
                    </a:lnTo>
                    <a:lnTo>
                      <a:pt x="15035" y="10636"/>
                    </a:lnTo>
                    <a:lnTo>
                      <a:pt x="15049" y="10625"/>
                    </a:lnTo>
                    <a:lnTo>
                      <a:pt x="15061" y="10634"/>
                    </a:lnTo>
                    <a:lnTo>
                      <a:pt x="15069" y="10669"/>
                    </a:lnTo>
                    <a:lnTo>
                      <a:pt x="15058" y="10701"/>
                    </a:lnTo>
                    <a:lnTo>
                      <a:pt x="15032" y="10727"/>
                    </a:lnTo>
                    <a:lnTo>
                      <a:pt x="14971" y="10737"/>
                    </a:lnTo>
                    <a:lnTo>
                      <a:pt x="14932" y="10765"/>
                    </a:lnTo>
                    <a:lnTo>
                      <a:pt x="14851" y="10842"/>
                    </a:lnTo>
                    <a:lnTo>
                      <a:pt x="14831" y="10845"/>
                    </a:lnTo>
                    <a:lnTo>
                      <a:pt x="14807" y="10825"/>
                    </a:lnTo>
                    <a:lnTo>
                      <a:pt x="14756" y="10818"/>
                    </a:lnTo>
                    <a:lnTo>
                      <a:pt x="14725" y="10824"/>
                    </a:lnTo>
                    <a:lnTo>
                      <a:pt x="14720" y="10811"/>
                    </a:lnTo>
                    <a:lnTo>
                      <a:pt x="14696" y="10807"/>
                    </a:lnTo>
                    <a:lnTo>
                      <a:pt x="14677" y="10814"/>
                    </a:lnTo>
                    <a:lnTo>
                      <a:pt x="14661" y="10797"/>
                    </a:lnTo>
                    <a:lnTo>
                      <a:pt x="14597" y="10777"/>
                    </a:lnTo>
                    <a:lnTo>
                      <a:pt x="14539" y="10787"/>
                    </a:lnTo>
                    <a:lnTo>
                      <a:pt x="14538" y="10804"/>
                    </a:lnTo>
                    <a:lnTo>
                      <a:pt x="14500" y="10827"/>
                    </a:lnTo>
                    <a:lnTo>
                      <a:pt x="14470" y="10828"/>
                    </a:lnTo>
                    <a:lnTo>
                      <a:pt x="14452" y="10814"/>
                    </a:lnTo>
                    <a:lnTo>
                      <a:pt x="14420" y="10831"/>
                    </a:lnTo>
                    <a:lnTo>
                      <a:pt x="14395" y="10822"/>
                    </a:lnTo>
                    <a:lnTo>
                      <a:pt x="14375" y="10792"/>
                    </a:lnTo>
                    <a:lnTo>
                      <a:pt x="14334" y="10766"/>
                    </a:lnTo>
                    <a:lnTo>
                      <a:pt x="14302" y="10762"/>
                    </a:lnTo>
                    <a:lnTo>
                      <a:pt x="14252" y="10775"/>
                    </a:lnTo>
                    <a:lnTo>
                      <a:pt x="14240" y="10766"/>
                    </a:lnTo>
                    <a:lnTo>
                      <a:pt x="14211" y="10766"/>
                    </a:lnTo>
                    <a:lnTo>
                      <a:pt x="14185" y="10791"/>
                    </a:lnTo>
                    <a:lnTo>
                      <a:pt x="14172" y="10827"/>
                    </a:lnTo>
                    <a:lnTo>
                      <a:pt x="14147" y="10853"/>
                    </a:lnTo>
                    <a:lnTo>
                      <a:pt x="14111" y="10868"/>
                    </a:lnTo>
                    <a:lnTo>
                      <a:pt x="14089" y="10903"/>
                    </a:lnTo>
                    <a:lnTo>
                      <a:pt x="14089" y="10917"/>
                    </a:lnTo>
                    <a:lnTo>
                      <a:pt x="14079" y="10951"/>
                    </a:lnTo>
                    <a:lnTo>
                      <a:pt x="14045" y="10982"/>
                    </a:lnTo>
                    <a:lnTo>
                      <a:pt x="13966" y="10981"/>
                    </a:lnTo>
                    <a:lnTo>
                      <a:pt x="13938" y="10984"/>
                    </a:lnTo>
                    <a:lnTo>
                      <a:pt x="13912" y="11016"/>
                    </a:lnTo>
                    <a:lnTo>
                      <a:pt x="13871" y="11015"/>
                    </a:lnTo>
                    <a:lnTo>
                      <a:pt x="13808" y="11052"/>
                    </a:lnTo>
                    <a:lnTo>
                      <a:pt x="13780" y="11094"/>
                    </a:lnTo>
                    <a:lnTo>
                      <a:pt x="13760" y="11096"/>
                    </a:lnTo>
                    <a:lnTo>
                      <a:pt x="13729" y="11080"/>
                    </a:lnTo>
                    <a:lnTo>
                      <a:pt x="13691" y="11080"/>
                    </a:lnTo>
                    <a:lnTo>
                      <a:pt x="13673" y="11093"/>
                    </a:lnTo>
                    <a:lnTo>
                      <a:pt x="13630" y="11099"/>
                    </a:lnTo>
                    <a:lnTo>
                      <a:pt x="13527" y="11100"/>
                    </a:lnTo>
                    <a:lnTo>
                      <a:pt x="13459" y="11081"/>
                    </a:lnTo>
                    <a:lnTo>
                      <a:pt x="13382" y="11088"/>
                    </a:lnTo>
                    <a:lnTo>
                      <a:pt x="13357" y="11087"/>
                    </a:lnTo>
                    <a:lnTo>
                      <a:pt x="13327" y="11055"/>
                    </a:lnTo>
                    <a:lnTo>
                      <a:pt x="13304" y="11050"/>
                    </a:lnTo>
                    <a:lnTo>
                      <a:pt x="13284" y="11038"/>
                    </a:lnTo>
                    <a:lnTo>
                      <a:pt x="13249" y="11014"/>
                    </a:lnTo>
                    <a:lnTo>
                      <a:pt x="13230" y="10959"/>
                    </a:lnTo>
                    <a:lnTo>
                      <a:pt x="13213" y="10944"/>
                    </a:lnTo>
                    <a:lnTo>
                      <a:pt x="13178" y="10952"/>
                    </a:lnTo>
                    <a:lnTo>
                      <a:pt x="13128" y="10953"/>
                    </a:lnTo>
                    <a:lnTo>
                      <a:pt x="13068" y="10930"/>
                    </a:lnTo>
                    <a:lnTo>
                      <a:pt x="13033" y="10880"/>
                    </a:lnTo>
                    <a:lnTo>
                      <a:pt x="12966" y="10882"/>
                    </a:lnTo>
                    <a:lnTo>
                      <a:pt x="12916" y="10877"/>
                    </a:lnTo>
                    <a:lnTo>
                      <a:pt x="12878" y="10856"/>
                    </a:lnTo>
                    <a:lnTo>
                      <a:pt x="12835" y="10868"/>
                    </a:lnTo>
                    <a:lnTo>
                      <a:pt x="12790" y="10870"/>
                    </a:lnTo>
                    <a:lnTo>
                      <a:pt x="12755" y="10891"/>
                    </a:lnTo>
                    <a:lnTo>
                      <a:pt x="12688" y="10896"/>
                    </a:lnTo>
                    <a:lnTo>
                      <a:pt x="12638" y="10911"/>
                    </a:lnTo>
                    <a:lnTo>
                      <a:pt x="12609" y="10943"/>
                    </a:lnTo>
                    <a:lnTo>
                      <a:pt x="12587" y="10950"/>
                    </a:lnTo>
                    <a:lnTo>
                      <a:pt x="12565" y="10943"/>
                    </a:lnTo>
                    <a:lnTo>
                      <a:pt x="12541" y="10942"/>
                    </a:lnTo>
                    <a:lnTo>
                      <a:pt x="12517" y="10957"/>
                    </a:lnTo>
                    <a:lnTo>
                      <a:pt x="12465" y="10955"/>
                    </a:lnTo>
                    <a:lnTo>
                      <a:pt x="12452" y="10967"/>
                    </a:lnTo>
                    <a:lnTo>
                      <a:pt x="12429" y="10966"/>
                    </a:lnTo>
                    <a:lnTo>
                      <a:pt x="12376" y="10939"/>
                    </a:lnTo>
                    <a:lnTo>
                      <a:pt x="12326" y="10923"/>
                    </a:lnTo>
                    <a:lnTo>
                      <a:pt x="12316" y="10905"/>
                    </a:lnTo>
                    <a:lnTo>
                      <a:pt x="12281" y="10874"/>
                    </a:lnTo>
                    <a:lnTo>
                      <a:pt x="12260" y="10873"/>
                    </a:lnTo>
                    <a:lnTo>
                      <a:pt x="12240" y="10856"/>
                    </a:lnTo>
                    <a:lnTo>
                      <a:pt x="12241" y="10825"/>
                    </a:lnTo>
                    <a:lnTo>
                      <a:pt x="12223" y="10787"/>
                    </a:lnTo>
                    <a:lnTo>
                      <a:pt x="12207" y="10768"/>
                    </a:lnTo>
                    <a:lnTo>
                      <a:pt x="12207" y="10744"/>
                    </a:lnTo>
                    <a:lnTo>
                      <a:pt x="12190" y="10720"/>
                    </a:lnTo>
                    <a:lnTo>
                      <a:pt x="12190" y="10698"/>
                    </a:lnTo>
                    <a:lnTo>
                      <a:pt x="12178" y="10671"/>
                    </a:lnTo>
                    <a:lnTo>
                      <a:pt x="12150" y="10660"/>
                    </a:lnTo>
                    <a:lnTo>
                      <a:pt x="12078" y="10662"/>
                    </a:lnTo>
                    <a:lnTo>
                      <a:pt x="12048" y="10657"/>
                    </a:lnTo>
                    <a:lnTo>
                      <a:pt x="12025" y="10646"/>
                    </a:lnTo>
                    <a:lnTo>
                      <a:pt x="11981" y="10642"/>
                    </a:lnTo>
                    <a:lnTo>
                      <a:pt x="11964" y="10626"/>
                    </a:lnTo>
                    <a:lnTo>
                      <a:pt x="11942" y="10610"/>
                    </a:lnTo>
                    <a:lnTo>
                      <a:pt x="11879" y="10612"/>
                    </a:lnTo>
                    <a:lnTo>
                      <a:pt x="11837" y="10609"/>
                    </a:lnTo>
                    <a:lnTo>
                      <a:pt x="11797" y="10595"/>
                    </a:lnTo>
                    <a:lnTo>
                      <a:pt x="11791" y="10583"/>
                    </a:lnTo>
                    <a:lnTo>
                      <a:pt x="11745" y="10562"/>
                    </a:lnTo>
                    <a:lnTo>
                      <a:pt x="11700" y="10549"/>
                    </a:lnTo>
                    <a:lnTo>
                      <a:pt x="11678" y="10534"/>
                    </a:lnTo>
                    <a:lnTo>
                      <a:pt x="11644" y="10533"/>
                    </a:lnTo>
                    <a:lnTo>
                      <a:pt x="11622" y="10551"/>
                    </a:lnTo>
                    <a:lnTo>
                      <a:pt x="11618" y="10578"/>
                    </a:lnTo>
                    <a:lnTo>
                      <a:pt x="11627" y="10607"/>
                    </a:lnTo>
                    <a:lnTo>
                      <a:pt x="11615" y="10636"/>
                    </a:lnTo>
                    <a:lnTo>
                      <a:pt x="11598" y="10629"/>
                    </a:lnTo>
                    <a:lnTo>
                      <a:pt x="11570" y="10639"/>
                    </a:lnTo>
                    <a:lnTo>
                      <a:pt x="11552" y="10667"/>
                    </a:lnTo>
                    <a:lnTo>
                      <a:pt x="11552" y="10693"/>
                    </a:lnTo>
                    <a:lnTo>
                      <a:pt x="11518" y="10732"/>
                    </a:lnTo>
                    <a:lnTo>
                      <a:pt x="11516" y="10817"/>
                    </a:lnTo>
                    <a:lnTo>
                      <a:pt x="11530" y="10859"/>
                    </a:lnTo>
                    <a:lnTo>
                      <a:pt x="11580" y="10872"/>
                    </a:lnTo>
                    <a:lnTo>
                      <a:pt x="11596" y="10895"/>
                    </a:lnTo>
                    <a:lnTo>
                      <a:pt x="11629" y="10905"/>
                    </a:lnTo>
                    <a:lnTo>
                      <a:pt x="11635" y="10928"/>
                    </a:lnTo>
                    <a:lnTo>
                      <a:pt x="11625" y="10983"/>
                    </a:lnTo>
                    <a:lnTo>
                      <a:pt x="11624" y="11034"/>
                    </a:lnTo>
                    <a:lnTo>
                      <a:pt x="11658" y="11058"/>
                    </a:lnTo>
                    <a:lnTo>
                      <a:pt x="11676" y="11080"/>
                    </a:lnTo>
                    <a:lnTo>
                      <a:pt x="11645" y="11131"/>
                    </a:lnTo>
                    <a:lnTo>
                      <a:pt x="11587" y="11138"/>
                    </a:lnTo>
                    <a:lnTo>
                      <a:pt x="11555" y="11132"/>
                    </a:lnTo>
                    <a:lnTo>
                      <a:pt x="11547" y="11141"/>
                    </a:lnTo>
                    <a:lnTo>
                      <a:pt x="11515" y="11144"/>
                    </a:lnTo>
                    <a:lnTo>
                      <a:pt x="11487" y="11131"/>
                    </a:lnTo>
                    <a:lnTo>
                      <a:pt x="11413" y="11130"/>
                    </a:lnTo>
                    <a:lnTo>
                      <a:pt x="11386" y="11138"/>
                    </a:lnTo>
                    <a:lnTo>
                      <a:pt x="11360" y="11120"/>
                    </a:lnTo>
                    <a:lnTo>
                      <a:pt x="11328" y="11112"/>
                    </a:lnTo>
                    <a:lnTo>
                      <a:pt x="11298" y="11115"/>
                    </a:lnTo>
                    <a:lnTo>
                      <a:pt x="11261" y="11142"/>
                    </a:lnTo>
                    <a:lnTo>
                      <a:pt x="11226" y="11155"/>
                    </a:lnTo>
                    <a:lnTo>
                      <a:pt x="11205" y="11167"/>
                    </a:lnTo>
                    <a:lnTo>
                      <a:pt x="11143" y="11138"/>
                    </a:lnTo>
                    <a:lnTo>
                      <a:pt x="11111" y="11113"/>
                    </a:lnTo>
                    <a:lnTo>
                      <a:pt x="11027" y="11064"/>
                    </a:lnTo>
                    <a:lnTo>
                      <a:pt x="11018" y="11043"/>
                    </a:lnTo>
                    <a:lnTo>
                      <a:pt x="11011" y="11014"/>
                    </a:lnTo>
                    <a:lnTo>
                      <a:pt x="11000" y="10987"/>
                    </a:lnTo>
                    <a:lnTo>
                      <a:pt x="10946" y="10990"/>
                    </a:lnTo>
                    <a:lnTo>
                      <a:pt x="10920" y="11008"/>
                    </a:lnTo>
                    <a:lnTo>
                      <a:pt x="10889" y="11006"/>
                    </a:lnTo>
                    <a:lnTo>
                      <a:pt x="10871" y="11012"/>
                    </a:lnTo>
                    <a:lnTo>
                      <a:pt x="10835" y="11014"/>
                    </a:lnTo>
                    <a:lnTo>
                      <a:pt x="10815" y="10993"/>
                    </a:lnTo>
                    <a:lnTo>
                      <a:pt x="10811" y="10973"/>
                    </a:lnTo>
                    <a:lnTo>
                      <a:pt x="10791" y="10945"/>
                    </a:lnTo>
                    <a:lnTo>
                      <a:pt x="10781" y="10944"/>
                    </a:lnTo>
                    <a:lnTo>
                      <a:pt x="10756" y="10959"/>
                    </a:lnTo>
                    <a:lnTo>
                      <a:pt x="10717" y="10957"/>
                    </a:lnTo>
                    <a:lnTo>
                      <a:pt x="10688" y="10958"/>
                    </a:lnTo>
                    <a:lnTo>
                      <a:pt x="10655" y="10967"/>
                    </a:lnTo>
                    <a:lnTo>
                      <a:pt x="10594" y="10975"/>
                    </a:lnTo>
                    <a:lnTo>
                      <a:pt x="10568" y="10985"/>
                    </a:lnTo>
                    <a:lnTo>
                      <a:pt x="10550" y="11030"/>
                    </a:lnTo>
                    <a:lnTo>
                      <a:pt x="10527" y="11043"/>
                    </a:lnTo>
                    <a:lnTo>
                      <a:pt x="10470" y="11026"/>
                    </a:lnTo>
                    <a:lnTo>
                      <a:pt x="10459" y="11041"/>
                    </a:lnTo>
                    <a:lnTo>
                      <a:pt x="10460" y="11065"/>
                    </a:lnTo>
                    <a:lnTo>
                      <a:pt x="10478" y="11080"/>
                    </a:lnTo>
                    <a:lnTo>
                      <a:pt x="10464" y="11093"/>
                    </a:lnTo>
                    <a:lnTo>
                      <a:pt x="10440" y="11126"/>
                    </a:lnTo>
                    <a:lnTo>
                      <a:pt x="10411" y="11133"/>
                    </a:lnTo>
                    <a:lnTo>
                      <a:pt x="10384" y="11161"/>
                    </a:lnTo>
                    <a:lnTo>
                      <a:pt x="10383" y="11185"/>
                    </a:lnTo>
                    <a:lnTo>
                      <a:pt x="10337" y="11205"/>
                    </a:lnTo>
                    <a:lnTo>
                      <a:pt x="10325" y="11239"/>
                    </a:lnTo>
                    <a:lnTo>
                      <a:pt x="10323" y="11274"/>
                    </a:lnTo>
                    <a:lnTo>
                      <a:pt x="10269" y="11294"/>
                    </a:lnTo>
                    <a:lnTo>
                      <a:pt x="10239" y="11326"/>
                    </a:lnTo>
                    <a:lnTo>
                      <a:pt x="10229" y="11343"/>
                    </a:lnTo>
                    <a:lnTo>
                      <a:pt x="10149" y="11340"/>
                    </a:lnTo>
                    <a:lnTo>
                      <a:pt x="10119" y="11355"/>
                    </a:lnTo>
                    <a:lnTo>
                      <a:pt x="10091" y="11419"/>
                    </a:lnTo>
                    <a:lnTo>
                      <a:pt x="10092" y="11423"/>
                    </a:lnTo>
                    <a:lnTo>
                      <a:pt x="10078" y="11422"/>
                    </a:lnTo>
                    <a:lnTo>
                      <a:pt x="10043" y="11410"/>
                    </a:lnTo>
                    <a:lnTo>
                      <a:pt x="10022" y="11410"/>
                    </a:lnTo>
                    <a:lnTo>
                      <a:pt x="10014" y="11400"/>
                    </a:lnTo>
                    <a:lnTo>
                      <a:pt x="9963" y="11383"/>
                    </a:lnTo>
                    <a:lnTo>
                      <a:pt x="9925" y="11349"/>
                    </a:lnTo>
                    <a:lnTo>
                      <a:pt x="9900" y="11343"/>
                    </a:lnTo>
                    <a:lnTo>
                      <a:pt x="9890" y="11315"/>
                    </a:lnTo>
                    <a:lnTo>
                      <a:pt x="9905" y="11273"/>
                    </a:lnTo>
                    <a:lnTo>
                      <a:pt x="9886" y="11265"/>
                    </a:lnTo>
                    <a:lnTo>
                      <a:pt x="9853" y="11283"/>
                    </a:lnTo>
                    <a:lnTo>
                      <a:pt x="9836" y="11312"/>
                    </a:lnTo>
                    <a:lnTo>
                      <a:pt x="9799" y="11323"/>
                    </a:lnTo>
                    <a:lnTo>
                      <a:pt x="9718" y="11328"/>
                    </a:lnTo>
                    <a:lnTo>
                      <a:pt x="9691" y="11344"/>
                    </a:lnTo>
                    <a:lnTo>
                      <a:pt x="9682" y="11359"/>
                    </a:lnTo>
                    <a:lnTo>
                      <a:pt x="9656" y="11347"/>
                    </a:lnTo>
                    <a:lnTo>
                      <a:pt x="9621" y="11333"/>
                    </a:lnTo>
                    <a:lnTo>
                      <a:pt x="9606" y="11334"/>
                    </a:lnTo>
                    <a:lnTo>
                      <a:pt x="9599" y="11324"/>
                    </a:lnTo>
                    <a:lnTo>
                      <a:pt x="9582" y="11309"/>
                    </a:lnTo>
                    <a:lnTo>
                      <a:pt x="9573" y="11285"/>
                    </a:lnTo>
                    <a:lnTo>
                      <a:pt x="9572" y="11259"/>
                    </a:lnTo>
                    <a:lnTo>
                      <a:pt x="9578" y="11242"/>
                    </a:lnTo>
                    <a:lnTo>
                      <a:pt x="9577" y="11222"/>
                    </a:lnTo>
                    <a:lnTo>
                      <a:pt x="9551" y="11210"/>
                    </a:lnTo>
                    <a:lnTo>
                      <a:pt x="9539" y="11210"/>
                    </a:lnTo>
                    <a:lnTo>
                      <a:pt x="9499" y="11185"/>
                    </a:lnTo>
                    <a:lnTo>
                      <a:pt x="9463" y="11175"/>
                    </a:lnTo>
                    <a:lnTo>
                      <a:pt x="9447" y="11173"/>
                    </a:lnTo>
                    <a:lnTo>
                      <a:pt x="9428" y="11134"/>
                    </a:lnTo>
                    <a:lnTo>
                      <a:pt x="9400" y="11085"/>
                    </a:lnTo>
                    <a:lnTo>
                      <a:pt x="9350" y="11047"/>
                    </a:lnTo>
                    <a:lnTo>
                      <a:pt x="9299" y="11033"/>
                    </a:lnTo>
                    <a:lnTo>
                      <a:pt x="9238" y="11033"/>
                    </a:lnTo>
                    <a:lnTo>
                      <a:pt x="9180" y="11042"/>
                    </a:lnTo>
                    <a:lnTo>
                      <a:pt x="9174" y="11060"/>
                    </a:lnTo>
                    <a:lnTo>
                      <a:pt x="9186" y="11078"/>
                    </a:lnTo>
                    <a:lnTo>
                      <a:pt x="9177" y="11093"/>
                    </a:lnTo>
                    <a:lnTo>
                      <a:pt x="9143" y="11106"/>
                    </a:lnTo>
                    <a:lnTo>
                      <a:pt x="9116" y="11100"/>
                    </a:lnTo>
                    <a:lnTo>
                      <a:pt x="9078" y="11117"/>
                    </a:lnTo>
                    <a:lnTo>
                      <a:pt x="9034" y="11092"/>
                    </a:lnTo>
                    <a:lnTo>
                      <a:pt x="9006" y="11097"/>
                    </a:lnTo>
                    <a:lnTo>
                      <a:pt x="8982" y="11113"/>
                    </a:lnTo>
                    <a:lnTo>
                      <a:pt x="8952" y="11113"/>
                    </a:lnTo>
                    <a:lnTo>
                      <a:pt x="8928" y="11087"/>
                    </a:lnTo>
                    <a:lnTo>
                      <a:pt x="8889" y="11077"/>
                    </a:lnTo>
                    <a:lnTo>
                      <a:pt x="8885" y="11053"/>
                    </a:lnTo>
                    <a:lnTo>
                      <a:pt x="8891" y="11029"/>
                    </a:lnTo>
                    <a:lnTo>
                      <a:pt x="8841" y="11006"/>
                    </a:lnTo>
                    <a:lnTo>
                      <a:pt x="8815" y="11019"/>
                    </a:lnTo>
                    <a:lnTo>
                      <a:pt x="8816" y="11057"/>
                    </a:lnTo>
                    <a:lnTo>
                      <a:pt x="8824" y="11064"/>
                    </a:lnTo>
                    <a:lnTo>
                      <a:pt x="8817" y="11085"/>
                    </a:lnTo>
                    <a:lnTo>
                      <a:pt x="8789" y="11102"/>
                    </a:lnTo>
                    <a:lnTo>
                      <a:pt x="8747" y="11110"/>
                    </a:lnTo>
                    <a:lnTo>
                      <a:pt x="8327" y="10583"/>
                    </a:lnTo>
                    <a:lnTo>
                      <a:pt x="8019" y="10352"/>
                    </a:lnTo>
                    <a:lnTo>
                      <a:pt x="8006" y="10327"/>
                    </a:lnTo>
                    <a:lnTo>
                      <a:pt x="8033" y="10320"/>
                    </a:lnTo>
                    <a:lnTo>
                      <a:pt x="8061" y="10288"/>
                    </a:lnTo>
                    <a:lnTo>
                      <a:pt x="8062" y="10258"/>
                    </a:lnTo>
                    <a:lnTo>
                      <a:pt x="8044" y="10247"/>
                    </a:lnTo>
                    <a:lnTo>
                      <a:pt x="8000" y="10260"/>
                    </a:lnTo>
                    <a:lnTo>
                      <a:pt x="7963" y="10270"/>
                    </a:lnTo>
                    <a:lnTo>
                      <a:pt x="7936" y="10297"/>
                    </a:lnTo>
                    <a:lnTo>
                      <a:pt x="7909" y="10307"/>
                    </a:lnTo>
                    <a:lnTo>
                      <a:pt x="7871" y="10345"/>
                    </a:lnTo>
                    <a:lnTo>
                      <a:pt x="7868" y="10369"/>
                    </a:lnTo>
                    <a:lnTo>
                      <a:pt x="7842" y="10391"/>
                    </a:lnTo>
                    <a:lnTo>
                      <a:pt x="7828" y="10421"/>
                    </a:lnTo>
                    <a:lnTo>
                      <a:pt x="7796" y="10442"/>
                    </a:lnTo>
                    <a:lnTo>
                      <a:pt x="7746" y="10449"/>
                    </a:lnTo>
                    <a:lnTo>
                      <a:pt x="7714" y="10461"/>
                    </a:lnTo>
                    <a:lnTo>
                      <a:pt x="7720" y="10500"/>
                    </a:lnTo>
                    <a:lnTo>
                      <a:pt x="7700" y="10514"/>
                    </a:lnTo>
                    <a:lnTo>
                      <a:pt x="7683" y="10503"/>
                    </a:lnTo>
                    <a:lnTo>
                      <a:pt x="7614" y="10487"/>
                    </a:lnTo>
                    <a:lnTo>
                      <a:pt x="7575" y="10497"/>
                    </a:lnTo>
                    <a:lnTo>
                      <a:pt x="7556" y="10522"/>
                    </a:lnTo>
                    <a:lnTo>
                      <a:pt x="7532" y="10524"/>
                    </a:lnTo>
                    <a:lnTo>
                      <a:pt x="7510" y="10493"/>
                    </a:lnTo>
                    <a:lnTo>
                      <a:pt x="7510" y="10449"/>
                    </a:lnTo>
                    <a:lnTo>
                      <a:pt x="7531" y="10430"/>
                    </a:lnTo>
                    <a:lnTo>
                      <a:pt x="7545" y="10396"/>
                    </a:lnTo>
                    <a:lnTo>
                      <a:pt x="7526" y="10386"/>
                    </a:lnTo>
                    <a:lnTo>
                      <a:pt x="7500" y="10406"/>
                    </a:lnTo>
                    <a:lnTo>
                      <a:pt x="7479" y="10406"/>
                    </a:lnTo>
                    <a:lnTo>
                      <a:pt x="7414" y="10376"/>
                    </a:lnTo>
                    <a:lnTo>
                      <a:pt x="7376" y="10384"/>
                    </a:lnTo>
                    <a:lnTo>
                      <a:pt x="7386" y="10403"/>
                    </a:lnTo>
                    <a:lnTo>
                      <a:pt x="7405" y="10412"/>
                    </a:lnTo>
                    <a:lnTo>
                      <a:pt x="7380" y="10438"/>
                    </a:lnTo>
                    <a:lnTo>
                      <a:pt x="7359" y="10440"/>
                    </a:lnTo>
                    <a:lnTo>
                      <a:pt x="7338" y="10397"/>
                    </a:lnTo>
                    <a:lnTo>
                      <a:pt x="7331" y="10343"/>
                    </a:lnTo>
                    <a:lnTo>
                      <a:pt x="7272" y="10299"/>
                    </a:lnTo>
                    <a:lnTo>
                      <a:pt x="7261" y="10307"/>
                    </a:lnTo>
                    <a:lnTo>
                      <a:pt x="7274" y="10342"/>
                    </a:lnTo>
                    <a:lnTo>
                      <a:pt x="7270" y="10368"/>
                    </a:lnTo>
                    <a:lnTo>
                      <a:pt x="7249" y="10368"/>
                    </a:lnTo>
                    <a:lnTo>
                      <a:pt x="7237" y="10333"/>
                    </a:lnTo>
                    <a:lnTo>
                      <a:pt x="7216" y="10343"/>
                    </a:lnTo>
                    <a:lnTo>
                      <a:pt x="7209" y="10376"/>
                    </a:lnTo>
                    <a:lnTo>
                      <a:pt x="7191" y="10383"/>
                    </a:lnTo>
                    <a:lnTo>
                      <a:pt x="7164" y="10361"/>
                    </a:lnTo>
                    <a:lnTo>
                      <a:pt x="7126" y="10384"/>
                    </a:lnTo>
                    <a:lnTo>
                      <a:pt x="7106" y="10369"/>
                    </a:lnTo>
                    <a:lnTo>
                      <a:pt x="7090" y="10336"/>
                    </a:lnTo>
                    <a:lnTo>
                      <a:pt x="7117" y="10329"/>
                    </a:lnTo>
                    <a:lnTo>
                      <a:pt x="7119" y="10317"/>
                    </a:lnTo>
                    <a:lnTo>
                      <a:pt x="7112" y="10284"/>
                    </a:lnTo>
                    <a:lnTo>
                      <a:pt x="7121" y="10254"/>
                    </a:lnTo>
                    <a:lnTo>
                      <a:pt x="7117" y="10236"/>
                    </a:lnTo>
                    <a:lnTo>
                      <a:pt x="7094" y="10223"/>
                    </a:lnTo>
                    <a:lnTo>
                      <a:pt x="7071" y="10194"/>
                    </a:lnTo>
                    <a:lnTo>
                      <a:pt x="7058" y="10158"/>
                    </a:lnTo>
                    <a:lnTo>
                      <a:pt x="7045" y="10147"/>
                    </a:lnTo>
                    <a:lnTo>
                      <a:pt x="7031" y="10105"/>
                    </a:lnTo>
                    <a:lnTo>
                      <a:pt x="6996" y="10102"/>
                    </a:lnTo>
                    <a:lnTo>
                      <a:pt x="6958" y="10119"/>
                    </a:lnTo>
                    <a:lnTo>
                      <a:pt x="6917" y="10119"/>
                    </a:lnTo>
                    <a:lnTo>
                      <a:pt x="6875" y="10092"/>
                    </a:lnTo>
                    <a:lnTo>
                      <a:pt x="6829" y="10096"/>
                    </a:lnTo>
                    <a:lnTo>
                      <a:pt x="6787" y="10079"/>
                    </a:lnTo>
                    <a:lnTo>
                      <a:pt x="6761" y="10088"/>
                    </a:lnTo>
                    <a:lnTo>
                      <a:pt x="6740" y="10084"/>
                    </a:lnTo>
                    <a:lnTo>
                      <a:pt x="6709" y="10101"/>
                    </a:lnTo>
                    <a:lnTo>
                      <a:pt x="6700" y="10135"/>
                    </a:lnTo>
                    <a:lnTo>
                      <a:pt x="6654" y="10137"/>
                    </a:lnTo>
                    <a:lnTo>
                      <a:pt x="6635" y="10146"/>
                    </a:lnTo>
                    <a:lnTo>
                      <a:pt x="6651" y="10173"/>
                    </a:lnTo>
                    <a:lnTo>
                      <a:pt x="6652" y="10198"/>
                    </a:lnTo>
                    <a:lnTo>
                      <a:pt x="6607" y="10207"/>
                    </a:lnTo>
                    <a:lnTo>
                      <a:pt x="6585" y="10201"/>
                    </a:lnTo>
                    <a:lnTo>
                      <a:pt x="6561" y="10232"/>
                    </a:lnTo>
                    <a:lnTo>
                      <a:pt x="6521" y="10239"/>
                    </a:lnTo>
                    <a:lnTo>
                      <a:pt x="6505" y="10250"/>
                    </a:lnTo>
                    <a:lnTo>
                      <a:pt x="6489" y="10250"/>
                    </a:lnTo>
                    <a:lnTo>
                      <a:pt x="6416" y="10299"/>
                    </a:lnTo>
                    <a:lnTo>
                      <a:pt x="6378" y="10312"/>
                    </a:lnTo>
                    <a:lnTo>
                      <a:pt x="6345" y="10330"/>
                    </a:lnTo>
                    <a:lnTo>
                      <a:pt x="6321" y="10325"/>
                    </a:lnTo>
                    <a:lnTo>
                      <a:pt x="6302" y="10309"/>
                    </a:lnTo>
                    <a:lnTo>
                      <a:pt x="6280" y="10327"/>
                    </a:lnTo>
                    <a:lnTo>
                      <a:pt x="6275" y="10349"/>
                    </a:lnTo>
                    <a:lnTo>
                      <a:pt x="6238" y="10349"/>
                    </a:lnTo>
                    <a:lnTo>
                      <a:pt x="6219" y="10366"/>
                    </a:lnTo>
                    <a:lnTo>
                      <a:pt x="6220" y="10402"/>
                    </a:lnTo>
                    <a:lnTo>
                      <a:pt x="6207" y="10415"/>
                    </a:lnTo>
                    <a:lnTo>
                      <a:pt x="6183" y="10404"/>
                    </a:lnTo>
                    <a:lnTo>
                      <a:pt x="6158" y="10407"/>
                    </a:lnTo>
                    <a:lnTo>
                      <a:pt x="6131" y="10426"/>
                    </a:lnTo>
                    <a:lnTo>
                      <a:pt x="6089" y="10427"/>
                    </a:lnTo>
                    <a:lnTo>
                      <a:pt x="6043" y="10455"/>
                    </a:lnTo>
                    <a:lnTo>
                      <a:pt x="6035" y="10470"/>
                    </a:lnTo>
                    <a:lnTo>
                      <a:pt x="5990" y="10473"/>
                    </a:lnTo>
                    <a:lnTo>
                      <a:pt x="5947" y="10495"/>
                    </a:lnTo>
                    <a:lnTo>
                      <a:pt x="5906" y="10498"/>
                    </a:lnTo>
                    <a:lnTo>
                      <a:pt x="5848" y="10516"/>
                    </a:lnTo>
                    <a:lnTo>
                      <a:pt x="5844" y="10541"/>
                    </a:lnTo>
                    <a:lnTo>
                      <a:pt x="5828" y="10564"/>
                    </a:lnTo>
                    <a:lnTo>
                      <a:pt x="5808" y="10533"/>
                    </a:lnTo>
                    <a:lnTo>
                      <a:pt x="5777" y="10532"/>
                    </a:lnTo>
                    <a:lnTo>
                      <a:pt x="5748" y="10550"/>
                    </a:lnTo>
                    <a:lnTo>
                      <a:pt x="5748" y="10571"/>
                    </a:lnTo>
                    <a:lnTo>
                      <a:pt x="5734" y="10588"/>
                    </a:lnTo>
                    <a:lnTo>
                      <a:pt x="5703" y="10566"/>
                    </a:lnTo>
                    <a:lnTo>
                      <a:pt x="5664" y="10571"/>
                    </a:lnTo>
                    <a:lnTo>
                      <a:pt x="5653" y="10552"/>
                    </a:lnTo>
                    <a:lnTo>
                      <a:pt x="5628" y="10551"/>
                    </a:lnTo>
                    <a:lnTo>
                      <a:pt x="5610" y="10572"/>
                    </a:lnTo>
                    <a:lnTo>
                      <a:pt x="5574" y="10575"/>
                    </a:lnTo>
                    <a:lnTo>
                      <a:pt x="5561" y="10586"/>
                    </a:lnTo>
                    <a:lnTo>
                      <a:pt x="5580" y="10626"/>
                    </a:lnTo>
                    <a:lnTo>
                      <a:pt x="5564" y="10644"/>
                    </a:lnTo>
                    <a:lnTo>
                      <a:pt x="5595" y="10652"/>
                    </a:lnTo>
                    <a:lnTo>
                      <a:pt x="5638" y="10646"/>
                    </a:lnTo>
                    <a:lnTo>
                      <a:pt x="5652" y="10683"/>
                    </a:lnTo>
                    <a:lnTo>
                      <a:pt x="5606" y="10685"/>
                    </a:lnTo>
                    <a:lnTo>
                      <a:pt x="5591" y="10698"/>
                    </a:lnTo>
                    <a:lnTo>
                      <a:pt x="5595" y="10720"/>
                    </a:lnTo>
                    <a:lnTo>
                      <a:pt x="5638" y="10722"/>
                    </a:lnTo>
                    <a:lnTo>
                      <a:pt x="5672" y="10736"/>
                    </a:lnTo>
                    <a:lnTo>
                      <a:pt x="5694" y="10720"/>
                    </a:lnTo>
                    <a:lnTo>
                      <a:pt x="5720" y="10719"/>
                    </a:lnTo>
                    <a:lnTo>
                      <a:pt x="5748" y="10747"/>
                    </a:lnTo>
                    <a:lnTo>
                      <a:pt x="5781" y="10756"/>
                    </a:lnTo>
                    <a:lnTo>
                      <a:pt x="5780" y="10791"/>
                    </a:lnTo>
                    <a:lnTo>
                      <a:pt x="5761" y="10804"/>
                    </a:lnTo>
                    <a:lnTo>
                      <a:pt x="5732" y="10794"/>
                    </a:lnTo>
                    <a:lnTo>
                      <a:pt x="5660" y="10802"/>
                    </a:lnTo>
                    <a:lnTo>
                      <a:pt x="5621" y="10837"/>
                    </a:lnTo>
                    <a:lnTo>
                      <a:pt x="5583" y="10893"/>
                    </a:lnTo>
                    <a:lnTo>
                      <a:pt x="5585" y="10930"/>
                    </a:lnTo>
                    <a:lnTo>
                      <a:pt x="5610" y="10934"/>
                    </a:lnTo>
                    <a:lnTo>
                      <a:pt x="5620" y="10973"/>
                    </a:lnTo>
                    <a:lnTo>
                      <a:pt x="5594" y="11004"/>
                    </a:lnTo>
                    <a:lnTo>
                      <a:pt x="5588" y="11040"/>
                    </a:lnTo>
                    <a:lnTo>
                      <a:pt x="5557" y="11044"/>
                    </a:lnTo>
                    <a:lnTo>
                      <a:pt x="5552" y="11061"/>
                    </a:lnTo>
                    <a:lnTo>
                      <a:pt x="5563" y="11082"/>
                    </a:lnTo>
                    <a:lnTo>
                      <a:pt x="5565" y="11104"/>
                    </a:lnTo>
                    <a:lnTo>
                      <a:pt x="5606" y="11104"/>
                    </a:lnTo>
                    <a:lnTo>
                      <a:pt x="5629" y="11126"/>
                    </a:lnTo>
                    <a:lnTo>
                      <a:pt x="5668" y="11135"/>
                    </a:lnTo>
                    <a:lnTo>
                      <a:pt x="5674" y="11154"/>
                    </a:lnTo>
                    <a:lnTo>
                      <a:pt x="5706" y="11179"/>
                    </a:lnTo>
                    <a:lnTo>
                      <a:pt x="5756" y="11180"/>
                    </a:lnTo>
                    <a:lnTo>
                      <a:pt x="5772" y="11193"/>
                    </a:lnTo>
                    <a:lnTo>
                      <a:pt x="5781" y="11327"/>
                    </a:lnTo>
                    <a:lnTo>
                      <a:pt x="5765" y="11355"/>
                    </a:lnTo>
                    <a:lnTo>
                      <a:pt x="5707" y="11375"/>
                    </a:lnTo>
                    <a:lnTo>
                      <a:pt x="5659" y="11371"/>
                    </a:lnTo>
                    <a:lnTo>
                      <a:pt x="5606" y="11339"/>
                    </a:lnTo>
                    <a:lnTo>
                      <a:pt x="5589" y="11354"/>
                    </a:lnTo>
                    <a:lnTo>
                      <a:pt x="5586" y="11388"/>
                    </a:lnTo>
                    <a:lnTo>
                      <a:pt x="5569" y="11423"/>
                    </a:lnTo>
                    <a:lnTo>
                      <a:pt x="5530" y="11431"/>
                    </a:lnTo>
                    <a:lnTo>
                      <a:pt x="5471" y="11397"/>
                    </a:lnTo>
                    <a:lnTo>
                      <a:pt x="5418" y="11400"/>
                    </a:lnTo>
                    <a:lnTo>
                      <a:pt x="5395" y="11386"/>
                    </a:lnTo>
                    <a:lnTo>
                      <a:pt x="5380" y="11396"/>
                    </a:lnTo>
                    <a:lnTo>
                      <a:pt x="5349" y="11386"/>
                    </a:lnTo>
                    <a:lnTo>
                      <a:pt x="5317" y="11347"/>
                    </a:lnTo>
                    <a:lnTo>
                      <a:pt x="5342" y="11334"/>
                    </a:lnTo>
                    <a:lnTo>
                      <a:pt x="5354" y="11310"/>
                    </a:lnTo>
                    <a:lnTo>
                      <a:pt x="5329" y="11298"/>
                    </a:lnTo>
                    <a:lnTo>
                      <a:pt x="5288" y="11275"/>
                    </a:lnTo>
                    <a:lnTo>
                      <a:pt x="5269" y="11299"/>
                    </a:lnTo>
                    <a:lnTo>
                      <a:pt x="5231" y="11295"/>
                    </a:lnTo>
                    <a:lnTo>
                      <a:pt x="5204" y="11304"/>
                    </a:lnTo>
                    <a:lnTo>
                      <a:pt x="5210" y="11346"/>
                    </a:lnTo>
                    <a:lnTo>
                      <a:pt x="5162" y="11350"/>
                    </a:lnTo>
                    <a:lnTo>
                      <a:pt x="5152" y="11332"/>
                    </a:lnTo>
                    <a:lnTo>
                      <a:pt x="5103" y="11286"/>
                    </a:lnTo>
                    <a:lnTo>
                      <a:pt x="5064" y="11292"/>
                    </a:lnTo>
                    <a:lnTo>
                      <a:pt x="5048" y="11321"/>
                    </a:lnTo>
                    <a:lnTo>
                      <a:pt x="5029" y="11295"/>
                    </a:lnTo>
                    <a:lnTo>
                      <a:pt x="5002" y="11304"/>
                    </a:lnTo>
                    <a:lnTo>
                      <a:pt x="4999" y="11336"/>
                    </a:lnTo>
                    <a:lnTo>
                      <a:pt x="4963" y="11340"/>
                    </a:lnTo>
                    <a:lnTo>
                      <a:pt x="4960" y="11404"/>
                    </a:lnTo>
                    <a:lnTo>
                      <a:pt x="4918" y="11435"/>
                    </a:lnTo>
                    <a:lnTo>
                      <a:pt x="4891" y="11424"/>
                    </a:lnTo>
                    <a:lnTo>
                      <a:pt x="4871" y="11392"/>
                    </a:lnTo>
                    <a:lnTo>
                      <a:pt x="4806" y="11383"/>
                    </a:lnTo>
                    <a:lnTo>
                      <a:pt x="4782" y="11349"/>
                    </a:lnTo>
                    <a:lnTo>
                      <a:pt x="4749" y="11370"/>
                    </a:lnTo>
                    <a:lnTo>
                      <a:pt x="4752" y="11412"/>
                    </a:lnTo>
                    <a:lnTo>
                      <a:pt x="4731" y="11446"/>
                    </a:lnTo>
                    <a:lnTo>
                      <a:pt x="4710" y="11439"/>
                    </a:lnTo>
                    <a:lnTo>
                      <a:pt x="4708" y="11400"/>
                    </a:lnTo>
                    <a:lnTo>
                      <a:pt x="4695" y="11377"/>
                    </a:lnTo>
                    <a:lnTo>
                      <a:pt x="4667" y="11374"/>
                    </a:lnTo>
                    <a:lnTo>
                      <a:pt x="4620" y="11339"/>
                    </a:lnTo>
                    <a:lnTo>
                      <a:pt x="4592" y="11303"/>
                    </a:lnTo>
                    <a:lnTo>
                      <a:pt x="4555" y="11303"/>
                    </a:lnTo>
                    <a:lnTo>
                      <a:pt x="4521" y="11259"/>
                    </a:lnTo>
                    <a:lnTo>
                      <a:pt x="4501" y="11257"/>
                    </a:lnTo>
                    <a:lnTo>
                      <a:pt x="4484" y="11231"/>
                    </a:lnTo>
                    <a:lnTo>
                      <a:pt x="4455" y="11230"/>
                    </a:lnTo>
                    <a:lnTo>
                      <a:pt x="4394" y="11249"/>
                    </a:lnTo>
                    <a:lnTo>
                      <a:pt x="4356" y="11224"/>
                    </a:lnTo>
                    <a:lnTo>
                      <a:pt x="4337" y="11178"/>
                    </a:lnTo>
                    <a:lnTo>
                      <a:pt x="4306" y="11179"/>
                    </a:lnTo>
                    <a:lnTo>
                      <a:pt x="4270" y="11204"/>
                    </a:lnTo>
                    <a:lnTo>
                      <a:pt x="4238" y="11207"/>
                    </a:lnTo>
                    <a:lnTo>
                      <a:pt x="4232" y="11229"/>
                    </a:lnTo>
                    <a:lnTo>
                      <a:pt x="4210" y="11252"/>
                    </a:lnTo>
                    <a:lnTo>
                      <a:pt x="4209" y="11223"/>
                    </a:lnTo>
                    <a:lnTo>
                      <a:pt x="4185" y="11237"/>
                    </a:lnTo>
                    <a:lnTo>
                      <a:pt x="4177" y="11263"/>
                    </a:lnTo>
                    <a:lnTo>
                      <a:pt x="4145" y="11281"/>
                    </a:lnTo>
                    <a:lnTo>
                      <a:pt x="4128" y="11265"/>
                    </a:lnTo>
                    <a:lnTo>
                      <a:pt x="4151" y="11236"/>
                    </a:lnTo>
                    <a:lnTo>
                      <a:pt x="4156" y="11213"/>
                    </a:lnTo>
                    <a:lnTo>
                      <a:pt x="4115" y="11197"/>
                    </a:lnTo>
                    <a:lnTo>
                      <a:pt x="4065" y="11167"/>
                    </a:lnTo>
                    <a:lnTo>
                      <a:pt x="4056" y="11189"/>
                    </a:lnTo>
                    <a:lnTo>
                      <a:pt x="4065" y="11220"/>
                    </a:lnTo>
                    <a:lnTo>
                      <a:pt x="4060" y="11250"/>
                    </a:lnTo>
                    <a:lnTo>
                      <a:pt x="4024" y="11241"/>
                    </a:lnTo>
                    <a:lnTo>
                      <a:pt x="3998" y="11261"/>
                    </a:lnTo>
                    <a:lnTo>
                      <a:pt x="3982" y="11306"/>
                    </a:lnTo>
                    <a:lnTo>
                      <a:pt x="3959" y="11308"/>
                    </a:lnTo>
                    <a:lnTo>
                      <a:pt x="3908" y="11340"/>
                    </a:lnTo>
                    <a:lnTo>
                      <a:pt x="3897" y="11379"/>
                    </a:lnTo>
                    <a:lnTo>
                      <a:pt x="3922" y="11410"/>
                    </a:lnTo>
                    <a:lnTo>
                      <a:pt x="3922" y="11451"/>
                    </a:lnTo>
                    <a:lnTo>
                      <a:pt x="3867" y="11451"/>
                    </a:lnTo>
                    <a:lnTo>
                      <a:pt x="3813" y="11457"/>
                    </a:lnTo>
                    <a:lnTo>
                      <a:pt x="3852" y="11594"/>
                    </a:lnTo>
                    <a:lnTo>
                      <a:pt x="3832" y="11611"/>
                    </a:lnTo>
                    <a:lnTo>
                      <a:pt x="3838" y="11663"/>
                    </a:lnTo>
                    <a:lnTo>
                      <a:pt x="3784" y="11668"/>
                    </a:lnTo>
                    <a:lnTo>
                      <a:pt x="3733" y="11636"/>
                    </a:lnTo>
                    <a:lnTo>
                      <a:pt x="3722" y="11605"/>
                    </a:lnTo>
                    <a:lnTo>
                      <a:pt x="3630" y="11522"/>
                    </a:lnTo>
                    <a:lnTo>
                      <a:pt x="3606" y="11554"/>
                    </a:lnTo>
                    <a:lnTo>
                      <a:pt x="3606" y="11597"/>
                    </a:lnTo>
                    <a:lnTo>
                      <a:pt x="3560" y="11654"/>
                    </a:lnTo>
                    <a:lnTo>
                      <a:pt x="3528" y="11670"/>
                    </a:lnTo>
                    <a:lnTo>
                      <a:pt x="3536" y="11754"/>
                    </a:lnTo>
                    <a:lnTo>
                      <a:pt x="3561" y="11780"/>
                    </a:lnTo>
                    <a:lnTo>
                      <a:pt x="3547" y="11886"/>
                    </a:lnTo>
                    <a:lnTo>
                      <a:pt x="3521" y="11945"/>
                    </a:lnTo>
                    <a:lnTo>
                      <a:pt x="3591" y="11972"/>
                    </a:lnTo>
                    <a:lnTo>
                      <a:pt x="3621" y="12020"/>
                    </a:lnTo>
                    <a:lnTo>
                      <a:pt x="3610" y="12046"/>
                    </a:lnTo>
                    <a:lnTo>
                      <a:pt x="3665" y="12093"/>
                    </a:lnTo>
                    <a:lnTo>
                      <a:pt x="3679" y="12068"/>
                    </a:lnTo>
                    <a:lnTo>
                      <a:pt x="3790" y="12098"/>
                    </a:lnTo>
                    <a:lnTo>
                      <a:pt x="3869" y="12172"/>
                    </a:lnTo>
                    <a:lnTo>
                      <a:pt x="3938" y="12288"/>
                    </a:lnTo>
                    <a:lnTo>
                      <a:pt x="3873" y="12288"/>
                    </a:lnTo>
                    <a:lnTo>
                      <a:pt x="3869" y="12316"/>
                    </a:lnTo>
                    <a:lnTo>
                      <a:pt x="3931" y="12358"/>
                    </a:lnTo>
                    <a:lnTo>
                      <a:pt x="3976" y="12343"/>
                    </a:lnTo>
                    <a:lnTo>
                      <a:pt x="4018" y="12371"/>
                    </a:lnTo>
                    <a:lnTo>
                      <a:pt x="4018" y="12371"/>
                    </a:lnTo>
                    <a:lnTo>
                      <a:pt x="4017" y="12371"/>
                    </a:lnTo>
                    <a:lnTo>
                      <a:pt x="4015" y="12384"/>
                    </a:lnTo>
                    <a:lnTo>
                      <a:pt x="4013" y="12403"/>
                    </a:lnTo>
                    <a:lnTo>
                      <a:pt x="3987" y="12408"/>
                    </a:lnTo>
                    <a:lnTo>
                      <a:pt x="4001" y="12420"/>
                    </a:lnTo>
                    <a:lnTo>
                      <a:pt x="4002" y="12440"/>
                    </a:lnTo>
                    <a:lnTo>
                      <a:pt x="3984" y="12441"/>
                    </a:lnTo>
                    <a:lnTo>
                      <a:pt x="4000" y="12451"/>
                    </a:lnTo>
                    <a:lnTo>
                      <a:pt x="4000" y="12472"/>
                    </a:lnTo>
                    <a:lnTo>
                      <a:pt x="3972" y="12465"/>
                    </a:lnTo>
                    <a:lnTo>
                      <a:pt x="3960" y="12470"/>
                    </a:lnTo>
                    <a:lnTo>
                      <a:pt x="3929" y="12460"/>
                    </a:lnTo>
                    <a:lnTo>
                      <a:pt x="3907" y="12465"/>
                    </a:lnTo>
                    <a:lnTo>
                      <a:pt x="3956" y="12494"/>
                    </a:lnTo>
                    <a:lnTo>
                      <a:pt x="3963" y="12514"/>
                    </a:lnTo>
                    <a:lnTo>
                      <a:pt x="3951" y="12524"/>
                    </a:lnTo>
                    <a:lnTo>
                      <a:pt x="3934" y="12509"/>
                    </a:lnTo>
                    <a:lnTo>
                      <a:pt x="3934" y="12509"/>
                    </a:lnTo>
                    <a:lnTo>
                      <a:pt x="3923" y="12512"/>
                    </a:lnTo>
                    <a:lnTo>
                      <a:pt x="3914" y="12514"/>
                    </a:lnTo>
                    <a:lnTo>
                      <a:pt x="3908" y="12515"/>
                    </a:lnTo>
                    <a:lnTo>
                      <a:pt x="3908" y="12515"/>
                    </a:lnTo>
                    <a:lnTo>
                      <a:pt x="3904" y="12514"/>
                    </a:lnTo>
                    <a:lnTo>
                      <a:pt x="3898" y="12512"/>
                    </a:lnTo>
                    <a:lnTo>
                      <a:pt x="3892" y="12509"/>
                    </a:lnTo>
                    <a:lnTo>
                      <a:pt x="3876" y="12510"/>
                    </a:lnTo>
                    <a:lnTo>
                      <a:pt x="3901" y="12519"/>
                    </a:lnTo>
                    <a:lnTo>
                      <a:pt x="3906" y="12533"/>
                    </a:lnTo>
                    <a:lnTo>
                      <a:pt x="3882" y="12551"/>
                    </a:lnTo>
                    <a:lnTo>
                      <a:pt x="3859" y="12551"/>
                    </a:lnTo>
                    <a:lnTo>
                      <a:pt x="3843" y="12563"/>
                    </a:lnTo>
                    <a:lnTo>
                      <a:pt x="3829" y="12549"/>
                    </a:lnTo>
                    <a:lnTo>
                      <a:pt x="3821" y="12569"/>
                    </a:lnTo>
                    <a:lnTo>
                      <a:pt x="3808" y="12576"/>
                    </a:lnTo>
                    <a:lnTo>
                      <a:pt x="3792" y="12563"/>
                    </a:lnTo>
                    <a:lnTo>
                      <a:pt x="3774" y="12557"/>
                    </a:lnTo>
                    <a:lnTo>
                      <a:pt x="3772" y="12578"/>
                    </a:lnTo>
                    <a:lnTo>
                      <a:pt x="3758" y="12605"/>
                    </a:lnTo>
                    <a:lnTo>
                      <a:pt x="3749" y="12643"/>
                    </a:lnTo>
                    <a:lnTo>
                      <a:pt x="3731" y="12656"/>
                    </a:lnTo>
                    <a:lnTo>
                      <a:pt x="3721" y="12692"/>
                    </a:lnTo>
                    <a:lnTo>
                      <a:pt x="3706" y="12718"/>
                    </a:lnTo>
                    <a:lnTo>
                      <a:pt x="3706" y="12782"/>
                    </a:lnTo>
                    <a:lnTo>
                      <a:pt x="3688" y="12795"/>
                    </a:lnTo>
                    <a:lnTo>
                      <a:pt x="3678" y="12826"/>
                    </a:lnTo>
                    <a:lnTo>
                      <a:pt x="3693" y="12885"/>
                    </a:lnTo>
                    <a:lnTo>
                      <a:pt x="3722" y="12889"/>
                    </a:lnTo>
                    <a:lnTo>
                      <a:pt x="3742" y="12883"/>
                    </a:lnTo>
                    <a:lnTo>
                      <a:pt x="3765" y="12909"/>
                    </a:lnTo>
                    <a:lnTo>
                      <a:pt x="3797" y="12920"/>
                    </a:lnTo>
                    <a:lnTo>
                      <a:pt x="3797" y="12976"/>
                    </a:lnTo>
                    <a:lnTo>
                      <a:pt x="3836" y="13001"/>
                    </a:lnTo>
                    <a:lnTo>
                      <a:pt x="3853" y="12986"/>
                    </a:lnTo>
                    <a:lnTo>
                      <a:pt x="3873" y="12983"/>
                    </a:lnTo>
                    <a:lnTo>
                      <a:pt x="3859" y="13012"/>
                    </a:lnTo>
                    <a:lnTo>
                      <a:pt x="3851" y="13044"/>
                    </a:lnTo>
                    <a:lnTo>
                      <a:pt x="3834" y="13037"/>
                    </a:lnTo>
                    <a:lnTo>
                      <a:pt x="3830" y="13067"/>
                    </a:lnTo>
                    <a:lnTo>
                      <a:pt x="3853" y="13067"/>
                    </a:lnTo>
                    <a:lnTo>
                      <a:pt x="3858" y="13085"/>
                    </a:lnTo>
                    <a:lnTo>
                      <a:pt x="3869" y="13109"/>
                    </a:lnTo>
                    <a:lnTo>
                      <a:pt x="3872" y="13158"/>
                    </a:lnTo>
                    <a:lnTo>
                      <a:pt x="3897" y="13187"/>
                    </a:lnTo>
                    <a:lnTo>
                      <a:pt x="3909" y="13236"/>
                    </a:lnTo>
                    <a:lnTo>
                      <a:pt x="3974" y="13316"/>
                    </a:lnTo>
                    <a:lnTo>
                      <a:pt x="4064" y="13390"/>
                    </a:lnTo>
                    <a:lnTo>
                      <a:pt x="4079" y="13401"/>
                    </a:lnTo>
                    <a:lnTo>
                      <a:pt x="4078" y="13404"/>
                    </a:lnTo>
                    <a:lnTo>
                      <a:pt x="4021" y="13474"/>
                    </a:lnTo>
                    <a:lnTo>
                      <a:pt x="3971" y="13501"/>
                    </a:lnTo>
                    <a:lnTo>
                      <a:pt x="3956" y="13530"/>
                    </a:lnTo>
                    <a:lnTo>
                      <a:pt x="3877" y="13523"/>
                    </a:lnTo>
                    <a:lnTo>
                      <a:pt x="3855" y="13481"/>
                    </a:lnTo>
                    <a:lnTo>
                      <a:pt x="3776" y="13417"/>
                    </a:lnTo>
                    <a:lnTo>
                      <a:pt x="3727" y="13412"/>
                    </a:lnTo>
                    <a:lnTo>
                      <a:pt x="3709" y="13474"/>
                    </a:lnTo>
                    <a:lnTo>
                      <a:pt x="3754" y="13501"/>
                    </a:lnTo>
                    <a:lnTo>
                      <a:pt x="3778" y="13535"/>
                    </a:lnTo>
                    <a:lnTo>
                      <a:pt x="3769" y="13597"/>
                    </a:lnTo>
                    <a:lnTo>
                      <a:pt x="3707" y="13565"/>
                    </a:lnTo>
                    <a:lnTo>
                      <a:pt x="3643" y="13562"/>
                    </a:lnTo>
                    <a:lnTo>
                      <a:pt x="3546" y="13509"/>
                    </a:lnTo>
                    <a:lnTo>
                      <a:pt x="3482" y="13533"/>
                    </a:lnTo>
                    <a:lnTo>
                      <a:pt x="3479" y="13561"/>
                    </a:lnTo>
                    <a:lnTo>
                      <a:pt x="3512" y="13592"/>
                    </a:lnTo>
                    <a:lnTo>
                      <a:pt x="3470" y="13553"/>
                    </a:lnTo>
                    <a:lnTo>
                      <a:pt x="3373" y="13555"/>
                    </a:lnTo>
                    <a:lnTo>
                      <a:pt x="3351" y="13550"/>
                    </a:lnTo>
                    <a:lnTo>
                      <a:pt x="3275" y="13567"/>
                    </a:lnTo>
                    <a:lnTo>
                      <a:pt x="3221" y="13586"/>
                    </a:lnTo>
                    <a:lnTo>
                      <a:pt x="3219" y="13583"/>
                    </a:lnTo>
                    <a:lnTo>
                      <a:pt x="3188" y="13576"/>
                    </a:lnTo>
                    <a:lnTo>
                      <a:pt x="3116" y="13515"/>
                    </a:lnTo>
                    <a:lnTo>
                      <a:pt x="3089" y="13508"/>
                    </a:lnTo>
                    <a:lnTo>
                      <a:pt x="3064" y="13528"/>
                    </a:lnTo>
                    <a:lnTo>
                      <a:pt x="3042" y="13532"/>
                    </a:lnTo>
                    <a:lnTo>
                      <a:pt x="2998" y="13515"/>
                    </a:lnTo>
                    <a:lnTo>
                      <a:pt x="2982" y="13537"/>
                    </a:lnTo>
                    <a:lnTo>
                      <a:pt x="2962" y="13530"/>
                    </a:lnTo>
                    <a:lnTo>
                      <a:pt x="2955" y="13500"/>
                    </a:lnTo>
                    <a:lnTo>
                      <a:pt x="2934" y="13496"/>
                    </a:lnTo>
                    <a:lnTo>
                      <a:pt x="2934" y="13495"/>
                    </a:lnTo>
                    <a:lnTo>
                      <a:pt x="2939" y="13489"/>
                    </a:lnTo>
                    <a:lnTo>
                      <a:pt x="2930" y="13459"/>
                    </a:lnTo>
                    <a:lnTo>
                      <a:pt x="2943" y="13440"/>
                    </a:lnTo>
                    <a:lnTo>
                      <a:pt x="2913" y="13385"/>
                    </a:lnTo>
                    <a:lnTo>
                      <a:pt x="2904" y="13314"/>
                    </a:lnTo>
                    <a:lnTo>
                      <a:pt x="2883" y="13288"/>
                    </a:lnTo>
                    <a:lnTo>
                      <a:pt x="2846" y="13231"/>
                    </a:lnTo>
                    <a:lnTo>
                      <a:pt x="2805" y="13226"/>
                    </a:lnTo>
                    <a:lnTo>
                      <a:pt x="2803" y="13204"/>
                    </a:lnTo>
                    <a:lnTo>
                      <a:pt x="2759" y="13166"/>
                    </a:lnTo>
                    <a:lnTo>
                      <a:pt x="2740" y="13178"/>
                    </a:lnTo>
                    <a:lnTo>
                      <a:pt x="2724" y="13170"/>
                    </a:lnTo>
                    <a:lnTo>
                      <a:pt x="2690" y="13164"/>
                    </a:lnTo>
                    <a:lnTo>
                      <a:pt x="2663" y="13124"/>
                    </a:lnTo>
                    <a:lnTo>
                      <a:pt x="2645" y="13124"/>
                    </a:lnTo>
                    <a:lnTo>
                      <a:pt x="2612" y="13111"/>
                    </a:lnTo>
                    <a:lnTo>
                      <a:pt x="2602" y="13087"/>
                    </a:lnTo>
                    <a:lnTo>
                      <a:pt x="2575" y="13086"/>
                    </a:lnTo>
                    <a:lnTo>
                      <a:pt x="2547" y="13063"/>
                    </a:lnTo>
                    <a:lnTo>
                      <a:pt x="2537" y="13042"/>
                    </a:lnTo>
                    <a:lnTo>
                      <a:pt x="2506" y="13032"/>
                    </a:lnTo>
                    <a:lnTo>
                      <a:pt x="2485" y="12991"/>
                    </a:lnTo>
                    <a:lnTo>
                      <a:pt x="2375" y="12910"/>
                    </a:lnTo>
                    <a:lnTo>
                      <a:pt x="2329" y="12898"/>
                    </a:lnTo>
                    <a:lnTo>
                      <a:pt x="2263" y="12858"/>
                    </a:lnTo>
                    <a:lnTo>
                      <a:pt x="2200" y="12863"/>
                    </a:lnTo>
                    <a:lnTo>
                      <a:pt x="2162" y="12825"/>
                    </a:lnTo>
                    <a:lnTo>
                      <a:pt x="2160" y="12798"/>
                    </a:lnTo>
                    <a:lnTo>
                      <a:pt x="2113" y="12760"/>
                    </a:lnTo>
                    <a:lnTo>
                      <a:pt x="2093" y="12761"/>
                    </a:lnTo>
                    <a:lnTo>
                      <a:pt x="2053" y="12756"/>
                    </a:lnTo>
                    <a:lnTo>
                      <a:pt x="2077" y="12737"/>
                    </a:lnTo>
                    <a:lnTo>
                      <a:pt x="2102" y="12725"/>
                    </a:lnTo>
                    <a:lnTo>
                      <a:pt x="2090" y="12701"/>
                    </a:lnTo>
                    <a:lnTo>
                      <a:pt x="2091" y="12685"/>
                    </a:lnTo>
                    <a:lnTo>
                      <a:pt x="2128" y="12694"/>
                    </a:lnTo>
                    <a:lnTo>
                      <a:pt x="2156" y="12715"/>
                    </a:lnTo>
                    <a:lnTo>
                      <a:pt x="2163" y="12709"/>
                    </a:lnTo>
                    <a:lnTo>
                      <a:pt x="2197" y="12715"/>
                    </a:lnTo>
                    <a:lnTo>
                      <a:pt x="2205" y="12666"/>
                    </a:lnTo>
                    <a:lnTo>
                      <a:pt x="2188" y="12654"/>
                    </a:lnTo>
                    <a:lnTo>
                      <a:pt x="2188" y="12619"/>
                    </a:lnTo>
                    <a:lnTo>
                      <a:pt x="2225" y="12583"/>
                    </a:lnTo>
                    <a:lnTo>
                      <a:pt x="2225" y="12569"/>
                    </a:lnTo>
                    <a:lnTo>
                      <a:pt x="2238" y="12557"/>
                    </a:lnTo>
                    <a:lnTo>
                      <a:pt x="2262" y="12561"/>
                    </a:lnTo>
                    <a:lnTo>
                      <a:pt x="2276" y="12539"/>
                    </a:lnTo>
                    <a:lnTo>
                      <a:pt x="2297" y="12534"/>
                    </a:lnTo>
                    <a:lnTo>
                      <a:pt x="2297" y="12521"/>
                    </a:lnTo>
                    <a:lnTo>
                      <a:pt x="2263" y="12511"/>
                    </a:lnTo>
                    <a:lnTo>
                      <a:pt x="2254" y="12492"/>
                    </a:lnTo>
                    <a:lnTo>
                      <a:pt x="2236" y="12508"/>
                    </a:lnTo>
                    <a:lnTo>
                      <a:pt x="2211" y="12483"/>
                    </a:lnTo>
                    <a:lnTo>
                      <a:pt x="2188" y="12432"/>
                    </a:lnTo>
                    <a:lnTo>
                      <a:pt x="2246" y="12424"/>
                    </a:lnTo>
                    <a:lnTo>
                      <a:pt x="2287" y="12432"/>
                    </a:lnTo>
                    <a:lnTo>
                      <a:pt x="2310" y="12408"/>
                    </a:lnTo>
                    <a:lnTo>
                      <a:pt x="2287" y="12408"/>
                    </a:lnTo>
                    <a:lnTo>
                      <a:pt x="2271" y="12391"/>
                    </a:lnTo>
                    <a:lnTo>
                      <a:pt x="2309" y="12365"/>
                    </a:lnTo>
                    <a:lnTo>
                      <a:pt x="2397" y="12317"/>
                    </a:lnTo>
                    <a:lnTo>
                      <a:pt x="2406" y="12292"/>
                    </a:lnTo>
                    <a:lnTo>
                      <a:pt x="2396" y="12273"/>
                    </a:lnTo>
                    <a:lnTo>
                      <a:pt x="2351" y="12279"/>
                    </a:lnTo>
                    <a:lnTo>
                      <a:pt x="2314" y="12306"/>
                    </a:lnTo>
                    <a:lnTo>
                      <a:pt x="2279" y="12299"/>
                    </a:lnTo>
                    <a:lnTo>
                      <a:pt x="2272" y="12302"/>
                    </a:lnTo>
                    <a:lnTo>
                      <a:pt x="2271" y="12300"/>
                    </a:lnTo>
                    <a:lnTo>
                      <a:pt x="2281" y="12223"/>
                    </a:lnTo>
                    <a:lnTo>
                      <a:pt x="2303" y="12213"/>
                    </a:lnTo>
                    <a:lnTo>
                      <a:pt x="2340" y="12154"/>
                    </a:lnTo>
                    <a:lnTo>
                      <a:pt x="2423" y="12149"/>
                    </a:lnTo>
                    <a:lnTo>
                      <a:pt x="2454" y="12125"/>
                    </a:lnTo>
                    <a:lnTo>
                      <a:pt x="2448" y="12082"/>
                    </a:lnTo>
                    <a:lnTo>
                      <a:pt x="2468" y="12019"/>
                    </a:lnTo>
                    <a:lnTo>
                      <a:pt x="2461" y="11970"/>
                    </a:lnTo>
                    <a:lnTo>
                      <a:pt x="2412" y="11935"/>
                    </a:lnTo>
                    <a:lnTo>
                      <a:pt x="2423" y="11861"/>
                    </a:lnTo>
                    <a:lnTo>
                      <a:pt x="2458" y="11854"/>
                    </a:lnTo>
                    <a:lnTo>
                      <a:pt x="2487" y="11816"/>
                    </a:lnTo>
                    <a:lnTo>
                      <a:pt x="2486" y="11769"/>
                    </a:lnTo>
                    <a:lnTo>
                      <a:pt x="2462" y="11756"/>
                    </a:lnTo>
                    <a:lnTo>
                      <a:pt x="2448" y="11717"/>
                    </a:lnTo>
                    <a:lnTo>
                      <a:pt x="2421" y="11743"/>
                    </a:lnTo>
                    <a:lnTo>
                      <a:pt x="2369" y="11732"/>
                    </a:lnTo>
                    <a:lnTo>
                      <a:pt x="2325" y="11706"/>
                    </a:lnTo>
                    <a:lnTo>
                      <a:pt x="2288" y="11712"/>
                    </a:lnTo>
                    <a:lnTo>
                      <a:pt x="2256" y="11692"/>
                    </a:lnTo>
                    <a:lnTo>
                      <a:pt x="2210" y="11691"/>
                    </a:lnTo>
                    <a:lnTo>
                      <a:pt x="2148" y="11677"/>
                    </a:lnTo>
                    <a:lnTo>
                      <a:pt x="2125" y="11701"/>
                    </a:lnTo>
                    <a:lnTo>
                      <a:pt x="2109" y="11668"/>
                    </a:lnTo>
                    <a:lnTo>
                      <a:pt x="2056" y="11634"/>
                    </a:lnTo>
                    <a:lnTo>
                      <a:pt x="2018" y="11551"/>
                    </a:lnTo>
                    <a:lnTo>
                      <a:pt x="1991" y="11554"/>
                    </a:lnTo>
                    <a:lnTo>
                      <a:pt x="1933" y="11599"/>
                    </a:lnTo>
                    <a:lnTo>
                      <a:pt x="1896" y="11591"/>
                    </a:lnTo>
                    <a:lnTo>
                      <a:pt x="1857" y="11602"/>
                    </a:lnTo>
                    <a:lnTo>
                      <a:pt x="1808" y="11576"/>
                    </a:lnTo>
                    <a:lnTo>
                      <a:pt x="1778" y="11611"/>
                    </a:lnTo>
                    <a:lnTo>
                      <a:pt x="1699" y="11536"/>
                    </a:lnTo>
                    <a:lnTo>
                      <a:pt x="1682" y="11481"/>
                    </a:lnTo>
                    <a:lnTo>
                      <a:pt x="1682" y="11433"/>
                    </a:lnTo>
                    <a:lnTo>
                      <a:pt x="1649" y="11428"/>
                    </a:lnTo>
                    <a:lnTo>
                      <a:pt x="1645" y="11392"/>
                    </a:lnTo>
                    <a:lnTo>
                      <a:pt x="1610" y="11363"/>
                    </a:lnTo>
                    <a:lnTo>
                      <a:pt x="1515" y="11377"/>
                    </a:lnTo>
                    <a:lnTo>
                      <a:pt x="1468" y="11315"/>
                    </a:lnTo>
                    <a:lnTo>
                      <a:pt x="1488" y="11277"/>
                    </a:lnTo>
                    <a:lnTo>
                      <a:pt x="1452" y="11247"/>
                    </a:lnTo>
                    <a:lnTo>
                      <a:pt x="1426" y="11168"/>
                    </a:lnTo>
                    <a:lnTo>
                      <a:pt x="1387" y="11166"/>
                    </a:lnTo>
                    <a:lnTo>
                      <a:pt x="1344" y="11189"/>
                    </a:lnTo>
                    <a:lnTo>
                      <a:pt x="1257" y="11189"/>
                    </a:lnTo>
                    <a:lnTo>
                      <a:pt x="1171" y="11161"/>
                    </a:lnTo>
                    <a:lnTo>
                      <a:pt x="1146" y="11185"/>
                    </a:lnTo>
                    <a:lnTo>
                      <a:pt x="1149" y="11220"/>
                    </a:lnTo>
                    <a:lnTo>
                      <a:pt x="1110" y="11229"/>
                    </a:lnTo>
                    <a:lnTo>
                      <a:pt x="1082" y="11223"/>
                    </a:lnTo>
                    <a:lnTo>
                      <a:pt x="1082" y="11178"/>
                    </a:lnTo>
                    <a:lnTo>
                      <a:pt x="1043" y="11134"/>
                    </a:lnTo>
                    <a:lnTo>
                      <a:pt x="1047" y="11087"/>
                    </a:lnTo>
                    <a:lnTo>
                      <a:pt x="1013" y="11033"/>
                    </a:lnTo>
                    <a:lnTo>
                      <a:pt x="1010" y="10991"/>
                    </a:lnTo>
                    <a:lnTo>
                      <a:pt x="1025" y="10964"/>
                    </a:lnTo>
                    <a:lnTo>
                      <a:pt x="1062" y="10998"/>
                    </a:lnTo>
                    <a:lnTo>
                      <a:pt x="1151" y="10986"/>
                    </a:lnTo>
                    <a:lnTo>
                      <a:pt x="1186" y="10930"/>
                    </a:lnTo>
                    <a:lnTo>
                      <a:pt x="1205" y="10912"/>
                    </a:lnTo>
                    <a:lnTo>
                      <a:pt x="1161" y="10882"/>
                    </a:lnTo>
                    <a:lnTo>
                      <a:pt x="1156" y="10850"/>
                    </a:lnTo>
                    <a:lnTo>
                      <a:pt x="1092" y="10793"/>
                    </a:lnTo>
                    <a:lnTo>
                      <a:pt x="1035" y="10779"/>
                    </a:lnTo>
                    <a:lnTo>
                      <a:pt x="1020" y="10722"/>
                    </a:lnTo>
                    <a:lnTo>
                      <a:pt x="985" y="10697"/>
                    </a:lnTo>
                    <a:lnTo>
                      <a:pt x="941" y="10636"/>
                    </a:lnTo>
                    <a:lnTo>
                      <a:pt x="922" y="10588"/>
                    </a:lnTo>
                    <a:lnTo>
                      <a:pt x="881" y="10546"/>
                    </a:lnTo>
                    <a:lnTo>
                      <a:pt x="881" y="10495"/>
                    </a:lnTo>
                    <a:lnTo>
                      <a:pt x="852" y="10460"/>
                    </a:lnTo>
                    <a:lnTo>
                      <a:pt x="864" y="10416"/>
                    </a:lnTo>
                    <a:lnTo>
                      <a:pt x="855" y="10376"/>
                    </a:lnTo>
                    <a:lnTo>
                      <a:pt x="781" y="10349"/>
                    </a:lnTo>
                    <a:lnTo>
                      <a:pt x="756" y="10349"/>
                    </a:lnTo>
                    <a:lnTo>
                      <a:pt x="737" y="10324"/>
                    </a:lnTo>
                    <a:lnTo>
                      <a:pt x="686" y="10339"/>
                    </a:lnTo>
                    <a:lnTo>
                      <a:pt x="642" y="10373"/>
                    </a:lnTo>
                    <a:lnTo>
                      <a:pt x="610" y="10317"/>
                    </a:lnTo>
                    <a:lnTo>
                      <a:pt x="573" y="10312"/>
                    </a:lnTo>
                    <a:lnTo>
                      <a:pt x="531" y="10331"/>
                    </a:lnTo>
                    <a:lnTo>
                      <a:pt x="496" y="10277"/>
                    </a:lnTo>
                    <a:lnTo>
                      <a:pt x="459" y="10299"/>
                    </a:lnTo>
                    <a:lnTo>
                      <a:pt x="430" y="10280"/>
                    </a:lnTo>
                    <a:lnTo>
                      <a:pt x="416" y="10283"/>
                    </a:lnTo>
                    <a:lnTo>
                      <a:pt x="411" y="10235"/>
                    </a:lnTo>
                    <a:lnTo>
                      <a:pt x="387" y="10202"/>
                    </a:lnTo>
                    <a:lnTo>
                      <a:pt x="369" y="10152"/>
                    </a:lnTo>
                    <a:lnTo>
                      <a:pt x="357" y="10137"/>
                    </a:lnTo>
                    <a:lnTo>
                      <a:pt x="335" y="10095"/>
                    </a:lnTo>
                    <a:lnTo>
                      <a:pt x="340" y="10073"/>
                    </a:lnTo>
                    <a:lnTo>
                      <a:pt x="331" y="10045"/>
                    </a:lnTo>
                    <a:lnTo>
                      <a:pt x="315" y="10031"/>
                    </a:lnTo>
                    <a:lnTo>
                      <a:pt x="322" y="10015"/>
                    </a:lnTo>
                    <a:lnTo>
                      <a:pt x="318" y="9985"/>
                    </a:lnTo>
                    <a:lnTo>
                      <a:pt x="283" y="9981"/>
                    </a:lnTo>
                    <a:lnTo>
                      <a:pt x="309" y="9942"/>
                    </a:lnTo>
                    <a:lnTo>
                      <a:pt x="304" y="9910"/>
                    </a:lnTo>
                    <a:lnTo>
                      <a:pt x="332" y="9886"/>
                    </a:lnTo>
                    <a:lnTo>
                      <a:pt x="332" y="9852"/>
                    </a:lnTo>
                    <a:lnTo>
                      <a:pt x="253" y="9709"/>
                    </a:lnTo>
                    <a:lnTo>
                      <a:pt x="265" y="9581"/>
                    </a:lnTo>
                    <a:lnTo>
                      <a:pt x="284" y="9567"/>
                    </a:lnTo>
                    <a:lnTo>
                      <a:pt x="297" y="9518"/>
                    </a:lnTo>
                    <a:lnTo>
                      <a:pt x="323" y="9484"/>
                    </a:lnTo>
                    <a:lnTo>
                      <a:pt x="328" y="9473"/>
                    </a:lnTo>
                    <a:lnTo>
                      <a:pt x="325" y="9468"/>
                    </a:lnTo>
                    <a:lnTo>
                      <a:pt x="310" y="9441"/>
                    </a:lnTo>
                    <a:lnTo>
                      <a:pt x="310" y="9438"/>
                    </a:lnTo>
                    <a:lnTo>
                      <a:pt x="320" y="9400"/>
                    </a:lnTo>
                    <a:lnTo>
                      <a:pt x="305" y="9374"/>
                    </a:lnTo>
                    <a:lnTo>
                      <a:pt x="305" y="9355"/>
                    </a:lnTo>
                    <a:lnTo>
                      <a:pt x="320" y="9350"/>
                    </a:lnTo>
                    <a:lnTo>
                      <a:pt x="335" y="9378"/>
                    </a:lnTo>
                    <a:lnTo>
                      <a:pt x="366" y="9368"/>
                    </a:lnTo>
                    <a:lnTo>
                      <a:pt x="364" y="9334"/>
                    </a:lnTo>
                    <a:lnTo>
                      <a:pt x="382" y="9319"/>
                    </a:lnTo>
                    <a:lnTo>
                      <a:pt x="416" y="9339"/>
                    </a:lnTo>
                    <a:lnTo>
                      <a:pt x="457" y="9309"/>
                    </a:lnTo>
                    <a:lnTo>
                      <a:pt x="466" y="9279"/>
                    </a:lnTo>
                    <a:lnTo>
                      <a:pt x="487" y="9270"/>
                    </a:lnTo>
                    <a:lnTo>
                      <a:pt x="538" y="9288"/>
                    </a:lnTo>
                    <a:lnTo>
                      <a:pt x="559" y="9262"/>
                    </a:lnTo>
                    <a:lnTo>
                      <a:pt x="529" y="9219"/>
                    </a:lnTo>
                    <a:lnTo>
                      <a:pt x="501" y="9219"/>
                    </a:lnTo>
                    <a:lnTo>
                      <a:pt x="486" y="9225"/>
                    </a:lnTo>
                    <a:lnTo>
                      <a:pt x="447" y="9225"/>
                    </a:lnTo>
                    <a:lnTo>
                      <a:pt x="425" y="9193"/>
                    </a:lnTo>
                    <a:lnTo>
                      <a:pt x="385" y="9190"/>
                    </a:lnTo>
                    <a:lnTo>
                      <a:pt x="345" y="9146"/>
                    </a:lnTo>
                    <a:lnTo>
                      <a:pt x="351" y="9125"/>
                    </a:lnTo>
                    <a:lnTo>
                      <a:pt x="389" y="9155"/>
                    </a:lnTo>
                    <a:lnTo>
                      <a:pt x="389" y="9126"/>
                    </a:lnTo>
                    <a:lnTo>
                      <a:pt x="377" y="9104"/>
                    </a:lnTo>
                    <a:lnTo>
                      <a:pt x="402" y="9083"/>
                    </a:lnTo>
                    <a:lnTo>
                      <a:pt x="365" y="9090"/>
                    </a:lnTo>
                    <a:lnTo>
                      <a:pt x="365" y="9090"/>
                    </a:lnTo>
                    <a:lnTo>
                      <a:pt x="343" y="9102"/>
                    </a:lnTo>
                    <a:lnTo>
                      <a:pt x="328" y="9110"/>
                    </a:lnTo>
                    <a:lnTo>
                      <a:pt x="316" y="9115"/>
                    </a:lnTo>
                    <a:lnTo>
                      <a:pt x="316" y="9115"/>
                    </a:lnTo>
                    <a:lnTo>
                      <a:pt x="314" y="9116"/>
                    </a:lnTo>
                    <a:lnTo>
                      <a:pt x="313" y="9118"/>
                    </a:lnTo>
                    <a:lnTo>
                      <a:pt x="308" y="9125"/>
                    </a:lnTo>
                    <a:lnTo>
                      <a:pt x="308" y="9125"/>
                    </a:lnTo>
                    <a:lnTo>
                      <a:pt x="302" y="9077"/>
                    </a:lnTo>
                    <a:lnTo>
                      <a:pt x="381" y="9002"/>
                    </a:lnTo>
                    <a:lnTo>
                      <a:pt x="421" y="8983"/>
                    </a:lnTo>
                    <a:lnTo>
                      <a:pt x="467" y="8901"/>
                    </a:lnTo>
                    <a:lnTo>
                      <a:pt x="515" y="8830"/>
                    </a:lnTo>
                    <a:lnTo>
                      <a:pt x="551" y="8744"/>
                    </a:lnTo>
                    <a:lnTo>
                      <a:pt x="619" y="8627"/>
                    </a:lnTo>
                    <a:lnTo>
                      <a:pt x="670" y="8506"/>
                    </a:lnTo>
                    <a:lnTo>
                      <a:pt x="658" y="8453"/>
                    </a:lnTo>
                    <a:lnTo>
                      <a:pt x="584" y="8368"/>
                    </a:lnTo>
                    <a:lnTo>
                      <a:pt x="540" y="8354"/>
                    </a:lnTo>
                    <a:lnTo>
                      <a:pt x="461" y="8243"/>
                    </a:lnTo>
                    <a:lnTo>
                      <a:pt x="475" y="8192"/>
                    </a:lnTo>
                    <a:lnTo>
                      <a:pt x="506" y="8148"/>
                    </a:lnTo>
                    <a:lnTo>
                      <a:pt x="502" y="8097"/>
                    </a:lnTo>
                    <a:lnTo>
                      <a:pt x="451" y="8062"/>
                    </a:lnTo>
                    <a:lnTo>
                      <a:pt x="432" y="8022"/>
                    </a:lnTo>
                    <a:lnTo>
                      <a:pt x="430" y="7959"/>
                    </a:lnTo>
                    <a:lnTo>
                      <a:pt x="444" y="7942"/>
                    </a:lnTo>
                    <a:lnTo>
                      <a:pt x="428" y="7911"/>
                    </a:lnTo>
                    <a:lnTo>
                      <a:pt x="387" y="7903"/>
                    </a:lnTo>
                    <a:lnTo>
                      <a:pt x="365" y="7875"/>
                    </a:lnTo>
                    <a:lnTo>
                      <a:pt x="365" y="7818"/>
                    </a:lnTo>
                    <a:lnTo>
                      <a:pt x="388" y="7787"/>
                    </a:lnTo>
                    <a:lnTo>
                      <a:pt x="354" y="7779"/>
                    </a:lnTo>
                    <a:lnTo>
                      <a:pt x="353" y="7749"/>
                    </a:lnTo>
                    <a:lnTo>
                      <a:pt x="360" y="7638"/>
                    </a:lnTo>
                    <a:lnTo>
                      <a:pt x="392" y="7631"/>
                    </a:lnTo>
                    <a:lnTo>
                      <a:pt x="315" y="7453"/>
                    </a:lnTo>
                    <a:lnTo>
                      <a:pt x="245" y="7324"/>
                    </a:lnTo>
                    <a:lnTo>
                      <a:pt x="230" y="7275"/>
                    </a:lnTo>
                    <a:lnTo>
                      <a:pt x="190" y="7231"/>
                    </a:lnTo>
                    <a:lnTo>
                      <a:pt x="218" y="7150"/>
                    </a:lnTo>
                    <a:lnTo>
                      <a:pt x="253" y="7094"/>
                    </a:lnTo>
                    <a:lnTo>
                      <a:pt x="269" y="7044"/>
                    </a:lnTo>
                    <a:lnTo>
                      <a:pt x="247" y="7024"/>
                    </a:lnTo>
                    <a:lnTo>
                      <a:pt x="170" y="6975"/>
                    </a:lnTo>
                    <a:lnTo>
                      <a:pt x="156" y="6942"/>
                    </a:lnTo>
                    <a:lnTo>
                      <a:pt x="130" y="6903"/>
                    </a:lnTo>
                    <a:lnTo>
                      <a:pt x="84" y="6877"/>
                    </a:lnTo>
                    <a:lnTo>
                      <a:pt x="60" y="6873"/>
                    </a:lnTo>
                    <a:lnTo>
                      <a:pt x="31" y="6796"/>
                    </a:lnTo>
                    <a:lnTo>
                      <a:pt x="7" y="6767"/>
                    </a:lnTo>
                    <a:lnTo>
                      <a:pt x="19" y="6710"/>
                    </a:lnTo>
                    <a:lnTo>
                      <a:pt x="26" y="6664"/>
                    </a:lnTo>
                    <a:lnTo>
                      <a:pt x="0" y="6654"/>
                    </a:lnTo>
                    <a:lnTo>
                      <a:pt x="27" y="6636"/>
                    </a:lnTo>
                    <a:lnTo>
                      <a:pt x="73" y="6617"/>
                    </a:lnTo>
                    <a:lnTo>
                      <a:pt x="73" y="6616"/>
                    </a:lnTo>
                    <a:lnTo>
                      <a:pt x="92" y="6612"/>
                    </a:lnTo>
                    <a:lnTo>
                      <a:pt x="94" y="6553"/>
                    </a:lnTo>
                    <a:lnTo>
                      <a:pt x="140" y="6508"/>
                    </a:lnTo>
                    <a:lnTo>
                      <a:pt x="181" y="6503"/>
                    </a:lnTo>
                    <a:lnTo>
                      <a:pt x="207" y="6467"/>
                    </a:lnTo>
                    <a:lnTo>
                      <a:pt x="203" y="6418"/>
                    </a:lnTo>
                    <a:lnTo>
                      <a:pt x="232" y="6416"/>
                    </a:lnTo>
                    <a:lnTo>
                      <a:pt x="267" y="6430"/>
                    </a:lnTo>
                    <a:lnTo>
                      <a:pt x="287" y="6404"/>
                    </a:lnTo>
                    <a:lnTo>
                      <a:pt x="286" y="6369"/>
                    </a:lnTo>
                    <a:lnTo>
                      <a:pt x="286" y="6368"/>
                    </a:lnTo>
                    <a:lnTo>
                      <a:pt x="323" y="6372"/>
                    </a:lnTo>
                    <a:lnTo>
                      <a:pt x="338" y="6385"/>
                    </a:lnTo>
                    <a:lnTo>
                      <a:pt x="338" y="6418"/>
                    </a:lnTo>
                    <a:lnTo>
                      <a:pt x="352" y="6439"/>
                    </a:lnTo>
                    <a:lnTo>
                      <a:pt x="356" y="6396"/>
                    </a:lnTo>
                    <a:lnTo>
                      <a:pt x="371" y="6375"/>
                    </a:lnTo>
                    <a:lnTo>
                      <a:pt x="393" y="6377"/>
                    </a:lnTo>
                    <a:lnTo>
                      <a:pt x="408" y="6370"/>
                    </a:lnTo>
                    <a:lnTo>
                      <a:pt x="379" y="6349"/>
                    </a:lnTo>
                    <a:lnTo>
                      <a:pt x="380" y="6336"/>
                    </a:lnTo>
                    <a:lnTo>
                      <a:pt x="398" y="6340"/>
                    </a:lnTo>
                    <a:lnTo>
                      <a:pt x="419" y="6336"/>
                    </a:lnTo>
                    <a:lnTo>
                      <a:pt x="419" y="6322"/>
                    </a:lnTo>
                    <a:lnTo>
                      <a:pt x="409" y="6319"/>
                    </a:lnTo>
                    <a:lnTo>
                      <a:pt x="397" y="6300"/>
                    </a:lnTo>
                    <a:lnTo>
                      <a:pt x="405" y="6289"/>
                    </a:lnTo>
                    <a:lnTo>
                      <a:pt x="436" y="6292"/>
                    </a:lnTo>
                    <a:lnTo>
                      <a:pt x="471" y="6308"/>
                    </a:lnTo>
                    <a:lnTo>
                      <a:pt x="489" y="6334"/>
                    </a:lnTo>
                    <a:lnTo>
                      <a:pt x="507" y="6349"/>
                    </a:lnTo>
                    <a:lnTo>
                      <a:pt x="521" y="6336"/>
                    </a:lnTo>
                    <a:lnTo>
                      <a:pt x="546" y="6347"/>
                    </a:lnTo>
                    <a:lnTo>
                      <a:pt x="555" y="6358"/>
                    </a:lnTo>
                    <a:lnTo>
                      <a:pt x="575" y="6372"/>
                    </a:lnTo>
                    <a:lnTo>
                      <a:pt x="578" y="6390"/>
                    </a:lnTo>
                    <a:lnTo>
                      <a:pt x="548" y="6413"/>
                    </a:lnTo>
                    <a:lnTo>
                      <a:pt x="523" y="6401"/>
                    </a:lnTo>
                    <a:lnTo>
                      <a:pt x="483" y="6407"/>
                    </a:lnTo>
                    <a:lnTo>
                      <a:pt x="457" y="6380"/>
                    </a:lnTo>
                    <a:lnTo>
                      <a:pt x="455" y="6358"/>
                    </a:lnTo>
                    <a:lnTo>
                      <a:pt x="436" y="6383"/>
                    </a:lnTo>
                    <a:lnTo>
                      <a:pt x="436" y="6420"/>
                    </a:lnTo>
                    <a:lnTo>
                      <a:pt x="446" y="6451"/>
                    </a:lnTo>
                    <a:lnTo>
                      <a:pt x="469" y="6428"/>
                    </a:lnTo>
                    <a:lnTo>
                      <a:pt x="483" y="6437"/>
                    </a:lnTo>
                    <a:lnTo>
                      <a:pt x="491" y="6468"/>
                    </a:lnTo>
                    <a:lnTo>
                      <a:pt x="519" y="6445"/>
                    </a:lnTo>
                    <a:lnTo>
                      <a:pt x="546" y="6454"/>
                    </a:lnTo>
                    <a:lnTo>
                      <a:pt x="550" y="6480"/>
                    </a:lnTo>
                    <a:lnTo>
                      <a:pt x="559" y="6477"/>
                    </a:lnTo>
                    <a:lnTo>
                      <a:pt x="574" y="6456"/>
                    </a:lnTo>
                    <a:lnTo>
                      <a:pt x="583" y="6466"/>
                    </a:lnTo>
                    <a:lnTo>
                      <a:pt x="579" y="6480"/>
                    </a:lnTo>
                    <a:lnTo>
                      <a:pt x="579" y="6501"/>
                    </a:lnTo>
                    <a:lnTo>
                      <a:pt x="607" y="6465"/>
                    </a:lnTo>
                    <a:lnTo>
                      <a:pt x="624" y="6450"/>
                    </a:lnTo>
                    <a:lnTo>
                      <a:pt x="638" y="6458"/>
                    </a:lnTo>
                    <a:lnTo>
                      <a:pt x="629" y="6470"/>
                    </a:lnTo>
                    <a:lnTo>
                      <a:pt x="621" y="6490"/>
                    </a:lnTo>
                    <a:lnTo>
                      <a:pt x="648" y="6490"/>
                    </a:lnTo>
                    <a:lnTo>
                      <a:pt x="659" y="6504"/>
                    </a:lnTo>
                    <a:lnTo>
                      <a:pt x="639" y="6517"/>
                    </a:lnTo>
                    <a:lnTo>
                      <a:pt x="618" y="6549"/>
                    </a:lnTo>
                    <a:lnTo>
                      <a:pt x="654" y="6545"/>
                    </a:lnTo>
                    <a:lnTo>
                      <a:pt x="676" y="6504"/>
                    </a:lnTo>
                    <a:lnTo>
                      <a:pt x="670" y="6483"/>
                    </a:lnTo>
                    <a:lnTo>
                      <a:pt x="683" y="6469"/>
                    </a:lnTo>
                    <a:lnTo>
                      <a:pt x="718" y="6465"/>
                    </a:lnTo>
                    <a:lnTo>
                      <a:pt x="741" y="6483"/>
                    </a:lnTo>
                    <a:lnTo>
                      <a:pt x="746" y="6466"/>
                    </a:lnTo>
                    <a:lnTo>
                      <a:pt x="728" y="6442"/>
                    </a:lnTo>
                    <a:lnTo>
                      <a:pt x="729" y="6433"/>
                    </a:lnTo>
                    <a:lnTo>
                      <a:pt x="761" y="6447"/>
                    </a:lnTo>
                    <a:lnTo>
                      <a:pt x="784" y="6477"/>
                    </a:lnTo>
                    <a:lnTo>
                      <a:pt x="833" y="6480"/>
                    </a:lnTo>
                    <a:lnTo>
                      <a:pt x="866" y="6493"/>
                    </a:lnTo>
                    <a:lnTo>
                      <a:pt x="893" y="6479"/>
                    </a:lnTo>
                    <a:lnTo>
                      <a:pt x="889" y="6461"/>
                    </a:lnTo>
                    <a:lnTo>
                      <a:pt x="930" y="6470"/>
                    </a:lnTo>
                    <a:lnTo>
                      <a:pt x="966" y="6493"/>
                    </a:lnTo>
                    <a:lnTo>
                      <a:pt x="971" y="6479"/>
                    </a:lnTo>
                    <a:lnTo>
                      <a:pt x="1012" y="6495"/>
                    </a:lnTo>
                    <a:lnTo>
                      <a:pt x="1187" y="6589"/>
                    </a:lnTo>
                    <a:lnTo>
                      <a:pt x="1304" y="6666"/>
                    </a:lnTo>
                    <a:lnTo>
                      <a:pt x="1328" y="6694"/>
                    </a:lnTo>
                    <a:lnTo>
                      <a:pt x="1361" y="6705"/>
                    </a:lnTo>
                    <a:lnTo>
                      <a:pt x="1401" y="6764"/>
                    </a:lnTo>
                    <a:lnTo>
                      <a:pt x="1427" y="6770"/>
                    </a:lnTo>
                    <a:lnTo>
                      <a:pt x="1420" y="6751"/>
                    </a:lnTo>
                    <a:lnTo>
                      <a:pt x="1420" y="6738"/>
                    </a:lnTo>
                    <a:lnTo>
                      <a:pt x="1437" y="6738"/>
                    </a:lnTo>
                    <a:lnTo>
                      <a:pt x="1487" y="6783"/>
                    </a:lnTo>
                    <a:lnTo>
                      <a:pt x="1513" y="6785"/>
                    </a:lnTo>
                    <a:lnTo>
                      <a:pt x="1557" y="6824"/>
                    </a:lnTo>
                    <a:lnTo>
                      <a:pt x="1581" y="6814"/>
                    </a:lnTo>
                    <a:lnTo>
                      <a:pt x="1553" y="6774"/>
                    </a:lnTo>
                    <a:lnTo>
                      <a:pt x="1546" y="6757"/>
                    </a:lnTo>
                    <a:lnTo>
                      <a:pt x="1564" y="6757"/>
                    </a:lnTo>
                    <a:lnTo>
                      <a:pt x="1601" y="6793"/>
                    </a:lnTo>
                    <a:lnTo>
                      <a:pt x="1598" y="6825"/>
                    </a:lnTo>
                    <a:lnTo>
                      <a:pt x="1667" y="6873"/>
                    </a:lnTo>
                    <a:lnTo>
                      <a:pt x="1662" y="6895"/>
                    </a:lnTo>
                    <a:lnTo>
                      <a:pt x="1701" y="6913"/>
                    </a:lnTo>
                    <a:lnTo>
                      <a:pt x="1709" y="6898"/>
                    </a:lnTo>
                    <a:lnTo>
                      <a:pt x="1738" y="6904"/>
                    </a:lnTo>
                    <a:lnTo>
                      <a:pt x="1775" y="6942"/>
                    </a:lnTo>
                    <a:lnTo>
                      <a:pt x="1787" y="6984"/>
                    </a:lnTo>
                    <a:lnTo>
                      <a:pt x="1807" y="6998"/>
                    </a:lnTo>
                    <a:lnTo>
                      <a:pt x="1835" y="7040"/>
                    </a:lnTo>
                    <a:lnTo>
                      <a:pt x="1847" y="7037"/>
                    </a:lnTo>
                    <a:lnTo>
                      <a:pt x="1861" y="7049"/>
                    </a:lnTo>
                    <a:lnTo>
                      <a:pt x="1862" y="7092"/>
                    </a:lnTo>
                    <a:lnTo>
                      <a:pt x="1863" y="7132"/>
                    </a:lnTo>
                    <a:lnTo>
                      <a:pt x="1856" y="7183"/>
                    </a:lnTo>
                    <a:lnTo>
                      <a:pt x="1843" y="7208"/>
                    </a:lnTo>
                    <a:lnTo>
                      <a:pt x="1843" y="7232"/>
                    </a:lnTo>
                    <a:lnTo>
                      <a:pt x="1806" y="7279"/>
                    </a:lnTo>
                    <a:lnTo>
                      <a:pt x="1800" y="7303"/>
                    </a:lnTo>
                    <a:lnTo>
                      <a:pt x="1735" y="7391"/>
                    </a:lnTo>
                    <a:lnTo>
                      <a:pt x="1688" y="7416"/>
                    </a:lnTo>
                    <a:lnTo>
                      <a:pt x="1633" y="7426"/>
                    </a:lnTo>
                    <a:lnTo>
                      <a:pt x="1608" y="7446"/>
                    </a:lnTo>
                    <a:lnTo>
                      <a:pt x="1558" y="7446"/>
                    </a:lnTo>
                    <a:lnTo>
                      <a:pt x="1547" y="7459"/>
                    </a:lnTo>
                    <a:lnTo>
                      <a:pt x="1469" y="7468"/>
                    </a:lnTo>
                    <a:lnTo>
                      <a:pt x="1371" y="7463"/>
                    </a:lnTo>
                    <a:lnTo>
                      <a:pt x="1314" y="7447"/>
                    </a:lnTo>
                    <a:lnTo>
                      <a:pt x="1274" y="7418"/>
                    </a:lnTo>
                    <a:lnTo>
                      <a:pt x="1248" y="7437"/>
                    </a:lnTo>
                    <a:lnTo>
                      <a:pt x="1221" y="7427"/>
                    </a:lnTo>
                    <a:lnTo>
                      <a:pt x="1173" y="7427"/>
                    </a:lnTo>
                    <a:lnTo>
                      <a:pt x="1167" y="7411"/>
                    </a:lnTo>
                    <a:lnTo>
                      <a:pt x="1138" y="7402"/>
                    </a:lnTo>
                    <a:lnTo>
                      <a:pt x="1113" y="7419"/>
                    </a:lnTo>
                    <a:lnTo>
                      <a:pt x="1069" y="7378"/>
                    </a:lnTo>
                    <a:lnTo>
                      <a:pt x="1071" y="7357"/>
                    </a:lnTo>
                    <a:lnTo>
                      <a:pt x="1038" y="7363"/>
                    </a:lnTo>
                    <a:lnTo>
                      <a:pt x="1008" y="7358"/>
                    </a:lnTo>
                    <a:lnTo>
                      <a:pt x="1022" y="7351"/>
                    </a:lnTo>
                    <a:lnTo>
                      <a:pt x="968" y="7349"/>
                    </a:lnTo>
                    <a:lnTo>
                      <a:pt x="952" y="7367"/>
                    </a:lnTo>
                    <a:lnTo>
                      <a:pt x="918" y="7365"/>
                    </a:lnTo>
                    <a:lnTo>
                      <a:pt x="918" y="7346"/>
                    </a:lnTo>
                    <a:lnTo>
                      <a:pt x="905" y="7336"/>
                    </a:lnTo>
                    <a:lnTo>
                      <a:pt x="926" y="7321"/>
                    </a:lnTo>
                    <a:lnTo>
                      <a:pt x="904" y="7297"/>
                    </a:lnTo>
                    <a:lnTo>
                      <a:pt x="898" y="7311"/>
                    </a:lnTo>
                    <a:lnTo>
                      <a:pt x="842" y="7311"/>
                    </a:lnTo>
                    <a:lnTo>
                      <a:pt x="807" y="7287"/>
                    </a:lnTo>
                    <a:lnTo>
                      <a:pt x="800" y="7298"/>
                    </a:lnTo>
                    <a:lnTo>
                      <a:pt x="778" y="7295"/>
                    </a:lnTo>
                    <a:lnTo>
                      <a:pt x="704" y="7234"/>
                    </a:lnTo>
                    <a:lnTo>
                      <a:pt x="696" y="7202"/>
                    </a:lnTo>
                    <a:lnTo>
                      <a:pt x="653" y="7198"/>
                    </a:lnTo>
                    <a:lnTo>
                      <a:pt x="644" y="7188"/>
                    </a:lnTo>
                    <a:lnTo>
                      <a:pt x="613" y="7189"/>
                    </a:lnTo>
                    <a:lnTo>
                      <a:pt x="605" y="7199"/>
                    </a:lnTo>
                    <a:lnTo>
                      <a:pt x="641" y="7224"/>
                    </a:lnTo>
                    <a:lnTo>
                      <a:pt x="649" y="7273"/>
                    </a:lnTo>
                    <a:lnTo>
                      <a:pt x="689" y="7299"/>
                    </a:lnTo>
                    <a:lnTo>
                      <a:pt x="699" y="7325"/>
                    </a:lnTo>
                    <a:lnTo>
                      <a:pt x="749" y="7337"/>
                    </a:lnTo>
                    <a:lnTo>
                      <a:pt x="759" y="7348"/>
                    </a:lnTo>
                    <a:lnTo>
                      <a:pt x="725" y="7365"/>
                    </a:lnTo>
                    <a:lnTo>
                      <a:pt x="710" y="7386"/>
                    </a:lnTo>
                    <a:lnTo>
                      <a:pt x="718" y="7394"/>
                    </a:lnTo>
                    <a:lnTo>
                      <a:pt x="774" y="7381"/>
                    </a:lnTo>
                    <a:lnTo>
                      <a:pt x="796" y="7365"/>
                    </a:lnTo>
                    <a:lnTo>
                      <a:pt x="820" y="7382"/>
                    </a:lnTo>
                    <a:lnTo>
                      <a:pt x="795" y="7392"/>
                    </a:lnTo>
                    <a:lnTo>
                      <a:pt x="795" y="7403"/>
                    </a:lnTo>
                    <a:lnTo>
                      <a:pt x="833" y="7407"/>
                    </a:lnTo>
                    <a:lnTo>
                      <a:pt x="824" y="7433"/>
                    </a:lnTo>
                    <a:lnTo>
                      <a:pt x="790" y="7438"/>
                    </a:lnTo>
                    <a:lnTo>
                      <a:pt x="776" y="7457"/>
                    </a:lnTo>
                    <a:lnTo>
                      <a:pt x="816" y="7463"/>
                    </a:lnTo>
                    <a:lnTo>
                      <a:pt x="830" y="7453"/>
                    </a:lnTo>
                    <a:lnTo>
                      <a:pt x="858" y="7453"/>
                    </a:lnTo>
                    <a:lnTo>
                      <a:pt x="874" y="7472"/>
                    </a:lnTo>
                    <a:lnTo>
                      <a:pt x="895" y="7456"/>
                    </a:lnTo>
                    <a:lnTo>
                      <a:pt x="973" y="7488"/>
                    </a:lnTo>
                    <a:lnTo>
                      <a:pt x="1010" y="7540"/>
                    </a:lnTo>
                    <a:lnTo>
                      <a:pt x="1028" y="7544"/>
                    </a:lnTo>
                    <a:lnTo>
                      <a:pt x="1017" y="7564"/>
                    </a:lnTo>
                    <a:lnTo>
                      <a:pt x="1014" y="7588"/>
                    </a:lnTo>
                    <a:lnTo>
                      <a:pt x="1025" y="7592"/>
                    </a:lnTo>
                    <a:lnTo>
                      <a:pt x="1028" y="7626"/>
                    </a:lnTo>
                    <a:lnTo>
                      <a:pt x="1023" y="7679"/>
                    </a:lnTo>
                    <a:lnTo>
                      <a:pt x="998" y="7688"/>
                    </a:lnTo>
                    <a:lnTo>
                      <a:pt x="990" y="7718"/>
                    </a:lnTo>
                    <a:lnTo>
                      <a:pt x="1018" y="7727"/>
                    </a:lnTo>
                    <a:lnTo>
                      <a:pt x="1020" y="7766"/>
                    </a:lnTo>
                    <a:lnTo>
                      <a:pt x="1067" y="7811"/>
                    </a:lnTo>
                    <a:lnTo>
                      <a:pt x="1065" y="7839"/>
                    </a:lnTo>
                    <a:lnTo>
                      <a:pt x="1099" y="7863"/>
                    </a:lnTo>
                    <a:lnTo>
                      <a:pt x="1099" y="7896"/>
                    </a:lnTo>
                    <a:lnTo>
                      <a:pt x="1106" y="7936"/>
                    </a:lnTo>
                    <a:lnTo>
                      <a:pt x="1092" y="7963"/>
                    </a:lnTo>
                    <a:lnTo>
                      <a:pt x="1109" y="7979"/>
                    </a:lnTo>
                    <a:lnTo>
                      <a:pt x="1124" y="8007"/>
                    </a:lnTo>
                    <a:lnTo>
                      <a:pt x="1192" y="8033"/>
                    </a:lnTo>
                    <a:lnTo>
                      <a:pt x="1224" y="8007"/>
                    </a:lnTo>
                    <a:lnTo>
                      <a:pt x="1237" y="8009"/>
                    </a:lnTo>
                    <a:lnTo>
                      <a:pt x="1261" y="8040"/>
                    </a:lnTo>
                    <a:lnTo>
                      <a:pt x="1290" y="8060"/>
                    </a:lnTo>
                    <a:lnTo>
                      <a:pt x="1294" y="8101"/>
                    </a:lnTo>
                    <a:lnTo>
                      <a:pt x="1309" y="8113"/>
                    </a:lnTo>
                    <a:lnTo>
                      <a:pt x="1362" y="8114"/>
                    </a:lnTo>
                    <a:lnTo>
                      <a:pt x="1385" y="8133"/>
                    </a:lnTo>
                    <a:lnTo>
                      <a:pt x="1434" y="8134"/>
                    </a:lnTo>
                    <a:lnTo>
                      <a:pt x="1464" y="8162"/>
                    </a:lnTo>
                    <a:lnTo>
                      <a:pt x="1483" y="8163"/>
                    </a:lnTo>
                    <a:lnTo>
                      <a:pt x="1520" y="8123"/>
                    </a:lnTo>
                    <a:lnTo>
                      <a:pt x="1548" y="8121"/>
                    </a:lnTo>
                    <a:lnTo>
                      <a:pt x="1569" y="8112"/>
                    </a:lnTo>
                    <a:lnTo>
                      <a:pt x="1571" y="8059"/>
                    </a:lnTo>
                    <a:lnTo>
                      <a:pt x="1545" y="8036"/>
                    </a:lnTo>
                    <a:lnTo>
                      <a:pt x="1557" y="8019"/>
                    </a:lnTo>
                    <a:lnTo>
                      <a:pt x="1556" y="8006"/>
                    </a:lnTo>
                    <a:lnTo>
                      <a:pt x="1518" y="7992"/>
                    </a:lnTo>
                    <a:lnTo>
                      <a:pt x="1513" y="7965"/>
                    </a:lnTo>
                    <a:lnTo>
                      <a:pt x="1487" y="7983"/>
                    </a:lnTo>
                    <a:lnTo>
                      <a:pt x="1467" y="7982"/>
                    </a:lnTo>
                    <a:lnTo>
                      <a:pt x="1434" y="7997"/>
                    </a:lnTo>
                    <a:lnTo>
                      <a:pt x="1393" y="7976"/>
                    </a:lnTo>
                    <a:lnTo>
                      <a:pt x="1363" y="7936"/>
                    </a:lnTo>
                    <a:lnTo>
                      <a:pt x="1317" y="7914"/>
                    </a:lnTo>
                    <a:lnTo>
                      <a:pt x="1308" y="7877"/>
                    </a:lnTo>
                    <a:lnTo>
                      <a:pt x="1283" y="7830"/>
                    </a:lnTo>
                    <a:lnTo>
                      <a:pt x="1317" y="7832"/>
                    </a:lnTo>
                    <a:lnTo>
                      <a:pt x="1339" y="7811"/>
                    </a:lnTo>
                    <a:lnTo>
                      <a:pt x="1327" y="7792"/>
                    </a:lnTo>
                    <a:lnTo>
                      <a:pt x="1335" y="7773"/>
                    </a:lnTo>
                    <a:lnTo>
                      <a:pt x="1324" y="7751"/>
                    </a:lnTo>
                    <a:lnTo>
                      <a:pt x="1333" y="7729"/>
                    </a:lnTo>
                    <a:lnTo>
                      <a:pt x="1372" y="7728"/>
                    </a:lnTo>
                    <a:lnTo>
                      <a:pt x="1410" y="7753"/>
                    </a:lnTo>
                    <a:lnTo>
                      <a:pt x="1458" y="7762"/>
                    </a:lnTo>
                    <a:lnTo>
                      <a:pt x="1482" y="7798"/>
                    </a:lnTo>
                    <a:lnTo>
                      <a:pt x="1512" y="7825"/>
                    </a:lnTo>
                    <a:lnTo>
                      <a:pt x="1572" y="7827"/>
                    </a:lnTo>
                    <a:lnTo>
                      <a:pt x="1583" y="7850"/>
                    </a:lnTo>
                    <a:lnTo>
                      <a:pt x="1621" y="7853"/>
                    </a:lnTo>
                    <a:lnTo>
                      <a:pt x="1729" y="7905"/>
                    </a:lnTo>
                    <a:lnTo>
                      <a:pt x="1775" y="7949"/>
                    </a:lnTo>
                    <a:lnTo>
                      <a:pt x="1793" y="7921"/>
                    </a:lnTo>
                    <a:lnTo>
                      <a:pt x="1823" y="7896"/>
                    </a:lnTo>
                    <a:lnTo>
                      <a:pt x="1822" y="7860"/>
                    </a:lnTo>
                    <a:lnTo>
                      <a:pt x="1847" y="7858"/>
                    </a:lnTo>
                    <a:lnTo>
                      <a:pt x="1873" y="7828"/>
                    </a:lnTo>
                    <a:lnTo>
                      <a:pt x="1828" y="7761"/>
                    </a:lnTo>
                    <a:lnTo>
                      <a:pt x="1753" y="7683"/>
                    </a:lnTo>
                    <a:lnTo>
                      <a:pt x="1735" y="7633"/>
                    </a:lnTo>
                    <a:lnTo>
                      <a:pt x="1738" y="7603"/>
                    </a:lnTo>
                    <a:lnTo>
                      <a:pt x="1786" y="7566"/>
                    </a:lnTo>
                    <a:lnTo>
                      <a:pt x="1823" y="7516"/>
                    </a:lnTo>
                    <a:lnTo>
                      <a:pt x="1833" y="7472"/>
                    </a:lnTo>
                    <a:lnTo>
                      <a:pt x="1862" y="7444"/>
                    </a:lnTo>
                    <a:lnTo>
                      <a:pt x="1902" y="7437"/>
                    </a:lnTo>
                    <a:lnTo>
                      <a:pt x="1957" y="7391"/>
                    </a:lnTo>
                    <a:lnTo>
                      <a:pt x="1996" y="7308"/>
                    </a:lnTo>
                    <a:lnTo>
                      <a:pt x="2020" y="7290"/>
                    </a:lnTo>
                    <a:lnTo>
                      <a:pt x="2062" y="7297"/>
                    </a:lnTo>
                    <a:lnTo>
                      <a:pt x="2096" y="7324"/>
                    </a:lnTo>
                    <a:lnTo>
                      <a:pt x="2145" y="7317"/>
                    </a:lnTo>
                    <a:lnTo>
                      <a:pt x="2198" y="7324"/>
                    </a:lnTo>
                    <a:lnTo>
                      <a:pt x="2216" y="7347"/>
                    </a:lnTo>
                    <a:lnTo>
                      <a:pt x="2211" y="7383"/>
                    </a:lnTo>
                    <a:lnTo>
                      <a:pt x="2252" y="7344"/>
                    </a:lnTo>
                    <a:lnTo>
                      <a:pt x="2295" y="7377"/>
                    </a:lnTo>
                    <a:lnTo>
                      <a:pt x="2309" y="7419"/>
                    </a:lnTo>
                    <a:lnTo>
                      <a:pt x="2330" y="7439"/>
                    </a:lnTo>
                    <a:lnTo>
                      <a:pt x="2325" y="7377"/>
                    </a:lnTo>
                    <a:lnTo>
                      <a:pt x="2302" y="7332"/>
                    </a:lnTo>
                    <a:lnTo>
                      <a:pt x="2316" y="7312"/>
                    </a:lnTo>
                    <a:lnTo>
                      <a:pt x="2315" y="7233"/>
                    </a:lnTo>
                    <a:lnTo>
                      <a:pt x="2326" y="7208"/>
                    </a:lnTo>
                    <a:lnTo>
                      <a:pt x="2311" y="7197"/>
                    </a:lnTo>
                    <a:lnTo>
                      <a:pt x="2310" y="7178"/>
                    </a:lnTo>
                    <a:lnTo>
                      <a:pt x="2316" y="7160"/>
                    </a:lnTo>
                    <a:lnTo>
                      <a:pt x="2310" y="7137"/>
                    </a:lnTo>
                    <a:lnTo>
                      <a:pt x="2316" y="7120"/>
                    </a:lnTo>
                    <a:lnTo>
                      <a:pt x="2291" y="7093"/>
                    </a:lnTo>
                    <a:lnTo>
                      <a:pt x="2254" y="7072"/>
                    </a:lnTo>
                    <a:lnTo>
                      <a:pt x="2203" y="7074"/>
                    </a:lnTo>
                    <a:lnTo>
                      <a:pt x="2190" y="7032"/>
                    </a:lnTo>
                    <a:lnTo>
                      <a:pt x="2202" y="6987"/>
                    </a:lnTo>
                    <a:lnTo>
                      <a:pt x="2202" y="6909"/>
                    </a:lnTo>
                    <a:lnTo>
                      <a:pt x="2215" y="6899"/>
                    </a:lnTo>
                    <a:lnTo>
                      <a:pt x="2207" y="6874"/>
                    </a:lnTo>
                    <a:lnTo>
                      <a:pt x="2209" y="6842"/>
                    </a:lnTo>
                    <a:lnTo>
                      <a:pt x="2222" y="6830"/>
                    </a:lnTo>
                    <a:lnTo>
                      <a:pt x="2205" y="6808"/>
                    </a:lnTo>
                    <a:lnTo>
                      <a:pt x="2205" y="6768"/>
                    </a:lnTo>
                    <a:lnTo>
                      <a:pt x="2179" y="6695"/>
                    </a:lnTo>
                    <a:lnTo>
                      <a:pt x="2130" y="6661"/>
                    </a:lnTo>
                    <a:lnTo>
                      <a:pt x="2046" y="6593"/>
                    </a:lnTo>
                    <a:lnTo>
                      <a:pt x="2045" y="6574"/>
                    </a:lnTo>
                    <a:lnTo>
                      <a:pt x="2083" y="6574"/>
                    </a:lnTo>
                    <a:lnTo>
                      <a:pt x="2153" y="6620"/>
                    </a:lnTo>
                    <a:lnTo>
                      <a:pt x="2195" y="6619"/>
                    </a:lnTo>
                    <a:lnTo>
                      <a:pt x="2221" y="6605"/>
                    </a:lnTo>
                    <a:lnTo>
                      <a:pt x="2285" y="6600"/>
                    </a:lnTo>
                    <a:lnTo>
                      <a:pt x="2377" y="6609"/>
                    </a:lnTo>
                    <a:lnTo>
                      <a:pt x="2420" y="6636"/>
                    </a:lnTo>
                    <a:lnTo>
                      <a:pt x="2419" y="6668"/>
                    </a:lnTo>
                    <a:lnTo>
                      <a:pt x="2455" y="6710"/>
                    </a:lnTo>
                    <a:lnTo>
                      <a:pt x="2494" y="6715"/>
                    </a:lnTo>
                    <a:lnTo>
                      <a:pt x="2500" y="6743"/>
                    </a:lnTo>
                    <a:lnTo>
                      <a:pt x="2547" y="6803"/>
                    </a:lnTo>
                    <a:lnTo>
                      <a:pt x="2541" y="6829"/>
                    </a:lnTo>
                    <a:lnTo>
                      <a:pt x="2480" y="6828"/>
                    </a:lnTo>
                    <a:lnTo>
                      <a:pt x="2465" y="6851"/>
                    </a:lnTo>
                    <a:lnTo>
                      <a:pt x="2412" y="6853"/>
                    </a:lnTo>
                    <a:lnTo>
                      <a:pt x="2395" y="6870"/>
                    </a:lnTo>
                    <a:lnTo>
                      <a:pt x="2400" y="6890"/>
                    </a:lnTo>
                    <a:lnTo>
                      <a:pt x="2386" y="6914"/>
                    </a:lnTo>
                    <a:lnTo>
                      <a:pt x="2367" y="6904"/>
                    </a:lnTo>
                    <a:lnTo>
                      <a:pt x="2359" y="6924"/>
                    </a:lnTo>
                    <a:lnTo>
                      <a:pt x="2356" y="6974"/>
                    </a:lnTo>
                    <a:lnTo>
                      <a:pt x="2381" y="6987"/>
                    </a:lnTo>
                    <a:lnTo>
                      <a:pt x="2452" y="7047"/>
                    </a:lnTo>
                    <a:lnTo>
                      <a:pt x="2520" y="7136"/>
                    </a:lnTo>
                    <a:lnTo>
                      <a:pt x="2551" y="7136"/>
                    </a:lnTo>
                    <a:lnTo>
                      <a:pt x="2597" y="7104"/>
                    </a:lnTo>
                    <a:lnTo>
                      <a:pt x="2617" y="7142"/>
                    </a:lnTo>
                    <a:lnTo>
                      <a:pt x="2634" y="7120"/>
                    </a:lnTo>
                    <a:lnTo>
                      <a:pt x="2669" y="7120"/>
                    </a:lnTo>
                    <a:lnTo>
                      <a:pt x="2679" y="7103"/>
                    </a:lnTo>
                    <a:lnTo>
                      <a:pt x="2739" y="7075"/>
                    </a:lnTo>
                    <a:lnTo>
                      <a:pt x="2751" y="7039"/>
                    </a:lnTo>
                    <a:lnTo>
                      <a:pt x="2735" y="6987"/>
                    </a:lnTo>
                    <a:lnTo>
                      <a:pt x="2757" y="6948"/>
                    </a:lnTo>
                    <a:lnTo>
                      <a:pt x="2756" y="6917"/>
                    </a:lnTo>
                    <a:lnTo>
                      <a:pt x="2730" y="6885"/>
                    </a:lnTo>
                    <a:lnTo>
                      <a:pt x="2749" y="6872"/>
                    </a:lnTo>
                    <a:lnTo>
                      <a:pt x="2840" y="6860"/>
                    </a:lnTo>
                    <a:lnTo>
                      <a:pt x="2854" y="6840"/>
                    </a:lnTo>
                    <a:lnTo>
                      <a:pt x="2910" y="6862"/>
                    </a:lnTo>
                    <a:lnTo>
                      <a:pt x="2903" y="6835"/>
                    </a:lnTo>
                    <a:lnTo>
                      <a:pt x="2858" y="6802"/>
                    </a:lnTo>
                    <a:lnTo>
                      <a:pt x="2843" y="6768"/>
                    </a:lnTo>
                    <a:lnTo>
                      <a:pt x="2860" y="6768"/>
                    </a:lnTo>
                    <a:lnTo>
                      <a:pt x="2885" y="6793"/>
                    </a:lnTo>
                    <a:lnTo>
                      <a:pt x="2914" y="6778"/>
                    </a:lnTo>
                    <a:lnTo>
                      <a:pt x="2978" y="6700"/>
                    </a:lnTo>
                    <a:lnTo>
                      <a:pt x="2997" y="6694"/>
                    </a:lnTo>
                    <a:lnTo>
                      <a:pt x="3067" y="6609"/>
                    </a:lnTo>
                    <a:lnTo>
                      <a:pt x="3067" y="6590"/>
                    </a:lnTo>
                    <a:lnTo>
                      <a:pt x="3087" y="6579"/>
                    </a:lnTo>
                    <a:lnTo>
                      <a:pt x="3125" y="6585"/>
                    </a:lnTo>
                    <a:lnTo>
                      <a:pt x="3171" y="6564"/>
                    </a:lnTo>
                    <a:lnTo>
                      <a:pt x="3179" y="6542"/>
                    </a:lnTo>
                    <a:lnTo>
                      <a:pt x="3246" y="6522"/>
                    </a:lnTo>
                    <a:lnTo>
                      <a:pt x="3250" y="6547"/>
                    </a:lnTo>
                    <a:lnTo>
                      <a:pt x="3262" y="6548"/>
                    </a:lnTo>
                    <a:lnTo>
                      <a:pt x="3269" y="6575"/>
                    </a:lnTo>
                    <a:lnTo>
                      <a:pt x="3256" y="6595"/>
                    </a:lnTo>
                    <a:lnTo>
                      <a:pt x="3275" y="6608"/>
                    </a:lnTo>
                    <a:lnTo>
                      <a:pt x="3314" y="6569"/>
                    </a:lnTo>
                    <a:lnTo>
                      <a:pt x="3318" y="6544"/>
                    </a:lnTo>
                    <a:lnTo>
                      <a:pt x="3298" y="6535"/>
                    </a:lnTo>
                    <a:lnTo>
                      <a:pt x="3273" y="6509"/>
                    </a:lnTo>
                    <a:lnTo>
                      <a:pt x="3271" y="6494"/>
                    </a:lnTo>
                    <a:lnTo>
                      <a:pt x="3333" y="6431"/>
                    </a:lnTo>
                    <a:lnTo>
                      <a:pt x="3345" y="6431"/>
                    </a:lnTo>
                    <a:lnTo>
                      <a:pt x="3350" y="6453"/>
                    </a:lnTo>
                    <a:lnTo>
                      <a:pt x="3337" y="6460"/>
                    </a:lnTo>
                    <a:lnTo>
                      <a:pt x="3326" y="6475"/>
                    </a:lnTo>
                    <a:lnTo>
                      <a:pt x="3358" y="6510"/>
                    </a:lnTo>
                    <a:lnTo>
                      <a:pt x="3379" y="6504"/>
                    </a:lnTo>
                    <a:lnTo>
                      <a:pt x="3398" y="6480"/>
                    </a:lnTo>
                    <a:lnTo>
                      <a:pt x="3386" y="6459"/>
                    </a:lnTo>
                    <a:lnTo>
                      <a:pt x="3375" y="6427"/>
                    </a:lnTo>
                    <a:lnTo>
                      <a:pt x="3363" y="6412"/>
                    </a:lnTo>
                    <a:lnTo>
                      <a:pt x="3390" y="6390"/>
                    </a:lnTo>
                    <a:lnTo>
                      <a:pt x="3480" y="6351"/>
                    </a:lnTo>
                    <a:lnTo>
                      <a:pt x="3542" y="6342"/>
                    </a:lnTo>
                    <a:lnTo>
                      <a:pt x="3548" y="6355"/>
                    </a:lnTo>
                    <a:lnTo>
                      <a:pt x="3514" y="6373"/>
                    </a:lnTo>
                    <a:lnTo>
                      <a:pt x="3487" y="6375"/>
                    </a:lnTo>
                    <a:lnTo>
                      <a:pt x="3425" y="6405"/>
                    </a:lnTo>
                    <a:lnTo>
                      <a:pt x="3436" y="6421"/>
                    </a:lnTo>
                    <a:lnTo>
                      <a:pt x="3460" y="6426"/>
                    </a:lnTo>
                    <a:lnTo>
                      <a:pt x="3479" y="6416"/>
                    </a:lnTo>
                    <a:lnTo>
                      <a:pt x="3518" y="6453"/>
                    </a:lnTo>
                    <a:lnTo>
                      <a:pt x="3497" y="6464"/>
                    </a:lnTo>
                    <a:lnTo>
                      <a:pt x="3488" y="6479"/>
                    </a:lnTo>
                    <a:lnTo>
                      <a:pt x="3512" y="6515"/>
                    </a:lnTo>
                    <a:lnTo>
                      <a:pt x="3498" y="6539"/>
                    </a:lnTo>
                    <a:lnTo>
                      <a:pt x="3464" y="6540"/>
                    </a:lnTo>
                    <a:lnTo>
                      <a:pt x="3429" y="6574"/>
                    </a:lnTo>
                    <a:lnTo>
                      <a:pt x="3436" y="6602"/>
                    </a:lnTo>
                    <a:lnTo>
                      <a:pt x="3464" y="6607"/>
                    </a:lnTo>
                    <a:lnTo>
                      <a:pt x="3486" y="6601"/>
                    </a:lnTo>
                    <a:lnTo>
                      <a:pt x="3509" y="6602"/>
                    </a:lnTo>
                    <a:lnTo>
                      <a:pt x="3533" y="6585"/>
                    </a:lnTo>
                    <a:lnTo>
                      <a:pt x="3569" y="6600"/>
                    </a:lnTo>
                    <a:lnTo>
                      <a:pt x="3569" y="6640"/>
                    </a:lnTo>
                    <a:lnTo>
                      <a:pt x="3585" y="6598"/>
                    </a:lnTo>
                    <a:lnTo>
                      <a:pt x="3621" y="6557"/>
                    </a:lnTo>
                    <a:lnTo>
                      <a:pt x="3637" y="6555"/>
                    </a:lnTo>
                    <a:lnTo>
                      <a:pt x="3653" y="6577"/>
                    </a:lnTo>
                    <a:lnTo>
                      <a:pt x="3681" y="6598"/>
                    </a:lnTo>
                    <a:lnTo>
                      <a:pt x="3691" y="6584"/>
                    </a:lnTo>
                    <a:lnTo>
                      <a:pt x="3684" y="6564"/>
                    </a:lnTo>
                    <a:lnTo>
                      <a:pt x="3692" y="6542"/>
                    </a:lnTo>
                    <a:lnTo>
                      <a:pt x="3667" y="6525"/>
                    </a:lnTo>
                    <a:lnTo>
                      <a:pt x="3666" y="6509"/>
                    </a:lnTo>
                    <a:lnTo>
                      <a:pt x="3696" y="6478"/>
                    </a:lnTo>
                    <a:lnTo>
                      <a:pt x="3731" y="6471"/>
                    </a:lnTo>
                    <a:lnTo>
                      <a:pt x="3740" y="6454"/>
                    </a:lnTo>
                    <a:lnTo>
                      <a:pt x="3785" y="6425"/>
                    </a:lnTo>
                    <a:lnTo>
                      <a:pt x="3805" y="6441"/>
                    </a:lnTo>
                    <a:lnTo>
                      <a:pt x="3828" y="6442"/>
                    </a:lnTo>
                    <a:lnTo>
                      <a:pt x="3843" y="6433"/>
                    </a:lnTo>
                    <a:lnTo>
                      <a:pt x="3869" y="6444"/>
                    </a:lnTo>
                    <a:lnTo>
                      <a:pt x="3943" y="6444"/>
                    </a:lnTo>
                    <a:lnTo>
                      <a:pt x="3969" y="6424"/>
                    </a:lnTo>
                    <a:lnTo>
                      <a:pt x="3969" y="6401"/>
                    </a:lnTo>
                    <a:lnTo>
                      <a:pt x="3988" y="6382"/>
                    </a:lnTo>
                    <a:lnTo>
                      <a:pt x="4030" y="6378"/>
                    </a:lnTo>
                    <a:lnTo>
                      <a:pt x="4033" y="6359"/>
                    </a:lnTo>
                    <a:lnTo>
                      <a:pt x="4065" y="6332"/>
                    </a:lnTo>
                    <a:lnTo>
                      <a:pt x="4092" y="6325"/>
                    </a:lnTo>
                    <a:lnTo>
                      <a:pt x="4137" y="6281"/>
                    </a:lnTo>
                    <a:lnTo>
                      <a:pt x="4154" y="6280"/>
                    </a:lnTo>
                    <a:lnTo>
                      <a:pt x="4180" y="6267"/>
                    </a:lnTo>
                    <a:lnTo>
                      <a:pt x="4187" y="6278"/>
                    </a:lnTo>
                    <a:lnTo>
                      <a:pt x="4161" y="6308"/>
                    </a:lnTo>
                    <a:lnTo>
                      <a:pt x="4187" y="6318"/>
                    </a:lnTo>
                    <a:lnTo>
                      <a:pt x="4221" y="6352"/>
                    </a:lnTo>
                    <a:lnTo>
                      <a:pt x="4222" y="6371"/>
                    </a:lnTo>
                    <a:lnTo>
                      <a:pt x="4194" y="6396"/>
                    </a:lnTo>
                    <a:lnTo>
                      <a:pt x="4211" y="6430"/>
                    </a:lnTo>
                    <a:lnTo>
                      <a:pt x="4204" y="6457"/>
                    </a:lnTo>
                    <a:lnTo>
                      <a:pt x="4223" y="6482"/>
                    </a:lnTo>
                    <a:lnTo>
                      <a:pt x="4311" y="6486"/>
                    </a:lnTo>
                    <a:lnTo>
                      <a:pt x="4328" y="6466"/>
                    </a:lnTo>
                    <a:lnTo>
                      <a:pt x="4329" y="6446"/>
                    </a:lnTo>
                    <a:lnTo>
                      <a:pt x="4316" y="6433"/>
                    </a:lnTo>
                    <a:lnTo>
                      <a:pt x="4280" y="6390"/>
                    </a:lnTo>
                    <a:lnTo>
                      <a:pt x="4282" y="6371"/>
                    </a:lnTo>
                    <a:lnTo>
                      <a:pt x="4306" y="6351"/>
                    </a:lnTo>
                    <a:lnTo>
                      <a:pt x="4353" y="6372"/>
                    </a:lnTo>
                    <a:lnTo>
                      <a:pt x="4386" y="6350"/>
                    </a:lnTo>
                    <a:lnTo>
                      <a:pt x="4400" y="6294"/>
                    </a:lnTo>
                    <a:lnTo>
                      <a:pt x="4426" y="6290"/>
                    </a:lnTo>
                    <a:lnTo>
                      <a:pt x="4441" y="6305"/>
                    </a:lnTo>
                    <a:lnTo>
                      <a:pt x="4486" y="6313"/>
                    </a:lnTo>
                    <a:lnTo>
                      <a:pt x="4440" y="6262"/>
                    </a:lnTo>
                    <a:lnTo>
                      <a:pt x="4401" y="6251"/>
                    </a:lnTo>
                    <a:lnTo>
                      <a:pt x="4397" y="6221"/>
                    </a:lnTo>
                    <a:lnTo>
                      <a:pt x="4369" y="6165"/>
                    </a:lnTo>
                    <a:lnTo>
                      <a:pt x="4348" y="6162"/>
                    </a:lnTo>
                    <a:lnTo>
                      <a:pt x="4341" y="6192"/>
                    </a:lnTo>
                    <a:lnTo>
                      <a:pt x="4325" y="6164"/>
                    </a:lnTo>
                    <a:lnTo>
                      <a:pt x="4306" y="6101"/>
                    </a:lnTo>
                    <a:lnTo>
                      <a:pt x="4283" y="6089"/>
                    </a:lnTo>
                    <a:lnTo>
                      <a:pt x="4258" y="6050"/>
                    </a:lnTo>
                    <a:lnTo>
                      <a:pt x="4258" y="6036"/>
                    </a:lnTo>
                    <a:lnTo>
                      <a:pt x="4295" y="6022"/>
                    </a:lnTo>
                    <a:lnTo>
                      <a:pt x="4295" y="5994"/>
                    </a:lnTo>
                    <a:lnTo>
                      <a:pt x="4278" y="5957"/>
                    </a:lnTo>
                    <a:lnTo>
                      <a:pt x="4298" y="5939"/>
                    </a:lnTo>
                    <a:lnTo>
                      <a:pt x="4327" y="5945"/>
                    </a:lnTo>
                    <a:lnTo>
                      <a:pt x="4341" y="5937"/>
                    </a:lnTo>
                    <a:lnTo>
                      <a:pt x="4370" y="5956"/>
                    </a:lnTo>
                    <a:lnTo>
                      <a:pt x="4404" y="5951"/>
                    </a:lnTo>
                    <a:lnTo>
                      <a:pt x="4436" y="5961"/>
                    </a:lnTo>
                    <a:lnTo>
                      <a:pt x="4565" y="5944"/>
                    </a:lnTo>
                    <a:lnTo>
                      <a:pt x="4730" y="5952"/>
                    </a:lnTo>
                    <a:lnTo>
                      <a:pt x="4779" y="5986"/>
                    </a:lnTo>
                    <a:lnTo>
                      <a:pt x="4888" y="6026"/>
                    </a:lnTo>
                    <a:lnTo>
                      <a:pt x="4896" y="6050"/>
                    </a:lnTo>
                    <a:lnTo>
                      <a:pt x="4885" y="6067"/>
                    </a:lnTo>
                    <a:lnTo>
                      <a:pt x="4901" y="6105"/>
                    </a:lnTo>
                    <a:lnTo>
                      <a:pt x="4934" y="6077"/>
                    </a:lnTo>
                    <a:lnTo>
                      <a:pt x="4984" y="6059"/>
                    </a:lnTo>
                    <a:lnTo>
                      <a:pt x="5011" y="6085"/>
                    </a:lnTo>
                    <a:lnTo>
                      <a:pt x="5038" y="6087"/>
                    </a:lnTo>
                    <a:lnTo>
                      <a:pt x="5044" y="6120"/>
                    </a:lnTo>
                    <a:lnTo>
                      <a:pt x="5101" y="6127"/>
                    </a:lnTo>
                    <a:lnTo>
                      <a:pt x="5195" y="6181"/>
                    </a:lnTo>
                    <a:lnTo>
                      <a:pt x="5286" y="6190"/>
                    </a:lnTo>
                    <a:lnTo>
                      <a:pt x="5323" y="6220"/>
                    </a:lnTo>
                    <a:lnTo>
                      <a:pt x="5344" y="6267"/>
                    </a:lnTo>
                    <a:lnTo>
                      <a:pt x="5398" y="6278"/>
                    </a:lnTo>
                    <a:lnTo>
                      <a:pt x="5444" y="6313"/>
                    </a:lnTo>
                    <a:lnTo>
                      <a:pt x="5484" y="6389"/>
                    </a:lnTo>
                    <a:lnTo>
                      <a:pt x="5520" y="6396"/>
                    </a:lnTo>
                    <a:lnTo>
                      <a:pt x="5523" y="6375"/>
                    </a:lnTo>
                    <a:lnTo>
                      <a:pt x="5514" y="6326"/>
                    </a:lnTo>
                    <a:lnTo>
                      <a:pt x="5534" y="6325"/>
                    </a:lnTo>
                    <a:lnTo>
                      <a:pt x="5543" y="6307"/>
                    </a:lnTo>
                    <a:lnTo>
                      <a:pt x="5519" y="6271"/>
                    </a:lnTo>
                    <a:lnTo>
                      <a:pt x="5529" y="6248"/>
                    </a:lnTo>
                    <a:lnTo>
                      <a:pt x="5528" y="6156"/>
                    </a:lnTo>
                    <a:lnTo>
                      <a:pt x="5559" y="6131"/>
                    </a:lnTo>
                    <a:lnTo>
                      <a:pt x="5528" y="6134"/>
                    </a:lnTo>
                    <a:lnTo>
                      <a:pt x="5523" y="6120"/>
                    </a:lnTo>
                    <a:lnTo>
                      <a:pt x="5490" y="6120"/>
                    </a:lnTo>
                    <a:lnTo>
                      <a:pt x="5465" y="6136"/>
                    </a:lnTo>
                    <a:lnTo>
                      <a:pt x="5430" y="6126"/>
                    </a:lnTo>
                    <a:lnTo>
                      <a:pt x="5360" y="6044"/>
                    </a:lnTo>
                    <a:lnTo>
                      <a:pt x="5340" y="6040"/>
                    </a:lnTo>
                    <a:lnTo>
                      <a:pt x="5315" y="6007"/>
                    </a:lnTo>
                    <a:lnTo>
                      <a:pt x="5315" y="5946"/>
                    </a:lnTo>
                    <a:lnTo>
                      <a:pt x="5297" y="5930"/>
                    </a:lnTo>
                    <a:lnTo>
                      <a:pt x="5264" y="5975"/>
                    </a:lnTo>
                    <a:lnTo>
                      <a:pt x="5228" y="5950"/>
                    </a:lnTo>
                    <a:lnTo>
                      <a:pt x="5188" y="5949"/>
                    </a:lnTo>
                    <a:lnTo>
                      <a:pt x="5157" y="5928"/>
                    </a:lnTo>
                    <a:lnTo>
                      <a:pt x="5140" y="5955"/>
                    </a:lnTo>
                    <a:lnTo>
                      <a:pt x="5129" y="5897"/>
                    </a:lnTo>
                    <a:lnTo>
                      <a:pt x="5103" y="5874"/>
                    </a:lnTo>
                    <a:lnTo>
                      <a:pt x="5074" y="5800"/>
                    </a:lnTo>
                    <a:lnTo>
                      <a:pt x="5074" y="5774"/>
                    </a:lnTo>
                    <a:lnTo>
                      <a:pt x="5098" y="5792"/>
                    </a:lnTo>
                    <a:lnTo>
                      <a:pt x="5124" y="5767"/>
                    </a:lnTo>
                    <a:lnTo>
                      <a:pt x="5124" y="5728"/>
                    </a:lnTo>
                    <a:lnTo>
                      <a:pt x="5073" y="5691"/>
                    </a:lnTo>
                    <a:lnTo>
                      <a:pt x="5069" y="5648"/>
                    </a:lnTo>
                    <a:lnTo>
                      <a:pt x="5094" y="5616"/>
                    </a:lnTo>
                    <a:lnTo>
                      <a:pt x="5118" y="5622"/>
                    </a:lnTo>
                    <a:lnTo>
                      <a:pt x="5087" y="5595"/>
                    </a:lnTo>
                    <a:lnTo>
                      <a:pt x="5048" y="5591"/>
                    </a:lnTo>
                    <a:lnTo>
                      <a:pt x="5024" y="5530"/>
                    </a:lnTo>
                    <a:lnTo>
                      <a:pt x="5000" y="5507"/>
                    </a:lnTo>
                    <a:lnTo>
                      <a:pt x="4979" y="5522"/>
                    </a:lnTo>
                    <a:lnTo>
                      <a:pt x="4936" y="5482"/>
                    </a:lnTo>
                    <a:lnTo>
                      <a:pt x="4943" y="5426"/>
                    </a:lnTo>
                    <a:lnTo>
                      <a:pt x="4961" y="5396"/>
                    </a:lnTo>
                    <a:lnTo>
                      <a:pt x="4939" y="5362"/>
                    </a:lnTo>
                    <a:lnTo>
                      <a:pt x="4933" y="5333"/>
                    </a:lnTo>
                    <a:lnTo>
                      <a:pt x="4956" y="5318"/>
                    </a:lnTo>
                    <a:lnTo>
                      <a:pt x="5016" y="5225"/>
                    </a:lnTo>
                    <a:lnTo>
                      <a:pt x="5054" y="5199"/>
                    </a:lnTo>
                    <a:lnTo>
                      <a:pt x="5064" y="5178"/>
                    </a:lnTo>
                    <a:lnTo>
                      <a:pt x="5048" y="5136"/>
                    </a:lnTo>
                    <a:lnTo>
                      <a:pt x="5044" y="5103"/>
                    </a:lnTo>
                    <a:lnTo>
                      <a:pt x="5068" y="5061"/>
                    </a:lnTo>
                    <a:lnTo>
                      <a:pt x="5041" y="5021"/>
                    </a:lnTo>
                    <a:lnTo>
                      <a:pt x="5038" y="4968"/>
                    </a:lnTo>
                    <a:lnTo>
                      <a:pt x="5050" y="4942"/>
                    </a:lnTo>
                    <a:lnTo>
                      <a:pt x="5039" y="4916"/>
                    </a:lnTo>
                    <a:lnTo>
                      <a:pt x="5040" y="4876"/>
                    </a:lnTo>
                    <a:lnTo>
                      <a:pt x="5020" y="4854"/>
                    </a:lnTo>
                    <a:lnTo>
                      <a:pt x="5036" y="4792"/>
                    </a:lnTo>
                    <a:lnTo>
                      <a:pt x="5048" y="4778"/>
                    </a:lnTo>
                    <a:lnTo>
                      <a:pt x="5019" y="4739"/>
                    </a:lnTo>
                    <a:lnTo>
                      <a:pt x="5029" y="4682"/>
                    </a:lnTo>
                    <a:lnTo>
                      <a:pt x="5024" y="4610"/>
                    </a:lnTo>
                    <a:lnTo>
                      <a:pt x="5050" y="4603"/>
                    </a:lnTo>
                    <a:lnTo>
                      <a:pt x="5079" y="4617"/>
                    </a:lnTo>
                    <a:lnTo>
                      <a:pt x="5068" y="4632"/>
                    </a:lnTo>
                    <a:lnTo>
                      <a:pt x="5079" y="4647"/>
                    </a:lnTo>
                    <a:lnTo>
                      <a:pt x="5118" y="4629"/>
                    </a:lnTo>
                    <a:lnTo>
                      <a:pt x="5166" y="4628"/>
                    </a:lnTo>
                    <a:lnTo>
                      <a:pt x="5209" y="4607"/>
                    </a:lnTo>
                    <a:lnTo>
                      <a:pt x="5238" y="4608"/>
                    </a:lnTo>
                    <a:lnTo>
                      <a:pt x="5268" y="4622"/>
                    </a:lnTo>
                    <a:lnTo>
                      <a:pt x="5288" y="4605"/>
                    </a:lnTo>
                    <a:lnTo>
                      <a:pt x="5328" y="4607"/>
                    </a:lnTo>
                    <a:lnTo>
                      <a:pt x="5430" y="4648"/>
                    </a:lnTo>
                    <a:lnTo>
                      <a:pt x="5478" y="4649"/>
                    </a:lnTo>
                    <a:lnTo>
                      <a:pt x="5513" y="4657"/>
                    </a:lnTo>
                    <a:lnTo>
                      <a:pt x="5525" y="4688"/>
                    </a:lnTo>
                    <a:lnTo>
                      <a:pt x="5498" y="4699"/>
                    </a:lnTo>
                    <a:lnTo>
                      <a:pt x="5520" y="4738"/>
                    </a:lnTo>
                    <a:lnTo>
                      <a:pt x="5520" y="4779"/>
                    </a:lnTo>
                    <a:lnTo>
                      <a:pt x="5539" y="4799"/>
                    </a:lnTo>
                    <a:lnTo>
                      <a:pt x="5540" y="4860"/>
                    </a:lnTo>
                    <a:lnTo>
                      <a:pt x="5562" y="4913"/>
                    </a:lnTo>
                    <a:lnTo>
                      <a:pt x="5547" y="5007"/>
                    </a:lnTo>
                    <a:lnTo>
                      <a:pt x="5564" y="5033"/>
                    </a:lnTo>
                    <a:lnTo>
                      <a:pt x="5557" y="5057"/>
                    </a:lnTo>
                    <a:lnTo>
                      <a:pt x="5572" y="5086"/>
                    </a:lnTo>
                    <a:lnTo>
                      <a:pt x="5563" y="5118"/>
                    </a:lnTo>
                    <a:lnTo>
                      <a:pt x="5543" y="5129"/>
                    </a:lnTo>
                    <a:lnTo>
                      <a:pt x="5555" y="5169"/>
                    </a:lnTo>
                    <a:lnTo>
                      <a:pt x="5592" y="5203"/>
                    </a:lnTo>
                    <a:lnTo>
                      <a:pt x="5615" y="5247"/>
                    </a:lnTo>
                    <a:lnTo>
                      <a:pt x="5655" y="5258"/>
                    </a:lnTo>
                    <a:lnTo>
                      <a:pt x="5655" y="5268"/>
                    </a:lnTo>
                    <a:lnTo>
                      <a:pt x="5681" y="5257"/>
                    </a:lnTo>
                    <a:lnTo>
                      <a:pt x="5699" y="5272"/>
                    </a:lnTo>
                    <a:lnTo>
                      <a:pt x="5713" y="5336"/>
                    </a:lnTo>
                    <a:lnTo>
                      <a:pt x="5754" y="5365"/>
                    </a:lnTo>
                    <a:lnTo>
                      <a:pt x="5777" y="5400"/>
                    </a:lnTo>
                    <a:lnTo>
                      <a:pt x="5789" y="5505"/>
                    </a:lnTo>
                    <a:lnTo>
                      <a:pt x="5818" y="5535"/>
                    </a:lnTo>
                    <a:lnTo>
                      <a:pt x="5817" y="5558"/>
                    </a:lnTo>
                    <a:lnTo>
                      <a:pt x="5807" y="5582"/>
                    </a:lnTo>
                    <a:lnTo>
                      <a:pt x="5843" y="5622"/>
                    </a:lnTo>
                    <a:lnTo>
                      <a:pt x="5843" y="5675"/>
                    </a:lnTo>
                    <a:lnTo>
                      <a:pt x="5896" y="5752"/>
                    </a:lnTo>
                    <a:lnTo>
                      <a:pt x="5883" y="5797"/>
                    </a:lnTo>
                    <a:lnTo>
                      <a:pt x="5903" y="5835"/>
                    </a:lnTo>
                    <a:lnTo>
                      <a:pt x="5940" y="5857"/>
                    </a:lnTo>
                    <a:lnTo>
                      <a:pt x="5922" y="5886"/>
                    </a:lnTo>
                    <a:lnTo>
                      <a:pt x="5941" y="5905"/>
                    </a:lnTo>
                    <a:lnTo>
                      <a:pt x="5956" y="5977"/>
                    </a:lnTo>
                    <a:lnTo>
                      <a:pt x="6024" y="6065"/>
                    </a:lnTo>
                    <a:lnTo>
                      <a:pt x="6078" y="6084"/>
                    </a:lnTo>
                    <a:lnTo>
                      <a:pt x="6102" y="6112"/>
                    </a:lnTo>
                    <a:lnTo>
                      <a:pt x="6126" y="6117"/>
                    </a:lnTo>
                    <a:lnTo>
                      <a:pt x="6178" y="6167"/>
                    </a:lnTo>
                    <a:lnTo>
                      <a:pt x="6178" y="6195"/>
                    </a:lnTo>
                    <a:lnTo>
                      <a:pt x="6161" y="6189"/>
                    </a:lnTo>
                    <a:lnTo>
                      <a:pt x="6160" y="6226"/>
                    </a:lnTo>
                    <a:lnTo>
                      <a:pt x="6151" y="6272"/>
                    </a:lnTo>
                    <a:lnTo>
                      <a:pt x="6173" y="6337"/>
                    </a:lnTo>
                    <a:lnTo>
                      <a:pt x="6212" y="6376"/>
                    </a:lnTo>
                    <a:lnTo>
                      <a:pt x="6217" y="6429"/>
                    </a:lnTo>
                    <a:lnTo>
                      <a:pt x="6186" y="6456"/>
                    </a:lnTo>
                    <a:lnTo>
                      <a:pt x="6188" y="6473"/>
                    </a:lnTo>
                    <a:lnTo>
                      <a:pt x="6165" y="6501"/>
                    </a:lnTo>
                    <a:lnTo>
                      <a:pt x="6179" y="6521"/>
                    </a:lnTo>
                    <a:lnTo>
                      <a:pt x="6178" y="6595"/>
                    </a:lnTo>
                    <a:lnTo>
                      <a:pt x="6141" y="6614"/>
                    </a:lnTo>
                    <a:lnTo>
                      <a:pt x="6148" y="6629"/>
                    </a:lnTo>
                    <a:lnTo>
                      <a:pt x="6175" y="6622"/>
                    </a:lnTo>
                    <a:lnTo>
                      <a:pt x="6179" y="6641"/>
                    </a:lnTo>
                    <a:lnTo>
                      <a:pt x="6139" y="6665"/>
                    </a:lnTo>
                    <a:lnTo>
                      <a:pt x="6137" y="6736"/>
                    </a:lnTo>
                    <a:lnTo>
                      <a:pt x="6121" y="6758"/>
                    </a:lnTo>
                    <a:lnTo>
                      <a:pt x="6078" y="6738"/>
                    </a:lnTo>
                    <a:lnTo>
                      <a:pt x="6078" y="6760"/>
                    </a:lnTo>
                    <a:lnTo>
                      <a:pt x="6113" y="6799"/>
                    </a:lnTo>
                    <a:lnTo>
                      <a:pt x="6117" y="6825"/>
                    </a:lnTo>
                    <a:lnTo>
                      <a:pt x="6081" y="6842"/>
                    </a:lnTo>
                    <a:lnTo>
                      <a:pt x="6055" y="6875"/>
                    </a:lnTo>
                    <a:lnTo>
                      <a:pt x="5992" y="6879"/>
                    </a:lnTo>
                    <a:lnTo>
                      <a:pt x="5959" y="6853"/>
                    </a:lnTo>
                    <a:lnTo>
                      <a:pt x="6011" y="6824"/>
                    </a:lnTo>
                    <a:lnTo>
                      <a:pt x="6012" y="6798"/>
                    </a:lnTo>
                    <a:lnTo>
                      <a:pt x="5976" y="6798"/>
                    </a:lnTo>
                    <a:lnTo>
                      <a:pt x="5967" y="6820"/>
                    </a:lnTo>
                    <a:lnTo>
                      <a:pt x="5942" y="6823"/>
                    </a:lnTo>
                    <a:lnTo>
                      <a:pt x="5864" y="6779"/>
                    </a:lnTo>
                    <a:lnTo>
                      <a:pt x="5848" y="6800"/>
                    </a:lnTo>
                    <a:lnTo>
                      <a:pt x="5751" y="6814"/>
                    </a:lnTo>
                    <a:lnTo>
                      <a:pt x="5701" y="6818"/>
                    </a:lnTo>
                    <a:lnTo>
                      <a:pt x="5676" y="6863"/>
                    </a:lnTo>
                    <a:lnTo>
                      <a:pt x="5699" y="6867"/>
                    </a:lnTo>
                    <a:lnTo>
                      <a:pt x="5711" y="6879"/>
                    </a:lnTo>
                    <a:lnTo>
                      <a:pt x="5731" y="6848"/>
                    </a:lnTo>
                    <a:lnTo>
                      <a:pt x="5783" y="6837"/>
                    </a:lnTo>
                    <a:lnTo>
                      <a:pt x="5799" y="6870"/>
                    </a:lnTo>
                    <a:lnTo>
                      <a:pt x="5844" y="6913"/>
                    </a:lnTo>
                    <a:lnTo>
                      <a:pt x="5971" y="6934"/>
                    </a:lnTo>
                    <a:lnTo>
                      <a:pt x="6026" y="6949"/>
                    </a:lnTo>
                    <a:lnTo>
                      <a:pt x="6088" y="6939"/>
                    </a:lnTo>
                    <a:lnTo>
                      <a:pt x="6148" y="6938"/>
                    </a:lnTo>
                    <a:lnTo>
                      <a:pt x="6160" y="6956"/>
                    </a:lnTo>
                    <a:lnTo>
                      <a:pt x="6226" y="6970"/>
                    </a:lnTo>
                    <a:lnTo>
                      <a:pt x="6277" y="6940"/>
                    </a:lnTo>
                    <a:lnTo>
                      <a:pt x="6276" y="6907"/>
                    </a:lnTo>
                    <a:lnTo>
                      <a:pt x="6256" y="6883"/>
                    </a:lnTo>
                    <a:lnTo>
                      <a:pt x="6256" y="6839"/>
                    </a:lnTo>
                    <a:lnTo>
                      <a:pt x="6277" y="6810"/>
                    </a:lnTo>
                    <a:lnTo>
                      <a:pt x="6310" y="6794"/>
                    </a:lnTo>
                    <a:lnTo>
                      <a:pt x="6312" y="6769"/>
                    </a:lnTo>
                    <a:lnTo>
                      <a:pt x="6361" y="6721"/>
                    </a:lnTo>
                    <a:lnTo>
                      <a:pt x="6365" y="6690"/>
                    </a:lnTo>
                    <a:lnTo>
                      <a:pt x="6395" y="6610"/>
                    </a:lnTo>
                    <a:lnTo>
                      <a:pt x="6365" y="6560"/>
                    </a:lnTo>
                    <a:lnTo>
                      <a:pt x="6373" y="6503"/>
                    </a:lnTo>
                    <a:lnTo>
                      <a:pt x="6426" y="6410"/>
                    </a:lnTo>
                    <a:lnTo>
                      <a:pt x="6432" y="6379"/>
                    </a:lnTo>
                    <a:lnTo>
                      <a:pt x="6380" y="6253"/>
                    </a:lnTo>
                    <a:lnTo>
                      <a:pt x="6308" y="6211"/>
                    </a:lnTo>
                    <a:lnTo>
                      <a:pt x="6288" y="6181"/>
                    </a:lnTo>
                    <a:lnTo>
                      <a:pt x="6283" y="6084"/>
                    </a:lnTo>
                    <a:lnTo>
                      <a:pt x="6336" y="6042"/>
                    </a:lnTo>
                    <a:lnTo>
                      <a:pt x="6363" y="6002"/>
                    </a:lnTo>
                    <a:lnTo>
                      <a:pt x="6408" y="5995"/>
                    </a:lnTo>
                    <a:lnTo>
                      <a:pt x="6478" y="5928"/>
                    </a:lnTo>
                    <a:lnTo>
                      <a:pt x="6525" y="5926"/>
                    </a:lnTo>
                    <a:lnTo>
                      <a:pt x="6580" y="5979"/>
                    </a:lnTo>
                    <a:lnTo>
                      <a:pt x="6580" y="6025"/>
                    </a:lnTo>
                    <a:lnTo>
                      <a:pt x="6635" y="6052"/>
                    </a:lnTo>
                    <a:lnTo>
                      <a:pt x="6649" y="6079"/>
                    </a:lnTo>
                    <a:lnTo>
                      <a:pt x="6665" y="6079"/>
                    </a:lnTo>
                    <a:lnTo>
                      <a:pt x="6707" y="6131"/>
                    </a:lnTo>
                    <a:lnTo>
                      <a:pt x="6701" y="6173"/>
                    </a:lnTo>
                    <a:lnTo>
                      <a:pt x="6731" y="6192"/>
                    </a:lnTo>
                    <a:lnTo>
                      <a:pt x="6740" y="6231"/>
                    </a:lnTo>
                    <a:lnTo>
                      <a:pt x="6772" y="6271"/>
                    </a:lnTo>
                    <a:lnTo>
                      <a:pt x="6779" y="6314"/>
                    </a:lnTo>
                    <a:lnTo>
                      <a:pt x="6761" y="6330"/>
                    </a:lnTo>
                    <a:lnTo>
                      <a:pt x="6787" y="6369"/>
                    </a:lnTo>
                    <a:lnTo>
                      <a:pt x="6829" y="6371"/>
                    </a:lnTo>
                    <a:lnTo>
                      <a:pt x="6874" y="6404"/>
                    </a:lnTo>
                    <a:lnTo>
                      <a:pt x="6921" y="6393"/>
                    </a:lnTo>
                    <a:lnTo>
                      <a:pt x="6949" y="6384"/>
                    </a:lnTo>
                    <a:lnTo>
                      <a:pt x="7001" y="6379"/>
                    </a:lnTo>
                    <a:lnTo>
                      <a:pt x="7013" y="6359"/>
                    </a:lnTo>
                    <a:lnTo>
                      <a:pt x="7032" y="6348"/>
                    </a:lnTo>
                    <a:lnTo>
                      <a:pt x="7009" y="6339"/>
                    </a:lnTo>
                    <a:lnTo>
                      <a:pt x="6975" y="6348"/>
                    </a:lnTo>
                    <a:lnTo>
                      <a:pt x="6964" y="6321"/>
                    </a:lnTo>
                    <a:lnTo>
                      <a:pt x="6938" y="6365"/>
                    </a:lnTo>
                    <a:lnTo>
                      <a:pt x="6889" y="6365"/>
                    </a:lnTo>
                    <a:lnTo>
                      <a:pt x="6866" y="6335"/>
                    </a:lnTo>
                    <a:lnTo>
                      <a:pt x="6828" y="6336"/>
                    </a:lnTo>
                    <a:lnTo>
                      <a:pt x="6807" y="6305"/>
                    </a:lnTo>
                    <a:lnTo>
                      <a:pt x="6819" y="6276"/>
                    </a:lnTo>
                    <a:lnTo>
                      <a:pt x="6798" y="6264"/>
                    </a:lnTo>
                    <a:lnTo>
                      <a:pt x="6774" y="6214"/>
                    </a:lnTo>
                    <a:lnTo>
                      <a:pt x="6777" y="6157"/>
                    </a:lnTo>
                    <a:lnTo>
                      <a:pt x="6811" y="6149"/>
                    </a:lnTo>
                    <a:lnTo>
                      <a:pt x="6838" y="6125"/>
                    </a:lnTo>
                    <a:lnTo>
                      <a:pt x="6814" y="6105"/>
                    </a:lnTo>
                    <a:lnTo>
                      <a:pt x="6806" y="6079"/>
                    </a:lnTo>
                    <a:lnTo>
                      <a:pt x="6795" y="6071"/>
                    </a:lnTo>
                    <a:lnTo>
                      <a:pt x="6784" y="6045"/>
                    </a:lnTo>
                    <a:lnTo>
                      <a:pt x="6732" y="6015"/>
                    </a:lnTo>
                    <a:lnTo>
                      <a:pt x="6730" y="5987"/>
                    </a:lnTo>
                    <a:lnTo>
                      <a:pt x="6691" y="5936"/>
                    </a:lnTo>
                    <a:lnTo>
                      <a:pt x="6632" y="5937"/>
                    </a:lnTo>
                    <a:lnTo>
                      <a:pt x="6551" y="5904"/>
                    </a:lnTo>
                    <a:lnTo>
                      <a:pt x="6530" y="5865"/>
                    </a:lnTo>
                    <a:lnTo>
                      <a:pt x="6494" y="5877"/>
                    </a:lnTo>
                    <a:lnTo>
                      <a:pt x="6432" y="5841"/>
                    </a:lnTo>
                    <a:lnTo>
                      <a:pt x="6402" y="5852"/>
                    </a:lnTo>
                    <a:lnTo>
                      <a:pt x="6360" y="5839"/>
                    </a:lnTo>
                    <a:lnTo>
                      <a:pt x="6317" y="5881"/>
                    </a:lnTo>
                    <a:lnTo>
                      <a:pt x="6306" y="5928"/>
                    </a:lnTo>
                    <a:lnTo>
                      <a:pt x="6283" y="5947"/>
                    </a:lnTo>
                    <a:lnTo>
                      <a:pt x="6222" y="5928"/>
                    </a:lnTo>
                    <a:lnTo>
                      <a:pt x="6172" y="5959"/>
                    </a:lnTo>
                    <a:lnTo>
                      <a:pt x="6123" y="5945"/>
                    </a:lnTo>
                    <a:lnTo>
                      <a:pt x="6106" y="5921"/>
                    </a:lnTo>
                    <a:lnTo>
                      <a:pt x="6111" y="5877"/>
                    </a:lnTo>
                    <a:lnTo>
                      <a:pt x="6106" y="5841"/>
                    </a:lnTo>
                    <a:lnTo>
                      <a:pt x="6041" y="5774"/>
                    </a:lnTo>
                    <a:lnTo>
                      <a:pt x="6021" y="5734"/>
                    </a:lnTo>
                    <a:lnTo>
                      <a:pt x="6027" y="5657"/>
                    </a:lnTo>
                    <a:lnTo>
                      <a:pt x="5988" y="5597"/>
                    </a:lnTo>
                    <a:lnTo>
                      <a:pt x="5997" y="5553"/>
                    </a:lnTo>
                    <a:lnTo>
                      <a:pt x="6007" y="5442"/>
                    </a:lnTo>
                    <a:lnTo>
                      <a:pt x="5976" y="5372"/>
                    </a:lnTo>
                    <a:lnTo>
                      <a:pt x="5938" y="5332"/>
                    </a:lnTo>
                    <a:lnTo>
                      <a:pt x="5894" y="5332"/>
                    </a:lnTo>
                    <a:lnTo>
                      <a:pt x="5878" y="5284"/>
                    </a:lnTo>
                    <a:lnTo>
                      <a:pt x="5799" y="5217"/>
                    </a:lnTo>
                    <a:lnTo>
                      <a:pt x="5734" y="5181"/>
                    </a:lnTo>
                    <a:lnTo>
                      <a:pt x="5733" y="5138"/>
                    </a:lnTo>
                    <a:lnTo>
                      <a:pt x="5756" y="5072"/>
                    </a:lnTo>
                    <a:lnTo>
                      <a:pt x="5746" y="5019"/>
                    </a:lnTo>
                    <a:lnTo>
                      <a:pt x="5719" y="4994"/>
                    </a:lnTo>
                    <a:lnTo>
                      <a:pt x="5718" y="4976"/>
                    </a:lnTo>
                    <a:lnTo>
                      <a:pt x="5754" y="4939"/>
                    </a:lnTo>
                    <a:lnTo>
                      <a:pt x="5812" y="4873"/>
                    </a:lnTo>
                    <a:lnTo>
                      <a:pt x="5830" y="4798"/>
                    </a:lnTo>
                    <a:lnTo>
                      <a:pt x="5808" y="4706"/>
                    </a:lnTo>
                    <a:lnTo>
                      <a:pt x="5736" y="4568"/>
                    </a:lnTo>
                    <a:lnTo>
                      <a:pt x="5757" y="4554"/>
                    </a:lnTo>
                    <a:lnTo>
                      <a:pt x="5807" y="4589"/>
                    </a:lnTo>
                    <a:lnTo>
                      <a:pt x="5814" y="4634"/>
                    </a:lnTo>
                    <a:lnTo>
                      <a:pt x="5838" y="4642"/>
                    </a:lnTo>
                    <a:lnTo>
                      <a:pt x="5853" y="4659"/>
                    </a:lnTo>
                    <a:lnTo>
                      <a:pt x="5857" y="4714"/>
                    </a:lnTo>
                    <a:lnTo>
                      <a:pt x="5894" y="4750"/>
                    </a:lnTo>
                    <a:lnTo>
                      <a:pt x="5891" y="4825"/>
                    </a:lnTo>
                    <a:lnTo>
                      <a:pt x="5918" y="4872"/>
                    </a:lnTo>
                    <a:lnTo>
                      <a:pt x="5902" y="4914"/>
                    </a:lnTo>
                    <a:lnTo>
                      <a:pt x="5923" y="4952"/>
                    </a:lnTo>
                    <a:lnTo>
                      <a:pt x="5975" y="4997"/>
                    </a:lnTo>
                    <a:lnTo>
                      <a:pt x="5975" y="5026"/>
                    </a:lnTo>
                    <a:lnTo>
                      <a:pt x="6005" y="5051"/>
                    </a:lnTo>
                    <a:lnTo>
                      <a:pt x="6005" y="5074"/>
                    </a:lnTo>
                    <a:lnTo>
                      <a:pt x="5975" y="5096"/>
                    </a:lnTo>
                    <a:lnTo>
                      <a:pt x="5992" y="5123"/>
                    </a:lnTo>
                    <a:lnTo>
                      <a:pt x="6033" y="5115"/>
                    </a:lnTo>
                    <a:lnTo>
                      <a:pt x="6080" y="5144"/>
                    </a:lnTo>
                    <a:lnTo>
                      <a:pt x="6141" y="5144"/>
                    </a:lnTo>
                    <a:lnTo>
                      <a:pt x="6173" y="5131"/>
                    </a:lnTo>
                    <a:lnTo>
                      <a:pt x="6203" y="5152"/>
                    </a:lnTo>
                    <a:lnTo>
                      <a:pt x="6216" y="5179"/>
                    </a:lnTo>
                    <a:lnTo>
                      <a:pt x="6247" y="5142"/>
                    </a:lnTo>
                    <a:lnTo>
                      <a:pt x="6286" y="5138"/>
                    </a:lnTo>
                    <a:lnTo>
                      <a:pt x="6317" y="5122"/>
                    </a:lnTo>
                    <a:lnTo>
                      <a:pt x="6347" y="5129"/>
                    </a:lnTo>
                    <a:lnTo>
                      <a:pt x="6395" y="5181"/>
                    </a:lnTo>
                    <a:lnTo>
                      <a:pt x="6426" y="5185"/>
                    </a:lnTo>
                    <a:lnTo>
                      <a:pt x="6472" y="5211"/>
                    </a:lnTo>
                    <a:lnTo>
                      <a:pt x="6543" y="5199"/>
                    </a:lnTo>
                    <a:lnTo>
                      <a:pt x="6567" y="5167"/>
                    </a:lnTo>
                    <a:lnTo>
                      <a:pt x="6537" y="5187"/>
                    </a:lnTo>
                    <a:lnTo>
                      <a:pt x="6468" y="5181"/>
                    </a:lnTo>
                    <a:lnTo>
                      <a:pt x="6459" y="5147"/>
                    </a:lnTo>
                    <a:lnTo>
                      <a:pt x="6437" y="5139"/>
                    </a:lnTo>
                    <a:lnTo>
                      <a:pt x="6417" y="5089"/>
                    </a:lnTo>
                    <a:lnTo>
                      <a:pt x="6360" y="5089"/>
                    </a:lnTo>
                    <a:lnTo>
                      <a:pt x="6352" y="5062"/>
                    </a:lnTo>
                    <a:lnTo>
                      <a:pt x="6337" y="5059"/>
                    </a:lnTo>
                    <a:lnTo>
                      <a:pt x="6316" y="5083"/>
                    </a:lnTo>
                    <a:lnTo>
                      <a:pt x="6232" y="5076"/>
                    </a:lnTo>
                    <a:lnTo>
                      <a:pt x="6200" y="5051"/>
                    </a:lnTo>
                    <a:lnTo>
                      <a:pt x="6143" y="5047"/>
                    </a:lnTo>
                    <a:lnTo>
                      <a:pt x="6083" y="4994"/>
                    </a:lnTo>
                    <a:lnTo>
                      <a:pt x="6071" y="4952"/>
                    </a:lnTo>
                    <a:lnTo>
                      <a:pt x="6050" y="4949"/>
                    </a:lnTo>
                    <a:lnTo>
                      <a:pt x="5998" y="4872"/>
                    </a:lnTo>
                    <a:lnTo>
                      <a:pt x="6023" y="4863"/>
                    </a:lnTo>
                    <a:lnTo>
                      <a:pt x="6038" y="4843"/>
                    </a:lnTo>
                    <a:lnTo>
                      <a:pt x="6086" y="4808"/>
                    </a:lnTo>
                    <a:lnTo>
                      <a:pt x="6112" y="4808"/>
                    </a:lnTo>
                    <a:lnTo>
                      <a:pt x="6158" y="4863"/>
                    </a:lnTo>
                    <a:lnTo>
                      <a:pt x="6236" y="4894"/>
                    </a:lnTo>
                    <a:lnTo>
                      <a:pt x="6285" y="4884"/>
                    </a:lnTo>
                    <a:lnTo>
                      <a:pt x="6322" y="4816"/>
                    </a:lnTo>
                    <a:lnTo>
                      <a:pt x="6291" y="4754"/>
                    </a:lnTo>
                    <a:lnTo>
                      <a:pt x="6227" y="4738"/>
                    </a:lnTo>
                    <a:lnTo>
                      <a:pt x="6171" y="4774"/>
                    </a:lnTo>
                    <a:lnTo>
                      <a:pt x="6148" y="4750"/>
                    </a:lnTo>
                    <a:lnTo>
                      <a:pt x="6157" y="4729"/>
                    </a:lnTo>
                    <a:lnTo>
                      <a:pt x="6175" y="4741"/>
                    </a:lnTo>
                    <a:lnTo>
                      <a:pt x="6193" y="4728"/>
                    </a:lnTo>
                    <a:lnTo>
                      <a:pt x="6197" y="4689"/>
                    </a:lnTo>
                    <a:lnTo>
                      <a:pt x="6238" y="4624"/>
                    </a:lnTo>
                    <a:lnTo>
                      <a:pt x="6277" y="4600"/>
                    </a:lnTo>
                    <a:lnTo>
                      <a:pt x="6311" y="4617"/>
                    </a:lnTo>
                    <a:lnTo>
                      <a:pt x="6431" y="4614"/>
                    </a:lnTo>
                    <a:lnTo>
                      <a:pt x="6472" y="4658"/>
                    </a:lnTo>
                    <a:lnTo>
                      <a:pt x="6515" y="4687"/>
                    </a:lnTo>
                    <a:lnTo>
                      <a:pt x="6614" y="4698"/>
                    </a:lnTo>
                    <a:lnTo>
                      <a:pt x="6622" y="4732"/>
                    </a:lnTo>
                    <a:lnTo>
                      <a:pt x="6661" y="4753"/>
                    </a:lnTo>
                    <a:lnTo>
                      <a:pt x="6732" y="4825"/>
                    </a:lnTo>
                    <a:lnTo>
                      <a:pt x="6781" y="4828"/>
                    </a:lnTo>
                    <a:lnTo>
                      <a:pt x="6871" y="4814"/>
                    </a:lnTo>
                    <a:lnTo>
                      <a:pt x="6944" y="4771"/>
                    </a:lnTo>
                    <a:lnTo>
                      <a:pt x="6970" y="4797"/>
                    </a:lnTo>
                    <a:lnTo>
                      <a:pt x="6984" y="4793"/>
                    </a:lnTo>
                    <a:lnTo>
                      <a:pt x="7024" y="4797"/>
                    </a:lnTo>
                    <a:lnTo>
                      <a:pt x="7015" y="4857"/>
                    </a:lnTo>
                    <a:lnTo>
                      <a:pt x="7021" y="4891"/>
                    </a:lnTo>
                    <a:lnTo>
                      <a:pt x="7020" y="4917"/>
                    </a:lnTo>
                    <a:lnTo>
                      <a:pt x="6970" y="4947"/>
                    </a:lnTo>
                    <a:lnTo>
                      <a:pt x="6969" y="4992"/>
                    </a:lnTo>
                    <a:lnTo>
                      <a:pt x="6991" y="5031"/>
                    </a:lnTo>
                    <a:lnTo>
                      <a:pt x="6992" y="5088"/>
                    </a:lnTo>
                    <a:lnTo>
                      <a:pt x="7048" y="5132"/>
                    </a:lnTo>
                    <a:lnTo>
                      <a:pt x="7051" y="5171"/>
                    </a:lnTo>
                    <a:lnTo>
                      <a:pt x="7029" y="5201"/>
                    </a:lnTo>
                    <a:lnTo>
                      <a:pt x="7044" y="5308"/>
                    </a:lnTo>
                    <a:lnTo>
                      <a:pt x="7066" y="5306"/>
                    </a:lnTo>
                    <a:lnTo>
                      <a:pt x="7076" y="5271"/>
                    </a:lnTo>
                    <a:lnTo>
                      <a:pt x="7066" y="5247"/>
                    </a:lnTo>
                    <a:lnTo>
                      <a:pt x="7086" y="5221"/>
                    </a:lnTo>
                    <a:lnTo>
                      <a:pt x="7081" y="5178"/>
                    </a:lnTo>
                    <a:lnTo>
                      <a:pt x="7108" y="5168"/>
                    </a:lnTo>
                    <a:lnTo>
                      <a:pt x="7126" y="5113"/>
                    </a:lnTo>
                    <a:lnTo>
                      <a:pt x="7154" y="5133"/>
                    </a:lnTo>
                    <a:lnTo>
                      <a:pt x="7175" y="5193"/>
                    </a:lnTo>
                    <a:lnTo>
                      <a:pt x="7180" y="5273"/>
                    </a:lnTo>
                    <a:lnTo>
                      <a:pt x="7189" y="5301"/>
                    </a:lnTo>
                    <a:lnTo>
                      <a:pt x="7165" y="5316"/>
                    </a:lnTo>
                    <a:lnTo>
                      <a:pt x="7165" y="5356"/>
                    </a:lnTo>
                    <a:lnTo>
                      <a:pt x="7150" y="5368"/>
                    </a:lnTo>
                    <a:lnTo>
                      <a:pt x="7212" y="5409"/>
                    </a:lnTo>
                    <a:lnTo>
                      <a:pt x="7267" y="5406"/>
                    </a:lnTo>
                    <a:lnTo>
                      <a:pt x="7319" y="5420"/>
                    </a:lnTo>
                    <a:lnTo>
                      <a:pt x="7352" y="5463"/>
                    </a:lnTo>
                    <a:lnTo>
                      <a:pt x="7349" y="5500"/>
                    </a:lnTo>
                    <a:lnTo>
                      <a:pt x="7387" y="5528"/>
                    </a:lnTo>
                    <a:lnTo>
                      <a:pt x="7457" y="5530"/>
                    </a:lnTo>
                    <a:lnTo>
                      <a:pt x="7525" y="5601"/>
                    </a:lnTo>
                    <a:lnTo>
                      <a:pt x="7519" y="5576"/>
                    </a:lnTo>
                    <a:lnTo>
                      <a:pt x="7520" y="5528"/>
                    </a:lnTo>
                    <a:lnTo>
                      <a:pt x="7572" y="5473"/>
                    </a:lnTo>
                    <a:lnTo>
                      <a:pt x="7609" y="5472"/>
                    </a:lnTo>
                    <a:lnTo>
                      <a:pt x="7683" y="5531"/>
                    </a:lnTo>
                    <a:lnTo>
                      <a:pt x="7735" y="5531"/>
                    </a:lnTo>
                    <a:lnTo>
                      <a:pt x="7762" y="5565"/>
                    </a:lnTo>
                    <a:lnTo>
                      <a:pt x="7779" y="5627"/>
                    </a:lnTo>
                    <a:lnTo>
                      <a:pt x="7772" y="5560"/>
                    </a:lnTo>
                    <a:lnTo>
                      <a:pt x="7751" y="5515"/>
                    </a:lnTo>
                    <a:lnTo>
                      <a:pt x="7719" y="5513"/>
                    </a:lnTo>
                    <a:lnTo>
                      <a:pt x="7673" y="5497"/>
                    </a:lnTo>
                    <a:lnTo>
                      <a:pt x="7608" y="5454"/>
                    </a:lnTo>
                    <a:lnTo>
                      <a:pt x="7553" y="5465"/>
                    </a:lnTo>
                    <a:lnTo>
                      <a:pt x="7497" y="5508"/>
                    </a:lnTo>
                    <a:lnTo>
                      <a:pt x="7470" y="5500"/>
                    </a:lnTo>
                    <a:lnTo>
                      <a:pt x="7464" y="5506"/>
                    </a:lnTo>
                    <a:lnTo>
                      <a:pt x="7405" y="5481"/>
                    </a:lnTo>
                    <a:lnTo>
                      <a:pt x="7342" y="5413"/>
                    </a:lnTo>
                    <a:lnTo>
                      <a:pt x="7308" y="5388"/>
                    </a:lnTo>
                    <a:lnTo>
                      <a:pt x="7250" y="5383"/>
                    </a:lnTo>
                    <a:lnTo>
                      <a:pt x="7218" y="5332"/>
                    </a:lnTo>
                    <a:lnTo>
                      <a:pt x="7244" y="5343"/>
                    </a:lnTo>
                    <a:lnTo>
                      <a:pt x="7265" y="5339"/>
                    </a:lnTo>
                    <a:lnTo>
                      <a:pt x="7304" y="5264"/>
                    </a:lnTo>
                    <a:lnTo>
                      <a:pt x="7291" y="5229"/>
                    </a:lnTo>
                    <a:lnTo>
                      <a:pt x="7244" y="5187"/>
                    </a:lnTo>
                    <a:lnTo>
                      <a:pt x="7224" y="5111"/>
                    </a:lnTo>
                    <a:lnTo>
                      <a:pt x="7169" y="5032"/>
                    </a:lnTo>
                    <a:lnTo>
                      <a:pt x="7135" y="5009"/>
                    </a:lnTo>
                    <a:lnTo>
                      <a:pt x="7098" y="4962"/>
                    </a:lnTo>
                    <a:lnTo>
                      <a:pt x="7108" y="4922"/>
                    </a:lnTo>
                    <a:lnTo>
                      <a:pt x="7095" y="4886"/>
                    </a:lnTo>
                    <a:lnTo>
                      <a:pt x="7086" y="4798"/>
                    </a:lnTo>
                    <a:lnTo>
                      <a:pt x="7051" y="4757"/>
                    </a:lnTo>
                    <a:lnTo>
                      <a:pt x="7029" y="4757"/>
                    </a:lnTo>
                    <a:lnTo>
                      <a:pt x="6969" y="4718"/>
                    </a:lnTo>
                    <a:lnTo>
                      <a:pt x="6880" y="4715"/>
                    </a:lnTo>
                    <a:lnTo>
                      <a:pt x="6852" y="4667"/>
                    </a:lnTo>
                    <a:lnTo>
                      <a:pt x="6800" y="4640"/>
                    </a:lnTo>
                    <a:lnTo>
                      <a:pt x="6801" y="4596"/>
                    </a:lnTo>
                    <a:lnTo>
                      <a:pt x="6786" y="4568"/>
                    </a:lnTo>
                    <a:lnTo>
                      <a:pt x="6786" y="4542"/>
                    </a:lnTo>
                    <a:lnTo>
                      <a:pt x="6745" y="4568"/>
                    </a:lnTo>
                    <a:lnTo>
                      <a:pt x="6627" y="4562"/>
                    </a:lnTo>
                    <a:lnTo>
                      <a:pt x="6587" y="4566"/>
                    </a:lnTo>
                    <a:lnTo>
                      <a:pt x="6537" y="4534"/>
                    </a:lnTo>
                    <a:lnTo>
                      <a:pt x="6531" y="4487"/>
                    </a:lnTo>
                    <a:lnTo>
                      <a:pt x="6516" y="4487"/>
                    </a:lnTo>
                    <a:lnTo>
                      <a:pt x="6501" y="4459"/>
                    </a:lnTo>
                    <a:lnTo>
                      <a:pt x="6506" y="4398"/>
                    </a:lnTo>
                    <a:lnTo>
                      <a:pt x="6461" y="4320"/>
                    </a:lnTo>
                    <a:lnTo>
                      <a:pt x="6401" y="4284"/>
                    </a:lnTo>
                    <a:lnTo>
                      <a:pt x="6414" y="4258"/>
                    </a:lnTo>
                    <a:lnTo>
                      <a:pt x="6406" y="4238"/>
                    </a:lnTo>
                    <a:lnTo>
                      <a:pt x="6378" y="4236"/>
                    </a:lnTo>
                    <a:lnTo>
                      <a:pt x="6358" y="4214"/>
                    </a:lnTo>
                    <a:lnTo>
                      <a:pt x="6368" y="4179"/>
                    </a:lnTo>
                    <a:lnTo>
                      <a:pt x="6370" y="4141"/>
                    </a:lnTo>
                    <a:lnTo>
                      <a:pt x="6330" y="4110"/>
                    </a:lnTo>
                    <a:lnTo>
                      <a:pt x="6356" y="4090"/>
                    </a:lnTo>
                    <a:lnTo>
                      <a:pt x="6403" y="4089"/>
                    </a:lnTo>
                    <a:lnTo>
                      <a:pt x="6446" y="4045"/>
                    </a:lnTo>
                    <a:lnTo>
                      <a:pt x="6487" y="4045"/>
                    </a:lnTo>
                    <a:lnTo>
                      <a:pt x="6581" y="4025"/>
                    </a:lnTo>
                    <a:lnTo>
                      <a:pt x="6711" y="3977"/>
                    </a:lnTo>
                    <a:lnTo>
                      <a:pt x="6760" y="3934"/>
                    </a:lnTo>
                    <a:lnTo>
                      <a:pt x="6801" y="3925"/>
                    </a:lnTo>
                    <a:lnTo>
                      <a:pt x="6835" y="3938"/>
                    </a:lnTo>
                    <a:lnTo>
                      <a:pt x="6877" y="3921"/>
                    </a:lnTo>
                    <a:lnTo>
                      <a:pt x="6895" y="3880"/>
                    </a:lnTo>
                    <a:lnTo>
                      <a:pt x="6957" y="3856"/>
                    </a:lnTo>
                    <a:lnTo>
                      <a:pt x="7076" y="3806"/>
                    </a:lnTo>
                    <a:lnTo>
                      <a:pt x="7088" y="3820"/>
                    </a:lnTo>
                    <a:lnTo>
                      <a:pt x="7069" y="3856"/>
                    </a:lnTo>
                    <a:lnTo>
                      <a:pt x="7073" y="3882"/>
                    </a:lnTo>
                    <a:lnTo>
                      <a:pt x="7046" y="3900"/>
                    </a:lnTo>
                    <a:lnTo>
                      <a:pt x="7014" y="3970"/>
                    </a:lnTo>
                    <a:lnTo>
                      <a:pt x="7015" y="4008"/>
                    </a:lnTo>
                    <a:lnTo>
                      <a:pt x="7086" y="4065"/>
                    </a:lnTo>
                    <a:lnTo>
                      <a:pt x="7150" y="4064"/>
                    </a:lnTo>
                    <a:lnTo>
                      <a:pt x="7113" y="4046"/>
                    </a:lnTo>
                    <a:lnTo>
                      <a:pt x="7053" y="3988"/>
                    </a:lnTo>
                    <a:lnTo>
                      <a:pt x="7051" y="3964"/>
                    </a:lnTo>
                    <a:lnTo>
                      <a:pt x="7079" y="3926"/>
                    </a:lnTo>
                    <a:lnTo>
                      <a:pt x="7148" y="3885"/>
                    </a:lnTo>
                    <a:lnTo>
                      <a:pt x="7172" y="3823"/>
                    </a:lnTo>
                    <a:lnTo>
                      <a:pt x="7148" y="3774"/>
                    </a:lnTo>
                    <a:lnTo>
                      <a:pt x="7106" y="3774"/>
                    </a:lnTo>
                    <a:lnTo>
                      <a:pt x="7056" y="3740"/>
                    </a:lnTo>
                    <a:lnTo>
                      <a:pt x="7068" y="3710"/>
                    </a:lnTo>
                    <a:lnTo>
                      <a:pt x="7014" y="3707"/>
                    </a:lnTo>
                    <a:lnTo>
                      <a:pt x="6998" y="3729"/>
                    </a:lnTo>
                    <a:lnTo>
                      <a:pt x="6976" y="3711"/>
                    </a:lnTo>
                    <a:lnTo>
                      <a:pt x="6960" y="3665"/>
                    </a:lnTo>
                    <a:lnTo>
                      <a:pt x="6903" y="3667"/>
                    </a:lnTo>
                    <a:lnTo>
                      <a:pt x="6875" y="3679"/>
                    </a:lnTo>
                    <a:lnTo>
                      <a:pt x="6835" y="3631"/>
                    </a:lnTo>
                    <a:lnTo>
                      <a:pt x="6852" y="3620"/>
                    </a:lnTo>
                    <a:lnTo>
                      <a:pt x="6858" y="3592"/>
                    </a:lnTo>
                    <a:lnTo>
                      <a:pt x="6877" y="3582"/>
                    </a:lnTo>
                    <a:lnTo>
                      <a:pt x="6909" y="3612"/>
                    </a:lnTo>
                    <a:lnTo>
                      <a:pt x="6950" y="3611"/>
                    </a:lnTo>
                    <a:lnTo>
                      <a:pt x="6985" y="3592"/>
                    </a:lnTo>
                    <a:lnTo>
                      <a:pt x="6973" y="3571"/>
                    </a:lnTo>
                    <a:lnTo>
                      <a:pt x="6955" y="3581"/>
                    </a:lnTo>
                    <a:lnTo>
                      <a:pt x="6922" y="3590"/>
                    </a:lnTo>
                    <a:lnTo>
                      <a:pt x="6889" y="3564"/>
                    </a:lnTo>
                    <a:lnTo>
                      <a:pt x="6882" y="3531"/>
                    </a:lnTo>
                    <a:lnTo>
                      <a:pt x="6844" y="3526"/>
                    </a:lnTo>
                    <a:lnTo>
                      <a:pt x="6789" y="3510"/>
                    </a:lnTo>
                    <a:lnTo>
                      <a:pt x="6755" y="3525"/>
                    </a:lnTo>
                    <a:lnTo>
                      <a:pt x="6734" y="3490"/>
                    </a:lnTo>
                    <a:lnTo>
                      <a:pt x="6752" y="3468"/>
                    </a:lnTo>
                    <a:lnTo>
                      <a:pt x="6750" y="3437"/>
                    </a:lnTo>
                    <a:lnTo>
                      <a:pt x="6729" y="3416"/>
                    </a:lnTo>
                    <a:lnTo>
                      <a:pt x="6736" y="3404"/>
                    </a:lnTo>
                    <a:lnTo>
                      <a:pt x="6760" y="3409"/>
                    </a:lnTo>
                    <a:lnTo>
                      <a:pt x="6796" y="3459"/>
                    </a:lnTo>
                    <a:lnTo>
                      <a:pt x="6828" y="3450"/>
                    </a:lnTo>
                    <a:lnTo>
                      <a:pt x="6865" y="3503"/>
                    </a:lnTo>
                    <a:lnTo>
                      <a:pt x="6870" y="3471"/>
                    </a:lnTo>
                    <a:lnTo>
                      <a:pt x="6864" y="3446"/>
                    </a:lnTo>
                    <a:lnTo>
                      <a:pt x="6895" y="3424"/>
                    </a:lnTo>
                    <a:lnTo>
                      <a:pt x="6901" y="3356"/>
                    </a:lnTo>
                    <a:lnTo>
                      <a:pt x="6875" y="3335"/>
                    </a:lnTo>
                    <a:lnTo>
                      <a:pt x="6884" y="3322"/>
                    </a:lnTo>
                    <a:lnTo>
                      <a:pt x="6919" y="3328"/>
                    </a:lnTo>
                    <a:lnTo>
                      <a:pt x="6936" y="3302"/>
                    </a:lnTo>
                    <a:lnTo>
                      <a:pt x="6856" y="3283"/>
                    </a:lnTo>
                    <a:lnTo>
                      <a:pt x="6840" y="3306"/>
                    </a:lnTo>
                    <a:lnTo>
                      <a:pt x="6814" y="3305"/>
                    </a:lnTo>
                    <a:lnTo>
                      <a:pt x="6815" y="3271"/>
                    </a:lnTo>
                    <a:lnTo>
                      <a:pt x="6847" y="3245"/>
                    </a:lnTo>
                    <a:lnTo>
                      <a:pt x="6905" y="3242"/>
                    </a:lnTo>
                    <a:lnTo>
                      <a:pt x="6948" y="3227"/>
                    </a:lnTo>
                    <a:lnTo>
                      <a:pt x="6943" y="3196"/>
                    </a:lnTo>
                    <a:lnTo>
                      <a:pt x="6976" y="3159"/>
                    </a:lnTo>
                    <a:lnTo>
                      <a:pt x="6976" y="3126"/>
                    </a:lnTo>
                    <a:lnTo>
                      <a:pt x="6989" y="3113"/>
                    </a:lnTo>
                    <a:lnTo>
                      <a:pt x="6983" y="3097"/>
                    </a:lnTo>
                    <a:lnTo>
                      <a:pt x="7015" y="3050"/>
                    </a:lnTo>
                    <a:lnTo>
                      <a:pt x="7029" y="3050"/>
                    </a:lnTo>
                    <a:lnTo>
                      <a:pt x="7044" y="3073"/>
                    </a:lnTo>
                    <a:lnTo>
                      <a:pt x="7061" y="3065"/>
                    </a:lnTo>
                    <a:lnTo>
                      <a:pt x="7073" y="3033"/>
                    </a:lnTo>
                    <a:lnTo>
                      <a:pt x="7086" y="3032"/>
                    </a:lnTo>
                    <a:lnTo>
                      <a:pt x="7066" y="3002"/>
                    </a:lnTo>
                    <a:lnTo>
                      <a:pt x="7079" y="2982"/>
                    </a:lnTo>
                    <a:lnTo>
                      <a:pt x="7123" y="2968"/>
                    </a:lnTo>
                    <a:lnTo>
                      <a:pt x="7143" y="2960"/>
                    </a:lnTo>
                    <a:lnTo>
                      <a:pt x="7151" y="2928"/>
                    </a:lnTo>
                    <a:lnTo>
                      <a:pt x="7169" y="2925"/>
                    </a:lnTo>
                    <a:lnTo>
                      <a:pt x="7200" y="2937"/>
                    </a:lnTo>
                    <a:lnTo>
                      <a:pt x="7259" y="2925"/>
                    </a:lnTo>
                    <a:lnTo>
                      <a:pt x="7245" y="2903"/>
                    </a:lnTo>
                    <a:lnTo>
                      <a:pt x="7251" y="2877"/>
                    </a:lnTo>
                    <a:lnTo>
                      <a:pt x="7326" y="2865"/>
                    </a:lnTo>
                    <a:lnTo>
                      <a:pt x="7368" y="2841"/>
                    </a:lnTo>
                    <a:lnTo>
                      <a:pt x="7384" y="2804"/>
                    </a:lnTo>
                    <a:lnTo>
                      <a:pt x="7480" y="2764"/>
                    </a:lnTo>
                    <a:lnTo>
                      <a:pt x="7488" y="2731"/>
                    </a:lnTo>
                    <a:lnTo>
                      <a:pt x="7467" y="2725"/>
                    </a:lnTo>
                    <a:lnTo>
                      <a:pt x="7409" y="2761"/>
                    </a:lnTo>
                    <a:lnTo>
                      <a:pt x="7389" y="2742"/>
                    </a:lnTo>
                    <a:lnTo>
                      <a:pt x="7350" y="2781"/>
                    </a:lnTo>
                    <a:lnTo>
                      <a:pt x="7330" y="2760"/>
                    </a:lnTo>
                    <a:lnTo>
                      <a:pt x="7331" y="2685"/>
                    </a:lnTo>
                    <a:lnTo>
                      <a:pt x="7350" y="2672"/>
                    </a:lnTo>
                    <a:lnTo>
                      <a:pt x="7365" y="2641"/>
                    </a:lnTo>
                    <a:lnTo>
                      <a:pt x="7378" y="2646"/>
                    </a:lnTo>
                    <a:lnTo>
                      <a:pt x="7383" y="2663"/>
                    </a:lnTo>
                    <a:lnTo>
                      <a:pt x="7394" y="2669"/>
                    </a:lnTo>
                    <a:lnTo>
                      <a:pt x="7420" y="2643"/>
                    </a:lnTo>
                    <a:lnTo>
                      <a:pt x="7382" y="2607"/>
                    </a:lnTo>
                    <a:lnTo>
                      <a:pt x="7425" y="2601"/>
                    </a:lnTo>
                    <a:lnTo>
                      <a:pt x="7455" y="2621"/>
                    </a:lnTo>
                    <a:lnTo>
                      <a:pt x="7485" y="2627"/>
                    </a:lnTo>
                    <a:lnTo>
                      <a:pt x="7534" y="2591"/>
                    </a:lnTo>
                    <a:lnTo>
                      <a:pt x="7568" y="2602"/>
                    </a:lnTo>
                    <a:lnTo>
                      <a:pt x="7659" y="2569"/>
                    </a:lnTo>
                    <a:lnTo>
                      <a:pt x="7697" y="2576"/>
                    </a:lnTo>
                    <a:lnTo>
                      <a:pt x="7710" y="2603"/>
                    </a:lnTo>
                    <a:lnTo>
                      <a:pt x="7675" y="2683"/>
                    </a:lnTo>
                    <a:lnTo>
                      <a:pt x="7675" y="2704"/>
                    </a:lnTo>
                    <a:lnTo>
                      <a:pt x="7712" y="2731"/>
                    </a:lnTo>
                    <a:lnTo>
                      <a:pt x="7724" y="2681"/>
                    </a:lnTo>
                    <a:lnTo>
                      <a:pt x="7756" y="2629"/>
                    </a:lnTo>
                    <a:lnTo>
                      <a:pt x="7748" y="2597"/>
                    </a:lnTo>
                    <a:lnTo>
                      <a:pt x="7756" y="2583"/>
                    </a:lnTo>
                    <a:lnTo>
                      <a:pt x="7783" y="2615"/>
                    </a:lnTo>
                    <a:lnTo>
                      <a:pt x="7789" y="2668"/>
                    </a:lnTo>
                    <a:lnTo>
                      <a:pt x="7818" y="2668"/>
                    </a:lnTo>
                    <a:lnTo>
                      <a:pt x="7831" y="2631"/>
                    </a:lnTo>
                    <a:lnTo>
                      <a:pt x="7818" y="2594"/>
                    </a:lnTo>
                    <a:lnTo>
                      <a:pt x="7842" y="2574"/>
                    </a:lnTo>
                    <a:lnTo>
                      <a:pt x="7857" y="2578"/>
                    </a:lnTo>
                    <a:lnTo>
                      <a:pt x="7863" y="2615"/>
                    </a:lnTo>
                    <a:lnTo>
                      <a:pt x="7913" y="2577"/>
                    </a:lnTo>
                    <a:lnTo>
                      <a:pt x="7920" y="2557"/>
                    </a:lnTo>
                    <a:lnTo>
                      <a:pt x="7897" y="2528"/>
                    </a:lnTo>
                    <a:lnTo>
                      <a:pt x="7934" y="2529"/>
                    </a:lnTo>
                    <a:lnTo>
                      <a:pt x="7953" y="2509"/>
                    </a:lnTo>
                    <a:lnTo>
                      <a:pt x="7917" y="2496"/>
                    </a:lnTo>
                    <a:lnTo>
                      <a:pt x="7957" y="2458"/>
                    </a:lnTo>
                    <a:lnTo>
                      <a:pt x="8001" y="2456"/>
                    </a:lnTo>
                    <a:lnTo>
                      <a:pt x="8033" y="2437"/>
                    </a:lnTo>
                    <a:lnTo>
                      <a:pt x="8052" y="2444"/>
                    </a:lnTo>
                    <a:lnTo>
                      <a:pt x="8053" y="2466"/>
                    </a:lnTo>
                    <a:lnTo>
                      <a:pt x="8066" y="2475"/>
                    </a:lnTo>
                    <a:lnTo>
                      <a:pt x="8120" y="2479"/>
                    </a:lnTo>
                    <a:lnTo>
                      <a:pt x="8120" y="2528"/>
                    </a:lnTo>
                    <a:lnTo>
                      <a:pt x="8138" y="2549"/>
                    </a:lnTo>
                    <a:lnTo>
                      <a:pt x="8111" y="2628"/>
                    </a:lnTo>
                    <a:lnTo>
                      <a:pt x="8158" y="2604"/>
                    </a:lnTo>
                    <a:lnTo>
                      <a:pt x="8192" y="2533"/>
                    </a:lnTo>
                    <a:lnTo>
                      <a:pt x="8153" y="2463"/>
                    </a:lnTo>
                    <a:lnTo>
                      <a:pt x="8109" y="2437"/>
                    </a:lnTo>
                    <a:lnTo>
                      <a:pt x="8077" y="2391"/>
                    </a:lnTo>
                    <a:lnTo>
                      <a:pt x="8041" y="2414"/>
                    </a:lnTo>
                    <a:lnTo>
                      <a:pt x="8020" y="2399"/>
                    </a:lnTo>
                    <a:lnTo>
                      <a:pt x="7979" y="2407"/>
                    </a:lnTo>
                    <a:lnTo>
                      <a:pt x="7972" y="2378"/>
                    </a:lnTo>
                    <a:lnTo>
                      <a:pt x="7937" y="2367"/>
                    </a:lnTo>
                    <a:lnTo>
                      <a:pt x="7931" y="2353"/>
                    </a:lnTo>
                    <a:lnTo>
                      <a:pt x="7954" y="2327"/>
                    </a:lnTo>
                    <a:lnTo>
                      <a:pt x="8024" y="2328"/>
                    </a:lnTo>
                    <a:lnTo>
                      <a:pt x="8048" y="2302"/>
                    </a:lnTo>
                    <a:lnTo>
                      <a:pt x="8079" y="2302"/>
                    </a:lnTo>
                    <a:lnTo>
                      <a:pt x="8113" y="2309"/>
                    </a:lnTo>
                    <a:lnTo>
                      <a:pt x="8147" y="2295"/>
                    </a:lnTo>
                    <a:lnTo>
                      <a:pt x="8170" y="2311"/>
                    </a:lnTo>
                    <a:lnTo>
                      <a:pt x="8247" y="2278"/>
                    </a:lnTo>
                    <a:lnTo>
                      <a:pt x="8288" y="2299"/>
                    </a:lnTo>
                    <a:lnTo>
                      <a:pt x="8315" y="2295"/>
                    </a:lnTo>
                    <a:lnTo>
                      <a:pt x="8345" y="2302"/>
                    </a:lnTo>
                    <a:lnTo>
                      <a:pt x="8373" y="2281"/>
                    </a:lnTo>
                    <a:lnTo>
                      <a:pt x="8360" y="2260"/>
                    </a:lnTo>
                    <a:lnTo>
                      <a:pt x="8306" y="2257"/>
                    </a:lnTo>
                    <a:lnTo>
                      <a:pt x="8252" y="2234"/>
                    </a:lnTo>
                    <a:lnTo>
                      <a:pt x="8210" y="2252"/>
                    </a:lnTo>
                    <a:lnTo>
                      <a:pt x="8148" y="2246"/>
                    </a:lnTo>
                    <a:lnTo>
                      <a:pt x="8148" y="2220"/>
                    </a:lnTo>
                    <a:lnTo>
                      <a:pt x="8132" y="2179"/>
                    </a:lnTo>
                    <a:lnTo>
                      <a:pt x="8182" y="2147"/>
                    </a:lnTo>
                    <a:lnTo>
                      <a:pt x="8135" y="2135"/>
                    </a:lnTo>
                    <a:lnTo>
                      <a:pt x="8096" y="2085"/>
                    </a:lnTo>
                    <a:lnTo>
                      <a:pt x="8062" y="2088"/>
                    </a:lnTo>
                    <a:lnTo>
                      <a:pt x="8031" y="2047"/>
                    </a:lnTo>
                    <a:lnTo>
                      <a:pt x="8024" y="2005"/>
                    </a:lnTo>
                    <a:lnTo>
                      <a:pt x="8056" y="2005"/>
                    </a:lnTo>
                    <a:lnTo>
                      <a:pt x="8056" y="1965"/>
                    </a:lnTo>
                    <a:lnTo>
                      <a:pt x="8014" y="1928"/>
                    </a:lnTo>
                    <a:lnTo>
                      <a:pt x="8020" y="1769"/>
                    </a:lnTo>
                    <a:lnTo>
                      <a:pt x="8056" y="1726"/>
                    </a:lnTo>
                    <a:lnTo>
                      <a:pt x="8043" y="1685"/>
                    </a:lnTo>
                    <a:lnTo>
                      <a:pt x="8051" y="1629"/>
                    </a:lnTo>
                    <a:lnTo>
                      <a:pt x="8083" y="1596"/>
                    </a:lnTo>
                    <a:lnTo>
                      <a:pt x="8061" y="1561"/>
                    </a:lnTo>
                    <a:lnTo>
                      <a:pt x="8092" y="1552"/>
                    </a:lnTo>
                    <a:lnTo>
                      <a:pt x="8100" y="1524"/>
                    </a:lnTo>
                    <a:lnTo>
                      <a:pt x="8148" y="1482"/>
                    </a:lnTo>
                    <a:lnTo>
                      <a:pt x="8171" y="1484"/>
                    </a:lnTo>
                    <a:lnTo>
                      <a:pt x="8212" y="1531"/>
                    </a:lnTo>
                    <a:lnTo>
                      <a:pt x="8245" y="1499"/>
                    </a:lnTo>
                    <a:lnTo>
                      <a:pt x="8275" y="1498"/>
                    </a:lnTo>
                    <a:lnTo>
                      <a:pt x="8293" y="1546"/>
                    </a:lnTo>
                    <a:lnTo>
                      <a:pt x="8340" y="1555"/>
                    </a:lnTo>
                    <a:lnTo>
                      <a:pt x="8385" y="1516"/>
                    </a:lnTo>
                    <a:lnTo>
                      <a:pt x="8400" y="1521"/>
                    </a:lnTo>
                    <a:lnTo>
                      <a:pt x="8405" y="1570"/>
                    </a:lnTo>
                    <a:lnTo>
                      <a:pt x="8417" y="1585"/>
                    </a:lnTo>
                    <a:lnTo>
                      <a:pt x="8468" y="1599"/>
                    </a:lnTo>
                    <a:lnTo>
                      <a:pt x="8472" y="1613"/>
                    </a:lnTo>
                    <a:lnTo>
                      <a:pt x="8438" y="1634"/>
                    </a:lnTo>
                    <a:lnTo>
                      <a:pt x="8437" y="1649"/>
                    </a:lnTo>
                    <a:lnTo>
                      <a:pt x="8421" y="1679"/>
                    </a:lnTo>
                    <a:lnTo>
                      <a:pt x="8431" y="1715"/>
                    </a:lnTo>
                    <a:lnTo>
                      <a:pt x="8395" y="1771"/>
                    </a:lnTo>
                    <a:lnTo>
                      <a:pt x="8357" y="1779"/>
                    </a:lnTo>
                    <a:lnTo>
                      <a:pt x="8331" y="1824"/>
                    </a:lnTo>
                    <a:lnTo>
                      <a:pt x="8357" y="1832"/>
                    </a:lnTo>
                    <a:lnTo>
                      <a:pt x="8436" y="1800"/>
                    </a:lnTo>
                    <a:lnTo>
                      <a:pt x="8492" y="1718"/>
                    </a:lnTo>
                    <a:lnTo>
                      <a:pt x="8517" y="1723"/>
                    </a:lnTo>
                    <a:lnTo>
                      <a:pt x="8518" y="1748"/>
                    </a:lnTo>
                    <a:lnTo>
                      <a:pt x="8493" y="1783"/>
                    </a:lnTo>
                    <a:lnTo>
                      <a:pt x="8496" y="1808"/>
                    </a:lnTo>
                    <a:lnTo>
                      <a:pt x="8528" y="1808"/>
                    </a:lnTo>
                    <a:lnTo>
                      <a:pt x="8558" y="1762"/>
                    </a:lnTo>
                    <a:lnTo>
                      <a:pt x="8592" y="1744"/>
                    </a:lnTo>
                    <a:lnTo>
                      <a:pt x="8608" y="1759"/>
                    </a:lnTo>
                    <a:lnTo>
                      <a:pt x="8651" y="1755"/>
                    </a:lnTo>
                    <a:lnTo>
                      <a:pt x="8660" y="1716"/>
                    </a:lnTo>
                    <a:lnTo>
                      <a:pt x="8679" y="1714"/>
                    </a:lnTo>
                    <a:lnTo>
                      <a:pt x="8702" y="1729"/>
                    </a:lnTo>
                    <a:lnTo>
                      <a:pt x="8729" y="1714"/>
                    </a:lnTo>
                    <a:lnTo>
                      <a:pt x="8775" y="1759"/>
                    </a:lnTo>
                    <a:lnTo>
                      <a:pt x="8775" y="1793"/>
                    </a:lnTo>
                    <a:lnTo>
                      <a:pt x="8795" y="1845"/>
                    </a:lnTo>
                    <a:lnTo>
                      <a:pt x="8782" y="1865"/>
                    </a:lnTo>
                    <a:lnTo>
                      <a:pt x="8781" y="1898"/>
                    </a:lnTo>
                    <a:lnTo>
                      <a:pt x="8757" y="1947"/>
                    </a:lnTo>
                    <a:lnTo>
                      <a:pt x="8799" y="2015"/>
                    </a:lnTo>
                    <a:lnTo>
                      <a:pt x="8795" y="2054"/>
                    </a:lnTo>
                    <a:lnTo>
                      <a:pt x="8767" y="2065"/>
                    </a:lnTo>
                    <a:lnTo>
                      <a:pt x="8740" y="2088"/>
                    </a:lnTo>
                    <a:lnTo>
                      <a:pt x="8762" y="2093"/>
                    </a:lnTo>
                    <a:lnTo>
                      <a:pt x="8829" y="2078"/>
                    </a:lnTo>
                    <a:lnTo>
                      <a:pt x="8869" y="2038"/>
                    </a:lnTo>
                    <a:lnTo>
                      <a:pt x="8920" y="2035"/>
                    </a:lnTo>
                    <a:lnTo>
                      <a:pt x="8944" y="1987"/>
                    </a:lnTo>
                    <a:lnTo>
                      <a:pt x="8939" y="1926"/>
                    </a:lnTo>
                    <a:lnTo>
                      <a:pt x="8921" y="1879"/>
                    </a:lnTo>
                    <a:lnTo>
                      <a:pt x="8903" y="1883"/>
                    </a:lnTo>
                    <a:lnTo>
                      <a:pt x="8877" y="1872"/>
                    </a:lnTo>
                    <a:lnTo>
                      <a:pt x="8874" y="1837"/>
                    </a:lnTo>
                    <a:lnTo>
                      <a:pt x="8890" y="1825"/>
                    </a:lnTo>
                    <a:lnTo>
                      <a:pt x="8914" y="1825"/>
                    </a:lnTo>
                    <a:lnTo>
                      <a:pt x="8931" y="1837"/>
                    </a:lnTo>
                    <a:lnTo>
                      <a:pt x="8953" y="1829"/>
                    </a:lnTo>
                    <a:lnTo>
                      <a:pt x="9012" y="1814"/>
                    </a:lnTo>
                    <a:lnTo>
                      <a:pt x="9054" y="1769"/>
                    </a:lnTo>
                    <a:lnTo>
                      <a:pt x="9079" y="1775"/>
                    </a:lnTo>
                    <a:lnTo>
                      <a:pt x="9125" y="1775"/>
                    </a:lnTo>
                    <a:lnTo>
                      <a:pt x="9137" y="1741"/>
                    </a:lnTo>
                    <a:lnTo>
                      <a:pt x="9169" y="1712"/>
                    </a:lnTo>
                    <a:lnTo>
                      <a:pt x="9180" y="1720"/>
                    </a:lnTo>
                    <a:lnTo>
                      <a:pt x="9207" y="1694"/>
                    </a:lnTo>
                    <a:lnTo>
                      <a:pt x="9242" y="1686"/>
                    </a:lnTo>
                    <a:lnTo>
                      <a:pt x="9256" y="1700"/>
                    </a:lnTo>
                    <a:lnTo>
                      <a:pt x="9291" y="1691"/>
                    </a:lnTo>
                    <a:lnTo>
                      <a:pt x="9298" y="1713"/>
                    </a:lnTo>
                    <a:lnTo>
                      <a:pt x="9286" y="1730"/>
                    </a:lnTo>
                    <a:lnTo>
                      <a:pt x="9292" y="1759"/>
                    </a:lnTo>
                    <a:lnTo>
                      <a:pt x="9368" y="1753"/>
                    </a:lnTo>
                    <a:lnTo>
                      <a:pt x="9377" y="1763"/>
                    </a:lnTo>
                    <a:lnTo>
                      <a:pt x="9412" y="1776"/>
                    </a:lnTo>
                    <a:lnTo>
                      <a:pt x="9540" y="1850"/>
                    </a:lnTo>
                    <a:lnTo>
                      <a:pt x="9569" y="1856"/>
                    </a:lnTo>
                    <a:lnTo>
                      <a:pt x="9588" y="1892"/>
                    </a:lnTo>
                    <a:lnTo>
                      <a:pt x="9586" y="1918"/>
                    </a:lnTo>
                    <a:lnTo>
                      <a:pt x="9646" y="1986"/>
                    </a:lnTo>
                    <a:lnTo>
                      <a:pt x="9660" y="1979"/>
                    </a:lnTo>
                    <a:lnTo>
                      <a:pt x="9661" y="1953"/>
                    </a:lnTo>
                    <a:lnTo>
                      <a:pt x="9681" y="1941"/>
                    </a:lnTo>
                    <a:lnTo>
                      <a:pt x="9686" y="1923"/>
                    </a:lnTo>
                    <a:lnTo>
                      <a:pt x="9664" y="1907"/>
                    </a:lnTo>
                    <a:lnTo>
                      <a:pt x="9634" y="1905"/>
                    </a:lnTo>
                    <a:lnTo>
                      <a:pt x="9633" y="1873"/>
                    </a:lnTo>
                    <a:lnTo>
                      <a:pt x="9660" y="1854"/>
                    </a:lnTo>
                    <a:lnTo>
                      <a:pt x="9684" y="1854"/>
                    </a:lnTo>
                    <a:lnTo>
                      <a:pt x="9701" y="1882"/>
                    </a:lnTo>
                    <a:lnTo>
                      <a:pt x="9727" y="1904"/>
                    </a:lnTo>
                    <a:lnTo>
                      <a:pt x="9727" y="1933"/>
                    </a:lnTo>
                    <a:lnTo>
                      <a:pt x="9776" y="1978"/>
                    </a:lnTo>
                    <a:lnTo>
                      <a:pt x="9784" y="2015"/>
                    </a:lnTo>
                    <a:lnTo>
                      <a:pt x="9806" y="2025"/>
                    </a:lnTo>
                    <a:lnTo>
                      <a:pt x="9825" y="2014"/>
                    </a:lnTo>
                    <a:lnTo>
                      <a:pt x="9838" y="2011"/>
                    </a:lnTo>
                    <a:lnTo>
                      <a:pt x="9861" y="2025"/>
                    </a:lnTo>
                    <a:lnTo>
                      <a:pt x="9883" y="2058"/>
                    </a:lnTo>
                    <a:lnTo>
                      <a:pt x="9886" y="2090"/>
                    </a:lnTo>
                    <a:lnTo>
                      <a:pt x="9914" y="2126"/>
                    </a:lnTo>
                    <a:lnTo>
                      <a:pt x="9911" y="2153"/>
                    </a:lnTo>
                    <a:lnTo>
                      <a:pt x="9898" y="2151"/>
                    </a:lnTo>
                    <a:lnTo>
                      <a:pt x="9894" y="2131"/>
                    </a:lnTo>
                    <a:lnTo>
                      <a:pt x="9879" y="2112"/>
                    </a:lnTo>
                    <a:lnTo>
                      <a:pt x="9866" y="2113"/>
                    </a:lnTo>
                    <a:lnTo>
                      <a:pt x="9850" y="2130"/>
                    </a:lnTo>
                    <a:lnTo>
                      <a:pt x="9824" y="2106"/>
                    </a:lnTo>
                    <a:lnTo>
                      <a:pt x="9765" y="2082"/>
                    </a:lnTo>
                    <a:lnTo>
                      <a:pt x="9719" y="2085"/>
                    </a:lnTo>
                    <a:lnTo>
                      <a:pt x="9712" y="2095"/>
                    </a:lnTo>
                    <a:lnTo>
                      <a:pt x="9735" y="2126"/>
                    </a:lnTo>
                    <a:lnTo>
                      <a:pt x="9780" y="2131"/>
                    </a:lnTo>
                    <a:lnTo>
                      <a:pt x="9796" y="2143"/>
                    </a:lnTo>
                    <a:lnTo>
                      <a:pt x="9789" y="2153"/>
                    </a:lnTo>
                    <a:lnTo>
                      <a:pt x="9809" y="2193"/>
                    </a:lnTo>
                    <a:lnTo>
                      <a:pt x="9828" y="2206"/>
                    </a:lnTo>
                    <a:lnTo>
                      <a:pt x="9842" y="2194"/>
                    </a:lnTo>
                    <a:lnTo>
                      <a:pt x="9861" y="2156"/>
                    </a:lnTo>
                    <a:lnTo>
                      <a:pt x="9871" y="2156"/>
                    </a:lnTo>
                    <a:lnTo>
                      <a:pt x="9887" y="2182"/>
                    </a:lnTo>
                    <a:lnTo>
                      <a:pt x="9911" y="2196"/>
                    </a:lnTo>
                    <a:lnTo>
                      <a:pt x="9929" y="2186"/>
                    </a:lnTo>
                    <a:lnTo>
                      <a:pt x="9948" y="2192"/>
                    </a:lnTo>
                    <a:lnTo>
                      <a:pt x="9956" y="2216"/>
                    </a:lnTo>
                    <a:lnTo>
                      <a:pt x="9946" y="2234"/>
                    </a:lnTo>
                    <a:lnTo>
                      <a:pt x="9977" y="2288"/>
                    </a:lnTo>
                    <a:lnTo>
                      <a:pt x="9988" y="2347"/>
                    </a:lnTo>
                    <a:lnTo>
                      <a:pt x="9987" y="2413"/>
                    </a:lnTo>
                    <a:lnTo>
                      <a:pt x="9963" y="2467"/>
                    </a:lnTo>
                    <a:lnTo>
                      <a:pt x="9949" y="2473"/>
                    </a:lnTo>
                    <a:lnTo>
                      <a:pt x="9935" y="2500"/>
                    </a:lnTo>
                    <a:lnTo>
                      <a:pt x="9944" y="2532"/>
                    </a:lnTo>
                    <a:lnTo>
                      <a:pt x="9918" y="2575"/>
                    </a:lnTo>
                    <a:lnTo>
                      <a:pt x="9920" y="2592"/>
                    </a:lnTo>
                    <a:lnTo>
                      <a:pt x="9942" y="2614"/>
                    </a:lnTo>
                    <a:lnTo>
                      <a:pt x="9944" y="2642"/>
                    </a:lnTo>
                    <a:lnTo>
                      <a:pt x="9901" y="2663"/>
                    </a:lnTo>
                    <a:lnTo>
                      <a:pt x="9887" y="2698"/>
                    </a:lnTo>
                    <a:lnTo>
                      <a:pt x="9897" y="2714"/>
                    </a:lnTo>
                    <a:lnTo>
                      <a:pt x="9871" y="2770"/>
                    </a:lnTo>
                    <a:lnTo>
                      <a:pt x="9851" y="2792"/>
                    </a:lnTo>
                    <a:lnTo>
                      <a:pt x="9857" y="2811"/>
                    </a:lnTo>
                    <a:lnTo>
                      <a:pt x="9841" y="2845"/>
                    </a:lnTo>
                    <a:lnTo>
                      <a:pt x="9810" y="2860"/>
                    </a:lnTo>
                    <a:lnTo>
                      <a:pt x="9770" y="2893"/>
                    </a:lnTo>
                    <a:lnTo>
                      <a:pt x="9734" y="2894"/>
                    </a:lnTo>
                    <a:lnTo>
                      <a:pt x="9773" y="2906"/>
                    </a:lnTo>
                    <a:lnTo>
                      <a:pt x="9800" y="2905"/>
                    </a:lnTo>
                    <a:lnTo>
                      <a:pt x="9821" y="2882"/>
                    </a:lnTo>
                    <a:lnTo>
                      <a:pt x="9832" y="2882"/>
                    </a:lnTo>
                    <a:lnTo>
                      <a:pt x="9850" y="2931"/>
                    </a:lnTo>
                    <a:lnTo>
                      <a:pt x="9823" y="2989"/>
                    </a:lnTo>
                    <a:lnTo>
                      <a:pt x="9796" y="3026"/>
                    </a:lnTo>
                    <a:lnTo>
                      <a:pt x="9775" y="3108"/>
                    </a:lnTo>
                    <a:lnTo>
                      <a:pt x="9795" y="3145"/>
                    </a:lnTo>
                    <a:lnTo>
                      <a:pt x="9800" y="3173"/>
                    </a:lnTo>
                    <a:lnTo>
                      <a:pt x="9769" y="3249"/>
                    </a:lnTo>
                    <a:lnTo>
                      <a:pt x="9724" y="3265"/>
                    </a:lnTo>
                    <a:lnTo>
                      <a:pt x="9710" y="3259"/>
                    </a:lnTo>
                    <a:lnTo>
                      <a:pt x="9687" y="3262"/>
                    </a:lnTo>
                    <a:lnTo>
                      <a:pt x="9675" y="3284"/>
                    </a:lnTo>
                    <a:lnTo>
                      <a:pt x="9685" y="3303"/>
                    </a:lnTo>
                    <a:lnTo>
                      <a:pt x="9704" y="3370"/>
                    </a:lnTo>
                    <a:lnTo>
                      <a:pt x="9692" y="3401"/>
                    </a:lnTo>
                    <a:lnTo>
                      <a:pt x="9658" y="3421"/>
                    </a:lnTo>
                    <a:lnTo>
                      <a:pt x="9642" y="3468"/>
                    </a:lnTo>
                    <a:lnTo>
                      <a:pt x="9658" y="3515"/>
                    </a:lnTo>
                    <a:lnTo>
                      <a:pt x="9661" y="3556"/>
                    </a:lnTo>
                    <a:lnTo>
                      <a:pt x="9647" y="3575"/>
                    </a:lnTo>
                    <a:lnTo>
                      <a:pt x="9651" y="3602"/>
                    </a:lnTo>
                    <a:lnTo>
                      <a:pt x="9674" y="3619"/>
                    </a:lnTo>
                    <a:lnTo>
                      <a:pt x="9651" y="3709"/>
                    </a:lnTo>
                    <a:lnTo>
                      <a:pt x="9623" y="3731"/>
                    </a:lnTo>
                    <a:lnTo>
                      <a:pt x="9615" y="3763"/>
                    </a:lnTo>
                    <a:lnTo>
                      <a:pt x="9626" y="3741"/>
                    </a:lnTo>
                    <a:lnTo>
                      <a:pt x="9659" y="3738"/>
                    </a:lnTo>
                    <a:lnTo>
                      <a:pt x="9691" y="3705"/>
                    </a:lnTo>
                    <a:lnTo>
                      <a:pt x="9707" y="3674"/>
                    </a:lnTo>
                    <a:lnTo>
                      <a:pt x="9699" y="3660"/>
                    </a:lnTo>
                    <a:lnTo>
                      <a:pt x="9711" y="3636"/>
                    </a:lnTo>
                    <a:lnTo>
                      <a:pt x="9756" y="3634"/>
                    </a:lnTo>
                    <a:lnTo>
                      <a:pt x="9781" y="3627"/>
                    </a:lnTo>
                    <a:lnTo>
                      <a:pt x="9755" y="3620"/>
                    </a:lnTo>
                    <a:lnTo>
                      <a:pt x="9697" y="3560"/>
                    </a:lnTo>
                    <a:lnTo>
                      <a:pt x="9680" y="3515"/>
                    </a:lnTo>
                    <a:lnTo>
                      <a:pt x="9699" y="3477"/>
                    </a:lnTo>
                    <a:lnTo>
                      <a:pt x="9758" y="3472"/>
                    </a:lnTo>
                    <a:lnTo>
                      <a:pt x="9819" y="3465"/>
                    </a:lnTo>
                    <a:lnTo>
                      <a:pt x="9869" y="3420"/>
                    </a:lnTo>
                    <a:lnTo>
                      <a:pt x="9895" y="3419"/>
                    </a:lnTo>
                    <a:lnTo>
                      <a:pt x="9914" y="3402"/>
                    </a:lnTo>
                    <a:lnTo>
                      <a:pt x="9895" y="3374"/>
                    </a:lnTo>
                    <a:lnTo>
                      <a:pt x="9946" y="3334"/>
                    </a:lnTo>
                    <a:lnTo>
                      <a:pt x="9970" y="3293"/>
                    </a:lnTo>
                    <a:lnTo>
                      <a:pt x="9952" y="3257"/>
                    </a:lnTo>
                    <a:lnTo>
                      <a:pt x="9951" y="3245"/>
                    </a:lnTo>
                    <a:lnTo>
                      <a:pt x="9987" y="3265"/>
                    </a:lnTo>
                    <a:lnTo>
                      <a:pt x="10028" y="3252"/>
                    </a:lnTo>
                    <a:lnTo>
                      <a:pt x="10053" y="3215"/>
                    </a:lnTo>
                    <a:lnTo>
                      <a:pt x="10033" y="3188"/>
                    </a:lnTo>
                    <a:lnTo>
                      <a:pt x="10097" y="3141"/>
                    </a:lnTo>
                    <a:lnTo>
                      <a:pt x="10101" y="3103"/>
                    </a:lnTo>
                    <a:lnTo>
                      <a:pt x="10087" y="3077"/>
                    </a:lnTo>
                    <a:lnTo>
                      <a:pt x="10023" y="3113"/>
                    </a:lnTo>
                    <a:lnTo>
                      <a:pt x="10018" y="3137"/>
                    </a:lnTo>
                    <a:lnTo>
                      <a:pt x="9968" y="3175"/>
                    </a:lnTo>
                    <a:lnTo>
                      <a:pt x="9930" y="3156"/>
                    </a:lnTo>
                    <a:lnTo>
                      <a:pt x="9906" y="3112"/>
                    </a:lnTo>
                    <a:lnTo>
                      <a:pt x="9933" y="3073"/>
                    </a:lnTo>
                    <a:lnTo>
                      <a:pt x="9924" y="3016"/>
                    </a:lnTo>
                    <a:lnTo>
                      <a:pt x="9958" y="2988"/>
                    </a:lnTo>
                    <a:lnTo>
                      <a:pt x="10008" y="2986"/>
                    </a:lnTo>
                    <a:lnTo>
                      <a:pt x="10066" y="3025"/>
                    </a:lnTo>
                    <a:lnTo>
                      <a:pt x="10089" y="2997"/>
                    </a:lnTo>
                    <a:lnTo>
                      <a:pt x="10087" y="2958"/>
                    </a:lnTo>
                    <a:lnTo>
                      <a:pt x="10133" y="2938"/>
                    </a:lnTo>
                    <a:lnTo>
                      <a:pt x="10138" y="2966"/>
                    </a:lnTo>
                    <a:lnTo>
                      <a:pt x="10119" y="2988"/>
                    </a:lnTo>
                    <a:lnTo>
                      <a:pt x="10122" y="3022"/>
                    </a:lnTo>
                    <a:lnTo>
                      <a:pt x="10215" y="3097"/>
                    </a:lnTo>
                    <a:lnTo>
                      <a:pt x="10260" y="3101"/>
                    </a:lnTo>
                    <a:lnTo>
                      <a:pt x="10283" y="3086"/>
                    </a:lnTo>
                    <a:lnTo>
                      <a:pt x="10348" y="3075"/>
                    </a:lnTo>
                    <a:lnTo>
                      <a:pt x="10377" y="3043"/>
                    </a:lnTo>
                    <a:lnTo>
                      <a:pt x="10371" y="3007"/>
                    </a:lnTo>
                    <a:lnTo>
                      <a:pt x="10318" y="2946"/>
                    </a:lnTo>
                    <a:lnTo>
                      <a:pt x="10317" y="2926"/>
                    </a:lnTo>
                    <a:lnTo>
                      <a:pt x="10335" y="2930"/>
                    </a:lnTo>
                    <a:lnTo>
                      <a:pt x="10401" y="2995"/>
                    </a:lnTo>
                    <a:lnTo>
                      <a:pt x="10425" y="2998"/>
                    </a:lnTo>
                    <a:lnTo>
                      <a:pt x="10461" y="3031"/>
                    </a:lnTo>
                    <a:lnTo>
                      <a:pt x="10453" y="3056"/>
                    </a:lnTo>
                    <a:lnTo>
                      <a:pt x="10461" y="3081"/>
                    </a:lnTo>
                    <a:lnTo>
                      <a:pt x="10506" y="3117"/>
                    </a:lnTo>
                    <a:lnTo>
                      <a:pt x="10512" y="3182"/>
                    </a:lnTo>
                    <a:lnTo>
                      <a:pt x="10526" y="3193"/>
                    </a:lnTo>
                    <a:lnTo>
                      <a:pt x="10522" y="3176"/>
                    </a:lnTo>
                    <a:lnTo>
                      <a:pt x="10553" y="3142"/>
                    </a:lnTo>
                    <a:lnTo>
                      <a:pt x="10572" y="3138"/>
                    </a:lnTo>
                    <a:lnTo>
                      <a:pt x="10588" y="3112"/>
                    </a:lnTo>
                    <a:lnTo>
                      <a:pt x="10575" y="3102"/>
                    </a:lnTo>
                    <a:lnTo>
                      <a:pt x="10547" y="3115"/>
                    </a:lnTo>
                    <a:lnTo>
                      <a:pt x="10522" y="3107"/>
                    </a:lnTo>
                    <a:lnTo>
                      <a:pt x="10501" y="3065"/>
                    </a:lnTo>
                    <a:lnTo>
                      <a:pt x="10545" y="3023"/>
                    </a:lnTo>
                    <a:lnTo>
                      <a:pt x="10581" y="3002"/>
                    </a:lnTo>
                    <a:lnTo>
                      <a:pt x="10597" y="2978"/>
                    </a:lnTo>
                    <a:lnTo>
                      <a:pt x="10620" y="2978"/>
                    </a:lnTo>
                    <a:lnTo>
                      <a:pt x="10634" y="2954"/>
                    </a:lnTo>
                    <a:lnTo>
                      <a:pt x="10705" y="2941"/>
                    </a:lnTo>
                    <a:lnTo>
                      <a:pt x="10817" y="2912"/>
                    </a:lnTo>
                    <a:lnTo>
                      <a:pt x="10954" y="2906"/>
                    </a:lnTo>
                    <a:lnTo>
                      <a:pt x="11059" y="2860"/>
                    </a:lnTo>
                    <a:lnTo>
                      <a:pt x="11110" y="2858"/>
                    </a:lnTo>
                    <a:lnTo>
                      <a:pt x="11159" y="2877"/>
                    </a:lnTo>
                    <a:lnTo>
                      <a:pt x="11155" y="2903"/>
                    </a:lnTo>
                    <a:lnTo>
                      <a:pt x="11143" y="2911"/>
                    </a:lnTo>
                    <a:lnTo>
                      <a:pt x="11121" y="2951"/>
                    </a:lnTo>
                    <a:lnTo>
                      <a:pt x="11140" y="3015"/>
                    </a:lnTo>
                    <a:lnTo>
                      <a:pt x="11185" y="3051"/>
                    </a:lnTo>
                    <a:lnTo>
                      <a:pt x="11337" y="3058"/>
                    </a:lnTo>
                    <a:lnTo>
                      <a:pt x="11366" y="3067"/>
                    </a:lnTo>
                    <a:lnTo>
                      <a:pt x="11378" y="3061"/>
                    </a:lnTo>
                    <a:lnTo>
                      <a:pt x="11433" y="3062"/>
                    </a:lnTo>
                    <a:lnTo>
                      <a:pt x="11474" y="3075"/>
                    </a:lnTo>
                    <a:lnTo>
                      <a:pt x="11580" y="3058"/>
                    </a:lnTo>
                    <a:lnTo>
                      <a:pt x="11655" y="3016"/>
                    </a:lnTo>
                    <a:lnTo>
                      <a:pt x="11682" y="3026"/>
                    </a:lnTo>
                    <a:lnTo>
                      <a:pt x="11717" y="3024"/>
                    </a:lnTo>
                    <a:lnTo>
                      <a:pt x="11737" y="2991"/>
                    </a:lnTo>
                    <a:lnTo>
                      <a:pt x="11724" y="2966"/>
                    </a:lnTo>
                    <a:lnTo>
                      <a:pt x="11756" y="2959"/>
                    </a:lnTo>
                    <a:lnTo>
                      <a:pt x="11786" y="2967"/>
                    </a:lnTo>
                    <a:lnTo>
                      <a:pt x="11833" y="2954"/>
                    </a:lnTo>
                    <a:lnTo>
                      <a:pt x="11844" y="2980"/>
                    </a:lnTo>
                    <a:lnTo>
                      <a:pt x="11860" y="2986"/>
                    </a:lnTo>
                    <a:lnTo>
                      <a:pt x="11882" y="2952"/>
                    </a:lnTo>
                    <a:lnTo>
                      <a:pt x="11871" y="2926"/>
                    </a:lnTo>
                    <a:lnTo>
                      <a:pt x="11843" y="2898"/>
                    </a:lnTo>
                    <a:lnTo>
                      <a:pt x="11847" y="2865"/>
                    </a:lnTo>
                    <a:lnTo>
                      <a:pt x="11830" y="2840"/>
                    </a:lnTo>
                    <a:lnTo>
                      <a:pt x="11792" y="2831"/>
                    </a:lnTo>
                    <a:lnTo>
                      <a:pt x="11786" y="2787"/>
                    </a:lnTo>
                    <a:lnTo>
                      <a:pt x="11768" y="2779"/>
                    </a:lnTo>
                    <a:lnTo>
                      <a:pt x="11760" y="2745"/>
                    </a:lnTo>
                    <a:lnTo>
                      <a:pt x="11736" y="2718"/>
                    </a:lnTo>
                    <a:lnTo>
                      <a:pt x="11731" y="2675"/>
                    </a:lnTo>
                    <a:lnTo>
                      <a:pt x="11749" y="2643"/>
                    </a:lnTo>
                    <a:lnTo>
                      <a:pt x="11755" y="2663"/>
                    </a:lnTo>
                    <a:lnTo>
                      <a:pt x="11771" y="2673"/>
                    </a:lnTo>
                    <a:lnTo>
                      <a:pt x="11809" y="2642"/>
                    </a:lnTo>
                    <a:lnTo>
                      <a:pt x="11802" y="2629"/>
                    </a:lnTo>
                    <a:lnTo>
                      <a:pt x="11794" y="2599"/>
                    </a:lnTo>
                    <a:lnTo>
                      <a:pt x="11820" y="2596"/>
                    </a:lnTo>
                    <a:lnTo>
                      <a:pt x="11860" y="2628"/>
                    </a:lnTo>
                    <a:lnTo>
                      <a:pt x="11881" y="2612"/>
                    </a:lnTo>
                    <a:lnTo>
                      <a:pt x="11888" y="2585"/>
                    </a:lnTo>
                    <a:lnTo>
                      <a:pt x="11902" y="2604"/>
                    </a:lnTo>
                    <a:lnTo>
                      <a:pt x="11946" y="2602"/>
                    </a:lnTo>
                    <a:lnTo>
                      <a:pt x="11971" y="2597"/>
                    </a:lnTo>
                    <a:lnTo>
                      <a:pt x="11983" y="2575"/>
                    </a:lnTo>
                    <a:lnTo>
                      <a:pt x="12014" y="2609"/>
                    </a:lnTo>
                    <a:lnTo>
                      <a:pt x="12043" y="2619"/>
                    </a:lnTo>
                    <a:lnTo>
                      <a:pt x="12064" y="2646"/>
                    </a:lnTo>
                    <a:lnTo>
                      <a:pt x="12084" y="2630"/>
                    </a:lnTo>
                    <a:lnTo>
                      <a:pt x="12083" y="2598"/>
                    </a:lnTo>
                    <a:lnTo>
                      <a:pt x="12114" y="2605"/>
                    </a:lnTo>
                    <a:lnTo>
                      <a:pt x="12133" y="2638"/>
                    </a:lnTo>
                    <a:lnTo>
                      <a:pt x="12112" y="2656"/>
                    </a:lnTo>
                    <a:lnTo>
                      <a:pt x="12097" y="2685"/>
                    </a:lnTo>
                    <a:lnTo>
                      <a:pt x="12109" y="2695"/>
                    </a:lnTo>
                    <a:lnTo>
                      <a:pt x="12147" y="2686"/>
                    </a:lnTo>
                    <a:lnTo>
                      <a:pt x="12157" y="2692"/>
                    </a:lnTo>
                    <a:lnTo>
                      <a:pt x="12157" y="2666"/>
                    </a:lnTo>
                    <a:lnTo>
                      <a:pt x="12173" y="2658"/>
                    </a:lnTo>
                    <a:lnTo>
                      <a:pt x="12195" y="2664"/>
                    </a:lnTo>
                    <a:lnTo>
                      <a:pt x="12183" y="2628"/>
                    </a:lnTo>
                    <a:lnTo>
                      <a:pt x="12165" y="2612"/>
                    </a:lnTo>
                    <a:lnTo>
                      <a:pt x="12173" y="2597"/>
                    </a:lnTo>
                    <a:lnTo>
                      <a:pt x="12204" y="2598"/>
                    </a:lnTo>
                    <a:lnTo>
                      <a:pt x="12254" y="2584"/>
                    </a:lnTo>
                    <a:lnTo>
                      <a:pt x="12270" y="2599"/>
                    </a:lnTo>
                    <a:lnTo>
                      <a:pt x="12291" y="2588"/>
                    </a:lnTo>
                    <a:lnTo>
                      <a:pt x="12337" y="2588"/>
                    </a:lnTo>
                    <a:lnTo>
                      <a:pt x="12338" y="2612"/>
                    </a:lnTo>
                    <a:lnTo>
                      <a:pt x="12349" y="2658"/>
                    </a:lnTo>
                    <a:lnTo>
                      <a:pt x="12357" y="2636"/>
                    </a:lnTo>
                    <a:lnTo>
                      <a:pt x="12373" y="2634"/>
                    </a:lnTo>
                    <a:lnTo>
                      <a:pt x="12403" y="2605"/>
                    </a:lnTo>
                    <a:lnTo>
                      <a:pt x="12415" y="2654"/>
                    </a:lnTo>
                    <a:lnTo>
                      <a:pt x="12436" y="2654"/>
                    </a:lnTo>
                    <a:lnTo>
                      <a:pt x="12468" y="2630"/>
                    </a:lnTo>
                    <a:lnTo>
                      <a:pt x="12500" y="2658"/>
                    </a:lnTo>
                    <a:lnTo>
                      <a:pt x="12511" y="2723"/>
                    </a:lnTo>
                    <a:lnTo>
                      <a:pt x="12534" y="2681"/>
                    </a:lnTo>
                    <a:lnTo>
                      <a:pt x="12554" y="2665"/>
                    </a:lnTo>
                    <a:lnTo>
                      <a:pt x="12569" y="2680"/>
                    </a:lnTo>
                    <a:lnTo>
                      <a:pt x="12551" y="2724"/>
                    </a:lnTo>
                    <a:lnTo>
                      <a:pt x="12576" y="2745"/>
                    </a:lnTo>
                    <a:lnTo>
                      <a:pt x="12588" y="2759"/>
                    </a:lnTo>
                    <a:lnTo>
                      <a:pt x="12619" y="2760"/>
                    </a:lnTo>
                    <a:lnTo>
                      <a:pt x="12629" y="2792"/>
                    </a:lnTo>
                    <a:lnTo>
                      <a:pt x="12642" y="2780"/>
                    </a:lnTo>
                    <a:lnTo>
                      <a:pt x="12657" y="2776"/>
                    </a:lnTo>
                    <a:lnTo>
                      <a:pt x="12668" y="2814"/>
                    </a:lnTo>
                    <a:lnTo>
                      <a:pt x="12642" y="2842"/>
                    </a:lnTo>
                    <a:lnTo>
                      <a:pt x="12647" y="2882"/>
                    </a:lnTo>
                    <a:lnTo>
                      <a:pt x="12693" y="2835"/>
                    </a:lnTo>
                    <a:lnTo>
                      <a:pt x="12722" y="2838"/>
                    </a:lnTo>
                    <a:lnTo>
                      <a:pt x="12727" y="2862"/>
                    </a:lnTo>
                    <a:lnTo>
                      <a:pt x="12662" y="2921"/>
                    </a:lnTo>
                    <a:lnTo>
                      <a:pt x="12666" y="2967"/>
                    </a:lnTo>
                    <a:lnTo>
                      <a:pt x="12722" y="2975"/>
                    </a:lnTo>
                    <a:lnTo>
                      <a:pt x="12736" y="2956"/>
                    </a:lnTo>
                    <a:lnTo>
                      <a:pt x="12759" y="2941"/>
                    </a:lnTo>
                    <a:lnTo>
                      <a:pt x="12779" y="2953"/>
                    </a:lnTo>
                    <a:lnTo>
                      <a:pt x="12786" y="2981"/>
                    </a:lnTo>
                    <a:lnTo>
                      <a:pt x="12811" y="2966"/>
                    </a:lnTo>
                    <a:lnTo>
                      <a:pt x="12849" y="3008"/>
                    </a:lnTo>
                    <a:lnTo>
                      <a:pt x="12837" y="3059"/>
                    </a:lnTo>
                    <a:lnTo>
                      <a:pt x="12870" y="3053"/>
                    </a:lnTo>
                    <a:lnTo>
                      <a:pt x="12877" y="3080"/>
                    </a:lnTo>
                    <a:lnTo>
                      <a:pt x="12904" y="3068"/>
                    </a:lnTo>
                    <a:lnTo>
                      <a:pt x="12908" y="3095"/>
                    </a:lnTo>
                    <a:lnTo>
                      <a:pt x="12878" y="3147"/>
                    </a:lnTo>
                    <a:lnTo>
                      <a:pt x="12841" y="3162"/>
                    </a:lnTo>
                    <a:lnTo>
                      <a:pt x="12810" y="3140"/>
                    </a:lnTo>
                    <a:lnTo>
                      <a:pt x="12744" y="3122"/>
                    </a:lnTo>
                    <a:lnTo>
                      <a:pt x="12668" y="3122"/>
                    </a:lnTo>
                    <a:lnTo>
                      <a:pt x="12698" y="3142"/>
                    </a:lnTo>
                    <a:lnTo>
                      <a:pt x="12711" y="3178"/>
                    </a:lnTo>
                    <a:lnTo>
                      <a:pt x="12777" y="3186"/>
                    </a:lnTo>
                    <a:lnTo>
                      <a:pt x="12790" y="3212"/>
                    </a:lnTo>
                    <a:lnTo>
                      <a:pt x="12854" y="3260"/>
                    </a:lnTo>
                    <a:lnTo>
                      <a:pt x="12917" y="3276"/>
                    </a:lnTo>
                    <a:lnTo>
                      <a:pt x="12957" y="3250"/>
                    </a:lnTo>
                    <a:lnTo>
                      <a:pt x="12960" y="3215"/>
                    </a:lnTo>
                    <a:lnTo>
                      <a:pt x="12927" y="3183"/>
                    </a:lnTo>
                    <a:lnTo>
                      <a:pt x="12917" y="3161"/>
                    </a:lnTo>
                    <a:lnTo>
                      <a:pt x="12927" y="3161"/>
                    </a:lnTo>
                    <a:lnTo>
                      <a:pt x="12966" y="3200"/>
                    </a:lnTo>
                    <a:lnTo>
                      <a:pt x="13006" y="3220"/>
                    </a:lnTo>
                    <a:lnTo>
                      <a:pt x="13030" y="3235"/>
                    </a:lnTo>
                    <a:lnTo>
                      <a:pt x="13000" y="3232"/>
                    </a:lnTo>
                    <a:lnTo>
                      <a:pt x="12932" y="3296"/>
                    </a:lnTo>
                    <a:lnTo>
                      <a:pt x="12948" y="3317"/>
                    </a:lnTo>
                    <a:lnTo>
                      <a:pt x="12977" y="3321"/>
                    </a:lnTo>
                    <a:lnTo>
                      <a:pt x="13000" y="3304"/>
                    </a:lnTo>
                    <a:lnTo>
                      <a:pt x="13022" y="3304"/>
                    </a:lnTo>
                    <a:lnTo>
                      <a:pt x="13134" y="3406"/>
                    </a:lnTo>
                    <a:lnTo>
                      <a:pt x="13161" y="3417"/>
                    </a:lnTo>
                    <a:lnTo>
                      <a:pt x="13196" y="3463"/>
                    </a:lnTo>
                    <a:lnTo>
                      <a:pt x="13279" y="3471"/>
                    </a:lnTo>
                    <a:lnTo>
                      <a:pt x="13328" y="3527"/>
                    </a:lnTo>
                    <a:lnTo>
                      <a:pt x="13378" y="3540"/>
                    </a:lnTo>
                    <a:lnTo>
                      <a:pt x="13390" y="3517"/>
                    </a:lnTo>
                    <a:lnTo>
                      <a:pt x="13376" y="3494"/>
                    </a:lnTo>
                    <a:lnTo>
                      <a:pt x="13395" y="3481"/>
                    </a:lnTo>
                    <a:lnTo>
                      <a:pt x="13424" y="3512"/>
                    </a:lnTo>
                    <a:lnTo>
                      <a:pt x="13433" y="3540"/>
                    </a:lnTo>
                    <a:lnTo>
                      <a:pt x="13453" y="3570"/>
                    </a:lnTo>
                    <a:lnTo>
                      <a:pt x="13474" y="3569"/>
                    </a:lnTo>
                    <a:lnTo>
                      <a:pt x="13483" y="3530"/>
                    </a:lnTo>
                    <a:lnTo>
                      <a:pt x="13448" y="3349"/>
                    </a:lnTo>
                    <a:lnTo>
                      <a:pt x="13411" y="3267"/>
                    </a:lnTo>
                    <a:lnTo>
                      <a:pt x="13364" y="3165"/>
                    </a:lnTo>
                    <a:lnTo>
                      <a:pt x="13354" y="3075"/>
                    </a:lnTo>
                    <a:lnTo>
                      <a:pt x="13328" y="3018"/>
                    </a:lnTo>
                    <a:lnTo>
                      <a:pt x="13324" y="2993"/>
                    </a:lnTo>
                    <a:lnTo>
                      <a:pt x="13355" y="3006"/>
                    </a:lnTo>
                    <a:lnTo>
                      <a:pt x="13375" y="3050"/>
                    </a:lnTo>
                    <a:lnTo>
                      <a:pt x="13413" y="3090"/>
                    </a:lnTo>
                    <a:lnTo>
                      <a:pt x="13454" y="3101"/>
                    </a:lnTo>
                    <a:lnTo>
                      <a:pt x="13490" y="3142"/>
                    </a:lnTo>
                    <a:lnTo>
                      <a:pt x="13554" y="3148"/>
                    </a:lnTo>
                    <a:lnTo>
                      <a:pt x="13689" y="3133"/>
                    </a:lnTo>
                    <a:lnTo>
                      <a:pt x="13718" y="3145"/>
                    </a:lnTo>
                    <a:lnTo>
                      <a:pt x="13744" y="3132"/>
                    </a:lnTo>
                    <a:lnTo>
                      <a:pt x="13778" y="3160"/>
                    </a:lnTo>
                    <a:lnTo>
                      <a:pt x="13784" y="3151"/>
                    </a:lnTo>
                    <a:lnTo>
                      <a:pt x="13758" y="3112"/>
                    </a:lnTo>
                    <a:lnTo>
                      <a:pt x="13766" y="3090"/>
                    </a:lnTo>
                    <a:lnTo>
                      <a:pt x="13740" y="3066"/>
                    </a:lnTo>
                    <a:lnTo>
                      <a:pt x="13754" y="3048"/>
                    </a:lnTo>
                    <a:lnTo>
                      <a:pt x="13759" y="3016"/>
                    </a:lnTo>
                    <a:lnTo>
                      <a:pt x="13875" y="2968"/>
                    </a:lnTo>
                    <a:lnTo>
                      <a:pt x="13893" y="2977"/>
                    </a:lnTo>
                    <a:lnTo>
                      <a:pt x="13922" y="2972"/>
                    </a:lnTo>
                    <a:lnTo>
                      <a:pt x="13958" y="2993"/>
                    </a:lnTo>
                    <a:lnTo>
                      <a:pt x="14010" y="2993"/>
                    </a:lnTo>
                    <a:lnTo>
                      <a:pt x="14051" y="3033"/>
                    </a:lnTo>
                    <a:lnTo>
                      <a:pt x="14091" y="3045"/>
                    </a:lnTo>
                    <a:lnTo>
                      <a:pt x="14113" y="3081"/>
                    </a:lnTo>
                    <a:lnTo>
                      <a:pt x="14169" y="3082"/>
                    </a:lnTo>
                    <a:lnTo>
                      <a:pt x="14188" y="3116"/>
                    </a:lnTo>
                    <a:lnTo>
                      <a:pt x="14264" y="3116"/>
                    </a:lnTo>
                    <a:lnTo>
                      <a:pt x="14217" y="3088"/>
                    </a:lnTo>
                    <a:lnTo>
                      <a:pt x="14214" y="3072"/>
                    </a:lnTo>
                    <a:lnTo>
                      <a:pt x="14261" y="3085"/>
                    </a:lnTo>
                    <a:lnTo>
                      <a:pt x="14292" y="3061"/>
                    </a:lnTo>
                    <a:lnTo>
                      <a:pt x="14254" y="3041"/>
                    </a:lnTo>
                    <a:lnTo>
                      <a:pt x="14281" y="3017"/>
                    </a:lnTo>
                    <a:lnTo>
                      <a:pt x="14252" y="2987"/>
                    </a:lnTo>
                    <a:lnTo>
                      <a:pt x="14207" y="3010"/>
                    </a:lnTo>
                    <a:lnTo>
                      <a:pt x="14168" y="3000"/>
                    </a:lnTo>
                    <a:lnTo>
                      <a:pt x="14163" y="2945"/>
                    </a:lnTo>
                    <a:lnTo>
                      <a:pt x="14148" y="2906"/>
                    </a:lnTo>
                    <a:lnTo>
                      <a:pt x="14168" y="2890"/>
                    </a:lnTo>
                    <a:lnTo>
                      <a:pt x="14189" y="2907"/>
                    </a:lnTo>
                    <a:lnTo>
                      <a:pt x="14219" y="2888"/>
                    </a:lnTo>
                    <a:lnTo>
                      <a:pt x="14201" y="2861"/>
                    </a:lnTo>
                    <a:lnTo>
                      <a:pt x="14227" y="2852"/>
                    </a:lnTo>
                    <a:lnTo>
                      <a:pt x="14279" y="2892"/>
                    </a:lnTo>
                    <a:lnTo>
                      <a:pt x="14294" y="2930"/>
                    </a:lnTo>
                    <a:lnTo>
                      <a:pt x="14316" y="2922"/>
                    </a:lnTo>
                    <a:lnTo>
                      <a:pt x="14336" y="2938"/>
                    </a:lnTo>
                    <a:lnTo>
                      <a:pt x="14356" y="2927"/>
                    </a:lnTo>
                    <a:lnTo>
                      <a:pt x="14344" y="2887"/>
                    </a:lnTo>
                    <a:lnTo>
                      <a:pt x="14381" y="2872"/>
                    </a:lnTo>
                    <a:lnTo>
                      <a:pt x="14407" y="2891"/>
                    </a:lnTo>
                    <a:lnTo>
                      <a:pt x="14416" y="2860"/>
                    </a:lnTo>
                    <a:lnTo>
                      <a:pt x="14363" y="2797"/>
                    </a:lnTo>
                    <a:lnTo>
                      <a:pt x="14322" y="2793"/>
                    </a:lnTo>
                    <a:lnTo>
                      <a:pt x="14279" y="2751"/>
                    </a:lnTo>
                    <a:lnTo>
                      <a:pt x="14288" y="2712"/>
                    </a:lnTo>
                    <a:lnTo>
                      <a:pt x="14269" y="2685"/>
                    </a:lnTo>
                    <a:lnTo>
                      <a:pt x="14233" y="2701"/>
                    </a:lnTo>
                    <a:lnTo>
                      <a:pt x="14198" y="2692"/>
                    </a:lnTo>
                    <a:lnTo>
                      <a:pt x="14241" y="2667"/>
                    </a:lnTo>
                    <a:lnTo>
                      <a:pt x="14226" y="2637"/>
                    </a:lnTo>
                    <a:lnTo>
                      <a:pt x="14233" y="2628"/>
                    </a:lnTo>
                    <a:lnTo>
                      <a:pt x="14206" y="2587"/>
                    </a:lnTo>
                    <a:lnTo>
                      <a:pt x="14264" y="2586"/>
                    </a:lnTo>
                    <a:lnTo>
                      <a:pt x="14276" y="2523"/>
                    </a:lnTo>
                    <a:lnTo>
                      <a:pt x="14213" y="2543"/>
                    </a:lnTo>
                    <a:lnTo>
                      <a:pt x="14177" y="2578"/>
                    </a:lnTo>
                    <a:lnTo>
                      <a:pt x="14169" y="2617"/>
                    </a:lnTo>
                    <a:lnTo>
                      <a:pt x="14109" y="2599"/>
                    </a:lnTo>
                    <a:lnTo>
                      <a:pt x="14073" y="2533"/>
                    </a:lnTo>
                    <a:lnTo>
                      <a:pt x="14092" y="2501"/>
                    </a:lnTo>
                    <a:lnTo>
                      <a:pt x="14099" y="2453"/>
                    </a:lnTo>
                    <a:lnTo>
                      <a:pt x="14157" y="2431"/>
                    </a:lnTo>
                    <a:lnTo>
                      <a:pt x="14193" y="2437"/>
                    </a:lnTo>
                    <a:lnTo>
                      <a:pt x="14253" y="2381"/>
                    </a:lnTo>
                    <a:lnTo>
                      <a:pt x="14257" y="2356"/>
                    </a:lnTo>
                    <a:lnTo>
                      <a:pt x="14222" y="2314"/>
                    </a:lnTo>
                    <a:lnTo>
                      <a:pt x="14189" y="2319"/>
                    </a:lnTo>
                    <a:lnTo>
                      <a:pt x="14157" y="2307"/>
                    </a:lnTo>
                    <a:lnTo>
                      <a:pt x="14099" y="2307"/>
                    </a:lnTo>
                    <a:lnTo>
                      <a:pt x="14062" y="2262"/>
                    </a:lnTo>
                    <a:lnTo>
                      <a:pt x="14110" y="2242"/>
                    </a:lnTo>
                    <a:lnTo>
                      <a:pt x="14178" y="2232"/>
                    </a:lnTo>
                    <a:lnTo>
                      <a:pt x="14254" y="2265"/>
                    </a:lnTo>
                    <a:lnTo>
                      <a:pt x="14326" y="2252"/>
                    </a:lnTo>
                    <a:lnTo>
                      <a:pt x="14441" y="2249"/>
                    </a:lnTo>
                    <a:lnTo>
                      <a:pt x="14638" y="2234"/>
                    </a:lnTo>
                    <a:lnTo>
                      <a:pt x="14671" y="2215"/>
                    </a:lnTo>
                    <a:lnTo>
                      <a:pt x="14817" y="2213"/>
                    </a:lnTo>
                    <a:lnTo>
                      <a:pt x="14883" y="2220"/>
                    </a:lnTo>
                    <a:lnTo>
                      <a:pt x="14932" y="2213"/>
                    </a:lnTo>
                    <a:lnTo>
                      <a:pt x="15015" y="2214"/>
                    </a:lnTo>
                    <a:lnTo>
                      <a:pt x="14971" y="2228"/>
                    </a:lnTo>
                    <a:lnTo>
                      <a:pt x="14857" y="2278"/>
                    </a:lnTo>
                    <a:lnTo>
                      <a:pt x="14820" y="2259"/>
                    </a:lnTo>
                    <a:lnTo>
                      <a:pt x="14801" y="2265"/>
                    </a:lnTo>
                    <a:lnTo>
                      <a:pt x="14765" y="2252"/>
                    </a:lnTo>
                    <a:lnTo>
                      <a:pt x="14743" y="2324"/>
                    </a:lnTo>
                    <a:lnTo>
                      <a:pt x="14778" y="2363"/>
                    </a:lnTo>
                    <a:lnTo>
                      <a:pt x="14750" y="2374"/>
                    </a:lnTo>
                    <a:lnTo>
                      <a:pt x="14742" y="2400"/>
                    </a:lnTo>
                    <a:lnTo>
                      <a:pt x="14776" y="2421"/>
                    </a:lnTo>
                    <a:lnTo>
                      <a:pt x="14826" y="2384"/>
                    </a:lnTo>
                    <a:lnTo>
                      <a:pt x="14829" y="2348"/>
                    </a:lnTo>
                    <a:lnTo>
                      <a:pt x="14918" y="2288"/>
                    </a:lnTo>
                    <a:lnTo>
                      <a:pt x="15033" y="2242"/>
                    </a:lnTo>
                    <a:lnTo>
                      <a:pt x="15050" y="2304"/>
                    </a:lnTo>
                    <a:lnTo>
                      <a:pt x="15055" y="2392"/>
                    </a:lnTo>
                    <a:lnTo>
                      <a:pt x="15045" y="2412"/>
                    </a:lnTo>
                    <a:lnTo>
                      <a:pt x="15024" y="2356"/>
                    </a:lnTo>
                    <a:lnTo>
                      <a:pt x="14991" y="2324"/>
                    </a:lnTo>
                    <a:lnTo>
                      <a:pt x="14989" y="2288"/>
                    </a:lnTo>
                    <a:lnTo>
                      <a:pt x="14955" y="2318"/>
                    </a:lnTo>
                    <a:lnTo>
                      <a:pt x="14931" y="2309"/>
                    </a:lnTo>
                    <a:lnTo>
                      <a:pt x="14952" y="2370"/>
                    </a:lnTo>
                    <a:lnTo>
                      <a:pt x="14987" y="2384"/>
                    </a:lnTo>
                    <a:lnTo>
                      <a:pt x="15001" y="2453"/>
                    </a:lnTo>
                    <a:lnTo>
                      <a:pt x="14976" y="2508"/>
                    </a:lnTo>
                    <a:lnTo>
                      <a:pt x="14952" y="2497"/>
                    </a:lnTo>
                    <a:lnTo>
                      <a:pt x="14928" y="2518"/>
                    </a:lnTo>
                    <a:lnTo>
                      <a:pt x="14969" y="2545"/>
                    </a:lnTo>
                    <a:lnTo>
                      <a:pt x="14966" y="2568"/>
                    </a:lnTo>
                    <a:lnTo>
                      <a:pt x="14981" y="2586"/>
                    </a:lnTo>
                    <a:lnTo>
                      <a:pt x="15010" y="2586"/>
                    </a:lnTo>
                    <a:lnTo>
                      <a:pt x="15054" y="2551"/>
                    </a:lnTo>
                    <a:lnTo>
                      <a:pt x="15054" y="2504"/>
                    </a:lnTo>
                    <a:lnTo>
                      <a:pt x="15087" y="2454"/>
                    </a:lnTo>
                    <a:lnTo>
                      <a:pt x="15075" y="2422"/>
                    </a:lnTo>
                    <a:lnTo>
                      <a:pt x="15079" y="2376"/>
                    </a:lnTo>
                    <a:lnTo>
                      <a:pt x="15066" y="2200"/>
                    </a:lnTo>
                    <a:lnTo>
                      <a:pt x="15125" y="2153"/>
                    </a:lnTo>
                    <a:lnTo>
                      <a:pt x="15216" y="2133"/>
                    </a:lnTo>
                    <a:lnTo>
                      <a:pt x="15315" y="2108"/>
                    </a:lnTo>
                    <a:lnTo>
                      <a:pt x="15407" y="2119"/>
                    </a:lnTo>
                    <a:lnTo>
                      <a:pt x="15521" y="2160"/>
                    </a:lnTo>
                    <a:lnTo>
                      <a:pt x="15578" y="2235"/>
                    </a:lnTo>
                    <a:lnTo>
                      <a:pt x="15573" y="2274"/>
                    </a:lnTo>
                    <a:lnTo>
                      <a:pt x="15544" y="2295"/>
                    </a:lnTo>
                    <a:lnTo>
                      <a:pt x="15483" y="2247"/>
                    </a:lnTo>
                    <a:lnTo>
                      <a:pt x="15476" y="2258"/>
                    </a:lnTo>
                    <a:lnTo>
                      <a:pt x="15488" y="2294"/>
                    </a:lnTo>
                    <a:lnTo>
                      <a:pt x="15485" y="2328"/>
                    </a:lnTo>
                    <a:lnTo>
                      <a:pt x="15493" y="2360"/>
                    </a:lnTo>
                    <a:lnTo>
                      <a:pt x="15463" y="2384"/>
                    </a:lnTo>
                    <a:lnTo>
                      <a:pt x="15488" y="2394"/>
                    </a:lnTo>
                    <a:lnTo>
                      <a:pt x="15525" y="2372"/>
                    </a:lnTo>
                    <a:lnTo>
                      <a:pt x="15583" y="2368"/>
                    </a:lnTo>
                    <a:lnTo>
                      <a:pt x="15618" y="2333"/>
                    </a:lnTo>
                    <a:lnTo>
                      <a:pt x="15634" y="2383"/>
                    </a:lnTo>
                    <a:lnTo>
                      <a:pt x="15653" y="2419"/>
                    </a:lnTo>
                    <a:lnTo>
                      <a:pt x="15658" y="2462"/>
                    </a:lnTo>
                    <a:lnTo>
                      <a:pt x="15679" y="2484"/>
                    </a:lnTo>
                    <a:lnTo>
                      <a:pt x="15701" y="2446"/>
                    </a:lnTo>
                    <a:lnTo>
                      <a:pt x="15694" y="2422"/>
                    </a:lnTo>
                    <a:lnTo>
                      <a:pt x="15736" y="2384"/>
                    </a:lnTo>
                    <a:lnTo>
                      <a:pt x="15778" y="2405"/>
                    </a:lnTo>
                    <a:lnTo>
                      <a:pt x="15793" y="2448"/>
                    </a:lnTo>
                    <a:lnTo>
                      <a:pt x="15778" y="2472"/>
                    </a:lnTo>
                    <a:lnTo>
                      <a:pt x="15764" y="2519"/>
                    </a:lnTo>
                    <a:lnTo>
                      <a:pt x="15775" y="2536"/>
                    </a:lnTo>
                    <a:lnTo>
                      <a:pt x="15799" y="2523"/>
                    </a:lnTo>
                    <a:lnTo>
                      <a:pt x="15818" y="2481"/>
                    </a:lnTo>
                    <a:lnTo>
                      <a:pt x="15835" y="2473"/>
                    </a:lnTo>
                    <a:lnTo>
                      <a:pt x="15850" y="2498"/>
                    </a:lnTo>
                    <a:lnTo>
                      <a:pt x="15849" y="2459"/>
                    </a:lnTo>
                    <a:lnTo>
                      <a:pt x="15882" y="2391"/>
                    </a:lnTo>
                    <a:lnTo>
                      <a:pt x="15897" y="2377"/>
                    </a:lnTo>
                    <a:lnTo>
                      <a:pt x="15923" y="2389"/>
                    </a:lnTo>
                    <a:lnTo>
                      <a:pt x="16003" y="2444"/>
                    </a:lnTo>
                    <a:lnTo>
                      <a:pt x="16089" y="2464"/>
                    </a:lnTo>
                    <a:lnTo>
                      <a:pt x="16137" y="2522"/>
                    </a:lnTo>
                    <a:lnTo>
                      <a:pt x="16129" y="2552"/>
                    </a:lnTo>
                    <a:lnTo>
                      <a:pt x="16074" y="2586"/>
                    </a:lnTo>
                    <a:lnTo>
                      <a:pt x="16037" y="2624"/>
                    </a:lnTo>
                    <a:lnTo>
                      <a:pt x="16085" y="2599"/>
                    </a:lnTo>
                    <a:lnTo>
                      <a:pt x="16158" y="2584"/>
                    </a:lnTo>
                    <a:lnTo>
                      <a:pt x="16206" y="2601"/>
                    </a:lnTo>
                    <a:lnTo>
                      <a:pt x="16263" y="2587"/>
                    </a:lnTo>
                    <a:lnTo>
                      <a:pt x="16304" y="2549"/>
                    </a:lnTo>
                    <a:lnTo>
                      <a:pt x="16343" y="2531"/>
                    </a:lnTo>
                    <a:lnTo>
                      <a:pt x="16412" y="2474"/>
                    </a:lnTo>
                    <a:lnTo>
                      <a:pt x="16446" y="2461"/>
                    </a:lnTo>
                    <a:lnTo>
                      <a:pt x="16501" y="2405"/>
                    </a:lnTo>
                    <a:lnTo>
                      <a:pt x="16548" y="2393"/>
                    </a:lnTo>
                    <a:lnTo>
                      <a:pt x="16677" y="2329"/>
                    </a:lnTo>
                    <a:lnTo>
                      <a:pt x="16741" y="2307"/>
                    </a:lnTo>
                    <a:lnTo>
                      <a:pt x="16778" y="2314"/>
                    </a:lnTo>
                    <a:lnTo>
                      <a:pt x="16782" y="2300"/>
                    </a:lnTo>
                    <a:lnTo>
                      <a:pt x="16855" y="2253"/>
                    </a:lnTo>
                    <a:lnTo>
                      <a:pt x="16895" y="2244"/>
                    </a:lnTo>
                    <a:lnTo>
                      <a:pt x="16982" y="2247"/>
                    </a:lnTo>
                    <a:lnTo>
                      <a:pt x="17150" y="2303"/>
                    </a:lnTo>
                    <a:lnTo>
                      <a:pt x="17220" y="2378"/>
                    </a:lnTo>
                    <a:lnTo>
                      <a:pt x="17292" y="2416"/>
                    </a:lnTo>
                    <a:lnTo>
                      <a:pt x="17354" y="2486"/>
                    </a:lnTo>
                    <a:lnTo>
                      <a:pt x="17386" y="2547"/>
                    </a:lnTo>
                    <a:lnTo>
                      <a:pt x="17390" y="2578"/>
                    </a:lnTo>
                    <a:lnTo>
                      <a:pt x="17405" y="2597"/>
                    </a:lnTo>
                    <a:lnTo>
                      <a:pt x="17403" y="2646"/>
                    </a:lnTo>
                    <a:lnTo>
                      <a:pt x="17438" y="2713"/>
                    </a:lnTo>
                    <a:lnTo>
                      <a:pt x="17441" y="2746"/>
                    </a:lnTo>
                    <a:lnTo>
                      <a:pt x="17417" y="2782"/>
                    </a:lnTo>
                    <a:lnTo>
                      <a:pt x="17456" y="2773"/>
                    </a:lnTo>
                    <a:lnTo>
                      <a:pt x="17496" y="2725"/>
                    </a:lnTo>
                    <a:lnTo>
                      <a:pt x="17543" y="2725"/>
                    </a:lnTo>
                    <a:lnTo>
                      <a:pt x="17565" y="2747"/>
                    </a:lnTo>
                    <a:lnTo>
                      <a:pt x="17568" y="2722"/>
                    </a:lnTo>
                    <a:lnTo>
                      <a:pt x="17614" y="2716"/>
                    </a:lnTo>
                    <a:lnTo>
                      <a:pt x="17651" y="2738"/>
                    </a:lnTo>
                    <a:lnTo>
                      <a:pt x="17667" y="2779"/>
                    </a:lnTo>
                    <a:lnTo>
                      <a:pt x="17675" y="2747"/>
                    </a:lnTo>
                    <a:lnTo>
                      <a:pt x="17660" y="2694"/>
                    </a:lnTo>
                    <a:lnTo>
                      <a:pt x="17690" y="2691"/>
                    </a:lnTo>
                    <a:lnTo>
                      <a:pt x="17716" y="2736"/>
                    </a:lnTo>
                    <a:lnTo>
                      <a:pt x="17773" y="2790"/>
                    </a:lnTo>
                    <a:lnTo>
                      <a:pt x="17784" y="2852"/>
                    </a:lnTo>
                    <a:lnTo>
                      <a:pt x="17814" y="2852"/>
                    </a:lnTo>
                    <a:lnTo>
                      <a:pt x="17865" y="2916"/>
                    </a:lnTo>
                    <a:lnTo>
                      <a:pt x="17864" y="2896"/>
                    </a:lnTo>
                    <a:lnTo>
                      <a:pt x="17847" y="2842"/>
                    </a:lnTo>
                    <a:lnTo>
                      <a:pt x="17813" y="2826"/>
                    </a:lnTo>
                    <a:lnTo>
                      <a:pt x="17806" y="2795"/>
                    </a:lnTo>
                    <a:lnTo>
                      <a:pt x="17843" y="2816"/>
                    </a:lnTo>
                    <a:lnTo>
                      <a:pt x="17872" y="2812"/>
                    </a:lnTo>
                    <a:lnTo>
                      <a:pt x="17906" y="2847"/>
                    </a:lnTo>
                    <a:lnTo>
                      <a:pt x="17953" y="2912"/>
                    </a:lnTo>
                    <a:lnTo>
                      <a:pt x="17944" y="2860"/>
                    </a:lnTo>
                    <a:lnTo>
                      <a:pt x="17880" y="2771"/>
                    </a:lnTo>
                    <a:lnTo>
                      <a:pt x="17883" y="2691"/>
                    </a:lnTo>
                    <a:lnTo>
                      <a:pt x="17882" y="2625"/>
                    </a:lnTo>
                    <a:lnTo>
                      <a:pt x="17923" y="2577"/>
                    </a:lnTo>
                    <a:lnTo>
                      <a:pt x="17992" y="2570"/>
                    </a:lnTo>
                    <a:lnTo>
                      <a:pt x="18024" y="2545"/>
                    </a:lnTo>
                    <a:lnTo>
                      <a:pt x="18083" y="2521"/>
                    </a:lnTo>
                    <a:lnTo>
                      <a:pt x="18078" y="2495"/>
                    </a:lnTo>
                    <a:lnTo>
                      <a:pt x="18090" y="2482"/>
                    </a:lnTo>
                    <a:lnTo>
                      <a:pt x="18113" y="2483"/>
                    </a:lnTo>
                    <a:lnTo>
                      <a:pt x="18147" y="2515"/>
                    </a:lnTo>
                    <a:lnTo>
                      <a:pt x="18176" y="2524"/>
                    </a:lnTo>
                    <a:lnTo>
                      <a:pt x="18226" y="2514"/>
                    </a:lnTo>
                    <a:lnTo>
                      <a:pt x="18272" y="2479"/>
                    </a:lnTo>
                    <a:lnTo>
                      <a:pt x="18297" y="2487"/>
                    </a:lnTo>
                    <a:lnTo>
                      <a:pt x="18358" y="2464"/>
                    </a:lnTo>
                    <a:lnTo>
                      <a:pt x="18430" y="2471"/>
                    </a:lnTo>
                    <a:lnTo>
                      <a:pt x="18462" y="2449"/>
                    </a:lnTo>
                    <a:lnTo>
                      <a:pt x="18478" y="2448"/>
                    </a:lnTo>
                    <a:lnTo>
                      <a:pt x="18482" y="2468"/>
                    </a:lnTo>
                    <a:lnTo>
                      <a:pt x="18504" y="2491"/>
                    </a:lnTo>
                    <a:lnTo>
                      <a:pt x="18519" y="2454"/>
                    </a:lnTo>
                    <a:lnTo>
                      <a:pt x="18559" y="2399"/>
                    </a:lnTo>
                    <a:lnTo>
                      <a:pt x="18552" y="2375"/>
                    </a:lnTo>
                    <a:lnTo>
                      <a:pt x="18552" y="2329"/>
                    </a:lnTo>
                    <a:lnTo>
                      <a:pt x="18556" y="2291"/>
                    </a:lnTo>
                    <a:lnTo>
                      <a:pt x="18575" y="2274"/>
                    </a:lnTo>
                    <a:lnTo>
                      <a:pt x="18629" y="2288"/>
                    </a:lnTo>
                    <a:lnTo>
                      <a:pt x="18647" y="2327"/>
                    </a:lnTo>
                    <a:lnTo>
                      <a:pt x="18654" y="2347"/>
                    </a:lnTo>
                    <a:lnTo>
                      <a:pt x="18698" y="2352"/>
                    </a:lnTo>
                    <a:lnTo>
                      <a:pt x="18729" y="2377"/>
                    </a:lnTo>
                    <a:lnTo>
                      <a:pt x="18728" y="2418"/>
                    </a:lnTo>
                    <a:lnTo>
                      <a:pt x="18777" y="2473"/>
                    </a:lnTo>
                    <a:lnTo>
                      <a:pt x="18802" y="2489"/>
                    </a:lnTo>
                    <a:lnTo>
                      <a:pt x="18853" y="2482"/>
                    </a:lnTo>
                    <a:lnTo>
                      <a:pt x="18936" y="2499"/>
                    </a:lnTo>
                    <a:lnTo>
                      <a:pt x="18947" y="2489"/>
                    </a:lnTo>
                    <a:lnTo>
                      <a:pt x="18971" y="2493"/>
                    </a:lnTo>
                    <a:lnTo>
                      <a:pt x="19028" y="2571"/>
                    </a:lnTo>
                    <a:lnTo>
                      <a:pt x="19028" y="2608"/>
                    </a:lnTo>
                    <a:lnTo>
                      <a:pt x="19051" y="2629"/>
                    </a:lnTo>
                    <a:lnTo>
                      <a:pt x="19107" y="2637"/>
                    </a:lnTo>
                    <a:lnTo>
                      <a:pt x="19135" y="2618"/>
                    </a:lnTo>
                    <a:lnTo>
                      <a:pt x="19177" y="2612"/>
                    </a:lnTo>
                    <a:lnTo>
                      <a:pt x="19172" y="2586"/>
                    </a:lnTo>
                    <a:lnTo>
                      <a:pt x="19212" y="2559"/>
                    </a:lnTo>
                    <a:lnTo>
                      <a:pt x="19236" y="2567"/>
                    </a:lnTo>
                    <a:lnTo>
                      <a:pt x="19250" y="2553"/>
                    </a:lnTo>
                    <a:lnTo>
                      <a:pt x="19226" y="2521"/>
                    </a:lnTo>
                    <a:lnTo>
                      <a:pt x="19242" y="2507"/>
                    </a:lnTo>
                    <a:lnTo>
                      <a:pt x="19231" y="2486"/>
                    </a:lnTo>
                    <a:lnTo>
                      <a:pt x="19236" y="2462"/>
                    </a:lnTo>
                    <a:lnTo>
                      <a:pt x="19202" y="2419"/>
                    </a:lnTo>
                    <a:lnTo>
                      <a:pt x="19152" y="2403"/>
                    </a:lnTo>
                    <a:lnTo>
                      <a:pt x="19141" y="2348"/>
                    </a:lnTo>
                    <a:lnTo>
                      <a:pt x="19079" y="2288"/>
                    </a:lnTo>
                    <a:lnTo>
                      <a:pt x="19055" y="2281"/>
                    </a:lnTo>
                    <a:lnTo>
                      <a:pt x="19039" y="2255"/>
                    </a:lnTo>
                    <a:lnTo>
                      <a:pt x="18978" y="2227"/>
                    </a:lnTo>
                    <a:lnTo>
                      <a:pt x="18947" y="2254"/>
                    </a:lnTo>
                    <a:lnTo>
                      <a:pt x="18927" y="2253"/>
                    </a:lnTo>
                    <a:lnTo>
                      <a:pt x="18926" y="2208"/>
                    </a:lnTo>
                    <a:lnTo>
                      <a:pt x="18941" y="2188"/>
                    </a:lnTo>
                    <a:lnTo>
                      <a:pt x="18915" y="2135"/>
                    </a:lnTo>
                    <a:lnTo>
                      <a:pt x="18905" y="2102"/>
                    </a:lnTo>
                    <a:lnTo>
                      <a:pt x="18883" y="2085"/>
                    </a:lnTo>
                    <a:lnTo>
                      <a:pt x="18862" y="2030"/>
                    </a:lnTo>
                    <a:lnTo>
                      <a:pt x="18814" y="1995"/>
                    </a:lnTo>
                    <a:lnTo>
                      <a:pt x="18821" y="1985"/>
                    </a:lnTo>
                    <a:lnTo>
                      <a:pt x="18899" y="1973"/>
                    </a:lnTo>
                    <a:lnTo>
                      <a:pt x="18921" y="1987"/>
                    </a:lnTo>
                    <a:lnTo>
                      <a:pt x="19015" y="1978"/>
                    </a:lnTo>
                    <a:lnTo>
                      <a:pt x="19092" y="1979"/>
                    </a:lnTo>
                    <a:lnTo>
                      <a:pt x="19096" y="1955"/>
                    </a:lnTo>
                    <a:lnTo>
                      <a:pt x="19136" y="1940"/>
                    </a:lnTo>
                    <a:lnTo>
                      <a:pt x="19181" y="1970"/>
                    </a:lnTo>
                    <a:lnTo>
                      <a:pt x="19210" y="1958"/>
                    </a:lnTo>
                    <a:lnTo>
                      <a:pt x="19232" y="1960"/>
                    </a:lnTo>
                    <a:lnTo>
                      <a:pt x="19231" y="1928"/>
                    </a:lnTo>
                    <a:lnTo>
                      <a:pt x="19280" y="1923"/>
                    </a:lnTo>
                    <a:lnTo>
                      <a:pt x="19292" y="1945"/>
                    </a:lnTo>
                    <a:lnTo>
                      <a:pt x="19305" y="1944"/>
                    </a:lnTo>
                    <a:lnTo>
                      <a:pt x="19324" y="1905"/>
                    </a:lnTo>
                    <a:lnTo>
                      <a:pt x="19356" y="1918"/>
                    </a:lnTo>
                    <a:lnTo>
                      <a:pt x="19359" y="1884"/>
                    </a:lnTo>
                    <a:lnTo>
                      <a:pt x="19496" y="1848"/>
                    </a:lnTo>
                    <a:lnTo>
                      <a:pt x="19512" y="1879"/>
                    </a:lnTo>
                    <a:lnTo>
                      <a:pt x="19520" y="1853"/>
                    </a:lnTo>
                    <a:lnTo>
                      <a:pt x="19542" y="1824"/>
                    </a:lnTo>
                    <a:lnTo>
                      <a:pt x="19555" y="1833"/>
                    </a:lnTo>
                    <a:lnTo>
                      <a:pt x="19603" y="1826"/>
                    </a:lnTo>
                    <a:lnTo>
                      <a:pt x="19626" y="1823"/>
                    </a:lnTo>
                    <a:lnTo>
                      <a:pt x="19656" y="1849"/>
                    </a:lnTo>
                    <a:lnTo>
                      <a:pt x="19720" y="1850"/>
                    </a:lnTo>
                    <a:lnTo>
                      <a:pt x="19752" y="1835"/>
                    </a:lnTo>
                    <a:lnTo>
                      <a:pt x="19769" y="1858"/>
                    </a:lnTo>
                    <a:lnTo>
                      <a:pt x="19794" y="1866"/>
                    </a:lnTo>
                    <a:lnTo>
                      <a:pt x="19813" y="1843"/>
                    </a:lnTo>
                    <a:lnTo>
                      <a:pt x="19869" y="1837"/>
                    </a:lnTo>
                    <a:lnTo>
                      <a:pt x="19974" y="1870"/>
                    </a:lnTo>
                    <a:lnTo>
                      <a:pt x="20013" y="1889"/>
                    </a:lnTo>
                    <a:lnTo>
                      <a:pt x="20038" y="1880"/>
                    </a:lnTo>
                    <a:lnTo>
                      <a:pt x="20026" y="1870"/>
                    </a:lnTo>
                    <a:lnTo>
                      <a:pt x="20063" y="1861"/>
                    </a:lnTo>
                    <a:lnTo>
                      <a:pt x="20090" y="1880"/>
                    </a:lnTo>
                    <a:lnTo>
                      <a:pt x="20070" y="1899"/>
                    </a:lnTo>
                    <a:lnTo>
                      <a:pt x="20087" y="1910"/>
                    </a:lnTo>
                    <a:lnTo>
                      <a:pt x="20138" y="1898"/>
                    </a:lnTo>
                    <a:lnTo>
                      <a:pt x="20255" y="1910"/>
                    </a:lnTo>
                    <a:lnTo>
                      <a:pt x="20355" y="1978"/>
                    </a:lnTo>
                    <a:lnTo>
                      <a:pt x="20350" y="1994"/>
                    </a:lnTo>
                    <a:lnTo>
                      <a:pt x="20319" y="1978"/>
                    </a:lnTo>
                    <a:lnTo>
                      <a:pt x="20259" y="1956"/>
                    </a:lnTo>
                    <a:lnTo>
                      <a:pt x="20255" y="1969"/>
                    </a:lnTo>
                    <a:lnTo>
                      <a:pt x="20358" y="2005"/>
                    </a:lnTo>
                    <a:lnTo>
                      <a:pt x="20409" y="2008"/>
                    </a:lnTo>
                    <a:lnTo>
                      <a:pt x="20421" y="1980"/>
                    </a:lnTo>
                    <a:lnTo>
                      <a:pt x="20465" y="1977"/>
                    </a:lnTo>
                    <a:lnTo>
                      <a:pt x="20514" y="1979"/>
                    </a:lnTo>
                    <a:lnTo>
                      <a:pt x="20506" y="1950"/>
                    </a:lnTo>
                    <a:lnTo>
                      <a:pt x="20526" y="1940"/>
                    </a:lnTo>
                    <a:lnTo>
                      <a:pt x="20557" y="1965"/>
                    </a:lnTo>
                    <a:lnTo>
                      <a:pt x="20589" y="1975"/>
                    </a:lnTo>
                    <a:lnTo>
                      <a:pt x="20607" y="1987"/>
                    </a:lnTo>
                    <a:lnTo>
                      <a:pt x="20608" y="1969"/>
                    </a:lnTo>
                    <a:lnTo>
                      <a:pt x="20614" y="1960"/>
                    </a:lnTo>
                    <a:lnTo>
                      <a:pt x="20664" y="1973"/>
                    </a:lnTo>
                    <a:lnTo>
                      <a:pt x="20666" y="1995"/>
                    </a:lnTo>
                    <a:lnTo>
                      <a:pt x="20721" y="2014"/>
                    </a:lnTo>
                    <a:lnTo>
                      <a:pt x="20762" y="1999"/>
                    </a:lnTo>
                    <a:lnTo>
                      <a:pt x="20907" y="2027"/>
                    </a:lnTo>
                    <a:lnTo>
                      <a:pt x="20892" y="2000"/>
                    </a:lnTo>
                    <a:lnTo>
                      <a:pt x="20941" y="1999"/>
                    </a:lnTo>
                    <a:lnTo>
                      <a:pt x="20956" y="2029"/>
                    </a:lnTo>
                    <a:lnTo>
                      <a:pt x="20984" y="2038"/>
                    </a:lnTo>
                    <a:lnTo>
                      <a:pt x="20977" y="2005"/>
                    </a:lnTo>
                    <a:lnTo>
                      <a:pt x="20991" y="2000"/>
                    </a:lnTo>
                    <a:lnTo>
                      <a:pt x="21046" y="2010"/>
                    </a:lnTo>
                    <a:lnTo>
                      <a:pt x="21036" y="2027"/>
                    </a:lnTo>
                    <a:lnTo>
                      <a:pt x="21063" y="2060"/>
                    </a:lnTo>
                    <a:lnTo>
                      <a:pt x="21111" y="2048"/>
                    </a:lnTo>
                    <a:lnTo>
                      <a:pt x="21111" y="2030"/>
                    </a:lnTo>
                    <a:lnTo>
                      <a:pt x="21092" y="2018"/>
                    </a:lnTo>
                    <a:lnTo>
                      <a:pt x="21147" y="2020"/>
                    </a:lnTo>
                    <a:lnTo>
                      <a:pt x="21164" y="2033"/>
                    </a:lnTo>
                    <a:lnTo>
                      <a:pt x="21156" y="2057"/>
                    </a:lnTo>
                    <a:lnTo>
                      <a:pt x="21187" y="2088"/>
                    </a:lnTo>
                    <a:lnTo>
                      <a:pt x="21247" y="2113"/>
                    </a:lnTo>
                    <a:lnTo>
                      <a:pt x="21293" y="2094"/>
                    </a:lnTo>
                    <a:lnTo>
                      <a:pt x="21229" y="2072"/>
                    </a:lnTo>
                    <a:lnTo>
                      <a:pt x="21199" y="2054"/>
                    </a:lnTo>
                    <a:lnTo>
                      <a:pt x="21192" y="2032"/>
                    </a:lnTo>
                    <a:lnTo>
                      <a:pt x="21227" y="2024"/>
                    </a:lnTo>
                    <a:lnTo>
                      <a:pt x="21267" y="2029"/>
                    </a:lnTo>
                    <a:lnTo>
                      <a:pt x="21335" y="2066"/>
                    </a:lnTo>
                    <a:lnTo>
                      <a:pt x="21350" y="2104"/>
                    </a:lnTo>
                    <a:lnTo>
                      <a:pt x="21365" y="2114"/>
                    </a:lnTo>
                    <a:lnTo>
                      <a:pt x="21375" y="2085"/>
                    </a:lnTo>
                    <a:lnTo>
                      <a:pt x="21366" y="2073"/>
                    </a:lnTo>
                    <a:lnTo>
                      <a:pt x="21394" y="2078"/>
                    </a:lnTo>
                    <a:lnTo>
                      <a:pt x="21415" y="2098"/>
                    </a:lnTo>
                    <a:lnTo>
                      <a:pt x="21410" y="2113"/>
                    </a:lnTo>
                    <a:lnTo>
                      <a:pt x="21444" y="2153"/>
                    </a:lnTo>
                    <a:lnTo>
                      <a:pt x="21498" y="2251"/>
                    </a:lnTo>
                    <a:lnTo>
                      <a:pt x="21558" y="2270"/>
                    </a:lnTo>
                    <a:lnTo>
                      <a:pt x="21568" y="2307"/>
                    </a:lnTo>
                    <a:lnTo>
                      <a:pt x="21599" y="2335"/>
                    </a:lnTo>
                    <a:lnTo>
                      <a:pt x="21620" y="2370"/>
                    </a:lnTo>
                    <a:lnTo>
                      <a:pt x="21604" y="2387"/>
                    </a:lnTo>
                    <a:lnTo>
                      <a:pt x="21616" y="2424"/>
                    </a:lnTo>
                    <a:lnTo>
                      <a:pt x="21642" y="2436"/>
                    </a:lnTo>
                    <a:lnTo>
                      <a:pt x="21676" y="2404"/>
                    </a:lnTo>
                    <a:lnTo>
                      <a:pt x="21720" y="2411"/>
                    </a:lnTo>
                    <a:lnTo>
                      <a:pt x="21748" y="2459"/>
                    </a:lnTo>
                    <a:lnTo>
                      <a:pt x="21778" y="2466"/>
                    </a:lnTo>
                    <a:lnTo>
                      <a:pt x="21784" y="2456"/>
                    </a:lnTo>
                    <a:lnTo>
                      <a:pt x="21769" y="2445"/>
                    </a:lnTo>
                    <a:lnTo>
                      <a:pt x="21758" y="2413"/>
                    </a:lnTo>
                    <a:lnTo>
                      <a:pt x="21778" y="2384"/>
                    </a:lnTo>
                    <a:lnTo>
                      <a:pt x="21799" y="2393"/>
                    </a:lnTo>
                    <a:lnTo>
                      <a:pt x="21819" y="2437"/>
                    </a:lnTo>
                    <a:lnTo>
                      <a:pt x="21850" y="2468"/>
                    </a:lnTo>
                    <a:lnTo>
                      <a:pt x="21848" y="2454"/>
                    </a:lnTo>
                    <a:lnTo>
                      <a:pt x="21825" y="2399"/>
                    </a:lnTo>
                    <a:lnTo>
                      <a:pt x="21823" y="2369"/>
                    </a:lnTo>
                    <a:lnTo>
                      <a:pt x="21798" y="2340"/>
                    </a:lnTo>
                    <a:lnTo>
                      <a:pt x="21754" y="2363"/>
                    </a:lnTo>
                    <a:lnTo>
                      <a:pt x="21710" y="2371"/>
                    </a:lnTo>
                    <a:lnTo>
                      <a:pt x="21703" y="2343"/>
                    </a:lnTo>
                    <a:lnTo>
                      <a:pt x="21725" y="2317"/>
                    </a:lnTo>
                    <a:lnTo>
                      <a:pt x="21715" y="2277"/>
                    </a:lnTo>
                    <a:lnTo>
                      <a:pt x="21654" y="2234"/>
                    </a:lnTo>
                    <a:lnTo>
                      <a:pt x="21622" y="2204"/>
                    </a:lnTo>
                    <a:lnTo>
                      <a:pt x="21606" y="2169"/>
                    </a:lnTo>
                    <a:lnTo>
                      <a:pt x="21585" y="2169"/>
                    </a:lnTo>
                    <a:lnTo>
                      <a:pt x="21539" y="2205"/>
                    </a:lnTo>
                    <a:lnTo>
                      <a:pt x="21534" y="2187"/>
                    </a:lnTo>
                    <a:lnTo>
                      <a:pt x="21569" y="2158"/>
                    </a:lnTo>
                    <a:lnTo>
                      <a:pt x="21594" y="2108"/>
                    </a:lnTo>
                    <a:lnTo>
                      <a:pt x="21638" y="2045"/>
                    </a:lnTo>
                    <a:lnTo>
                      <a:pt x="21661" y="2040"/>
                    </a:lnTo>
                    <a:lnTo>
                      <a:pt x="21656" y="2058"/>
                    </a:lnTo>
                    <a:lnTo>
                      <a:pt x="21682" y="2122"/>
                    </a:lnTo>
                    <a:lnTo>
                      <a:pt x="21717" y="2131"/>
                    </a:lnTo>
                    <a:lnTo>
                      <a:pt x="21726" y="2118"/>
                    </a:lnTo>
                    <a:lnTo>
                      <a:pt x="21696" y="2092"/>
                    </a:lnTo>
                    <a:lnTo>
                      <a:pt x="21683" y="2062"/>
                    </a:lnTo>
                    <a:lnTo>
                      <a:pt x="21701" y="2059"/>
                    </a:lnTo>
                    <a:lnTo>
                      <a:pt x="21741" y="2035"/>
                    </a:lnTo>
                    <a:lnTo>
                      <a:pt x="21753" y="2010"/>
                    </a:lnTo>
                    <a:lnTo>
                      <a:pt x="21710" y="2010"/>
                    </a:lnTo>
                    <a:lnTo>
                      <a:pt x="21729" y="1995"/>
                    </a:lnTo>
                    <a:lnTo>
                      <a:pt x="21744" y="1986"/>
                    </a:lnTo>
                    <a:lnTo>
                      <a:pt x="21778" y="1978"/>
                    </a:lnTo>
                    <a:lnTo>
                      <a:pt x="21808" y="1929"/>
                    </a:lnTo>
                    <a:lnTo>
                      <a:pt x="21837" y="1933"/>
                    </a:lnTo>
                    <a:lnTo>
                      <a:pt x="21851" y="1953"/>
                    </a:lnTo>
                    <a:lnTo>
                      <a:pt x="21868" y="1947"/>
                    </a:lnTo>
                    <a:lnTo>
                      <a:pt x="21899" y="1955"/>
                    </a:lnTo>
                    <a:lnTo>
                      <a:pt x="21903" y="1971"/>
                    </a:lnTo>
                    <a:lnTo>
                      <a:pt x="21933" y="2000"/>
                    </a:lnTo>
                    <a:lnTo>
                      <a:pt x="21982" y="2009"/>
                    </a:lnTo>
                    <a:lnTo>
                      <a:pt x="22006" y="1997"/>
                    </a:lnTo>
                    <a:lnTo>
                      <a:pt x="22111" y="2015"/>
                    </a:lnTo>
                    <a:lnTo>
                      <a:pt x="22104" y="2051"/>
                    </a:lnTo>
                    <a:lnTo>
                      <a:pt x="22112" y="2068"/>
                    </a:lnTo>
                    <a:lnTo>
                      <a:pt x="22132" y="2058"/>
                    </a:lnTo>
                    <a:lnTo>
                      <a:pt x="22135" y="2034"/>
                    </a:lnTo>
                    <a:lnTo>
                      <a:pt x="22165" y="2037"/>
                    </a:lnTo>
                    <a:lnTo>
                      <a:pt x="22167" y="2080"/>
                    </a:lnTo>
                    <a:lnTo>
                      <a:pt x="22195" y="2058"/>
                    </a:lnTo>
                    <a:lnTo>
                      <a:pt x="22229" y="2021"/>
                    </a:lnTo>
                    <a:lnTo>
                      <a:pt x="22261" y="2033"/>
                    </a:lnTo>
                    <a:lnTo>
                      <a:pt x="22260" y="2058"/>
                    </a:lnTo>
                    <a:lnTo>
                      <a:pt x="22240" y="2084"/>
                    </a:lnTo>
                    <a:lnTo>
                      <a:pt x="22233" y="2105"/>
                    </a:lnTo>
                    <a:lnTo>
                      <a:pt x="22263" y="2196"/>
                    </a:lnTo>
                    <a:lnTo>
                      <a:pt x="22251" y="2241"/>
                    </a:lnTo>
                    <a:lnTo>
                      <a:pt x="22255" y="2261"/>
                    </a:lnTo>
                    <a:lnTo>
                      <a:pt x="22287" y="2253"/>
                    </a:lnTo>
                    <a:lnTo>
                      <a:pt x="22308" y="2290"/>
                    </a:lnTo>
                    <a:lnTo>
                      <a:pt x="22345" y="2306"/>
                    </a:lnTo>
                    <a:lnTo>
                      <a:pt x="22358" y="2342"/>
                    </a:lnTo>
                    <a:lnTo>
                      <a:pt x="22340" y="2364"/>
                    </a:lnTo>
                    <a:lnTo>
                      <a:pt x="22286" y="2362"/>
                    </a:lnTo>
                    <a:lnTo>
                      <a:pt x="22229" y="2371"/>
                    </a:lnTo>
                    <a:lnTo>
                      <a:pt x="22305" y="2388"/>
                    </a:lnTo>
                    <a:lnTo>
                      <a:pt x="22326" y="2419"/>
                    </a:lnTo>
                    <a:lnTo>
                      <a:pt x="22317" y="2448"/>
                    </a:lnTo>
                    <a:lnTo>
                      <a:pt x="22278" y="2457"/>
                    </a:lnTo>
                    <a:lnTo>
                      <a:pt x="22246" y="2515"/>
                    </a:lnTo>
                    <a:lnTo>
                      <a:pt x="22235" y="2496"/>
                    </a:lnTo>
                    <a:lnTo>
                      <a:pt x="22193" y="2529"/>
                    </a:lnTo>
                    <a:lnTo>
                      <a:pt x="22148" y="2528"/>
                    </a:lnTo>
                    <a:lnTo>
                      <a:pt x="22112" y="2560"/>
                    </a:lnTo>
                    <a:lnTo>
                      <a:pt x="22160" y="2553"/>
                    </a:lnTo>
                    <a:lnTo>
                      <a:pt x="22186" y="2565"/>
                    </a:lnTo>
                    <a:lnTo>
                      <a:pt x="22203" y="2592"/>
                    </a:lnTo>
                    <a:lnTo>
                      <a:pt x="22230" y="2564"/>
                    </a:lnTo>
                    <a:lnTo>
                      <a:pt x="22245" y="2565"/>
                    </a:lnTo>
                    <a:lnTo>
                      <a:pt x="22250" y="2595"/>
                    </a:lnTo>
                    <a:lnTo>
                      <a:pt x="22281" y="2639"/>
                    </a:lnTo>
                    <a:lnTo>
                      <a:pt x="22253" y="2658"/>
                    </a:lnTo>
                    <a:lnTo>
                      <a:pt x="22245" y="2711"/>
                    </a:lnTo>
                    <a:lnTo>
                      <a:pt x="22286" y="2669"/>
                    </a:lnTo>
                    <a:lnTo>
                      <a:pt x="22329" y="2665"/>
                    </a:lnTo>
                    <a:lnTo>
                      <a:pt x="22374" y="2703"/>
                    </a:lnTo>
                    <a:lnTo>
                      <a:pt x="22369" y="2728"/>
                    </a:lnTo>
                    <a:lnTo>
                      <a:pt x="22394" y="2772"/>
                    </a:lnTo>
                    <a:lnTo>
                      <a:pt x="22354" y="2801"/>
                    </a:lnTo>
                    <a:lnTo>
                      <a:pt x="22375" y="2811"/>
                    </a:lnTo>
                    <a:lnTo>
                      <a:pt x="22384" y="2862"/>
                    </a:lnTo>
                    <a:lnTo>
                      <a:pt x="22347" y="2879"/>
                    </a:lnTo>
                    <a:lnTo>
                      <a:pt x="22344" y="2903"/>
                    </a:lnTo>
                    <a:lnTo>
                      <a:pt x="22358" y="2926"/>
                    </a:lnTo>
                    <a:lnTo>
                      <a:pt x="22362" y="2898"/>
                    </a:lnTo>
                    <a:lnTo>
                      <a:pt x="22390" y="2891"/>
                    </a:lnTo>
                    <a:lnTo>
                      <a:pt x="22412" y="2914"/>
                    </a:lnTo>
                    <a:lnTo>
                      <a:pt x="22405" y="2958"/>
                    </a:lnTo>
                    <a:lnTo>
                      <a:pt x="22444" y="2949"/>
                    </a:lnTo>
                    <a:lnTo>
                      <a:pt x="22457" y="2973"/>
                    </a:lnTo>
                    <a:lnTo>
                      <a:pt x="22459" y="2945"/>
                    </a:lnTo>
                    <a:lnTo>
                      <a:pt x="22480" y="2927"/>
                    </a:lnTo>
                    <a:lnTo>
                      <a:pt x="22504" y="2940"/>
                    </a:lnTo>
                    <a:lnTo>
                      <a:pt x="22539" y="2945"/>
                    </a:lnTo>
                    <a:lnTo>
                      <a:pt x="22539" y="2988"/>
                    </a:lnTo>
                    <a:lnTo>
                      <a:pt x="22514" y="3000"/>
                    </a:lnTo>
                    <a:lnTo>
                      <a:pt x="22483" y="2980"/>
                    </a:lnTo>
                    <a:lnTo>
                      <a:pt x="22461" y="3010"/>
                    </a:lnTo>
                    <a:lnTo>
                      <a:pt x="22499" y="3033"/>
                    </a:lnTo>
                    <a:lnTo>
                      <a:pt x="22528" y="3028"/>
                    </a:lnTo>
                    <a:lnTo>
                      <a:pt x="22552" y="3075"/>
                    </a:lnTo>
                    <a:lnTo>
                      <a:pt x="22550" y="3098"/>
                    </a:lnTo>
                    <a:lnTo>
                      <a:pt x="22502" y="3120"/>
                    </a:lnTo>
                    <a:lnTo>
                      <a:pt x="22464" y="3065"/>
                    </a:lnTo>
                    <a:lnTo>
                      <a:pt x="22453" y="3056"/>
                    </a:lnTo>
                    <a:lnTo>
                      <a:pt x="22472" y="3120"/>
                    </a:lnTo>
                    <a:lnTo>
                      <a:pt x="22445" y="3145"/>
                    </a:lnTo>
                    <a:lnTo>
                      <a:pt x="22428" y="3142"/>
                    </a:lnTo>
                    <a:lnTo>
                      <a:pt x="22419" y="3127"/>
                    </a:lnTo>
                    <a:lnTo>
                      <a:pt x="22392" y="3132"/>
                    </a:lnTo>
                    <a:lnTo>
                      <a:pt x="22371" y="3117"/>
                    </a:lnTo>
                    <a:lnTo>
                      <a:pt x="22291" y="3110"/>
                    </a:lnTo>
                    <a:lnTo>
                      <a:pt x="22262" y="3127"/>
                    </a:lnTo>
                    <a:lnTo>
                      <a:pt x="22229" y="3127"/>
                    </a:lnTo>
                    <a:lnTo>
                      <a:pt x="22237" y="3103"/>
                    </a:lnTo>
                    <a:lnTo>
                      <a:pt x="22224" y="3079"/>
                    </a:lnTo>
                    <a:lnTo>
                      <a:pt x="22198" y="3075"/>
                    </a:lnTo>
                    <a:lnTo>
                      <a:pt x="22205" y="3119"/>
                    </a:lnTo>
                    <a:lnTo>
                      <a:pt x="22185" y="3119"/>
                    </a:lnTo>
                    <a:lnTo>
                      <a:pt x="22179" y="3129"/>
                    </a:lnTo>
                    <a:lnTo>
                      <a:pt x="22195" y="3157"/>
                    </a:lnTo>
                    <a:lnTo>
                      <a:pt x="22167" y="3189"/>
                    </a:lnTo>
                    <a:lnTo>
                      <a:pt x="22157" y="3189"/>
                    </a:lnTo>
                    <a:lnTo>
                      <a:pt x="22157" y="3173"/>
                    </a:lnTo>
                    <a:lnTo>
                      <a:pt x="22145" y="3163"/>
                    </a:lnTo>
                    <a:lnTo>
                      <a:pt x="22073" y="3181"/>
                    </a:lnTo>
                    <a:lnTo>
                      <a:pt x="22054" y="3171"/>
                    </a:lnTo>
                    <a:lnTo>
                      <a:pt x="22056" y="3151"/>
                    </a:lnTo>
                    <a:lnTo>
                      <a:pt x="22043" y="3108"/>
                    </a:lnTo>
                    <a:lnTo>
                      <a:pt x="22031" y="3100"/>
                    </a:lnTo>
                    <a:lnTo>
                      <a:pt x="21947" y="3039"/>
                    </a:lnTo>
                    <a:lnTo>
                      <a:pt x="21937" y="3026"/>
                    </a:lnTo>
                    <a:lnTo>
                      <a:pt x="21945" y="3013"/>
                    </a:lnTo>
                    <a:lnTo>
                      <a:pt x="21888" y="2994"/>
                    </a:lnTo>
                    <a:lnTo>
                      <a:pt x="21880" y="3030"/>
                    </a:lnTo>
                    <a:lnTo>
                      <a:pt x="21822" y="3045"/>
                    </a:lnTo>
                    <a:lnTo>
                      <a:pt x="21793" y="3075"/>
                    </a:lnTo>
                    <a:lnTo>
                      <a:pt x="21773" y="3079"/>
                    </a:lnTo>
                    <a:lnTo>
                      <a:pt x="21769" y="3035"/>
                    </a:lnTo>
                    <a:lnTo>
                      <a:pt x="21751" y="3001"/>
                    </a:lnTo>
                    <a:lnTo>
                      <a:pt x="21760" y="3034"/>
                    </a:lnTo>
                    <a:lnTo>
                      <a:pt x="21753" y="3103"/>
                    </a:lnTo>
                    <a:lnTo>
                      <a:pt x="21769" y="3141"/>
                    </a:lnTo>
                    <a:lnTo>
                      <a:pt x="21756" y="3181"/>
                    </a:lnTo>
                    <a:lnTo>
                      <a:pt x="21694" y="3269"/>
                    </a:lnTo>
                    <a:lnTo>
                      <a:pt x="21662" y="3268"/>
                    </a:lnTo>
                    <a:lnTo>
                      <a:pt x="21660" y="3208"/>
                    </a:lnTo>
                    <a:lnTo>
                      <a:pt x="21623" y="3193"/>
                    </a:lnTo>
                    <a:lnTo>
                      <a:pt x="21592" y="3212"/>
                    </a:lnTo>
                    <a:lnTo>
                      <a:pt x="21509" y="3148"/>
                    </a:lnTo>
                    <a:lnTo>
                      <a:pt x="21514" y="3120"/>
                    </a:lnTo>
                    <a:lnTo>
                      <a:pt x="21501" y="3038"/>
                    </a:lnTo>
                    <a:lnTo>
                      <a:pt x="21470" y="3027"/>
                    </a:lnTo>
                    <a:lnTo>
                      <a:pt x="21458" y="3003"/>
                    </a:lnTo>
                    <a:lnTo>
                      <a:pt x="21439" y="2981"/>
                    </a:lnTo>
                    <a:lnTo>
                      <a:pt x="21421" y="2999"/>
                    </a:lnTo>
                    <a:lnTo>
                      <a:pt x="21434" y="3026"/>
                    </a:lnTo>
                    <a:lnTo>
                      <a:pt x="21431" y="3053"/>
                    </a:lnTo>
                    <a:lnTo>
                      <a:pt x="21451" y="3077"/>
                    </a:lnTo>
                    <a:lnTo>
                      <a:pt x="21443" y="3102"/>
                    </a:lnTo>
                    <a:lnTo>
                      <a:pt x="21388" y="3071"/>
                    </a:lnTo>
                    <a:lnTo>
                      <a:pt x="21350" y="3025"/>
                    </a:lnTo>
                    <a:lnTo>
                      <a:pt x="21344" y="3029"/>
                    </a:lnTo>
                    <a:lnTo>
                      <a:pt x="21363" y="3073"/>
                    </a:lnTo>
                    <a:lnTo>
                      <a:pt x="21341" y="3089"/>
                    </a:lnTo>
                    <a:lnTo>
                      <a:pt x="21357" y="3104"/>
                    </a:lnTo>
                    <a:lnTo>
                      <a:pt x="21398" y="3104"/>
                    </a:lnTo>
                    <a:lnTo>
                      <a:pt x="21420" y="3132"/>
                    </a:lnTo>
                    <a:lnTo>
                      <a:pt x="21406" y="3168"/>
                    </a:lnTo>
                    <a:lnTo>
                      <a:pt x="21356" y="3171"/>
                    </a:lnTo>
                    <a:lnTo>
                      <a:pt x="21350" y="3193"/>
                    </a:lnTo>
                    <a:lnTo>
                      <a:pt x="21373" y="3205"/>
                    </a:lnTo>
                    <a:lnTo>
                      <a:pt x="21469" y="3318"/>
                    </a:lnTo>
                    <a:lnTo>
                      <a:pt x="21537" y="3336"/>
                    </a:lnTo>
                    <a:lnTo>
                      <a:pt x="21576" y="3321"/>
                    </a:lnTo>
                    <a:lnTo>
                      <a:pt x="21620" y="3342"/>
                    </a:lnTo>
                    <a:lnTo>
                      <a:pt x="21632" y="3390"/>
                    </a:lnTo>
                    <a:lnTo>
                      <a:pt x="21625" y="3391"/>
                    </a:lnTo>
                    <a:lnTo>
                      <a:pt x="21594" y="3349"/>
                    </a:lnTo>
                    <a:lnTo>
                      <a:pt x="21577" y="3348"/>
                    </a:lnTo>
                    <a:lnTo>
                      <a:pt x="21600" y="3400"/>
                    </a:lnTo>
                    <a:lnTo>
                      <a:pt x="21649" y="3437"/>
                    </a:lnTo>
                    <a:lnTo>
                      <a:pt x="21662" y="3480"/>
                    </a:lnTo>
                    <a:lnTo>
                      <a:pt x="21694" y="3518"/>
                    </a:lnTo>
                    <a:lnTo>
                      <a:pt x="21694" y="3591"/>
                    </a:lnTo>
                    <a:lnTo>
                      <a:pt x="21666" y="3703"/>
                    </a:lnTo>
                    <a:lnTo>
                      <a:pt x="21682" y="3770"/>
                    </a:lnTo>
                    <a:lnTo>
                      <a:pt x="21681" y="3816"/>
                    </a:lnTo>
                    <a:lnTo>
                      <a:pt x="21692" y="3840"/>
                    </a:lnTo>
                    <a:lnTo>
                      <a:pt x="21650" y="3902"/>
                    </a:lnTo>
                    <a:lnTo>
                      <a:pt x="21650" y="3945"/>
                    </a:lnTo>
                    <a:lnTo>
                      <a:pt x="21621" y="3966"/>
                    </a:lnTo>
                    <a:lnTo>
                      <a:pt x="21630" y="3933"/>
                    </a:lnTo>
                    <a:lnTo>
                      <a:pt x="21621" y="3921"/>
                    </a:lnTo>
                    <a:lnTo>
                      <a:pt x="21542" y="3981"/>
                    </a:lnTo>
                    <a:lnTo>
                      <a:pt x="21522" y="3957"/>
                    </a:lnTo>
                    <a:lnTo>
                      <a:pt x="21486" y="3983"/>
                    </a:lnTo>
                    <a:lnTo>
                      <a:pt x="21460" y="3977"/>
                    </a:lnTo>
                    <a:lnTo>
                      <a:pt x="21442" y="3945"/>
                    </a:lnTo>
                    <a:lnTo>
                      <a:pt x="21406" y="3941"/>
                    </a:lnTo>
                    <a:lnTo>
                      <a:pt x="21357" y="3888"/>
                    </a:lnTo>
                    <a:lnTo>
                      <a:pt x="21316" y="3860"/>
                    </a:lnTo>
                    <a:lnTo>
                      <a:pt x="21272" y="3855"/>
                    </a:lnTo>
                    <a:lnTo>
                      <a:pt x="21245" y="3837"/>
                    </a:lnTo>
                    <a:lnTo>
                      <a:pt x="21215" y="3845"/>
                    </a:lnTo>
                    <a:lnTo>
                      <a:pt x="21184" y="3886"/>
                    </a:lnTo>
                    <a:lnTo>
                      <a:pt x="21146" y="3885"/>
                    </a:lnTo>
                    <a:lnTo>
                      <a:pt x="21184" y="3902"/>
                    </a:lnTo>
                    <a:lnTo>
                      <a:pt x="21232" y="3904"/>
                    </a:lnTo>
                    <a:lnTo>
                      <a:pt x="21254" y="3869"/>
                    </a:lnTo>
                    <a:lnTo>
                      <a:pt x="21345" y="3907"/>
                    </a:lnTo>
                    <a:lnTo>
                      <a:pt x="21362" y="3937"/>
                    </a:lnTo>
                    <a:lnTo>
                      <a:pt x="21316" y="3968"/>
                    </a:lnTo>
                    <a:lnTo>
                      <a:pt x="21287" y="3950"/>
                    </a:lnTo>
                    <a:lnTo>
                      <a:pt x="21248" y="3951"/>
                    </a:lnTo>
                    <a:lnTo>
                      <a:pt x="21247" y="3986"/>
                    </a:lnTo>
                    <a:lnTo>
                      <a:pt x="21214" y="3948"/>
                    </a:lnTo>
                    <a:lnTo>
                      <a:pt x="21183" y="3952"/>
                    </a:lnTo>
                    <a:lnTo>
                      <a:pt x="21198" y="3955"/>
                    </a:lnTo>
                    <a:lnTo>
                      <a:pt x="21216" y="4000"/>
                    </a:lnTo>
                    <a:lnTo>
                      <a:pt x="21267" y="4027"/>
                    </a:lnTo>
                    <a:lnTo>
                      <a:pt x="21255" y="4076"/>
                    </a:lnTo>
                    <a:lnTo>
                      <a:pt x="21275" y="4136"/>
                    </a:lnTo>
                    <a:lnTo>
                      <a:pt x="21307" y="4152"/>
                    </a:lnTo>
                    <a:lnTo>
                      <a:pt x="21288" y="4133"/>
                    </a:lnTo>
                    <a:lnTo>
                      <a:pt x="21292" y="4062"/>
                    </a:lnTo>
                    <a:lnTo>
                      <a:pt x="21315" y="4047"/>
                    </a:lnTo>
                    <a:lnTo>
                      <a:pt x="21345" y="4056"/>
                    </a:lnTo>
                    <a:lnTo>
                      <a:pt x="21345" y="4036"/>
                    </a:lnTo>
                    <a:lnTo>
                      <a:pt x="21398" y="3988"/>
                    </a:lnTo>
                    <a:lnTo>
                      <a:pt x="21426" y="3981"/>
                    </a:lnTo>
                    <a:lnTo>
                      <a:pt x="21448" y="3998"/>
                    </a:lnTo>
                    <a:lnTo>
                      <a:pt x="21448" y="4021"/>
                    </a:lnTo>
                    <a:lnTo>
                      <a:pt x="21491" y="4086"/>
                    </a:lnTo>
                    <a:lnTo>
                      <a:pt x="21534" y="4098"/>
                    </a:lnTo>
                    <a:lnTo>
                      <a:pt x="21575" y="4138"/>
                    </a:lnTo>
                    <a:lnTo>
                      <a:pt x="21623" y="4132"/>
                    </a:lnTo>
                    <a:lnTo>
                      <a:pt x="21637" y="4103"/>
                    </a:lnTo>
                    <a:lnTo>
                      <a:pt x="21629" y="4079"/>
                    </a:lnTo>
                    <a:lnTo>
                      <a:pt x="21644" y="4082"/>
                    </a:lnTo>
                    <a:lnTo>
                      <a:pt x="21733" y="4155"/>
                    </a:lnTo>
                    <a:lnTo>
                      <a:pt x="21749" y="4184"/>
                    </a:lnTo>
                    <a:lnTo>
                      <a:pt x="21715" y="4179"/>
                    </a:lnTo>
                    <a:lnTo>
                      <a:pt x="21711" y="4211"/>
                    </a:lnTo>
                    <a:lnTo>
                      <a:pt x="21774" y="4272"/>
                    </a:lnTo>
                    <a:lnTo>
                      <a:pt x="21796" y="4269"/>
                    </a:lnTo>
                    <a:lnTo>
                      <a:pt x="21795" y="4255"/>
                    </a:lnTo>
                    <a:lnTo>
                      <a:pt x="21798" y="4205"/>
                    </a:lnTo>
                    <a:lnTo>
                      <a:pt x="21847" y="4242"/>
                    </a:lnTo>
                    <a:lnTo>
                      <a:pt x="21916" y="4350"/>
                    </a:lnTo>
                    <a:lnTo>
                      <a:pt x="21890" y="4326"/>
                    </a:lnTo>
                    <a:lnTo>
                      <a:pt x="21868" y="4326"/>
                    </a:lnTo>
                    <a:lnTo>
                      <a:pt x="21860" y="4337"/>
                    </a:lnTo>
                    <a:lnTo>
                      <a:pt x="21886" y="4372"/>
                    </a:lnTo>
                    <a:lnTo>
                      <a:pt x="21851" y="4397"/>
                    </a:lnTo>
                    <a:lnTo>
                      <a:pt x="21847" y="4435"/>
                    </a:lnTo>
                    <a:lnTo>
                      <a:pt x="21860" y="4457"/>
                    </a:lnTo>
                    <a:lnTo>
                      <a:pt x="21895" y="4445"/>
                    </a:lnTo>
                    <a:lnTo>
                      <a:pt x="21901" y="4406"/>
                    </a:lnTo>
                    <a:lnTo>
                      <a:pt x="21915" y="4396"/>
                    </a:lnTo>
                    <a:lnTo>
                      <a:pt x="21939" y="4406"/>
                    </a:lnTo>
                    <a:lnTo>
                      <a:pt x="21948" y="4374"/>
                    </a:lnTo>
                    <a:lnTo>
                      <a:pt x="21976" y="4425"/>
                    </a:lnTo>
                    <a:lnTo>
                      <a:pt x="22053" y="4475"/>
                    </a:lnTo>
                    <a:lnTo>
                      <a:pt x="22130" y="4494"/>
                    </a:lnTo>
                    <a:lnTo>
                      <a:pt x="22176" y="4534"/>
                    </a:lnTo>
                    <a:lnTo>
                      <a:pt x="22151" y="4559"/>
                    </a:lnTo>
                    <a:lnTo>
                      <a:pt x="22195" y="4621"/>
                    </a:lnTo>
                    <a:lnTo>
                      <a:pt x="22233" y="4630"/>
                    </a:lnTo>
                    <a:lnTo>
                      <a:pt x="22278" y="4700"/>
                    </a:lnTo>
                    <a:lnTo>
                      <a:pt x="22281" y="4803"/>
                    </a:lnTo>
                    <a:lnTo>
                      <a:pt x="22259" y="4810"/>
                    </a:lnTo>
                    <a:lnTo>
                      <a:pt x="22259" y="4828"/>
                    </a:lnTo>
                    <a:lnTo>
                      <a:pt x="22293" y="4848"/>
                    </a:lnTo>
                    <a:lnTo>
                      <a:pt x="22310" y="4891"/>
                    </a:lnTo>
                    <a:lnTo>
                      <a:pt x="22294" y="4899"/>
                    </a:lnTo>
                    <a:lnTo>
                      <a:pt x="22271" y="4879"/>
                    </a:lnTo>
                    <a:lnTo>
                      <a:pt x="22146" y="4879"/>
                    </a:lnTo>
                    <a:lnTo>
                      <a:pt x="22109" y="4855"/>
                    </a:lnTo>
                    <a:lnTo>
                      <a:pt x="22084" y="4871"/>
                    </a:lnTo>
                    <a:lnTo>
                      <a:pt x="22053" y="4861"/>
                    </a:lnTo>
                    <a:lnTo>
                      <a:pt x="22046" y="4831"/>
                    </a:lnTo>
                    <a:lnTo>
                      <a:pt x="22027" y="4819"/>
                    </a:lnTo>
                    <a:lnTo>
                      <a:pt x="22018" y="4834"/>
                    </a:lnTo>
                    <a:lnTo>
                      <a:pt x="22034" y="4860"/>
                    </a:lnTo>
                    <a:lnTo>
                      <a:pt x="21979" y="4893"/>
                    </a:lnTo>
                    <a:lnTo>
                      <a:pt x="21936" y="4891"/>
                    </a:lnTo>
                    <a:lnTo>
                      <a:pt x="21924" y="4906"/>
                    </a:lnTo>
                    <a:lnTo>
                      <a:pt x="21948" y="4921"/>
                    </a:lnTo>
                    <a:lnTo>
                      <a:pt x="21890" y="4975"/>
                    </a:lnTo>
                    <a:lnTo>
                      <a:pt x="21859" y="4976"/>
                    </a:lnTo>
                    <a:lnTo>
                      <a:pt x="21857" y="5008"/>
                    </a:lnTo>
                    <a:lnTo>
                      <a:pt x="21880" y="5015"/>
                    </a:lnTo>
                    <a:lnTo>
                      <a:pt x="21827" y="5081"/>
                    </a:lnTo>
                    <a:lnTo>
                      <a:pt x="21809" y="5100"/>
                    </a:lnTo>
                    <a:lnTo>
                      <a:pt x="21804" y="5091"/>
                    </a:lnTo>
                    <a:lnTo>
                      <a:pt x="21775" y="5090"/>
                    </a:lnTo>
                    <a:lnTo>
                      <a:pt x="21775" y="5139"/>
                    </a:lnTo>
                    <a:lnTo>
                      <a:pt x="21796" y="5188"/>
                    </a:lnTo>
                    <a:lnTo>
                      <a:pt x="21761" y="5222"/>
                    </a:lnTo>
                    <a:lnTo>
                      <a:pt x="21742" y="5202"/>
                    </a:lnTo>
                    <a:lnTo>
                      <a:pt x="21736" y="5236"/>
                    </a:lnTo>
                    <a:lnTo>
                      <a:pt x="21751" y="5260"/>
                    </a:lnTo>
                    <a:lnTo>
                      <a:pt x="21712" y="5301"/>
                    </a:lnTo>
                    <a:lnTo>
                      <a:pt x="21684" y="5309"/>
                    </a:lnTo>
                    <a:lnTo>
                      <a:pt x="21702" y="5325"/>
                    </a:lnTo>
                    <a:lnTo>
                      <a:pt x="21694" y="5344"/>
                    </a:lnTo>
                    <a:lnTo>
                      <a:pt x="21680" y="5374"/>
                    </a:lnTo>
                    <a:lnTo>
                      <a:pt x="21660" y="5363"/>
                    </a:lnTo>
                    <a:lnTo>
                      <a:pt x="21633" y="5377"/>
                    </a:lnTo>
                    <a:lnTo>
                      <a:pt x="21655" y="5400"/>
                    </a:lnTo>
                    <a:lnTo>
                      <a:pt x="21657" y="5428"/>
                    </a:lnTo>
                    <a:lnTo>
                      <a:pt x="21622" y="5455"/>
                    </a:lnTo>
                    <a:lnTo>
                      <a:pt x="21639" y="5479"/>
                    </a:lnTo>
                    <a:lnTo>
                      <a:pt x="21631" y="5507"/>
                    </a:lnTo>
                    <a:lnTo>
                      <a:pt x="21607" y="5512"/>
                    </a:lnTo>
                    <a:lnTo>
                      <a:pt x="21590" y="5494"/>
                    </a:lnTo>
                    <a:lnTo>
                      <a:pt x="21567" y="5502"/>
                    </a:lnTo>
                    <a:lnTo>
                      <a:pt x="21586" y="5529"/>
                    </a:lnTo>
                    <a:lnTo>
                      <a:pt x="21636" y="5552"/>
                    </a:lnTo>
                    <a:lnTo>
                      <a:pt x="21620" y="5589"/>
                    </a:lnTo>
                    <a:lnTo>
                      <a:pt x="21571" y="5593"/>
                    </a:lnTo>
                    <a:lnTo>
                      <a:pt x="21571" y="5612"/>
                    </a:lnTo>
                    <a:lnTo>
                      <a:pt x="21595" y="5624"/>
                    </a:lnTo>
                    <a:lnTo>
                      <a:pt x="21620" y="5681"/>
                    </a:lnTo>
                    <a:lnTo>
                      <a:pt x="21599" y="5697"/>
                    </a:lnTo>
                    <a:lnTo>
                      <a:pt x="21611" y="5720"/>
                    </a:lnTo>
                    <a:lnTo>
                      <a:pt x="21575" y="5772"/>
                    </a:lnTo>
                    <a:lnTo>
                      <a:pt x="21585" y="5799"/>
                    </a:lnTo>
                    <a:lnTo>
                      <a:pt x="21561" y="5859"/>
                    </a:lnTo>
                    <a:lnTo>
                      <a:pt x="21548" y="5939"/>
                    </a:lnTo>
                    <a:lnTo>
                      <a:pt x="21529" y="5969"/>
                    </a:lnTo>
                    <a:lnTo>
                      <a:pt x="21525" y="6001"/>
                    </a:lnTo>
                    <a:lnTo>
                      <a:pt x="21547" y="6008"/>
                    </a:lnTo>
                    <a:lnTo>
                      <a:pt x="21557" y="6028"/>
                    </a:lnTo>
                    <a:lnTo>
                      <a:pt x="21545" y="6049"/>
                    </a:lnTo>
                    <a:lnTo>
                      <a:pt x="21595" y="6116"/>
                    </a:lnTo>
                    <a:lnTo>
                      <a:pt x="21596" y="6143"/>
                    </a:lnTo>
                    <a:lnTo>
                      <a:pt x="21569" y="6135"/>
                    </a:lnTo>
                    <a:lnTo>
                      <a:pt x="21529" y="6141"/>
                    </a:lnTo>
                    <a:lnTo>
                      <a:pt x="21499" y="6112"/>
                    </a:lnTo>
                    <a:lnTo>
                      <a:pt x="21481" y="6128"/>
                    </a:lnTo>
                    <a:lnTo>
                      <a:pt x="21432" y="6073"/>
                    </a:lnTo>
                    <a:lnTo>
                      <a:pt x="21447" y="6061"/>
                    </a:lnTo>
                    <a:lnTo>
                      <a:pt x="21431" y="6052"/>
                    </a:lnTo>
                    <a:lnTo>
                      <a:pt x="21401" y="6058"/>
                    </a:lnTo>
                    <a:lnTo>
                      <a:pt x="21375" y="6054"/>
                    </a:lnTo>
                    <a:lnTo>
                      <a:pt x="21368" y="6024"/>
                    </a:lnTo>
                    <a:lnTo>
                      <a:pt x="21277" y="5972"/>
                    </a:lnTo>
                    <a:lnTo>
                      <a:pt x="21230" y="5963"/>
                    </a:lnTo>
                    <a:lnTo>
                      <a:pt x="21173" y="5999"/>
                    </a:lnTo>
                    <a:lnTo>
                      <a:pt x="21155" y="5984"/>
                    </a:lnTo>
                    <a:lnTo>
                      <a:pt x="21118" y="5995"/>
                    </a:lnTo>
                    <a:lnTo>
                      <a:pt x="21082" y="6042"/>
                    </a:lnTo>
                    <a:lnTo>
                      <a:pt x="21048" y="6043"/>
                    </a:lnTo>
                    <a:lnTo>
                      <a:pt x="21032" y="6106"/>
                    </a:lnTo>
                    <a:lnTo>
                      <a:pt x="21008" y="6128"/>
                    </a:lnTo>
                    <a:lnTo>
                      <a:pt x="20974" y="6111"/>
                    </a:lnTo>
                    <a:lnTo>
                      <a:pt x="21001" y="6157"/>
                    </a:lnTo>
                    <a:lnTo>
                      <a:pt x="20981" y="6186"/>
                    </a:lnTo>
                    <a:lnTo>
                      <a:pt x="20989" y="6224"/>
                    </a:lnTo>
                    <a:lnTo>
                      <a:pt x="20977" y="6253"/>
                    </a:lnTo>
                    <a:lnTo>
                      <a:pt x="20966" y="6345"/>
                    </a:lnTo>
                    <a:lnTo>
                      <a:pt x="20949" y="6358"/>
                    </a:lnTo>
                    <a:lnTo>
                      <a:pt x="20927" y="6332"/>
                    </a:lnTo>
                    <a:lnTo>
                      <a:pt x="20886" y="6222"/>
                    </a:lnTo>
                    <a:lnTo>
                      <a:pt x="20883" y="6184"/>
                    </a:lnTo>
                    <a:lnTo>
                      <a:pt x="20852" y="6167"/>
                    </a:lnTo>
                    <a:lnTo>
                      <a:pt x="20826" y="6133"/>
                    </a:lnTo>
                    <a:lnTo>
                      <a:pt x="20822" y="6172"/>
                    </a:lnTo>
                    <a:lnTo>
                      <a:pt x="20781" y="6245"/>
                    </a:lnTo>
                    <a:lnTo>
                      <a:pt x="20753" y="6262"/>
                    </a:lnTo>
                    <a:lnTo>
                      <a:pt x="20747" y="6296"/>
                    </a:lnTo>
                    <a:lnTo>
                      <a:pt x="20784" y="6310"/>
                    </a:lnTo>
                    <a:lnTo>
                      <a:pt x="20748" y="6386"/>
                    </a:lnTo>
                    <a:lnTo>
                      <a:pt x="20723" y="6348"/>
                    </a:lnTo>
                    <a:lnTo>
                      <a:pt x="20704" y="6347"/>
                    </a:lnTo>
                    <a:lnTo>
                      <a:pt x="20688" y="6322"/>
                    </a:lnTo>
                    <a:lnTo>
                      <a:pt x="20662" y="6326"/>
                    </a:lnTo>
                    <a:lnTo>
                      <a:pt x="20648" y="6376"/>
                    </a:lnTo>
                    <a:lnTo>
                      <a:pt x="20628" y="6382"/>
                    </a:lnTo>
                    <a:lnTo>
                      <a:pt x="20593" y="6362"/>
                    </a:lnTo>
                    <a:lnTo>
                      <a:pt x="20568" y="6363"/>
                    </a:lnTo>
                    <a:lnTo>
                      <a:pt x="20564" y="6385"/>
                    </a:lnTo>
                    <a:lnTo>
                      <a:pt x="20587" y="6418"/>
                    </a:lnTo>
                    <a:lnTo>
                      <a:pt x="20569" y="6431"/>
                    </a:lnTo>
                    <a:lnTo>
                      <a:pt x="20558" y="6461"/>
                    </a:lnTo>
                    <a:lnTo>
                      <a:pt x="20554" y="6490"/>
                    </a:lnTo>
                    <a:lnTo>
                      <a:pt x="20585" y="6525"/>
                    </a:lnTo>
                    <a:lnTo>
                      <a:pt x="20593" y="6566"/>
                    </a:lnTo>
                    <a:lnTo>
                      <a:pt x="20577" y="6572"/>
                    </a:lnTo>
                    <a:lnTo>
                      <a:pt x="20585" y="6595"/>
                    </a:lnTo>
                    <a:lnTo>
                      <a:pt x="20621" y="6606"/>
                    </a:lnTo>
                    <a:lnTo>
                      <a:pt x="20646" y="6634"/>
                    </a:lnTo>
                    <a:lnTo>
                      <a:pt x="20653" y="6655"/>
                    </a:lnTo>
                    <a:lnTo>
                      <a:pt x="20640" y="6655"/>
                    </a:lnTo>
                    <a:lnTo>
                      <a:pt x="20629" y="6678"/>
                    </a:lnTo>
                    <a:lnTo>
                      <a:pt x="20656" y="6703"/>
                    </a:lnTo>
                    <a:lnTo>
                      <a:pt x="20681" y="6724"/>
                    </a:lnTo>
                    <a:lnTo>
                      <a:pt x="20678" y="6739"/>
                    </a:lnTo>
                    <a:lnTo>
                      <a:pt x="20648" y="6718"/>
                    </a:lnTo>
                    <a:lnTo>
                      <a:pt x="20624" y="6726"/>
                    </a:lnTo>
                    <a:lnTo>
                      <a:pt x="20619" y="6740"/>
                    </a:lnTo>
                    <a:lnTo>
                      <a:pt x="20653" y="6777"/>
                    </a:lnTo>
                    <a:lnTo>
                      <a:pt x="20671" y="6765"/>
                    </a:lnTo>
                    <a:lnTo>
                      <a:pt x="20671" y="6801"/>
                    </a:lnTo>
                    <a:lnTo>
                      <a:pt x="20661" y="6839"/>
                    </a:lnTo>
                    <a:lnTo>
                      <a:pt x="20664" y="6870"/>
                    </a:lnTo>
                    <a:lnTo>
                      <a:pt x="20643" y="6898"/>
                    </a:lnTo>
                    <a:lnTo>
                      <a:pt x="20661" y="6949"/>
                    </a:lnTo>
                    <a:lnTo>
                      <a:pt x="20649" y="6974"/>
                    </a:lnTo>
                    <a:lnTo>
                      <a:pt x="20666" y="7008"/>
                    </a:lnTo>
                    <a:lnTo>
                      <a:pt x="20665" y="7029"/>
                    </a:lnTo>
                    <a:lnTo>
                      <a:pt x="20666" y="7064"/>
                    </a:lnTo>
                    <a:lnTo>
                      <a:pt x="20694" y="7126"/>
                    </a:lnTo>
                    <a:lnTo>
                      <a:pt x="20680" y="7143"/>
                    </a:lnTo>
                    <a:lnTo>
                      <a:pt x="20706" y="7161"/>
                    </a:lnTo>
                    <a:lnTo>
                      <a:pt x="20737" y="7192"/>
                    </a:lnTo>
                    <a:lnTo>
                      <a:pt x="20783" y="7253"/>
                    </a:lnTo>
                    <a:lnTo>
                      <a:pt x="20825" y="7272"/>
                    </a:lnTo>
                    <a:lnTo>
                      <a:pt x="20840" y="7261"/>
                    </a:lnTo>
                    <a:lnTo>
                      <a:pt x="20845" y="7230"/>
                    </a:lnTo>
                    <a:lnTo>
                      <a:pt x="20802" y="7182"/>
                    </a:lnTo>
                    <a:lnTo>
                      <a:pt x="20800" y="7158"/>
                    </a:lnTo>
                    <a:lnTo>
                      <a:pt x="20824" y="7139"/>
                    </a:lnTo>
                    <a:lnTo>
                      <a:pt x="20859" y="7141"/>
                    </a:lnTo>
                    <a:lnTo>
                      <a:pt x="20918" y="7185"/>
                    </a:lnTo>
                    <a:lnTo>
                      <a:pt x="20946" y="7179"/>
                    </a:lnTo>
                    <a:lnTo>
                      <a:pt x="20970" y="7191"/>
                    </a:lnTo>
                    <a:lnTo>
                      <a:pt x="20971" y="7222"/>
                    </a:lnTo>
                    <a:lnTo>
                      <a:pt x="20963" y="7241"/>
                    </a:lnTo>
                    <a:lnTo>
                      <a:pt x="20985" y="7267"/>
                    </a:lnTo>
                    <a:lnTo>
                      <a:pt x="20964" y="7299"/>
                    </a:lnTo>
                    <a:lnTo>
                      <a:pt x="20973" y="7328"/>
                    </a:lnTo>
                    <a:lnTo>
                      <a:pt x="20961" y="7338"/>
                    </a:lnTo>
                    <a:lnTo>
                      <a:pt x="20936" y="7368"/>
                    </a:lnTo>
                    <a:lnTo>
                      <a:pt x="20968" y="7430"/>
                    </a:lnTo>
                    <a:lnTo>
                      <a:pt x="20993" y="7468"/>
                    </a:lnTo>
                    <a:lnTo>
                      <a:pt x="20991" y="7529"/>
                    </a:lnTo>
                    <a:lnTo>
                      <a:pt x="21027" y="7555"/>
                    </a:lnTo>
                    <a:lnTo>
                      <a:pt x="21045" y="7542"/>
                    </a:lnTo>
                    <a:lnTo>
                      <a:pt x="21043" y="7524"/>
                    </a:lnTo>
                    <a:lnTo>
                      <a:pt x="21071" y="7503"/>
                    </a:lnTo>
                    <a:lnTo>
                      <a:pt x="21081" y="7489"/>
                    </a:lnTo>
                    <a:lnTo>
                      <a:pt x="21090" y="7498"/>
                    </a:lnTo>
                    <a:lnTo>
                      <a:pt x="21126" y="7516"/>
                    </a:lnTo>
                    <a:lnTo>
                      <a:pt x="21125" y="7595"/>
                    </a:lnTo>
                    <a:lnTo>
                      <a:pt x="21201" y="7663"/>
                    </a:lnTo>
                    <a:lnTo>
                      <a:pt x="21228" y="7717"/>
                    </a:lnTo>
                    <a:lnTo>
                      <a:pt x="21213" y="7739"/>
                    </a:lnTo>
                    <a:lnTo>
                      <a:pt x="21211" y="7785"/>
                    </a:lnTo>
                    <a:lnTo>
                      <a:pt x="21187" y="7794"/>
                    </a:lnTo>
                    <a:lnTo>
                      <a:pt x="21143" y="7762"/>
                    </a:lnTo>
                    <a:lnTo>
                      <a:pt x="21091" y="7743"/>
                    </a:lnTo>
                    <a:lnTo>
                      <a:pt x="21087" y="7694"/>
                    </a:lnTo>
                    <a:lnTo>
                      <a:pt x="21103" y="7659"/>
                    </a:lnTo>
                    <a:lnTo>
                      <a:pt x="21107" y="7615"/>
                    </a:lnTo>
                    <a:lnTo>
                      <a:pt x="21098" y="7584"/>
                    </a:lnTo>
                    <a:lnTo>
                      <a:pt x="21076" y="7604"/>
                    </a:lnTo>
                    <a:lnTo>
                      <a:pt x="21087" y="7618"/>
                    </a:lnTo>
                    <a:lnTo>
                      <a:pt x="21087" y="7643"/>
                    </a:lnTo>
                    <a:lnTo>
                      <a:pt x="21053" y="7649"/>
                    </a:lnTo>
                    <a:lnTo>
                      <a:pt x="21022" y="7698"/>
                    </a:lnTo>
                    <a:lnTo>
                      <a:pt x="21031" y="7718"/>
                    </a:lnTo>
                    <a:lnTo>
                      <a:pt x="21071" y="7709"/>
                    </a:lnTo>
                    <a:lnTo>
                      <a:pt x="21071" y="7744"/>
                    </a:lnTo>
                    <a:lnTo>
                      <a:pt x="21046" y="7783"/>
                    </a:lnTo>
                    <a:lnTo>
                      <a:pt x="21061" y="7838"/>
                    </a:lnTo>
                    <a:lnTo>
                      <a:pt x="21052" y="7853"/>
                    </a:lnTo>
                    <a:lnTo>
                      <a:pt x="21056" y="7973"/>
                    </a:lnTo>
                    <a:lnTo>
                      <a:pt x="21081" y="7998"/>
                    </a:lnTo>
                    <a:lnTo>
                      <a:pt x="21078" y="8027"/>
                    </a:lnTo>
                    <a:lnTo>
                      <a:pt x="21166" y="8157"/>
                    </a:lnTo>
                    <a:lnTo>
                      <a:pt x="21192" y="8157"/>
                    </a:lnTo>
                    <a:lnTo>
                      <a:pt x="21251" y="8238"/>
                    </a:lnTo>
                    <a:lnTo>
                      <a:pt x="21289" y="8261"/>
                    </a:lnTo>
                    <a:lnTo>
                      <a:pt x="21266" y="8288"/>
                    </a:lnTo>
                    <a:lnTo>
                      <a:pt x="21270" y="8332"/>
                    </a:lnTo>
                    <a:lnTo>
                      <a:pt x="21169" y="8371"/>
                    </a:lnTo>
                    <a:lnTo>
                      <a:pt x="21161" y="8353"/>
                    </a:lnTo>
                    <a:lnTo>
                      <a:pt x="21106" y="8387"/>
                    </a:lnTo>
                    <a:lnTo>
                      <a:pt x="21079" y="8381"/>
                    </a:lnTo>
                    <a:lnTo>
                      <a:pt x="21093" y="8398"/>
                    </a:lnTo>
                    <a:lnTo>
                      <a:pt x="21063" y="8464"/>
                    </a:lnTo>
                    <a:lnTo>
                      <a:pt x="21056" y="8509"/>
                    </a:lnTo>
                    <a:lnTo>
                      <a:pt x="21034" y="8530"/>
                    </a:lnTo>
                    <a:lnTo>
                      <a:pt x="21063" y="8560"/>
                    </a:lnTo>
                    <a:lnTo>
                      <a:pt x="21042" y="8647"/>
                    </a:lnTo>
                    <a:lnTo>
                      <a:pt x="21074" y="8745"/>
                    </a:lnTo>
                    <a:lnTo>
                      <a:pt x="21121" y="8771"/>
                    </a:lnTo>
                    <a:lnTo>
                      <a:pt x="21118" y="8813"/>
                    </a:lnTo>
                    <a:lnTo>
                      <a:pt x="21167" y="8838"/>
                    </a:lnTo>
                    <a:lnTo>
                      <a:pt x="21192" y="8872"/>
                    </a:lnTo>
                    <a:lnTo>
                      <a:pt x="21153" y="8868"/>
                    </a:lnTo>
                    <a:lnTo>
                      <a:pt x="21142" y="8856"/>
                    </a:lnTo>
                    <a:lnTo>
                      <a:pt x="21109" y="8877"/>
                    </a:lnTo>
                    <a:lnTo>
                      <a:pt x="21081" y="8905"/>
                    </a:lnTo>
                    <a:lnTo>
                      <a:pt x="21055" y="8898"/>
                    </a:lnTo>
                    <a:lnTo>
                      <a:pt x="21004" y="8946"/>
                    </a:lnTo>
                    <a:lnTo>
                      <a:pt x="20971" y="8918"/>
                    </a:lnTo>
                    <a:lnTo>
                      <a:pt x="20953" y="8952"/>
                    </a:lnTo>
                    <a:lnTo>
                      <a:pt x="20973" y="8970"/>
                    </a:lnTo>
                    <a:lnTo>
                      <a:pt x="21009" y="8967"/>
                    </a:lnTo>
                    <a:lnTo>
                      <a:pt x="21001" y="9005"/>
                    </a:lnTo>
                    <a:lnTo>
                      <a:pt x="20993" y="9027"/>
                    </a:lnTo>
                    <a:lnTo>
                      <a:pt x="21027" y="9061"/>
                    </a:lnTo>
                    <a:lnTo>
                      <a:pt x="21013" y="9077"/>
                    </a:lnTo>
                    <a:lnTo>
                      <a:pt x="20994" y="9071"/>
                    </a:lnTo>
                    <a:lnTo>
                      <a:pt x="21017" y="9120"/>
                    </a:lnTo>
                    <a:lnTo>
                      <a:pt x="21006" y="9146"/>
                    </a:lnTo>
                    <a:lnTo>
                      <a:pt x="21028" y="9151"/>
                    </a:lnTo>
                    <a:lnTo>
                      <a:pt x="21047" y="9141"/>
                    </a:lnTo>
                    <a:lnTo>
                      <a:pt x="21078" y="9174"/>
                    </a:lnTo>
                    <a:lnTo>
                      <a:pt x="21049" y="9200"/>
                    </a:lnTo>
                    <a:lnTo>
                      <a:pt x="21046" y="9250"/>
                    </a:lnTo>
                    <a:lnTo>
                      <a:pt x="21066" y="9281"/>
                    </a:lnTo>
                    <a:lnTo>
                      <a:pt x="21053" y="9355"/>
                    </a:lnTo>
                    <a:lnTo>
                      <a:pt x="21039" y="9384"/>
                    </a:lnTo>
                    <a:lnTo>
                      <a:pt x="21047" y="9399"/>
                    </a:lnTo>
                    <a:lnTo>
                      <a:pt x="21039" y="9430"/>
                    </a:lnTo>
                    <a:lnTo>
                      <a:pt x="20998" y="9466"/>
                    </a:lnTo>
                    <a:lnTo>
                      <a:pt x="20994" y="9501"/>
                    </a:lnTo>
                    <a:lnTo>
                      <a:pt x="20984" y="9507"/>
                    </a:lnTo>
                    <a:lnTo>
                      <a:pt x="20966" y="9582"/>
                    </a:lnTo>
                    <a:lnTo>
                      <a:pt x="20929" y="9661"/>
                    </a:lnTo>
                    <a:lnTo>
                      <a:pt x="20936" y="9625"/>
                    </a:lnTo>
                    <a:lnTo>
                      <a:pt x="20927" y="9599"/>
                    </a:lnTo>
                    <a:lnTo>
                      <a:pt x="20928" y="9564"/>
                    </a:lnTo>
                    <a:lnTo>
                      <a:pt x="20918" y="9541"/>
                    </a:lnTo>
                    <a:lnTo>
                      <a:pt x="20851" y="9534"/>
                    </a:lnTo>
                    <a:lnTo>
                      <a:pt x="20814" y="9480"/>
                    </a:lnTo>
                    <a:lnTo>
                      <a:pt x="20807" y="9420"/>
                    </a:lnTo>
                    <a:lnTo>
                      <a:pt x="20741" y="9273"/>
                    </a:lnTo>
                    <a:lnTo>
                      <a:pt x="20697" y="9203"/>
                    </a:lnTo>
                    <a:lnTo>
                      <a:pt x="20721" y="9206"/>
                    </a:lnTo>
                    <a:lnTo>
                      <a:pt x="20749" y="9190"/>
                    </a:lnTo>
                    <a:lnTo>
                      <a:pt x="20763" y="9162"/>
                    </a:lnTo>
                    <a:lnTo>
                      <a:pt x="20735" y="9175"/>
                    </a:lnTo>
                    <a:lnTo>
                      <a:pt x="20690" y="9174"/>
                    </a:lnTo>
                    <a:lnTo>
                      <a:pt x="20629" y="9142"/>
                    </a:lnTo>
                    <a:lnTo>
                      <a:pt x="20497" y="8904"/>
                    </a:lnTo>
                    <a:lnTo>
                      <a:pt x="20377" y="8762"/>
                    </a:lnTo>
                    <a:lnTo>
                      <a:pt x="20374" y="8710"/>
                    </a:lnTo>
                    <a:lnTo>
                      <a:pt x="20330" y="8661"/>
                    </a:lnTo>
                    <a:lnTo>
                      <a:pt x="20235" y="8512"/>
                    </a:lnTo>
                    <a:lnTo>
                      <a:pt x="20145" y="8330"/>
                    </a:lnTo>
                    <a:lnTo>
                      <a:pt x="20070" y="8159"/>
                    </a:lnTo>
                    <a:lnTo>
                      <a:pt x="20070" y="8100"/>
                    </a:lnTo>
                    <a:lnTo>
                      <a:pt x="20024" y="8025"/>
                    </a:lnTo>
                    <a:lnTo>
                      <a:pt x="20007" y="7905"/>
                    </a:lnTo>
                    <a:lnTo>
                      <a:pt x="19980" y="7846"/>
                    </a:lnTo>
                    <a:lnTo>
                      <a:pt x="19987" y="7775"/>
                    </a:lnTo>
                    <a:lnTo>
                      <a:pt x="20025" y="7729"/>
                    </a:lnTo>
                    <a:lnTo>
                      <a:pt x="20034" y="7670"/>
                    </a:lnTo>
                    <a:lnTo>
                      <a:pt x="20061" y="7660"/>
                    </a:lnTo>
                    <a:lnTo>
                      <a:pt x="20041" y="7637"/>
                    </a:lnTo>
                    <a:lnTo>
                      <a:pt x="20056" y="7615"/>
                    </a:lnTo>
                    <a:lnTo>
                      <a:pt x="20060" y="7531"/>
                    </a:lnTo>
                    <a:lnTo>
                      <a:pt x="19995" y="7443"/>
                    </a:lnTo>
                    <a:lnTo>
                      <a:pt x="19951" y="7443"/>
                    </a:lnTo>
                    <a:lnTo>
                      <a:pt x="19949" y="7418"/>
                    </a:lnTo>
                    <a:lnTo>
                      <a:pt x="19982" y="7386"/>
                    </a:lnTo>
                    <a:lnTo>
                      <a:pt x="20049" y="7419"/>
                    </a:lnTo>
                    <a:lnTo>
                      <a:pt x="20087" y="7378"/>
                    </a:lnTo>
                    <a:lnTo>
                      <a:pt x="20078" y="7350"/>
                    </a:lnTo>
                    <a:lnTo>
                      <a:pt x="20078" y="7284"/>
                    </a:lnTo>
                    <a:lnTo>
                      <a:pt x="20136" y="7276"/>
                    </a:lnTo>
                    <a:lnTo>
                      <a:pt x="20169" y="7286"/>
                    </a:lnTo>
                    <a:lnTo>
                      <a:pt x="20140" y="7245"/>
                    </a:lnTo>
                    <a:lnTo>
                      <a:pt x="20193" y="7144"/>
                    </a:lnTo>
                    <a:lnTo>
                      <a:pt x="20171" y="7080"/>
                    </a:lnTo>
                    <a:lnTo>
                      <a:pt x="20173" y="7012"/>
                    </a:lnTo>
                    <a:lnTo>
                      <a:pt x="20151" y="6976"/>
                    </a:lnTo>
                    <a:lnTo>
                      <a:pt x="20180" y="6945"/>
                    </a:lnTo>
                    <a:lnTo>
                      <a:pt x="20180" y="6902"/>
                    </a:lnTo>
                    <a:lnTo>
                      <a:pt x="20169" y="6883"/>
                    </a:lnTo>
                    <a:lnTo>
                      <a:pt x="20179" y="6826"/>
                    </a:lnTo>
                    <a:lnTo>
                      <a:pt x="20206" y="6826"/>
                    </a:lnTo>
                    <a:lnTo>
                      <a:pt x="20174" y="6795"/>
                    </a:lnTo>
                    <a:lnTo>
                      <a:pt x="20167" y="6767"/>
                    </a:lnTo>
                    <a:lnTo>
                      <a:pt x="20178" y="6752"/>
                    </a:lnTo>
                    <a:lnTo>
                      <a:pt x="20186" y="6686"/>
                    </a:lnTo>
                    <a:lnTo>
                      <a:pt x="20172" y="6673"/>
                    </a:lnTo>
                    <a:lnTo>
                      <a:pt x="20177" y="6639"/>
                    </a:lnTo>
                    <a:lnTo>
                      <a:pt x="20216" y="6624"/>
                    </a:lnTo>
                    <a:lnTo>
                      <a:pt x="20232" y="6600"/>
                    </a:lnTo>
                    <a:lnTo>
                      <a:pt x="20221" y="6545"/>
                    </a:lnTo>
                    <a:lnTo>
                      <a:pt x="20232" y="6472"/>
                    </a:lnTo>
                    <a:lnTo>
                      <a:pt x="20215" y="6461"/>
                    </a:lnTo>
                    <a:lnTo>
                      <a:pt x="20208" y="6439"/>
                    </a:lnTo>
                    <a:lnTo>
                      <a:pt x="20237" y="6385"/>
                    </a:lnTo>
                    <a:lnTo>
                      <a:pt x="20241" y="6339"/>
                    </a:lnTo>
                    <a:lnTo>
                      <a:pt x="20216" y="6347"/>
                    </a:lnTo>
                    <a:lnTo>
                      <a:pt x="20203" y="6304"/>
                    </a:lnTo>
                    <a:lnTo>
                      <a:pt x="20220" y="6278"/>
                    </a:lnTo>
                    <a:lnTo>
                      <a:pt x="20224" y="6245"/>
                    </a:lnTo>
                    <a:lnTo>
                      <a:pt x="20251" y="6235"/>
                    </a:lnTo>
                    <a:lnTo>
                      <a:pt x="20258" y="6218"/>
                    </a:lnTo>
                    <a:lnTo>
                      <a:pt x="20297" y="6195"/>
                    </a:lnTo>
                    <a:lnTo>
                      <a:pt x="20301" y="6161"/>
                    </a:lnTo>
                    <a:lnTo>
                      <a:pt x="20343" y="6121"/>
                    </a:lnTo>
                    <a:lnTo>
                      <a:pt x="20355" y="6122"/>
                    </a:lnTo>
                    <a:lnTo>
                      <a:pt x="20386" y="6097"/>
                    </a:lnTo>
                    <a:lnTo>
                      <a:pt x="20407" y="6097"/>
                    </a:lnTo>
                    <a:lnTo>
                      <a:pt x="20414" y="6076"/>
                    </a:lnTo>
                    <a:lnTo>
                      <a:pt x="20406" y="6062"/>
                    </a:lnTo>
                    <a:lnTo>
                      <a:pt x="20373" y="6057"/>
                    </a:lnTo>
                    <a:lnTo>
                      <a:pt x="20352" y="6071"/>
                    </a:lnTo>
                    <a:lnTo>
                      <a:pt x="20325" y="6052"/>
                    </a:lnTo>
                    <a:lnTo>
                      <a:pt x="20326" y="5986"/>
                    </a:lnTo>
                    <a:lnTo>
                      <a:pt x="20346" y="5934"/>
                    </a:lnTo>
                    <a:lnTo>
                      <a:pt x="20333" y="5913"/>
                    </a:lnTo>
                    <a:lnTo>
                      <a:pt x="20314" y="5878"/>
                    </a:lnTo>
                    <a:lnTo>
                      <a:pt x="20302" y="5875"/>
                    </a:lnTo>
                    <a:lnTo>
                      <a:pt x="20290" y="5899"/>
                    </a:lnTo>
                    <a:lnTo>
                      <a:pt x="20278" y="5895"/>
                    </a:lnTo>
                    <a:lnTo>
                      <a:pt x="20269" y="5812"/>
                    </a:lnTo>
                    <a:lnTo>
                      <a:pt x="20284" y="5795"/>
                    </a:lnTo>
                    <a:lnTo>
                      <a:pt x="20285" y="5776"/>
                    </a:lnTo>
                    <a:lnTo>
                      <a:pt x="20276" y="5735"/>
                    </a:lnTo>
                    <a:lnTo>
                      <a:pt x="20240" y="5721"/>
                    </a:lnTo>
                    <a:lnTo>
                      <a:pt x="20248" y="5707"/>
                    </a:lnTo>
                    <a:lnTo>
                      <a:pt x="20244" y="5702"/>
                    </a:lnTo>
                    <a:lnTo>
                      <a:pt x="20242" y="5684"/>
                    </a:lnTo>
                    <a:lnTo>
                      <a:pt x="20204" y="5641"/>
                    </a:lnTo>
                    <a:lnTo>
                      <a:pt x="20198" y="5615"/>
                    </a:lnTo>
                    <a:lnTo>
                      <a:pt x="20177" y="5596"/>
                    </a:lnTo>
                    <a:lnTo>
                      <a:pt x="20175" y="5560"/>
                    </a:lnTo>
                    <a:lnTo>
                      <a:pt x="20156" y="5517"/>
                    </a:lnTo>
                    <a:lnTo>
                      <a:pt x="20159" y="5492"/>
                    </a:lnTo>
                    <a:lnTo>
                      <a:pt x="20206" y="5443"/>
                    </a:lnTo>
                    <a:lnTo>
                      <a:pt x="20245" y="5453"/>
                    </a:lnTo>
                    <a:lnTo>
                      <a:pt x="20280" y="5440"/>
                    </a:lnTo>
                    <a:lnTo>
                      <a:pt x="20258" y="5424"/>
                    </a:lnTo>
                    <a:lnTo>
                      <a:pt x="20302" y="5398"/>
                    </a:lnTo>
                    <a:lnTo>
                      <a:pt x="20281" y="5403"/>
                    </a:lnTo>
                    <a:lnTo>
                      <a:pt x="20246" y="5399"/>
                    </a:lnTo>
                    <a:lnTo>
                      <a:pt x="20227" y="5391"/>
                    </a:lnTo>
                    <a:lnTo>
                      <a:pt x="20180" y="5393"/>
                    </a:lnTo>
                    <a:lnTo>
                      <a:pt x="20131" y="5352"/>
                    </a:lnTo>
                    <a:lnTo>
                      <a:pt x="20117" y="5364"/>
                    </a:lnTo>
                    <a:lnTo>
                      <a:pt x="20073" y="5362"/>
                    </a:lnTo>
                    <a:lnTo>
                      <a:pt x="20042" y="5398"/>
                    </a:lnTo>
                    <a:lnTo>
                      <a:pt x="20006" y="5401"/>
                    </a:lnTo>
                    <a:lnTo>
                      <a:pt x="19962" y="5443"/>
                    </a:lnTo>
                    <a:lnTo>
                      <a:pt x="19978" y="5461"/>
                    </a:lnTo>
                    <a:lnTo>
                      <a:pt x="19972" y="5490"/>
                    </a:lnTo>
                    <a:lnTo>
                      <a:pt x="20010" y="5519"/>
                    </a:lnTo>
                    <a:lnTo>
                      <a:pt x="20019" y="5555"/>
                    </a:lnTo>
                    <a:lnTo>
                      <a:pt x="20005" y="5570"/>
                    </a:lnTo>
                    <a:lnTo>
                      <a:pt x="20016" y="5619"/>
                    </a:lnTo>
                    <a:lnTo>
                      <a:pt x="20048" y="5644"/>
                    </a:lnTo>
                    <a:lnTo>
                      <a:pt x="20050" y="5662"/>
                    </a:lnTo>
                    <a:lnTo>
                      <a:pt x="20073" y="5676"/>
                    </a:lnTo>
                    <a:lnTo>
                      <a:pt x="20091" y="5746"/>
                    </a:lnTo>
                    <a:lnTo>
                      <a:pt x="20141" y="5770"/>
                    </a:lnTo>
                    <a:lnTo>
                      <a:pt x="20135" y="5805"/>
                    </a:lnTo>
                    <a:lnTo>
                      <a:pt x="20156" y="5830"/>
                    </a:lnTo>
                    <a:lnTo>
                      <a:pt x="20144" y="5850"/>
                    </a:lnTo>
                    <a:lnTo>
                      <a:pt x="20118" y="5830"/>
                    </a:lnTo>
                    <a:lnTo>
                      <a:pt x="20106" y="5802"/>
                    </a:lnTo>
                    <a:lnTo>
                      <a:pt x="20059" y="5813"/>
                    </a:lnTo>
                    <a:lnTo>
                      <a:pt x="20033" y="5833"/>
                    </a:lnTo>
                    <a:lnTo>
                      <a:pt x="20013" y="5885"/>
                    </a:lnTo>
                    <a:lnTo>
                      <a:pt x="20035" y="5906"/>
                    </a:lnTo>
                    <a:lnTo>
                      <a:pt x="20026" y="5957"/>
                    </a:lnTo>
                    <a:lnTo>
                      <a:pt x="20013" y="5967"/>
                    </a:lnTo>
                    <a:lnTo>
                      <a:pt x="20012" y="5978"/>
                    </a:lnTo>
                    <a:lnTo>
                      <a:pt x="20024" y="5986"/>
                    </a:lnTo>
                    <a:lnTo>
                      <a:pt x="20023" y="6014"/>
                    </a:lnTo>
                    <a:lnTo>
                      <a:pt x="19994" y="6041"/>
                    </a:lnTo>
                    <a:lnTo>
                      <a:pt x="20018" y="6062"/>
                    </a:lnTo>
                    <a:lnTo>
                      <a:pt x="19995" y="6087"/>
                    </a:lnTo>
                    <a:lnTo>
                      <a:pt x="19993" y="6173"/>
                    </a:lnTo>
                    <a:lnTo>
                      <a:pt x="19981" y="6194"/>
                    </a:lnTo>
                    <a:lnTo>
                      <a:pt x="19980" y="6214"/>
                    </a:lnTo>
                    <a:lnTo>
                      <a:pt x="19955" y="6230"/>
                    </a:lnTo>
                    <a:lnTo>
                      <a:pt x="19934" y="6281"/>
                    </a:lnTo>
                    <a:lnTo>
                      <a:pt x="19924" y="6243"/>
                    </a:lnTo>
                    <a:lnTo>
                      <a:pt x="19893" y="6215"/>
                    </a:lnTo>
                    <a:lnTo>
                      <a:pt x="19922" y="6165"/>
                    </a:lnTo>
                    <a:lnTo>
                      <a:pt x="19907" y="6147"/>
                    </a:lnTo>
                    <a:lnTo>
                      <a:pt x="19884" y="6144"/>
                    </a:lnTo>
                    <a:lnTo>
                      <a:pt x="19853" y="6172"/>
                    </a:lnTo>
                    <a:lnTo>
                      <a:pt x="19852" y="6198"/>
                    </a:lnTo>
                    <a:lnTo>
                      <a:pt x="19835" y="6211"/>
                    </a:lnTo>
                    <a:lnTo>
                      <a:pt x="19829" y="6151"/>
                    </a:lnTo>
                    <a:lnTo>
                      <a:pt x="19795" y="6142"/>
                    </a:lnTo>
                    <a:lnTo>
                      <a:pt x="19783" y="6119"/>
                    </a:lnTo>
                    <a:lnTo>
                      <a:pt x="19753" y="6147"/>
                    </a:lnTo>
                    <a:lnTo>
                      <a:pt x="19742" y="6130"/>
                    </a:lnTo>
                    <a:lnTo>
                      <a:pt x="19752" y="6117"/>
                    </a:lnTo>
                    <a:lnTo>
                      <a:pt x="19767" y="6094"/>
                    </a:lnTo>
                    <a:lnTo>
                      <a:pt x="19757" y="6080"/>
                    </a:lnTo>
                    <a:lnTo>
                      <a:pt x="19757" y="6054"/>
                    </a:lnTo>
                    <a:lnTo>
                      <a:pt x="19767" y="6051"/>
                    </a:lnTo>
                    <a:lnTo>
                      <a:pt x="19757" y="6015"/>
                    </a:lnTo>
                    <a:lnTo>
                      <a:pt x="19741" y="6006"/>
                    </a:lnTo>
                    <a:lnTo>
                      <a:pt x="19764" y="5981"/>
                    </a:lnTo>
                    <a:lnTo>
                      <a:pt x="19753" y="5950"/>
                    </a:lnTo>
                    <a:lnTo>
                      <a:pt x="19738" y="5933"/>
                    </a:lnTo>
                    <a:lnTo>
                      <a:pt x="19748" y="5917"/>
                    </a:lnTo>
                    <a:lnTo>
                      <a:pt x="19746" y="5876"/>
                    </a:lnTo>
                    <a:lnTo>
                      <a:pt x="19710" y="5850"/>
                    </a:lnTo>
                    <a:lnTo>
                      <a:pt x="19700" y="5823"/>
                    </a:lnTo>
                    <a:lnTo>
                      <a:pt x="19686" y="5825"/>
                    </a:lnTo>
                    <a:lnTo>
                      <a:pt x="19678" y="5866"/>
                    </a:lnTo>
                    <a:lnTo>
                      <a:pt x="19656" y="5873"/>
                    </a:lnTo>
                    <a:lnTo>
                      <a:pt x="19659" y="5915"/>
                    </a:lnTo>
                    <a:lnTo>
                      <a:pt x="19630" y="5951"/>
                    </a:lnTo>
                    <a:lnTo>
                      <a:pt x="19618" y="5951"/>
                    </a:lnTo>
                    <a:lnTo>
                      <a:pt x="19597" y="5909"/>
                    </a:lnTo>
                    <a:lnTo>
                      <a:pt x="19585" y="5906"/>
                    </a:lnTo>
                    <a:lnTo>
                      <a:pt x="19570" y="5916"/>
                    </a:lnTo>
                    <a:lnTo>
                      <a:pt x="19562" y="5884"/>
                    </a:lnTo>
                    <a:lnTo>
                      <a:pt x="19522" y="5884"/>
                    </a:lnTo>
                    <a:lnTo>
                      <a:pt x="19511" y="5896"/>
                    </a:lnTo>
                    <a:lnTo>
                      <a:pt x="19496" y="5896"/>
                    </a:lnTo>
                    <a:lnTo>
                      <a:pt x="19488" y="5929"/>
                    </a:lnTo>
                    <a:lnTo>
                      <a:pt x="19463" y="5936"/>
                    </a:lnTo>
                    <a:lnTo>
                      <a:pt x="19459" y="5952"/>
                    </a:lnTo>
                    <a:lnTo>
                      <a:pt x="19396" y="5955"/>
                    </a:lnTo>
                    <a:lnTo>
                      <a:pt x="19377" y="5981"/>
                    </a:lnTo>
                    <a:lnTo>
                      <a:pt x="19354" y="5973"/>
                    </a:lnTo>
                    <a:lnTo>
                      <a:pt x="19334" y="5988"/>
                    </a:lnTo>
                    <a:lnTo>
                      <a:pt x="19293" y="5982"/>
                    </a:lnTo>
                    <a:lnTo>
                      <a:pt x="19256" y="6043"/>
                    </a:lnTo>
                    <a:lnTo>
                      <a:pt x="19235" y="6055"/>
                    </a:lnTo>
                    <a:lnTo>
                      <a:pt x="19239" y="6101"/>
                    </a:lnTo>
                    <a:lnTo>
                      <a:pt x="19209" y="6125"/>
                    </a:lnTo>
                    <a:lnTo>
                      <a:pt x="19206" y="6141"/>
                    </a:lnTo>
                    <a:lnTo>
                      <a:pt x="19229" y="6158"/>
                    </a:lnTo>
                    <a:lnTo>
                      <a:pt x="19236" y="6203"/>
                    </a:lnTo>
                    <a:lnTo>
                      <a:pt x="19271" y="6251"/>
                    </a:lnTo>
                    <a:lnTo>
                      <a:pt x="19243" y="6275"/>
                    </a:lnTo>
                    <a:lnTo>
                      <a:pt x="19225" y="6395"/>
                    </a:lnTo>
                    <a:lnTo>
                      <a:pt x="19268" y="6444"/>
                    </a:lnTo>
                    <a:lnTo>
                      <a:pt x="19234" y="6456"/>
                    </a:lnTo>
                    <a:lnTo>
                      <a:pt x="19243" y="6462"/>
                    </a:lnTo>
                    <a:lnTo>
                      <a:pt x="19244" y="6500"/>
                    </a:lnTo>
                    <a:lnTo>
                      <a:pt x="19211" y="6535"/>
                    </a:lnTo>
                    <a:lnTo>
                      <a:pt x="19207" y="6588"/>
                    </a:lnTo>
                    <a:lnTo>
                      <a:pt x="19182" y="6618"/>
                    </a:lnTo>
                    <a:lnTo>
                      <a:pt x="19181" y="6656"/>
                    </a:lnTo>
                    <a:lnTo>
                      <a:pt x="19165" y="6716"/>
                    </a:lnTo>
                    <a:lnTo>
                      <a:pt x="19197" y="6760"/>
                    </a:lnTo>
                    <a:lnTo>
                      <a:pt x="19169" y="6781"/>
                    </a:lnTo>
                    <a:lnTo>
                      <a:pt x="19215" y="6843"/>
                    </a:lnTo>
                    <a:lnTo>
                      <a:pt x="19199" y="6853"/>
                    </a:lnTo>
                    <a:lnTo>
                      <a:pt x="19190" y="6883"/>
                    </a:lnTo>
                    <a:lnTo>
                      <a:pt x="19217" y="6897"/>
                    </a:lnTo>
                    <a:lnTo>
                      <a:pt x="19230" y="6885"/>
                    </a:lnTo>
                    <a:lnTo>
                      <a:pt x="19262" y="6886"/>
                    </a:lnTo>
                    <a:lnTo>
                      <a:pt x="19259" y="6868"/>
                    </a:lnTo>
                    <a:lnTo>
                      <a:pt x="19268" y="6863"/>
                    </a:lnTo>
                    <a:lnTo>
                      <a:pt x="19299" y="6879"/>
                    </a:lnTo>
                    <a:lnTo>
                      <a:pt x="19318" y="6879"/>
                    </a:lnTo>
                    <a:lnTo>
                      <a:pt x="19316" y="6865"/>
                    </a:lnTo>
                    <a:lnTo>
                      <a:pt x="19320" y="6858"/>
                    </a:lnTo>
                    <a:lnTo>
                      <a:pt x="19339" y="6871"/>
                    </a:lnTo>
                    <a:lnTo>
                      <a:pt x="19374" y="6885"/>
                    </a:lnTo>
                    <a:lnTo>
                      <a:pt x="19376" y="6903"/>
                    </a:lnTo>
                    <a:lnTo>
                      <a:pt x="19370" y="6915"/>
                    </a:lnTo>
                    <a:lnTo>
                      <a:pt x="19400" y="6947"/>
                    </a:lnTo>
                    <a:lnTo>
                      <a:pt x="19393" y="6965"/>
                    </a:lnTo>
                    <a:lnTo>
                      <a:pt x="19370" y="6961"/>
                    </a:lnTo>
                    <a:lnTo>
                      <a:pt x="19350" y="6975"/>
                    </a:lnTo>
                    <a:lnTo>
                      <a:pt x="19325" y="6965"/>
                    </a:lnTo>
                    <a:lnTo>
                      <a:pt x="19299" y="6982"/>
                    </a:lnTo>
                    <a:lnTo>
                      <a:pt x="19295" y="6993"/>
                    </a:lnTo>
                    <a:lnTo>
                      <a:pt x="19317" y="7012"/>
                    </a:lnTo>
                    <a:lnTo>
                      <a:pt x="19272" y="7055"/>
                    </a:lnTo>
                    <a:lnTo>
                      <a:pt x="19248" y="7043"/>
                    </a:lnTo>
                    <a:lnTo>
                      <a:pt x="19244" y="7017"/>
                    </a:lnTo>
                    <a:lnTo>
                      <a:pt x="19225" y="7001"/>
                    </a:lnTo>
                    <a:lnTo>
                      <a:pt x="19202" y="7015"/>
                    </a:lnTo>
                    <a:lnTo>
                      <a:pt x="19181" y="7000"/>
                    </a:lnTo>
                    <a:lnTo>
                      <a:pt x="19159" y="7009"/>
                    </a:lnTo>
                    <a:lnTo>
                      <a:pt x="19164" y="7032"/>
                    </a:lnTo>
                    <a:lnTo>
                      <a:pt x="19162" y="7061"/>
                    </a:lnTo>
                    <a:lnTo>
                      <a:pt x="19151" y="7061"/>
                    </a:lnTo>
                    <a:lnTo>
                      <a:pt x="19135" y="7084"/>
                    </a:lnTo>
                    <a:lnTo>
                      <a:pt x="19112" y="7100"/>
                    </a:lnTo>
                    <a:lnTo>
                      <a:pt x="19128" y="7116"/>
                    </a:lnTo>
                    <a:lnTo>
                      <a:pt x="19112" y="7139"/>
                    </a:lnTo>
                    <a:lnTo>
                      <a:pt x="19088" y="7134"/>
                    </a:lnTo>
                    <a:lnTo>
                      <a:pt x="19045" y="7090"/>
                    </a:lnTo>
                    <a:lnTo>
                      <a:pt x="19024" y="7090"/>
                    </a:lnTo>
                    <a:lnTo>
                      <a:pt x="19051" y="7126"/>
                    </a:lnTo>
                    <a:lnTo>
                      <a:pt x="19016" y="7144"/>
                    </a:lnTo>
                    <a:lnTo>
                      <a:pt x="19023" y="7156"/>
                    </a:lnTo>
                    <a:lnTo>
                      <a:pt x="19001" y="7185"/>
                    </a:lnTo>
                    <a:lnTo>
                      <a:pt x="18949" y="7200"/>
                    </a:lnTo>
                    <a:lnTo>
                      <a:pt x="18936" y="7217"/>
                    </a:lnTo>
                    <a:lnTo>
                      <a:pt x="18889" y="7155"/>
                    </a:lnTo>
                    <a:lnTo>
                      <a:pt x="18863" y="7155"/>
                    </a:lnTo>
                    <a:lnTo>
                      <a:pt x="18848" y="7146"/>
                    </a:lnTo>
                    <a:lnTo>
                      <a:pt x="18857" y="7129"/>
                    </a:lnTo>
                    <a:lnTo>
                      <a:pt x="18886" y="7129"/>
                    </a:lnTo>
                    <a:lnTo>
                      <a:pt x="18882" y="7094"/>
                    </a:lnTo>
                    <a:lnTo>
                      <a:pt x="18895" y="7076"/>
                    </a:lnTo>
                    <a:lnTo>
                      <a:pt x="18948" y="7076"/>
                    </a:lnTo>
                    <a:lnTo>
                      <a:pt x="19007" y="7032"/>
                    </a:lnTo>
                    <a:lnTo>
                      <a:pt x="19000" y="7011"/>
                    </a:lnTo>
                    <a:lnTo>
                      <a:pt x="18973" y="7006"/>
                    </a:lnTo>
                    <a:lnTo>
                      <a:pt x="18943" y="7035"/>
                    </a:lnTo>
                    <a:lnTo>
                      <a:pt x="18901" y="7026"/>
                    </a:lnTo>
                    <a:lnTo>
                      <a:pt x="18897" y="7011"/>
                    </a:lnTo>
                    <a:lnTo>
                      <a:pt x="18866" y="6986"/>
                    </a:lnTo>
                    <a:lnTo>
                      <a:pt x="18834" y="6982"/>
                    </a:lnTo>
                    <a:lnTo>
                      <a:pt x="18784" y="6974"/>
                    </a:lnTo>
                    <a:lnTo>
                      <a:pt x="18734" y="6976"/>
                    </a:lnTo>
                    <a:lnTo>
                      <a:pt x="18748" y="7001"/>
                    </a:lnTo>
                    <a:lnTo>
                      <a:pt x="18727" y="7007"/>
                    </a:lnTo>
                    <a:lnTo>
                      <a:pt x="18704" y="6992"/>
                    </a:lnTo>
                    <a:lnTo>
                      <a:pt x="18708" y="6975"/>
                    </a:lnTo>
                    <a:lnTo>
                      <a:pt x="18662" y="6979"/>
                    </a:lnTo>
                    <a:lnTo>
                      <a:pt x="18602" y="6964"/>
                    </a:lnTo>
                    <a:lnTo>
                      <a:pt x="18574" y="6977"/>
                    </a:lnTo>
                    <a:lnTo>
                      <a:pt x="18548" y="6959"/>
                    </a:lnTo>
                    <a:lnTo>
                      <a:pt x="18499" y="6956"/>
                    </a:lnTo>
                    <a:lnTo>
                      <a:pt x="18454" y="7010"/>
                    </a:lnTo>
                    <a:lnTo>
                      <a:pt x="18432" y="7011"/>
                    </a:lnTo>
                    <a:lnTo>
                      <a:pt x="18430" y="7034"/>
                    </a:lnTo>
                    <a:lnTo>
                      <a:pt x="18475" y="7061"/>
                    </a:lnTo>
                    <a:lnTo>
                      <a:pt x="18427" y="7081"/>
                    </a:lnTo>
                    <a:lnTo>
                      <a:pt x="18419" y="7056"/>
                    </a:lnTo>
                    <a:lnTo>
                      <a:pt x="18393" y="7096"/>
                    </a:lnTo>
                    <a:lnTo>
                      <a:pt x="18434" y="7119"/>
                    </a:lnTo>
                    <a:lnTo>
                      <a:pt x="18448" y="7107"/>
                    </a:lnTo>
                    <a:lnTo>
                      <a:pt x="18469" y="7119"/>
                    </a:lnTo>
                    <a:lnTo>
                      <a:pt x="18469" y="7145"/>
                    </a:lnTo>
                    <a:lnTo>
                      <a:pt x="18403" y="7170"/>
                    </a:lnTo>
                    <a:lnTo>
                      <a:pt x="18380" y="7142"/>
                    </a:lnTo>
                    <a:lnTo>
                      <a:pt x="18324" y="7140"/>
                    </a:lnTo>
                    <a:lnTo>
                      <a:pt x="18304" y="7155"/>
                    </a:lnTo>
                    <a:lnTo>
                      <a:pt x="18313" y="7184"/>
                    </a:lnTo>
                    <a:lnTo>
                      <a:pt x="18287" y="7180"/>
                    </a:lnTo>
                    <a:lnTo>
                      <a:pt x="18268" y="7200"/>
                    </a:lnTo>
                    <a:lnTo>
                      <a:pt x="18250" y="7200"/>
                    </a:lnTo>
                    <a:lnTo>
                      <a:pt x="18239" y="7176"/>
                    </a:lnTo>
                    <a:lnTo>
                      <a:pt x="18169" y="7171"/>
                    </a:lnTo>
                    <a:lnTo>
                      <a:pt x="18140" y="7189"/>
                    </a:lnTo>
                    <a:lnTo>
                      <a:pt x="18074" y="7180"/>
                    </a:lnTo>
                    <a:lnTo>
                      <a:pt x="18035" y="7200"/>
                    </a:lnTo>
                    <a:lnTo>
                      <a:pt x="18035" y="7217"/>
                    </a:lnTo>
                    <a:lnTo>
                      <a:pt x="18085" y="7255"/>
                    </a:lnTo>
                    <a:lnTo>
                      <a:pt x="18058" y="7278"/>
                    </a:lnTo>
                    <a:lnTo>
                      <a:pt x="18040" y="7311"/>
                    </a:lnTo>
                    <a:lnTo>
                      <a:pt x="18010" y="7281"/>
                    </a:lnTo>
                    <a:lnTo>
                      <a:pt x="17985" y="7273"/>
                    </a:lnTo>
                    <a:lnTo>
                      <a:pt x="17999" y="7235"/>
                    </a:lnTo>
                    <a:lnTo>
                      <a:pt x="17970" y="7216"/>
                    </a:lnTo>
                    <a:lnTo>
                      <a:pt x="17954" y="7241"/>
                    </a:lnTo>
                    <a:lnTo>
                      <a:pt x="17924" y="7245"/>
                    </a:lnTo>
                    <a:lnTo>
                      <a:pt x="17895" y="7244"/>
                    </a:lnTo>
                    <a:lnTo>
                      <a:pt x="17860" y="7269"/>
                    </a:lnTo>
                    <a:lnTo>
                      <a:pt x="17825" y="7266"/>
                    </a:lnTo>
                    <a:lnTo>
                      <a:pt x="17774" y="7298"/>
                    </a:lnTo>
                    <a:lnTo>
                      <a:pt x="17724" y="7300"/>
                    </a:lnTo>
                    <a:lnTo>
                      <a:pt x="17664" y="7348"/>
                    </a:lnTo>
                    <a:lnTo>
                      <a:pt x="17627" y="7354"/>
                    </a:lnTo>
                    <a:lnTo>
                      <a:pt x="17605" y="7330"/>
                    </a:lnTo>
                    <a:lnTo>
                      <a:pt x="17582" y="7333"/>
                    </a:lnTo>
                    <a:lnTo>
                      <a:pt x="17574" y="7366"/>
                    </a:lnTo>
                    <a:lnTo>
                      <a:pt x="17511" y="7413"/>
                    </a:lnTo>
                    <a:lnTo>
                      <a:pt x="17502" y="7449"/>
                    </a:lnTo>
                    <a:lnTo>
                      <a:pt x="17470" y="7479"/>
                    </a:lnTo>
                    <a:lnTo>
                      <a:pt x="17464" y="7518"/>
                    </a:lnTo>
                    <a:lnTo>
                      <a:pt x="17507" y="7586"/>
                    </a:lnTo>
                    <a:lnTo>
                      <a:pt x="17496" y="7652"/>
                    </a:lnTo>
                    <a:lnTo>
                      <a:pt x="17445" y="7709"/>
                    </a:lnTo>
                    <a:lnTo>
                      <a:pt x="17421" y="7764"/>
                    </a:lnTo>
                    <a:lnTo>
                      <a:pt x="17431" y="7806"/>
                    </a:lnTo>
                    <a:lnTo>
                      <a:pt x="17429" y="7873"/>
                    </a:lnTo>
                    <a:lnTo>
                      <a:pt x="17444" y="7899"/>
                    </a:lnTo>
                    <a:lnTo>
                      <a:pt x="17445" y="7937"/>
                    </a:lnTo>
                    <a:lnTo>
                      <a:pt x="17430" y="7935"/>
                    </a:lnTo>
                    <a:lnTo>
                      <a:pt x="17407" y="7949"/>
                    </a:lnTo>
                    <a:lnTo>
                      <a:pt x="17406" y="7989"/>
                    </a:lnTo>
                    <a:lnTo>
                      <a:pt x="17390" y="8002"/>
                    </a:lnTo>
                    <a:lnTo>
                      <a:pt x="17410" y="8060"/>
                    </a:lnTo>
                    <a:lnTo>
                      <a:pt x="17376" y="8084"/>
                    </a:lnTo>
                    <a:lnTo>
                      <a:pt x="17370" y="8128"/>
                    </a:lnTo>
                    <a:lnTo>
                      <a:pt x="17324" y="8186"/>
                    </a:lnTo>
                    <a:lnTo>
                      <a:pt x="17331" y="8223"/>
                    </a:lnTo>
                    <a:lnTo>
                      <a:pt x="17305" y="8237"/>
                    </a:lnTo>
                    <a:lnTo>
                      <a:pt x="17295" y="8301"/>
                    </a:lnTo>
                    <a:lnTo>
                      <a:pt x="17282" y="8301"/>
                    </a:lnTo>
                    <a:lnTo>
                      <a:pt x="17263" y="8383"/>
                    </a:lnTo>
                    <a:lnTo>
                      <a:pt x="17266" y="8446"/>
                    </a:lnTo>
                    <a:lnTo>
                      <a:pt x="17254" y="8467"/>
                    </a:lnTo>
                    <a:lnTo>
                      <a:pt x="17268" y="8506"/>
                    </a:lnTo>
                    <a:lnTo>
                      <a:pt x="17244" y="8543"/>
                    </a:lnTo>
                    <a:lnTo>
                      <a:pt x="17237" y="8582"/>
                    </a:lnTo>
                    <a:lnTo>
                      <a:pt x="17205" y="8632"/>
                    </a:lnTo>
                    <a:lnTo>
                      <a:pt x="17207" y="8651"/>
                    </a:lnTo>
                    <a:lnTo>
                      <a:pt x="17191" y="8657"/>
                    </a:lnTo>
                    <a:lnTo>
                      <a:pt x="17190" y="8701"/>
                    </a:lnTo>
                    <a:lnTo>
                      <a:pt x="17137" y="8743"/>
                    </a:lnTo>
                    <a:lnTo>
                      <a:pt x="17135" y="8801"/>
                    </a:lnTo>
                    <a:lnTo>
                      <a:pt x="17087" y="8845"/>
                    </a:lnTo>
                    <a:lnTo>
                      <a:pt x="17087" y="8871"/>
                    </a:lnTo>
                    <a:lnTo>
                      <a:pt x="17054" y="8922"/>
                    </a:lnTo>
                    <a:lnTo>
                      <a:pt x="17044" y="8958"/>
                    </a:lnTo>
                    <a:lnTo>
                      <a:pt x="17026" y="8989"/>
                    </a:lnTo>
                    <a:lnTo>
                      <a:pt x="17046" y="9021"/>
                    </a:lnTo>
                    <a:lnTo>
                      <a:pt x="17077" y="9041"/>
                    </a:lnTo>
                    <a:lnTo>
                      <a:pt x="17110" y="9030"/>
                    </a:lnTo>
                    <a:lnTo>
                      <a:pt x="17138" y="9056"/>
                    </a:lnTo>
                    <a:lnTo>
                      <a:pt x="17172" y="9058"/>
                    </a:lnTo>
                    <a:lnTo>
                      <a:pt x="17215" y="9027"/>
                    </a:lnTo>
                    <a:lnTo>
                      <a:pt x="17241" y="9018"/>
                    </a:lnTo>
                    <a:lnTo>
                      <a:pt x="17270" y="8998"/>
                    </a:lnTo>
                    <a:lnTo>
                      <a:pt x="17285" y="9002"/>
                    </a:lnTo>
                    <a:lnTo>
                      <a:pt x="17322" y="8992"/>
                    </a:lnTo>
                    <a:lnTo>
                      <a:pt x="17322" y="9080"/>
                    </a:lnTo>
                    <a:lnTo>
                      <a:pt x="17361" y="9132"/>
                    </a:lnTo>
                    <a:lnTo>
                      <a:pt x="17376" y="9185"/>
                    </a:lnTo>
                    <a:lnTo>
                      <a:pt x="17369" y="9229"/>
                    </a:lnTo>
                    <a:lnTo>
                      <a:pt x="17413" y="9266"/>
                    </a:lnTo>
                    <a:lnTo>
                      <a:pt x="17436" y="9238"/>
                    </a:lnTo>
                    <a:lnTo>
                      <a:pt x="17445" y="9241"/>
                    </a:lnTo>
                    <a:lnTo>
                      <a:pt x="17466" y="9226"/>
                    </a:lnTo>
                    <a:lnTo>
                      <a:pt x="17481" y="9192"/>
                    </a:lnTo>
                    <a:lnTo>
                      <a:pt x="17505" y="9184"/>
                    </a:lnTo>
                    <a:lnTo>
                      <a:pt x="17517" y="9203"/>
                    </a:lnTo>
                    <a:lnTo>
                      <a:pt x="17537" y="9185"/>
                    </a:lnTo>
                    <a:lnTo>
                      <a:pt x="17575" y="9189"/>
                    </a:lnTo>
                    <a:lnTo>
                      <a:pt x="17561" y="9203"/>
                    </a:lnTo>
                    <a:lnTo>
                      <a:pt x="17545" y="9229"/>
                    </a:lnTo>
                    <a:lnTo>
                      <a:pt x="17549" y="9279"/>
                    </a:lnTo>
                    <a:lnTo>
                      <a:pt x="17530" y="9279"/>
                    </a:lnTo>
                    <a:lnTo>
                      <a:pt x="17502" y="9304"/>
                    </a:lnTo>
                    <a:lnTo>
                      <a:pt x="17512" y="9320"/>
                    </a:lnTo>
                    <a:lnTo>
                      <a:pt x="17589" y="9308"/>
                    </a:lnTo>
                    <a:lnTo>
                      <a:pt x="17629" y="9284"/>
                    </a:lnTo>
                    <a:lnTo>
                      <a:pt x="17644" y="9231"/>
                    </a:lnTo>
                    <a:lnTo>
                      <a:pt x="17637" y="9198"/>
                    </a:lnTo>
                    <a:lnTo>
                      <a:pt x="17650" y="9174"/>
                    </a:lnTo>
                    <a:lnTo>
                      <a:pt x="17671" y="9220"/>
                    </a:lnTo>
                    <a:lnTo>
                      <a:pt x="17664" y="9262"/>
                    </a:lnTo>
                    <a:lnTo>
                      <a:pt x="17666" y="9305"/>
                    </a:lnTo>
                    <a:lnTo>
                      <a:pt x="17689" y="9291"/>
                    </a:lnTo>
                    <a:lnTo>
                      <a:pt x="17701" y="9245"/>
                    </a:lnTo>
                    <a:lnTo>
                      <a:pt x="17683" y="9187"/>
                    </a:lnTo>
                    <a:lnTo>
                      <a:pt x="17697" y="9157"/>
                    </a:lnTo>
                    <a:lnTo>
                      <a:pt x="17668" y="9126"/>
                    </a:lnTo>
                    <a:lnTo>
                      <a:pt x="17651" y="9068"/>
                    </a:lnTo>
                    <a:lnTo>
                      <a:pt x="17685" y="9066"/>
                    </a:lnTo>
                    <a:lnTo>
                      <a:pt x="17718" y="9085"/>
                    </a:lnTo>
                    <a:lnTo>
                      <a:pt x="17715" y="9101"/>
                    </a:lnTo>
                    <a:lnTo>
                      <a:pt x="17728" y="9116"/>
                    </a:lnTo>
                    <a:lnTo>
                      <a:pt x="17747" y="9116"/>
                    </a:lnTo>
                    <a:lnTo>
                      <a:pt x="17761" y="9095"/>
                    </a:lnTo>
                    <a:lnTo>
                      <a:pt x="17794" y="9091"/>
                    </a:lnTo>
                    <a:lnTo>
                      <a:pt x="17834" y="9061"/>
                    </a:lnTo>
                    <a:lnTo>
                      <a:pt x="17872" y="9092"/>
                    </a:lnTo>
                    <a:lnTo>
                      <a:pt x="17911" y="9096"/>
                    </a:lnTo>
                    <a:lnTo>
                      <a:pt x="17937" y="9118"/>
                    </a:lnTo>
                    <a:lnTo>
                      <a:pt x="17956" y="9159"/>
                    </a:lnTo>
                    <a:lnTo>
                      <a:pt x="17977" y="9174"/>
                    </a:lnTo>
                    <a:lnTo>
                      <a:pt x="18024" y="9180"/>
                    </a:lnTo>
                    <a:lnTo>
                      <a:pt x="18041" y="9203"/>
                    </a:lnTo>
                    <a:lnTo>
                      <a:pt x="18115" y="9230"/>
                    </a:lnTo>
                    <a:lnTo>
                      <a:pt x="18125" y="9253"/>
                    </a:lnTo>
                    <a:lnTo>
                      <a:pt x="18152" y="9257"/>
                    </a:lnTo>
                    <a:lnTo>
                      <a:pt x="18175" y="9285"/>
                    </a:lnTo>
                    <a:lnTo>
                      <a:pt x="18195" y="9283"/>
                    </a:lnTo>
                    <a:lnTo>
                      <a:pt x="18223" y="9337"/>
                    </a:lnTo>
                    <a:lnTo>
                      <a:pt x="18205" y="9366"/>
                    </a:lnTo>
                    <a:lnTo>
                      <a:pt x="18203" y="9395"/>
                    </a:lnTo>
                    <a:lnTo>
                      <a:pt x="18179" y="9409"/>
                    </a:lnTo>
                    <a:lnTo>
                      <a:pt x="18213" y="9446"/>
                    </a:lnTo>
                    <a:lnTo>
                      <a:pt x="18238" y="9445"/>
                    </a:lnTo>
                    <a:lnTo>
                      <a:pt x="18283" y="9504"/>
                    </a:lnTo>
                    <a:lnTo>
                      <a:pt x="18285" y="9535"/>
                    </a:lnTo>
                    <a:lnTo>
                      <a:pt x="18266" y="9558"/>
                    </a:lnTo>
                    <a:lnTo>
                      <a:pt x="18264" y="9595"/>
                    </a:lnTo>
                    <a:lnTo>
                      <a:pt x="18299" y="9625"/>
                    </a:lnTo>
                    <a:lnTo>
                      <a:pt x="18328" y="9633"/>
                    </a:lnTo>
                    <a:lnTo>
                      <a:pt x="18350" y="9614"/>
                    </a:lnTo>
                    <a:lnTo>
                      <a:pt x="18357" y="9644"/>
                    </a:lnTo>
                    <a:lnTo>
                      <a:pt x="18341" y="9663"/>
                    </a:lnTo>
                    <a:lnTo>
                      <a:pt x="18347" y="9704"/>
                    </a:lnTo>
                    <a:lnTo>
                      <a:pt x="18374" y="9730"/>
                    </a:lnTo>
                    <a:lnTo>
                      <a:pt x="18354" y="9746"/>
                    </a:lnTo>
                    <a:lnTo>
                      <a:pt x="18350" y="9771"/>
                    </a:lnTo>
                    <a:lnTo>
                      <a:pt x="18364" y="9801"/>
                    </a:lnTo>
                    <a:lnTo>
                      <a:pt x="18347" y="9836"/>
                    </a:lnTo>
                    <a:lnTo>
                      <a:pt x="18360" y="9848"/>
                    </a:lnTo>
                    <a:lnTo>
                      <a:pt x="18358" y="9871"/>
                    </a:lnTo>
                    <a:lnTo>
                      <a:pt x="18350" y="9888"/>
                    </a:lnTo>
                    <a:lnTo>
                      <a:pt x="18368" y="9900"/>
                    </a:lnTo>
                    <a:lnTo>
                      <a:pt x="18348" y="9924"/>
                    </a:lnTo>
                    <a:lnTo>
                      <a:pt x="18374" y="10005"/>
                    </a:lnTo>
                    <a:lnTo>
                      <a:pt x="18363" y="10029"/>
                    </a:lnTo>
                    <a:lnTo>
                      <a:pt x="18369" y="10093"/>
                    </a:lnTo>
                    <a:lnTo>
                      <a:pt x="18374" y="10118"/>
                    </a:lnTo>
                    <a:lnTo>
                      <a:pt x="18373" y="10145"/>
                    </a:lnTo>
                    <a:lnTo>
                      <a:pt x="18408" y="10258"/>
                    </a:lnTo>
                    <a:lnTo>
                      <a:pt x="18435" y="10264"/>
                    </a:lnTo>
                    <a:lnTo>
                      <a:pt x="18467" y="10242"/>
                    </a:lnTo>
                    <a:lnTo>
                      <a:pt x="18470" y="10257"/>
                    </a:lnTo>
                    <a:lnTo>
                      <a:pt x="18444" y="10301"/>
                    </a:lnTo>
                    <a:lnTo>
                      <a:pt x="18430" y="10317"/>
                    </a:lnTo>
                    <a:lnTo>
                      <a:pt x="18447" y="10347"/>
                    </a:lnTo>
                    <a:lnTo>
                      <a:pt x="18463" y="10347"/>
                    </a:lnTo>
                    <a:lnTo>
                      <a:pt x="18510" y="10399"/>
                    </a:lnTo>
                    <a:lnTo>
                      <a:pt x="18507" y="10464"/>
                    </a:lnTo>
                    <a:lnTo>
                      <a:pt x="18518" y="10488"/>
                    </a:lnTo>
                    <a:lnTo>
                      <a:pt x="18514" y="10509"/>
                    </a:lnTo>
                    <a:lnTo>
                      <a:pt x="18527" y="10592"/>
                    </a:lnTo>
                    <a:lnTo>
                      <a:pt x="18552" y="10589"/>
                    </a:lnTo>
                    <a:lnTo>
                      <a:pt x="18551" y="10629"/>
                    </a:lnTo>
                    <a:lnTo>
                      <a:pt x="18539" y="10643"/>
                    </a:lnTo>
                    <a:lnTo>
                      <a:pt x="18542" y="10694"/>
                    </a:lnTo>
                    <a:lnTo>
                      <a:pt x="18558" y="10727"/>
                    </a:lnTo>
                    <a:lnTo>
                      <a:pt x="18561" y="10772"/>
                    </a:lnTo>
                    <a:lnTo>
                      <a:pt x="18512" y="10824"/>
                    </a:lnTo>
                    <a:lnTo>
                      <a:pt x="18508" y="10873"/>
                    </a:lnTo>
                    <a:lnTo>
                      <a:pt x="18486" y="10928"/>
                    </a:lnTo>
                    <a:lnTo>
                      <a:pt x="18493" y="10984"/>
                    </a:lnTo>
                    <a:lnTo>
                      <a:pt x="18502" y="10989"/>
                    </a:lnTo>
                    <a:lnTo>
                      <a:pt x="18498" y="11041"/>
                    </a:lnTo>
                    <a:lnTo>
                      <a:pt x="18465" y="11071"/>
                    </a:lnTo>
                    <a:lnTo>
                      <a:pt x="18467" y="11116"/>
                    </a:lnTo>
                    <a:lnTo>
                      <a:pt x="18442" y="11171"/>
                    </a:lnTo>
                    <a:lnTo>
                      <a:pt x="18457" y="11173"/>
                    </a:lnTo>
                    <a:lnTo>
                      <a:pt x="18459" y="11200"/>
                    </a:lnTo>
                    <a:lnTo>
                      <a:pt x="18429" y="11236"/>
                    </a:lnTo>
                    <a:lnTo>
                      <a:pt x="18447" y="11312"/>
                    </a:lnTo>
                    <a:lnTo>
                      <a:pt x="18410" y="11348"/>
                    </a:lnTo>
                    <a:lnTo>
                      <a:pt x="18423" y="11393"/>
                    </a:lnTo>
                    <a:lnTo>
                      <a:pt x="18439" y="11398"/>
                    </a:lnTo>
                    <a:lnTo>
                      <a:pt x="18437" y="11434"/>
                    </a:lnTo>
                    <a:lnTo>
                      <a:pt x="18395" y="11485"/>
                    </a:lnTo>
                    <a:lnTo>
                      <a:pt x="18388" y="11525"/>
                    </a:lnTo>
                    <a:lnTo>
                      <a:pt x="18353" y="11556"/>
                    </a:lnTo>
                    <a:lnTo>
                      <a:pt x="18350" y="11586"/>
                    </a:lnTo>
                    <a:lnTo>
                      <a:pt x="18315" y="11632"/>
                    </a:lnTo>
                    <a:lnTo>
                      <a:pt x="18283" y="11779"/>
                    </a:lnTo>
                    <a:lnTo>
                      <a:pt x="18263" y="11790"/>
                    </a:lnTo>
                    <a:lnTo>
                      <a:pt x="18257" y="11830"/>
                    </a:lnTo>
                    <a:lnTo>
                      <a:pt x="18272" y="11842"/>
                    </a:lnTo>
                    <a:lnTo>
                      <a:pt x="18264" y="11860"/>
                    </a:lnTo>
                    <a:lnTo>
                      <a:pt x="18218" y="11891"/>
                    </a:lnTo>
                    <a:lnTo>
                      <a:pt x="18217" y="11926"/>
                    </a:lnTo>
                    <a:lnTo>
                      <a:pt x="18185" y="11942"/>
                    </a:lnTo>
                    <a:lnTo>
                      <a:pt x="18189" y="11996"/>
                    </a:lnTo>
                    <a:lnTo>
                      <a:pt x="18172" y="12001"/>
                    </a:lnTo>
                    <a:lnTo>
                      <a:pt x="18188" y="12034"/>
                    </a:lnTo>
                    <a:lnTo>
                      <a:pt x="18148" y="12090"/>
                    </a:lnTo>
                    <a:lnTo>
                      <a:pt x="18145" y="12081"/>
                    </a:lnTo>
                    <a:lnTo>
                      <a:pt x="18120" y="12074"/>
                    </a:lnTo>
                    <a:lnTo>
                      <a:pt x="18133" y="12110"/>
                    </a:lnTo>
                    <a:lnTo>
                      <a:pt x="18133" y="12150"/>
                    </a:lnTo>
                    <a:lnTo>
                      <a:pt x="18093" y="12168"/>
                    </a:lnTo>
                    <a:lnTo>
                      <a:pt x="18103" y="12186"/>
                    </a:lnTo>
                    <a:lnTo>
                      <a:pt x="18046" y="12256"/>
                    </a:lnTo>
                    <a:lnTo>
                      <a:pt x="18020" y="12300"/>
                    </a:lnTo>
                    <a:lnTo>
                      <a:pt x="17995" y="12301"/>
                    </a:lnTo>
                    <a:lnTo>
                      <a:pt x="17989" y="12325"/>
                    </a:lnTo>
                    <a:lnTo>
                      <a:pt x="17941" y="12333"/>
                    </a:lnTo>
                    <a:lnTo>
                      <a:pt x="17903" y="12373"/>
                    </a:lnTo>
                    <a:lnTo>
                      <a:pt x="17881" y="12350"/>
                    </a:lnTo>
                    <a:lnTo>
                      <a:pt x="17863" y="12370"/>
                    </a:lnTo>
                    <a:lnTo>
                      <a:pt x="17809" y="12336"/>
                    </a:lnTo>
                    <a:lnTo>
                      <a:pt x="17756" y="12321"/>
                    </a:lnTo>
                    <a:lnTo>
                      <a:pt x="17752" y="12261"/>
                    </a:lnTo>
                    <a:lnTo>
                      <a:pt x="17733" y="12244"/>
                    </a:lnTo>
                    <a:lnTo>
                      <a:pt x="17691" y="12263"/>
                    </a:lnTo>
                    <a:lnTo>
                      <a:pt x="17655" y="12239"/>
                    </a:lnTo>
                    <a:lnTo>
                      <a:pt x="17645" y="12258"/>
                    </a:lnTo>
                    <a:lnTo>
                      <a:pt x="17646" y="12289"/>
                    </a:lnTo>
                    <a:lnTo>
                      <a:pt x="17615" y="12313"/>
                    </a:lnTo>
                    <a:lnTo>
                      <a:pt x="17611" y="12375"/>
                    </a:lnTo>
                    <a:lnTo>
                      <a:pt x="17589" y="12390"/>
                    </a:lnTo>
                    <a:lnTo>
                      <a:pt x="17575" y="12448"/>
                    </a:lnTo>
                    <a:lnTo>
                      <a:pt x="17561" y="12432"/>
                    </a:lnTo>
                    <a:lnTo>
                      <a:pt x="17516" y="12440"/>
                    </a:lnTo>
                    <a:lnTo>
                      <a:pt x="17505" y="12490"/>
                    </a:lnTo>
                    <a:lnTo>
                      <a:pt x="17494" y="12489"/>
                    </a:lnTo>
                    <a:lnTo>
                      <a:pt x="17494" y="12489"/>
                    </a:lnTo>
                    <a:close/>
                    <a:moveTo>
                      <a:pt x="5680" y="12607"/>
                    </a:moveTo>
                    <a:lnTo>
                      <a:pt x="5638" y="12577"/>
                    </a:lnTo>
                    <a:lnTo>
                      <a:pt x="5436" y="12617"/>
                    </a:lnTo>
                    <a:lnTo>
                      <a:pt x="5680" y="12607"/>
                    </a:lnTo>
                    <a:lnTo>
                      <a:pt x="5680" y="12607"/>
                    </a:lnTo>
                    <a:close/>
                    <a:moveTo>
                      <a:pt x="20017" y="11884"/>
                    </a:moveTo>
                    <a:lnTo>
                      <a:pt x="20032" y="11890"/>
                    </a:lnTo>
                    <a:lnTo>
                      <a:pt x="20062" y="11869"/>
                    </a:lnTo>
                    <a:lnTo>
                      <a:pt x="20068" y="11843"/>
                    </a:lnTo>
                    <a:lnTo>
                      <a:pt x="20042" y="11854"/>
                    </a:lnTo>
                    <a:lnTo>
                      <a:pt x="20017" y="11884"/>
                    </a:lnTo>
                    <a:lnTo>
                      <a:pt x="20017" y="11884"/>
                    </a:lnTo>
                    <a:close/>
                    <a:moveTo>
                      <a:pt x="17480" y="2140"/>
                    </a:moveTo>
                    <a:lnTo>
                      <a:pt x="17494" y="2135"/>
                    </a:lnTo>
                    <a:lnTo>
                      <a:pt x="17501" y="2115"/>
                    </a:lnTo>
                    <a:lnTo>
                      <a:pt x="17483" y="2100"/>
                    </a:lnTo>
                    <a:lnTo>
                      <a:pt x="17471" y="2115"/>
                    </a:lnTo>
                    <a:lnTo>
                      <a:pt x="17480" y="2140"/>
                    </a:lnTo>
                    <a:lnTo>
                      <a:pt x="17480" y="2140"/>
                    </a:lnTo>
                    <a:close/>
                    <a:moveTo>
                      <a:pt x="17351" y="2113"/>
                    </a:moveTo>
                    <a:lnTo>
                      <a:pt x="17373" y="2110"/>
                    </a:lnTo>
                    <a:lnTo>
                      <a:pt x="17385" y="2091"/>
                    </a:lnTo>
                    <a:lnTo>
                      <a:pt x="17343" y="2080"/>
                    </a:lnTo>
                    <a:lnTo>
                      <a:pt x="17334" y="2095"/>
                    </a:lnTo>
                    <a:lnTo>
                      <a:pt x="17351" y="2113"/>
                    </a:lnTo>
                    <a:lnTo>
                      <a:pt x="17351" y="2113"/>
                    </a:lnTo>
                    <a:close/>
                    <a:moveTo>
                      <a:pt x="17222" y="2159"/>
                    </a:moveTo>
                    <a:lnTo>
                      <a:pt x="17236" y="2158"/>
                    </a:lnTo>
                    <a:lnTo>
                      <a:pt x="17248" y="2147"/>
                    </a:lnTo>
                    <a:lnTo>
                      <a:pt x="17241" y="2117"/>
                    </a:lnTo>
                    <a:lnTo>
                      <a:pt x="17216" y="2110"/>
                    </a:lnTo>
                    <a:lnTo>
                      <a:pt x="17201" y="2132"/>
                    </a:lnTo>
                    <a:lnTo>
                      <a:pt x="17222" y="2159"/>
                    </a:lnTo>
                    <a:lnTo>
                      <a:pt x="17222" y="2159"/>
                    </a:lnTo>
                    <a:close/>
                    <a:moveTo>
                      <a:pt x="20192" y="5794"/>
                    </a:moveTo>
                    <a:lnTo>
                      <a:pt x="20181" y="5799"/>
                    </a:lnTo>
                    <a:lnTo>
                      <a:pt x="20193" y="5834"/>
                    </a:lnTo>
                    <a:lnTo>
                      <a:pt x="20208" y="5814"/>
                    </a:lnTo>
                    <a:lnTo>
                      <a:pt x="20209" y="5794"/>
                    </a:lnTo>
                    <a:lnTo>
                      <a:pt x="20198" y="5785"/>
                    </a:lnTo>
                    <a:lnTo>
                      <a:pt x="20192" y="5794"/>
                    </a:lnTo>
                    <a:lnTo>
                      <a:pt x="20192" y="5794"/>
                    </a:lnTo>
                    <a:close/>
                    <a:moveTo>
                      <a:pt x="20146" y="5727"/>
                    </a:moveTo>
                    <a:lnTo>
                      <a:pt x="20182" y="5761"/>
                    </a:lnTo>
                    <a:lnTo>
                      <a:pt x="20197" y="5756"/>
                    </a:lnTo>
                    <a:lnTo>
                      <a:pt x="20199" y="5740"/>
                    </a:lnTo>
                    <a:lnTo>
                      <a:pt x="20176" y="5709"/>
                    </a:lnTo>
                    <a:lnTo>
                      <a:pt x="20153" y="5710"/>
                    </a:lnTo>
                    <a:lnTo>
                      <a:pt x="20146" y="5727"/>
                    </a:lnTo>
                    <a:lnTo>
                      <a:pt x="20146" y="5727"/>
                    </a:lnTo>
                    <a:close/>
                    <a:moveTo>
                      <a:pt x="3210" y="3648"/>
                    </a:moveTo>
                    <a:lnTo>
                      <a:pt x="3223" y="3643"/>
                    </a:lnTo>
                    <a:lnTo>
                      <a:pt x="3233" y="3626"/>
                    </a:lnTo>
                    <a:lnTo>
                      <a:pt x="3279" y="3595"/>
                    </a:lnTo>
                    <a:lnTo>
                      <a:pt x="3285" y="3571"/>
                    </a:lnTo>
                    <a:lnTo>
                      <a:pt x="3274" y="3569"/>
                    </a:lnTo>
                    <a:lnTo>
                      <a:pt x="3237" y="3596"/>
                    </a:lnTo>
                    <a:lnTo>
                      <a:pt x="3215" y="3603"/>
                    </a:lnTo>
                    <a:lnTo>
                      <a:pt x="3197" y="3626"/>
                    </a:lnTo>
                    <a:lnTo>
                      <a:pt x="3210" y="3648"/>
                    </a:lnTo>
                    <a:lnTo>
                      <a:pt x="3210" y="3648"/>
                    </a:lnTo>
                    <a:close/>
                    <a:moveTo>
                      <a:pt x="3001" y="4746"/>
                    </a:moveTo>
                    <a:lnTo>
                      <a:pt x="3052" y="4747"/>
                    </a:lnTo>
                    <a:lnTo>
                      <a:pt x="3101" y="4723"/>
                    </a:lnTo>
                    <a:lnTo>
                      <a:pt x="3142" y="4704"/>
                    </a:lnTo>
                    <a:lnTo>
                      <a:pt x="3174" y="4711"/>
                    </a:lnTo>
                    <a:lnTo>
                      <a:pt x="3190" y="4731"/>
                    </a:lnTo>
                    <a:lnTo>
                      <a:pt x="3228" y="4740"/>
                    </a:lnTo>
                    <a:lnTo>
                      <a:pt x="3254" y="4725"/>
                    </a:lnTo>
                    <a:lnTo>
                      <a:pt x="3240" y="4706"/>
                    </a:lnTo>
                    <a:lnTo>
                      <a:pt x="3242" y="4682"/>
                    </a:lnTo>
                    <a:lnTo>
                      <a:pt x="3257" y="4687"/>
                    </a:lnTo>
                    <a:lnTo>
                      <a:pt x="3273" y="4721"/>
                    </a:lnTo>
                    <a:lnTo>
                      <a:pt x="3301" y="4735"/>
                    </a:lnTo>
                    <a:lnTo>
                      <a:pt x="3351" y="4735"/>
                    </a:lnTo>
                    <a:lnTo>
                      <a:pt x="3359" y="4717"/>
                    </a:lnTo>
                    <a:lnTo>
                      <a:pt x="3385" y="4710"/>
                    </a:lnTo>
                    <a:lnTo>
                      <a:pt x="3402" y="4668"/>
                    </a:lnTo>
                    <a:lnTo>
                      <a:pt x="3400" y="4631"/>
                    </a:lnTo>
                    <a:lnTo>
                      <a:pt x="3422" y="4594"/>
                    </a:lnTo>
                    <a:lnTo>
                      <a:pt x="3427" y="4563"/>
                    </a:lnTo>
                    <a:lnTo>
                      <a:pt x="3403" y="4543"/>
                    </a:lnTo>
                    <a:lnTo>
                      <a:pt x="3385" y="4501"/>
                    </a:lnTo>
                    <a:lnTo>
                      <a:pt x="3353" y="4494"/>
                    </a:lnTo>
                    <a:lnTo>
                      <a:pt x="3329" y="4494"/>
                    </a:lnTo>
                    <a:lnTo>
                      <a:pt x="3317" y="4477"/>
                    </a:lnTo>
                    <a:lnTo>
                      <a:pt x="3336" y="4468"/>
                    </a:lnTo>
                    <a:lnTo>
                      <a:pt x="3364" y="4475"/>
                    </a:lnTo>
                    <a:lnTo>
                      <a:pt x="3387" y="4468"/>
                    </a:lnTo>
                    <a:lnTo>
                      <a:pt x="3404" y="4495"/>
                    </a:lnTo>
                    <a:lnTo>
                      <a:pt x="3404" y="4515"/>
                    </a:lnTo>
                    <a:lnTo>
                      <a:pt x="3422" y="4525"/>
                    </a:lnTo>
                    <a:lnTo>
                      <a:pt x="3438" y="4503"/>
                    </a:lnTo>
                    <a:lnTo>
                      <a:pt x="3425" y="4452"/>
                    </a:lnTo>
                    <a:lnTo>
                      <a:pt x="3389" y="4404"/>
                    </a:lnTo>
                    <a:lnTo>
                      <a:pt x="3356" y="4358"/>
                    </a:lnTo>
                    <a:lnTo>
                      <a:pt x="3365" y="4339"/>
                    </a:lnTo>
                    <a:lnTo>
                      <a:pt x="3389" y="4366"/>
                    </a:lnTo>
                    <a:lnTo>
                      <a:pt x="3394" y="4391"/>
                    </a:lnTo>
                    <a:lnTo>
                      <a:pt x="3426" y="4406"/>
                    </a:lnTo>
                    <a:lnTo>
                      <a:pt x="3456" y="4414"/>
                    </a:lnTo>
                    <a:lnTo>
                      <a:pt x="3464" y="4395"/>
                    </a:lnTo>
                    <a:lnTo>
                      <a:pt x="3461" y="4372"/>
                    </a:lnTo>
                    <a:lnTo>
                      <a:pt x="3446" y="4359"/>
                    </a:lnTo>
                    <a:lnTo>
                      <a:pt x="3449" y="4338"/>
                    </a:lnTo>
                    <a:lnTo>
                      <a:pt x="3469" y="4303"/>
                    </a:lnTo>
                    <a:lnTo>
                      <a:pt x="3465" y="4272"/>
                    </a:lnTo>
                    <a:lnTo>
                      <a:pt x="3439" y="4240"/>
                    </a:lnTo>
                    <a:lnTo>
                      <a:pt x="3403" y="4194"/>
                    </a:lnTo>
                    <a:lnTo>
                      <a:pt x="3428" y="4191"/>
                    </a:lnTo>
                    <a:lnTo>
                      <a:pt x="3456" y="4216"/>
                    </a:lnTo>
                    <a:lnTo>
                      <a:pt x="3478" y="4210"/>
                    </a:lnTo>
                    <a:lnTo>
                      <a:pt x="3493" y="4173"/>
                    </a:lnTo>
                    <a:lnTo>
                      <a:pt x="3483" y="4163"/>
                    </a:lnTo>
                    <a:lnTo>
                      <a:pt x="3462" y="4162"/>
                    </a:lnTo>
                    <a:lnTo>
                      <a:pt x="3464" y="4118"/>
                    </a:lnTo>
                    <a:lnTo>
                      <a:pt x="3484" y="4112"/>
                    </a:lnTo>
                    <a:lnTo>
                      <a:pt x="3514" y="4133"/>
                    </a:lnTo>
                    <a:lnTo>
                      <a:pt x="3558" y="4150"/>
                    </a:lnTo>
                    <a:lnTo>
                      <a:pt x="3573" y="4131"/>
                    </a:lnTo>
                    <a:lnTo>
                      <a:pt x="3548" y="4114"/>
                    </a:lnTo>
                    <a:lnTo>
                      <a:pt x="3544" y="4096"/>
                    </a:lnTo>
                    <a:lnTo>
                      <a:pt x="3571" y="4098"/>
                    </a:lnTo>
                    <a:lnTo>
                      <a:pt x="3591" y="4107"/>
                    </a:lnTo>
                    <a:lnTo>
                      <a:pt x="3616" y="4085"/>
                    </a:lnTo>
                    <a:lnTo>
                      <a:pt x="3618" y="4051"/>
                    </a:lnTo>
                    <a:lnTo>
                      <a:pt x="3607" y="4038"/>
                    </a:lnTo>
                    <a:lnTo>
                      <a:pt x="3613" y="4025"/>
                    </a:lnTo>
                    <a:lnTo>
                      <a:pt x="3657" y="4003"/>
                    </a:lnTo>
                    <a:lnTo>
                      <a:pt x="3666" y="3980"/>
                    </a:lnTo>
                    <a:lnTo>
                      <a:pt x="3637" y="3960"/>
                    </a:lnTo>
                    <a:lnTo>
                      <a:pt x="3624" y="3935"/>
                    </a:lnTo>
                    <a:lnTo>
                      <a:pt x="3642" y="3907"/>
                    </a:lnTo>
                    <a:lnTo>
                      <a:pt x="3657" y="3935"/>
                    </a:lnTo>
                    <a:lnTo>
                      <a:pt x="3679" y="3919"/>
                    </a:lnTo>
                    <a:lnTo>
                      <a:pt x="3727" y="3857"/>
                    </a:lnTo>
                    <a:lnTo>
                      <a:pt x="3739" y="3819"/>
                    </a:lnTo>
                    <a:lnTo>
                      <a:pt x="3759" y="3801"/>
                    </a:lnTo>
                    <a:lnTo>
                      <a:pt x="3764" y="3759"/>
                    </a:lnTo>
                    <a:lnTo>
                      <a:pt x="3813" y="3728"/>
                    </a:lnTo>
                    <a:lnTo>
                      <a:pt x="3840" y="3679"/>
                    </a:lnTo>
                    <a:lnTo>
                      <a:pt x="3859" y="3618"/>
                    </a:lnTo>
                    <a:lnTo>
                      <a:pt x="3887" y="3616"/>
                    </a:lnTo>
                    <a:lnTo>
                      <a:pt x="3950" y="3568"/>
                    </a:lnTo>
                    <a:lnTo>
                      <a:pt x="4019" y="3489"/>
                    </a:lnTo>
                    <a:lnTo>
                      <a:pt x="4074" y="3445"/>
                    </a:lnTo>
                    <a:lnTo>
                      <a:pt x="4094" y="3441"/>
                    </a:lnTo>
                    <a:lnTo>
                      <a:pt x="4140" y="3402"/>
                    </a:lnTo>
                    <a:lnTo>
                      <a:pt x="4193" y="3385"/>
                    </a:lnTo>
                    <a:lnTo>
                      <a:pt x="4226" y="3360"/>
                    </a:lnTo>
                    <a:lnTo>
                      <a:pt x="4274" y="3301"/>
                    </a:lnTo>
                    <a:lnTo>
                      <a:pt x="4301" y="3284"/>
                    </a:lnTo>
                    <a:lnTo>
                      <a:pt x="4320" y="3287"/>
                    </a:lnTo>
                    <a:lnTo>
                      <a:pt x="4346" y="3276"/>
                    </a:lnTo>
                    <a:lnTo>
                      <a:pt x="4348" y="3254"/>
                    </a:lnTo>
                    <a:lnTo>
                      <a:pt x="4338" y="3237"/>
                    </a:lnTo>
                    <a:lnTo>
                      <a:pt x="4354" y="3206"/>
                    </a:lnTo>
                    <a:lnTo>
                      <a:pt x="4350" y="3178"/>
                    </a:lnTo>
                    <a:lnTo>
                      <a:pt x="4350" y="3130"/>
                    </a:lnTo>
                    <a:lnTo>
                      <a:pt x="4338" y="3122"/>
                    </a:lnTo>
                    <a:lnTo>
                      <a:pt x="4316" y="3118"/>
                    </a:lnTo>
                    <a:lnTo>
                      <a:pt x="4313" y="3075"/>
                    </a:lnTo>
                    <a:lnTo>
                      <a:pt x="4329" y="3033"/>
                    </a:lnTo>
                    <a:lnTo>
                      <a:pt x="4320" y="3018"/>
                    </a:lnTo>
                    <a:lnTo>
                      <a:pt x="4285" y="3013"/>
                    </a:lnTo>
                    <a:lnTo>
                      <a:pt x="4267" y="2995"/>
                    </a:lnTo>
                    <a:lnTo>
                      <a:pt x="4236" y="2990"/>
                    </a:lnTo>
                    <a:lnTo>
                      <a:pt x="4217" y="2965"/>
                    </a:lnTo>
                    <a:lnTo>
                      <a:pt x="4216" y="2937"/>
                    </a:lnTo>
                    <a:lnTo>
                      <a:pt x="4203" y="2920"/>
                    </a:lnTo>
                    <a:lnTo>
                      <a:pt x="4164" y="2944"/>
                    </a:lnTo>
                    <a:lnTo>
                      <a:pt x="4156" y="2962"/>
                    </a:lnTo>
                    <a:lnTo>
                      <a:pt x="4136" y="2954"/>
                    </a:lnTo>
                    <a:lnTo>
                      <a:pt x="4109" y="2941"/>
                    </a:lnTo>
                    <a:lnTo>
                      <a:pt x="4080" y="2950"/>
                    </a:lnTo>
                    <a:lnTo>
                      <a:pt x="4039" y="2977"/>
                    </a:lnTo>
                    <a:lnTo>
                      <a:pt x="4030" y="3007"/>
                    </a:lnTo>
                    <a:lnTo>
                      <a:pt x="4009" y="3023"/>
                    </a:lnTo>
                    <a:lnTo>
                      <a:pt x="3985" y="3028"/>
                    </a:lnTo>
                    <a:lnTo>
                      <a:pt x="3964" y="3049"/>
                    </a:lnTo>
                    <a:lnTo>
                      <a:pt x="3961" y="3073"/>
                    </a:lnTo>
                    <a:lnTo>
                      <a:pt x="3935" y="3101"/>
                    </a:lnTo>
                    <a:lnTo>
                      <a:pt x="3932" y="3118"/>
                    </a:lnTo>
                    <a:lnTo>
                      <a:pt x="3953" y="3152"/>
                    </a:lnTo>
                    <a:lnTo>
                      <a:pt x="3955" y="3175"/>
                    </a:lnTo>
                    <a:lnTo>
                      <a:pt x="3926" y="3175"/>
                    </a:lnTo>
                    <a:lnTo>
                      <a:pt x="3911" y="3192"/>
                    </a:lnTo>
                    <a:lnTo>
                      <a:pt x="3911" y="3217"/>
                    </a:lnTo>
                    <a:lnTo>
                      <a:pt x="3894" y="3229"/>
                    </a:lnTo>
                    <a:lnTo>
                      <a:pt x="3875" y="3254"/>
                    </a:lnTo>
                    <a:lnTo>
                      <a:pt x="3815" y="3293"/>
                    </a:lnTo>
                    <a:lnTo>
                      <a:pt x="3794" y="3310"/>
                    </a:lnTo>
                    <a:lnTo>
                      <a:pt x="3780" y="3304"/>
                    </a:lnTo>
                    <a:lnTo>
                      <a:pt x="3753" y="3304"/>
                    </a:lnTo>
                    <a:lnTo>
                      <a:pt x="3726" y="3323"/>
                    </a:lnTo>
                    <a:lnTo>
                      <a:pt x="3698" y="3366"/>
                    </a:lnTo>
                    <a:lnTo>
                      <a:pt x="3673" y="3382"/>
                    </a:lnTo>
                    <a:lnTo>
                      <a:pt x="3659" y="3373"/>
                    </a:lnTo>
                    <a:lnTo>
                      <a:pt x="3649" y="3348"/>
                    </a:lnTo>
                    <a:lnTo>
                      <a:pt x="3634" y="3348"/>
                    </a:lnTo>
                    <a:lnTo>
                      <a:pt x="3630" y="3371"/>
                    </a:lnTo>
                    <a:lnTo>
                      <a:pt x="3634" y="3408"/>
                    </a:lnTo>
                    <a:lnTo>
                      <a:pt x="3624" y="3420"/>
                    </a:lnTo>
                    <a:lnTo>
                      <a:pt x="3613" y="3391"/>
                    </a:lnTo>
                    <a:lnTo>
                      <a:pt x="3597" y="3362"/>
                    </a:lnTo>
                    <a:lnTo>
                      <a:pt x="3545" y="3368"/>
                    </a:lnTo>
                    <a:lnTo>
                      <a:pt x="3481" y="3384"/>
                    </a:lnTo>
                    <a:lnTo>
                      <a:pt x="3468" y="3398"/>
                    </a:lnTo>
                    <a:lnTo>
                      <a:pt x="3443" y="3402"/>
                    </a:lnTo>
                    <a:lnTo>
                      <a:pt x="3433" y="3419"/>
                    </a:lnTo>
                    <a:lnTo>
                      <a:pt x="3453" y="3464"/>
                    </a:lnTo>
                    <a:lnTo>
                      <a:pt x="3467" y="3477"/>
                    </a:lnTo>
                    <a:lnTo>
                      <a:pt x="3463" y="3492"/>
                    </a:lnTo>
                    <a:lnTo>
                      <a:pt x="3447" y="3499"/>
                    </a:lnTo>
                    <a:lnTo>
                      <a:pt x="3426" y="3528"/>
                    </a:lnTo>
                    <a:lnTo>
                      <a:pt x="3412" y="3523"/>
                    </a:lnTo>
                    <a:lnTo>
                      <a:pt x="3414" y="3504"/>
                    </a:lnTo>
                    <a:lnTo>
                      <a:pt x="3427" y="3490"/>
                    </a:lnTo>
                    <a:lnTo>
                      <a:pt x="3427" y="3466"/>
                    </a:lnTo>
                    <a:lnTo>
                      <a:pt x="3405" y="3466"/>
                    </a:lnTo>
                    <a:lnTo>
                      <a:pt x="3377" y="3505"/>
                    </a:lnTo>
                    <a:lnTo>
                      <a:pt x="3353" y="3522"/>
                    </a:lnTo>
                    <a:lnTo>
                      <a:pt x="3354" y="3547"/>
                    </a:lnTo>
                    <a:lnTo>
                      <a:pt x="3375" y="3557"/>
                    </a:lnTo>
                    <a:lnTo>
                      <a:pt x="3358" y="3571"/>
                    </a:lnTo>
                    <a:lnTo>
                      <a:pt x="3345" y="3598"/>
                    </a:lnTo>
                    <a:lnTo>
                      <a:pt x="3307" y="3599"/>
                    </a:lnTo>
                    <a:lnTo>
                      <a:pt x="3286" y="3617"/>
                    </a:lnTo>
                    <a:lnTo>
                      <a:pt x="3281" y="3636"/>
                    </a:lnTo>
                    <a:lnTo>
                      <a:pt x="3250" y="3648"/>
                    </a:lnTo>
                    <a:lnTo>
                      <a:pt x="3231" y="3667"/>
                    </a:lnTo>
                    <a:lnTo>
                      <a:pt x="3224" y="3714"/>
                    </a:lnTo>
                    <a:lnTo>
                      <a:pt x="3234" y="3726"/>
                    </a:lnTo>
                    <a:lnTo>
                      <a:pt x="3254" y="3730"/>
                    </a:lnTo>
                    <a:lnTo>
                      <a:pt x="3228" y="3753"/>
                    </a:lnTo>
                    <a:lnTo>
                      <a:pt x="3178" y="3754"/>
                    </a:lnTo>
                    <a:lnTo>
                      <a:pt x="3160" y="3769"/>
                    </a:lnTo>
                    <a:lnTo>
                      <a:pt x="3153" y="3814"/>
                    </a:lnTo>
                    <a:lnTo>
                      <a:pt x="3158" y="3840"/>
                    </a:lnTo>
                    <a:lnTo>
                      <a:pt x="3174" y="3841"/>
                    </a:lnTo>
                    <a:lnTo>
                      <a:pt x="3199" y="3836"/>
                    </a:lnTo>
                    <a:lnTo>
                      <a:pt x="3209" y="3850"/>
                    </a:lnTo>
                    <a:lnTo>
                      <a:pt x="3204" y="3868"/>
                    </a:lnTo>
                    <a:lnTo>
                      <a:pt x="3207" y="3896"/>
                    </a:lnTo>
                    <a:lnTo>
                      <a:pt x="3184" y="3915"/>
                    </a:lnTo>
                    <a:lnTo>
                      <a:pt x="3164" y="3908"/>
                    </a:lnTo>
                    <a:lnTo>
                      <a:pt x="3123" y="3898"/>
                    </a:lnTo>
                    <a:lnTo>
                      <a:pt x="3087" y="3917"/>
                    </a:lnTo>
                    <a:lnTo>
                      <a:pt x="3077" y="3941"/>
                    </a:lnTo>
                    <a:lnTo>
                      <a:pt x="3077" y="3965"/>
                    </a:lnTo>
                    <a:lnTo>
                      <a:pt x="3063" y="3994"/>
                    </a:lnTo>
                    <a:lnTo>
                      <a:pt x="3032" y="4020"/>
                    </a:lnTo>
                    <a:lnTo>
                      <a:pt x="3008" y="4007"/>
                    </a:lnTo>
                    <a:lnTo>
                      <a:pt x="2990" y="3984"/>
                    </a:lnTo>
                    <a:lnTo>
                      <a:pt x="2982" y="3960"/>
                    </a:lnTo>
                    <a:lnTo>
                      <a:pt x="2969" y="3967"/>
                    </a:lnTo>
                    <a:lnTo>
                      <a:pt x="2959" y="4010"/>
                    </a:lnTo>
                    <a:lnTo>
                      <a:pt x="2965" y="4047"/>
                    </a:lnTo>
                    <a:lnTo>
                      <a:pt x="2996" y="4072"/>
                    </a:lnTo>
                    <a:lnTo>
                      <a:pt x="3018" y="4066"/>
                    </a:lnTo>
                    <a:lnTo>
                      <a:pt x="3029" y="4070"/>
                    </a:lnTo>
                    <a:lnTo>
                      <a:pt x="3031" y="4093"/>
                    </a:lnTo>
                    <a:lnTo>
                      <a:pt x="3015" y="4129"/>
                    </a:lnTo>
                    <a:lnTo>
                      <a:pt x="3020" y="4144"/>
                    </a:lnTo>
                    <a:lnTo>
                      <a:pt x="3040" y="4155"/>
                    </a:lnTo>
                    <a:lnTo>
                      <a:pt x="3058" y="4135"/>
                    </a:lnTo>
                    <a:lnTo>
                      <a:pt x="3072" y="4135"/>
                    </a:lnTo>
                    <a:lnTo>
                      <a:pt x="3087" y="4145"/>
                    </a:lnTo>
                    <a:lnTo>
                      <a:pt x="3121" y="4145"/>
                    </a:lnTo>
                    <a:lnTo>
                      <a:pt x="3142" y="4131"/>
                    </a:lnTo>
                    <a:lnTo>
                      <a:pt x="3151" y="4139"/>
                    </a:lnTo>
                    <a:lnTo>
                      <a:pt x="3140" y="4163"/>
                    </a:lnTo>
                    <a:lnTo>
                      <a:pt x="3113" y="4169"/>
                    </a:lnTo>
                    <a:lnTo>
                      <a:pt x="3072" y="4169"/>
                    </a:lnTo>
                    <a:lnTo>
                      <a:pt x="3057" y="4188"/>
                    </a:lnTo>
                    <a:lnTo>
                      <a:pt x="3037" y="4180"/>
                    </a:lnTo>
                    <a:lnTo>
                      <a:pt x="3025" y="4202"/>
                    </a:lnTo>
                    <a:lnTo>
                      <a:pt x="3036" y="4238"/>
                    </a:lnTo>
                    <a:lnTo>
                      <a:pt x="3063" y="4253"/>
                    </a:lnTo>
                    <a:lnTo>
                      <a:pt x="3085" y="4257"/>
                    </a:lnTo>
                    <a:lnTo>
                      <a:pt x="3108" y="4248"/>
                    </a:lnTo>
                    <a:lnTo>
                      <a:pt x="3119" y="4259"/>
                    </a:lnTo>
                    <a:lnTo>
                      <a:pt x="3110" y="4272"/>
                    </a:lnTo>
                    <a:lnTo>
                      <a:pt x="3072" y="4288"/>
                    </a:lnTo>
                    <a:lnTo>
                      <a:pt x="3032" y="4287"/>
                    </a:lnTo>
                    <a:lnTo>
                      <a:pt x="3013" y="4301"/>
                    </a:lnTo>
                    <a:lnTo>
                      <a:pt x="3010" y="4320"/>
                    </a:lnTo>
                    <a:lnTo>
                      <a:pt x="3026" y="4331"/>
                    </a:lnTo>
                    <a:lnTo>
                      <a:pt x="3056" y="4327"/>
                    </a:lnTo>
                    <a:lnTo>
                      <a:pt x="3090" y="4330"/>
                    </a:lnTo>
                    <a:lnTo>
                      <a:pt x="3090" y="4341"/>
                    </a:lnTo>
                    <a:lnTo>
                      <a:pt x="3068" y="4350"/>
                    </a:lnTo>
                    <a:lnTo>
                      <a:pt x="3034" y="4355"/>
                    </a:lnTo>
                    <a:lnTo>
                      <a:pt x="3036" y="4373"/>
                    </a:lnTo>
                    <a:lnTo>
                      <a:pt x="3048" y="4380"/>
                    </a:lnTo>
                    <a:lnTo>
                      <a:pt x="3090" y="4386"/>
                    </a:lnTo>
                    <a:lnTo>
                      <a:pt x="3137" y="4415"/>
                    </a:lnTo>
                    <a:lnTo>
                      <a:pt x="3164" y="4427"/>
                    </a:lnTo>
                    <a:lnTo>
                      <a:pt x="3164" y="4436"/>
                    </a:lnTo>
                    <a:lnTo>
                      <a:pt x="3167" y="4458"/>
                    </a:lnTo>
                    <a:lnTo>
                      <a:pt x="3144" y="4432"/>
                    </a:lnTo>
                    <a:lnTo>
                      <a:pt x="3110" y="4418"/>
                    </a:lnTo>
                    <a:lnTo>
                      <a:pt x="3081" y="4415"/>
                    </a:lnTo>
                    <a:lnTo>
                      <a:pt x="3053" y="4398"/>
                    </a:lnTo>
                    <a:lnTo>
                      <a:pt x="3023" y="4397"/>
                    </a:lnTo>
                    <a:lnTo>
                      <a:pt x="3002" y="4416"/>
                    </a:lnTo>
                    <a:lnTo>
                      <a:pt x="2997" y="4439"/>
                    </a:lnTo>
                    <a:lnTo>
                      <a:pt x="2984" y="4451"/>
                    </a:lnTo>
                    <a:lnTo>
                      <a:pt x="2985" y="4470"/>
                    </a:lnTo>
                    <a:lnTo>
                      <a:pt x="2997" y="4484"/>
                    </a:lnTo>
                    <a:lnTo>
                      <a:pt x="2993" y="4500"/>
                    </a:lnTo>
                    <a:lnTo>
                      <a:pt x="2977" y="4506"/>
                    </a:lnTo>
                    <a:lnTo>
                      <a:pt x="2961" y="4503"/>
                    </a:lnTo>
                    <a:lnTo>
                      <a:pt x="2942" y="4527"/>
                    </a:lnTo>
                    <a:lnTo>
                      <a:pt x="2932" y="4555"/>
                    </a:lnTo>
                    <a:lnTo>
                      <a:pt x="2937" y="4568"/>
                    </a:lnTo>
                    <a:lnTo>
                      <a:pt x="2927" y="4581"/>
                    </a:lnTo>
                    <a:lnTo>
                      <a:pt x="2899" y="4588"/>
                    </a:lnTo>
                    <a:lnTo>
                      <a:pt x="2898" y="4599"/>
                    </a:lnTo>
                    <a:lnTo>
                      <a:pt x="2935" y="4636"/>
                    </a:lnTo>
                    <a:lnTo>
                      <a:pt x="2965" y="4653"/>
                    </a:lnTo>
                    <a:lnTo>
                      <a:pt x="2980" y="4644"/>
                    </a:lnTo>
                    <a:lnTo>
                      <a:pt x="2988" y="4624"/>
                    </a:lnTo>
                    <a:lnTo>
                      <a:pt x="3012" y="4611"/>
                    </a:lnTo>
                    <a:lnTo>
                      <a:pt x="3056" y="4576"/>
                    </a:lnTo>
                    <a:lnTo>
                      <a:pt x="3090" y="4563"/>
                    </a:lnTo>
                    <a:lnTo>
                      <a:pt x="3125" y="4568"/>
                    </a:lnTo>
                    <a:lnTo>
                      <a:pt x="3141" y="4582"/>
                    </a:lnTo>
                    <a:lnTo>
                      <a:pt x="3140" y="4599"/>
                    </a:lnTo>
                    <a:lnTo>
                      <a:pt x="3125" y="4600"/>
                    </a:lnTo>
                    <a:lnTo>
                      <a:pt x="3104" y="4583"/>
                    </a:lnTo>
                    <a:lnTo>
                      <a:pt x="3085" y="4583"/>
                    </a:lnTo>
                    <a:lnTo>
                      <a:pt x="3073" y="4603"/>
                    </a:lnTo>
                    <a:lnTo>
                      <a:pt x="3028" y="4630"/>
                    </a:lnTo>
                    <a:lnTo>
                      <a:pt x="3009" y="4658"/>
                    </a:lnTo>
                    <a:lnTo>
                      <a:pt x="3002" y="4688"/>
                    </a:lnTo>
                    <a:lnTo>
                      <a:pt x="3012" y="4717"/>
                    </a:lnTo>
                    <a:lnTo>
                      <a:pt x="3004" y="4730"/>
                    </a:lnTo>
                    <a:lnTo>
                      <a:pt x="3004" y="4730"/>
                    </a:lnTo>
                    <a:lnTo>
                      <a:pt x="3003" y="4738"/>
                    </a:lnTo>
                    <a:lnTo>
                      <a:pt x="3002" y="4744"/>
                    </a:lnTo>
                    <a:lnTo>
                      <a:pt x="3001" y="4746"/>
                    </a:lnTo>
                    <a:lnTo>
                      <a:pt x="3001" y="4746"/>
                    </a:lnTo>
                    <a:close/>
                    <a:moveTo>
                      <a:pt x="3156" y="5673"/>
                    </a:moveTo>
                    <a:lnTo>
                      <a:pt x="3169" y="5679"/>
                    </a:lnTo>
                    <a:lnTo>
                      <a:pt x="3172" y="5659"/>
                    </a:lnTo>
                    <a:lnTo>
                      <a:pt x="3156" y="5638"/>
                    </a:lnTo>
                    <a:lnTo>
                      <a:pt x="3172" y="5611"/>
                    </a:lnTo>
                    <a:lnTo>
                      <a:pt x="3161" y="5585"/>
                    </a:lnTo>
                    <a:lnTo>
                      <a:pt x="3123" y="5573"/>
                    </a:lnTo>
                    <a:lnTo>
                      <a:pt x="3115" y="5550"/>
                    </a:lnTo>
                    <a:lnTo>
                      <a:pt x="3093" y="5538"/>
                    </a:lnTo>
                    <a:lnTo>
                      <a:pt x="3054" y="5542"/>
                    </a:lnTo>
                    <a:lnTo>
                      <a:pt x="3030" y="5565"/>
                    </a:lnTo>
                    <a:lnTo>
                      <a:pt x="3035" y="5583"/>
                    </a:lnTo>
                    <a:lnTo>
                      <a:pt x="3058" y="5596"/>
                    </a:lnTo>
                    <a:lnTo>
                      <a:pt x="3075" y="5589"/>
                    </a:lnTo>
                    <a:lnTo>
                      <a:pt x="3100" y="5600"/>
                    </a:lnTo>
                    <a:lnTo>
                      <a:pt x="3103" y="5630"/>
                    </a:lnTo>
                    <a:lnTo>
                      <a:pt x="3131" y="5637"/>
                    </a:lnTo>
                    <a:lnTo>
                      <a:pt x="3156" y="5673"/>
                    </a:lnTo>
                    <a:lnTo>
                      <a:pt x="3156" y="5673"/>
                    </a:lnTo>
                    <a:close/>
                    <a:moveTo>
                      <a:pt x="3770" y="5669"/>
                    </a:moveTo>
                    <a:lnTo>
                      <a:pt x="3732" y="5642"/>
                    </a:lnTo>
                    <a:lnTo>
                      <a:pt x="3712" y="5651"/>
                    </a:lnTo>
                    <a:lnTo>
                      <a:pt x="3686" y="5644"/>
                    </a:lnTo>
                    <a:lnTo>
                      <a:pt x="3661" y="5600"/>
                    </a:lnTo>
                    <a:lnTo>
                      <a:pt x="3626" y="5600"/>
                    </a:lnTo>
                    <a:lnTo>
                      <a:pt x="3570" y="5555"/>
                    </a:lnTo>
                    <a:lnTo>
                      <a:pt x="3550" y="5521"/>
                    </a:lnTo>
                    <a:lnTo>
                      <a:pt x="3513" y="5521"/>
                    </a:lnTo>
                    <a:lnTo>
                      <a:pt x="3471" y="5446"/>
                    </a:lnTo>
                    <a:lnTo>
                      <a:pt x="3411" y="5375"/>
                    </a:lnTo>
                    <a:lnTo>
                      <a:pt x="3389" y="5301"/>
                    </a:lnTo>
                    <a:lnTo>
                      <a:pt x="3357" y="5246"/>
                    </a:lnTo>
                    <a:lnTo>
                      <a:pt x="3355" y="5162"/>
                    </a:lnTo>
                    <a:lnTo>
                      <a:pt x="3330" y="5112"/>
                    </a:lnTo>
                    <a:lnTo>
                      <a:pt x="3315" y="5019"/>
                    </a:lnTo>
                    <a:lnTo>
                      <a:pt x="3308" y="4996"/>
                    </a:lnTo>
                    <a:lnTo>
                      <a:pt x="3323" y="4968"/>
                    </a:lnTo>
                    <a:lnTo>
                      <a:pt x="3320" y="4947"/>
                    </a:lnTo>
                    <a:lnTo>
                      <a:pt x="3290" y="4940"/>
                    </a:lnTo>
                    <a:lnTo>
                      <a:pt x="3264" y="4952"/>
                    </a:lnTo>
                    <a:lnTo>
                      <a:pt x="3243" y="4937"/>
                    </a:lnTo>
                    <a:lnTo>
                      <a:pt x="3251" y="4925"/>
                    </a:lnTo>
                    <a:lnTo>
                      <a:pt x="3297" y="4928"/>
                    </a:lnTo>
                    <a:lnTo>
                      <a:pt x="3335" y="4906"/>
                    </a:lnTo>
                    <a:lnTo>
                      <a:pt x="3342" y="4840"/>
                    </a:lnTo>
                    <a:lnTo>
                      <a:pt x="3334" y="4810"/>
                    </a:lnTo>
                    <a:lnTo>
                      <a:pt x="3305" y="4816"/>
                    </a:lnTo>
                    <a:lnTo>
                      <a:pt x="3274" y="4826"/>
                    </a:lnTo>
                    <a:lnTo>
                      <a:pt x="3286" y="4810"/>
                    </a:lnTo>
                    <a:lnTo>
                      <a:pt x="3332" y="4793"/>
                    </a:lnTo>
                    <a:lnTo>
                      <a:pt x="3341" y="4773"/>
                    </a:lnTo>
                    <a:lnTo>
                      <a:pt x="3327" y="4759"/>
                    </a:lnTo>
                    <a:lnTo>
                      <a:pt x="3264" y="4759"/>
                    </a:lnTo>
                    <a:lnTo>
                      <a:pt x="3181" y="4746"/>
                    </a:lnTo>
                    <a:lnTo>
                      <a:pt x="3149" y="4725"/>
                    </a:lnTo>
                    <a:lnTo>
                      <a:pt x="3123" y="4725"/>
                    </a:lnTo>
                    <a:lnTo>
                      <a:pt x="3062" y="4765"/>
                    </a:lnTo>
                    <a:lnTo>
                      <a:pt x="3004" y="4765"/>
                    </a:lnTo>
                    <a:lnTo>
                      <a:pt x="2983" y="4782"/>
                    </a:lnTo>
                    <a:lnTo>
                      <a:pt x="2939" y="4814"/>
                    </a:lnTo>
                    <a:lnTo>
                      <a:pt x="2935" y="4852"/>
                    </a:lnTo>
                    <a:lnTo>
                      <a:pt x="2924" y="4875"/>
                    </a:lnTo>
                    <a:lnTo>
                      <a:pt x="2933" y="4908"/>
                    </a:lnTo>
                    <a:lnTo>
                      <a:pt x="2962" y="4912"/>
                    </a:lnTo>
                    <a:lnTo>
                      <a:pt x="2975" y="4924"/>
                    </a:lnTo>
                    <a:lnTo>
                      <a:pt x="2967" y="4943"/>
                    </a:lnTo>
                    <a:lnTo>
                      <a:pt x="2937" y="4941"/>
                    </a:lnTo>
                    <a:lnTo>
                      <a:pt x="2901" y="4952"/>
                    </a:lnTo>
                    <a:lnTo>
                      <a:pt x="2872" y="5001"/>
                    </a:lnTo>
                    <a:lnTo>
                      <a:pt x="2870" y="5039"/>
                    </a:lnTo>
                    <a:lnTo>
                      <a:pt x="2885" y="5058"/>
                    </a:lnTo>
                    <a:lnTo>
                      <a:pt x="2913" y="5050"/>
                    </a:lnTo>
                    <a:lnTo>
                      <a:pt x="2956" y="5026"/>
                    </a:lnTo>
                    <a:lnTo>
                      <a:pt x="2963" y="5041"/>
                    </a:lnTo>
                    <a:lnTo>
                      <a:pt x="2933" y="5068"/>
                    </a:lnTo>
                    <a:lnTo>
                      <a:pt x="2926" y="5097"/>
                    </a:lnTo>
                    <a:lnTo>
                      <a:pt x="2945" y="5097"/>
                    </a:lnTo>
                    <a:lnTo>
                      <a:pt x="2967" y="5069"/>
                    </a:lnTo>
                    <a:lnTo>
                      <a:pt x="2989" y="5063"/>
                    </a:lnTo>
                    <a:lnTo>
                      <a:pt x="2996" y="5078"/>
                    </a:lnTo>
                    <a:lnTo>
                      <a:pt x="2970" y="5103"/>
                    </a:lnTo>
                    <a:lnTo>
                      <a:pt x="2963" y="5127"/>
                    </a:lnTo>
                    <a:lnTo>
                      <a:pt x="2988" y="5155"/>
                    </a:lnTo>
                    <a:lnTo>
                      <a:pt x="3023" y="5155"/>
                    </a:lnTo>
                    <a:lnTo>
                      <a:pt x="3002" y="5166"/>
                    </a:lnTo>
                    <a:lnTo>
                      <a:pt x="2980" y="5167"/>
                    </a:lnTo>
                    <a:lnTo>
                      <a:pt x="2957" y="5187"/>
                    </a:lnTo>
                    <a:lnTo>
                      <a:pt x="2958" y="5211"/>
                    </a:lnTo>
                    <a:lnTo>
                      <a:pt x="2977" y="5246"/>
                    </a:lnTo>
                    <a:lnTo>
                      <a:pt x="2962" y="5258"/>
                    </a:lnTo>
                    <a:lnTo>
                      <a:pt x="2945" y="5249"/>
                    </a:lnTo>
                    <a:lnTo>
                      <a:pt x="2914" y="5258"/>
                    </a:lnTo>
                    <a:lnTo>
                      <a:pt x="2889" y="5245"/>
                    </a:lnTo>
                    <a:lnTo>
                      <a:pt x="2867" y="5247"/>
                    </a:lnTo>
                    <a:lnTo>
                      <a:pt x="2838" y="5284"/>
                    </a:lnTo>
                    <a:lnTo>
                      <a:pt x="2839" y="5318"/>
                    </a:lnTo>
                    <a:lnTo>
                      <a:pt x="2848" y="5362"/>
                    </a:lnTo>
                    <a:lnTo>
                      <a:pt x="2841" y="5400"/>
                    </a:lnTo>
                    <a:lnTo>
                      <a:pt x="2850" y="5431"/>
                    </a:lnTo>
                    <a:lnTo>
                      <a:pt x="2896" y="5469"/>
                    </a:lnTo>
                    <a:lnTo>
                      <a:pt x="2897" y="5490"/>
                    </a:lnTo>
                    <a:lnTo>
                      <a:pt x="2943" y="5526"/>
                    </a:lnTo>
                    <a:lnTo>
                      <a:pt x="2974" y="5538"/>
                    </a:lnTo>
                    <a:lnTo>
                      <a:pt x="2990" y="5528"/>
                    </a:lnTo>
                    <a:lnTo>
                      <a:pt x="3018" y="5521"/>
                    </a:lnTo>
                    <a:lnTo>
                      <a:pt x="3046" y="5477"/>
                    </a:lnTo>
                    <a:lnTo>
                      <a:pt x="3035" y="5432"/>
                    </a:lnTo>
                    <a:lnTo>
                      <a:pt x="3042" y="5399"/>
                    </a:lnTo>
                    <a:lnTo>
                      <a:pt x="3063" y="5367"/>
                    </a:lnTo>
                    <a:lnTo>
                      <a:pt x="3048" y="5407"/>
                    </a:lnTo>
                    <a:lnTo>
                      <a:pt x="3046" y="5432"/>
                    </a:lnTo>
                    <a:lnTo>
                      <a:pt x="3061" y="5456"/>
                    </a:lnTo>
                    <a:lnTo>
                      <a:pt x="3073" y="5500"/>
                    </a:lnTo>
                    <a:lnTo>
                      <a:pt x="3094" y="5506"/>
                    </a:lnTo>
                    <a:lnTo>
                      <a:pt x="3116" y="5490"/>
                    </a:lnTo>
                    <a:lnTo>
                      <a:pt x="3116" y="5466"/>
                    </a:lnTo>
                    <a:lnTo>
                      <a:pt x="3135" y="5432"/>
                    </a:lnTo>
                    <a:lnTo>
                      <a:pt x="3143" y="5450"/>
                    </a:lnTo>
                    <a:lnTo>
                      <a:pt x="3138" y="5464"/>
                    </a:lnTo>
                    <a:lnTo>
                      <a:pt x="3140" y="5495"/>
                    </a:lnTo>
                    <a:lnTo>
                      <a:pt x="3173" y="5546"/>
                    </a:lnTo>
                    <a:lnTo>
                      <a:pt x="3212" y="5570"/>
                    </a:lnTo>
                    <a:lnTo>
                      <a:pt x="3240" y="5569"/>
                    </a:lnTo>
                    <a:lnTo>
                      <a:pt x="3262" y="5552"/>
                    </a:lnTo>
                    <a:lnTo>
                      <a:pt x="3279" y="5562"/>
                    </a:lnTo>
                    <a:lnTo>
                      <a:pt x="3271" y="5575"/>
                    </a:lnTo>
                    <a:lnTo>
                      <a:pt x="3252" y="5575"/>
                    </a:lnTo>
                    <a:lnTo>
                      <a:pt x="3241" y="5596"/>
                    </a:lnTo>
                    <a:lnTo>
                      <a:pt x="3217" y="5611"/>
                    </a:lnTo>
                    <a:lnTo>
                      <a:pt x="3211" y="5630"/>
                    </a:lnTo>
                    <a:lnTo>
                      <a:pt x="3242" y="5657"/>
                    </a:lnTo>
                    <a:lnTo>
                      <a:pt x="3245" y="5682"/>
                    </a:lnTo>
                    <a:lnTo>
                      <a:pt x="3224" y="5684"/>
                    </a:lnTo>
                    <a:lnTo>
                      <a:pt x="3205" y="5678"/>
                    </a:lnTo>
                    <a:lnTo>
                      <a:pt x="3206" y="5698"/>
                    </a:lnTo>
                    <a:lnTo>
                      <a:pt x="3224" y="5717"/>
                    </a:lnTo>
                    <a:lnTo>
                      <a:pt x="3275" y="5722"/>
                    </a:lnTo>
                    <a:lnTo>
                      <a:pt x="3310" y="5737"/>
                    </a:lnTo>
                    <a:lnTo>
                      <a:pt x="3345" y="5729"/>
                    </a:lnTo>
                    <a:lnTo>
                      <a:pt x="3388" y="5747"/>
                    </a:lnTo>
                    <a:lnTo>
                      <a:pt x="3385" y="5716"/>
                    </a:lnTo>
                    <a:lnTo>
                      <a:pt x="3404" y="5722"/>
                    </a:lnTo>
                    <a:lnTo>
                      <a:pt x="3416" y="5743"/>
                    </a:lnTo>
                    <a:lnTo>
                      <a:pt x="3429" y="5790"/>
                    </a:lnTo>
                    <a:lnTo>
                      <a:pt x="3456" y="5811"/>
                    </a:lnTo>
                    <a:lnTo>
                      <a:pt x="3478" y="5809"/>
                    </a:lnTo>
                    <a:lnTo>
                      <a:pt x="3502" y="5782"/>
                    </a:lnTo>
                    <a:lnTo>
                      <a:pt x="3495" y="5747"/>
                    </a:lnTo>
                    <a:lnTo>
                      <a:pt x="3450" y="5727"/>
                    </a:lnTo>
                    <a:lnTo>
                      <a:pt x="3435" y="5717"/>
                    </a:lnTo>
                    <a:lnTo>
                      <a:pt x="3449" y="5709"/>
                    </a:lnTo>
                    <a:lnTo>
                      <a:pt x="3474" y="5714"/>
                    </a:lnTo>
                    <a:lnTo>
                      <a:pt x="3508" y="5734"/>
                    </a:lnTo>
                    <a:lnTo>
                      <a:pt x="3522" y="5759"/>
                    </a:lnTo>
                    <a:lnTo>
                      <a:pt x="3538" y="5793"/>
                    </a:lnTo>
                    <a:lnTo>
                      <a:pt x="3550" y="5792"/>
                    </a:lnTo>
                    <a:lnTo>
                      <a:pt x="3558" y="5762"/>
                    </a:lnTo>
                    <a:lnTo>
                      <a:pt x="3572" y="5757"/>
                    </a:lnTo>
                    <a:lnTo>
                      <a:pt x="3591" y="5785"/>
                    </a:lnTo>
                    <a:lnTo>
                      <a:pt x="3629" y="5803"/>
                    </a:lnTo>
                    <a:lnTo>
                      <a:pt x="3654" y="5800"/>
                    </a:lnTo>
                    <a:lnTo>
                      <a:pt x="3654" y="5780"/>
                    </a:lnTo>
                    <a:lnTo>
                      <a:pt x="3625" y="5756"/>
                    </a:lnTo>
                    <a:lnTo>
                      <a:pt x="3625" y="5743"/>
                    </a:lnTo>
                    <a:lnTo>
                      <a:pt x="3640" y="5736"/>
                    </a:lnTo>
                    <a:lnTo>
                      <a:pt x="3673" y="5755"/>
                    </a:lnTo>
                    <a:lnTo>
                      <a:pt x="3687" y="5770"/>
                    </a:lnTo>
                    <a:lnTo>
                      <a:pt x="3697" y="5771"/>
                    </a:lnTo>
                    <a:lnTo>
                      <a:pt x="3707" y="5803"/>
                    </a:lnTo>
                    <a:lnTo>
                      <a:pt x="3728" y="5818"/>
                    </a:lnTo>
                    <a:lnTo>
                      <a:pt x="3743" y="5809"/>
                    </a:lnTo>
                    <a:lnTo>
                      <a:pt x="3749" y="5782"/>
                    </a:lnTo>
                    <a:lnTo>
                      <a:pt x="3736" y="5756"/>
                    </a:lnTo>
                    <a:lnTo>
                      <a:pt x="3716" y="5755"/>
                    </a:lnTo>
                    <a:lnTo>
                      <a:pt x="3698" y="5740"/>
                    </a:lnTo>
                    <a:lnTo>
                      <a:pt x="3704" y="5729"/>
                    </a:lnTo>
                    <a:lnTo>
                      <a:pt x="3721" y="5736"/>
                    </a:lnTo>
                    <a:lnTo>
                      <a:pt x="3740" y="5736"/>
                    </a:lnTo>
                    <a:lnTo>
                      <a:pt x="3762" y="5709"/>
                    </a:lnTo>
                    <a:lnTo>
                      <a:pt x="3771" y="5687"/>
                    </a:lnTo>
                    <a:lnTo>
                      <a:pt x="3770" y="5669"/>
                    </a:lnTo>
                    <a:lnTo>
                      <a:pt x="3770" y="5669"/>
                    </a:lnTo>
                    <a:close/>
                    <a:moveTo>
                      <a:pt x="1197" y="7810"/>
                    </a:moveTo>
                    <a:lnTo>
                      <a:pt x="1181" y="7781"/>
                    </a:lnTo>
                    <a:lnTo>
                      <a:pt x="1193" y="7767"/>
                    </a:lnTo>
                    <a:lnTo>
                      <a:pt x="1189" y="7746"/>
                    </a:lnTo>
                    <a:lnTo>
                      <a:pt x="1166" y="7742"/>
                    </a:lnTo>
                    <a:lnTo>
                      <a:pt x="1145" y="7765"/>
                    </a:lnTo>
                    <a:lnTo>
                      <a:pt x="1146" y="7788"/>
                    </a:lnTo>
                    <a:lnTo>
                      <a:pt x="1171" y="7812"/>
                    </a:lnTo>
                    <a:lnTo>
                      <a:pt x="1179" y="7826"/>
                    </a:lnTo>
                    <a:lnTo>
                      <a:pt x="1193" y="7826"/>
                    </a:lnTo>
                    <a:lnTo>
                      <a:pt x="1197" y="7810"/>
                    </a:lnTo>
                    <a:lnTo>
                      <a:pt x="1197" y="7810"/>
                    </a:lnTo>
                    <a:close/>
                    <a:moveTo>
                      <a:pt x="2084" y="7246"/>
                    </a:moveTo>
                    <a:lnTo>
                      <a:pt x="2100" y="7244"/>
                    </a:lnTo>
                    <a:lnTo>
                      <a:pt x="2098" y="7226"/>
                    </a:lnTo>
                    <a:lnTo>
                      <a:pt x="2080" y="7204"/>
                    </a:lnTo>
                    <a:lnTo>
                      <a:pt x="2062" y="7207"/>
                    </a:lnTo>
                    <a:lnTo>
                      <a:pt x="2061" y="7226"/>
                    </a:lnTo>
                    <a:lnTo>
                      <a:pt x="2084" y="7246"/>
                    </a:lnTo>
                    <a:lnTo>
                      <a:pt x="2084" y="7246"/>
                    </a:lnTo>
                    <a:close/>
                    <a:moveTo>
                      <a:pt x="2772" y="6504"/>
                    </a:moveTo>
                    <a:lnTo>
                      <a:pt x="2808" y="6501"/>
                    </a:lnTo>
                    <a:lnTo>
                      <a:pt x="2853" y="6463"/>
                    </a:lnTo>
                    <a:lnTo>
                      <a:pt x="2884" y="6425"/>
                    </a:lnTo>
                    <a:lnTo>
                      <a:pt x="2884" y="6365"/>
                    </a:lnTo>
                    <a:lnTo>
                      <a:pt x="2906" y="6344"/>
                    </a:lnTo>
                    <a:lnTo>
                      <a:pt x="2918" y="6373"/>
                    </a:lnTo>
                    <a:lnTo>
                      <a:pt x="2908" y="6420"/>
                    </a:lnTo>
                    <a:lnTo>
                      <a:pt x="2933" y="6377"/>
                    </a:lnTo>
                    <a:lnTo>
                      <a:pt x="2933" y="6338"/>
                    </a:lnTo>
                    <a:lnTo>
                      <a:pt x="2901" y="6301"/>
                    </a:lnTo>
                    <a:lnTo>
                      <a:pt x="2777" y="6248"/>
                    </a:lnTo>
                    <a:lnTo>
                      <a:pt x="2721" y="6239"/>
                    </a:lnTo>
                    <a:lnTo>
                      <a:pt x="2685" y="6261"/>
                    </a:lnTo>
                    <a:lnTo>
                      <a:pt x="2663" y="6332"/>
                    </a:lnTo>
                    <a:lnTo>
                      <a:pt x="2662" y="6416"/>
                    </a:lnTo>
                    <a:lnTo>
                      <a:pt x="2684" y="6455"/>
                    </a:lnTo>
                    <a:lnTo>
                      <a:pt x="2693" y="6498"/>
                    </a:lnTo>
                    <a:lnTo>
                      <a:pt x="2704" y="6489"/>
                    </a:lnTo>
                    <a:lnTo>
                      <a:pt x="2730" y="6504"/>
                    </a:lnTo>
                    <a:lnTo>
                      <a:pt x="2721" y="6527"/>
                    </a:lnTo>
                    <a:lnTo>
                      <a:pt x="2747" y="6527"/>
                    </a:lnTo>
                    <a:lnTo>
                      <a:pt x="2772" y="6504"/>
                    </a:lnTo>
                    <a:lnTo>
                      <a:pt x="2772" y="6504"/>
                    </a:lnTo>
                    <a:close/>
                    <a:moveTo>
                      <a:pt x="3079" y="6568"/>
                    </a:moveTo>
                    <a:lnTo>
                      <a:pt x="3091" y="6568"/>
                    </a:lnTo>
                    <a:lnTo>
                      <a:pt x="3100" y="6558"/>
                    </a:lnTo>
                    <a:lnTo>
                      <a:pt x="3138" y="6549"/>
                    </a:lnTo>
                    <a:lnTo>
                      <a:pt x="3157" y="6537"/>
                    </a:lnTo>
                    <a:lnTo>
                      <a:pt x="3113" y="6533"/>
                    </a:lnTo>
                    <a:lnTo>
                      <a:pt x="3082" y="6549"/>
                    </a:lnTo>
                    <a:lnTo>
                      <a:pt x="3079" y="6568"/>
                    </a:lnTo>
                    <a:lnTo>
                      <a:pt x="3079" y="6568"/>
                    </a:lnTo>
                    <a:close/>
                    <a:moveTo>
                      <a:pt x="3573" y="6558"/>
                    </a:moveTo>
                    <a:lnTo>
                      <a:pt x="3584" y="6571"/>
                    </a:lnTo>
                    <a:lnTo>
                      <a:pt x="3609" y="6538"/>
                    </a:lnTo>
                    <a:lnTo>
                      <a:pt x="3607" y="6514"/>
                    </a:lnTo>
                    <a:lnTo>
                      <a:pt x="3585" y="6519"/>
                    </a:lnTo>
                    <a:lnTo>
                      <a:pt x="3572" y="6540"/>
                    </a:lnTo>
                    <a:lnTo>
                      <a:pt x="3573" y="6558"/>
                    </a:lnTo>
                    <a:lnTo>
                      <a:pt x="3573" y="6558"/>
                    </a:lnTo>
                    <a:close/>
                    <a:moveTo>
                      <a:pt x="3507" y="6565"/>
                    </a:moveTo>
                    <a:lnTo>
                      <a:pt x="3532" y="6568"/>
                    </a:lnTo>
                    <a:lnTo>
                      <a:pt x="3547" y="6547"/>
                    </a:lnTo>
                    <a:lnTo>
                      <a:pt x="3536" y="6531"/>
                    </a:lnTo>
                    <a:lnTo>
                      <a:pt x="3518" y="6537"/>
                    </a:lnTo>
                    <a:lnTo>
                      <a:pt x="3507" y="6565"/>
                    </a:lnTo>
                    <a:lnTo>
                      <a:pt x="3507" y="6565"/>
                    </a:lnTo>
                    <a:close/>
                    <a:moveTo>
                      <a:pt x="3915" y="6392"/>
                    </a:moveTo>
                    <a:lnTo>
                      <a:pt x="3929" y="6396"/>
                    </a:lnTo>
                    <a:lnTo>
                      <a:pt x="3948" y="6382"/>
                    </a:lnTo>
                    <a:lnTo>
                      <a:pt x="3995" y="6367"/>
                    </a:lnTo>
                    <a:lnTo>
                      <a:pt x="4008" y="6350"/>
                    </a:lnTo>
                    <a:lnTo>
                      <a:pt x="3977" y="6341"/>
                    </a:lnTo>
                    <a:lnTo>
                      <a:pt x="3932" y="6364"/>
                    </a:lnTo>
                    <a:lnTo>
                      <a:pt x="3915" y="6392"/>
                    </a:lnTo>
                    <a:lnTo>
                      <a:pt x="3915" y="6392"/>
                    </a:lnTo>
                    <a:close/>
                    <a:moveTo>
                      <a:pt x="3751" y="6356"/>
                    </a:moveTo>
                    <a:lnTo>
                      <a:pt x="3765" y="6376"/>
                    </a:lnTo>
                    <a:lnTo>
                      <a:pt x="3786" y="6376"/>
                    </a:lnTo>
                    <a:lnTo>
                      <a:pt x="3792" y="6358"/>
                    </a:lnTo>
                    <a:lnTo>
                      <a:pt x="3766" y="6346"/>
                    </a:lnTo>
                    <a:lnTo>
                      <a:pt x="3751" y="6356"/>
                    </a:lnTo>
                    <a:lnTo>
                      <a:pt x="3751" y="6356"/>
                    </a:lnTo>
                    <a:close/>
                    <a:moveTo>
                      <a:pt x="3647" y="6349"/>
                    </a:moveTo>
                    <a:lnTo>
                      <a:pt x="3669" y="6356"/>
                    </a:lnTo>
                    <a:lnTo>
                      <a:pt x="3685" y="6372"/>
                    </a:lnTo>
                    <a:lnTo>
                      <a:pt x="3716" y="6379"/>
                    </a:lnTo>
                    <a:lnTo>
                      <a:pt x="3702" y="6346"/>
                    </a:lnTo>
                    <a:lnTo>
                      <a:pt x="3671" y="6333"/>
                    </a:lnTo>
                    <a:lnTo>
                      <a:pt x="3647" y="6349"/>
                    </a:lnTo>
                    <a:lnTo>
                      <a:pt x="3647" y="6349"/>
                    </a:lnTo>
                    <a:close/>
                    <a:moveTo>
                      <a:pt x="3594" y="6352"/>
                    </a:moveTo>
                    <a:lnTo>
                      <a:pt x="3599" y="6361"/>
                    </a:lnTo>
                    <a:lnTo>
                      <a:pt x="3620" y="6362"/>
                    </a:lnTo>
                    <a:lnTo>
                      <a:pt x="3634" y="6344"/>
                    </a:lnTo>
                    <a:lnTo>
                      <a:pt x="3618" y="6338"/>
                    </a:lnTo>
                    <a:lnTo>
                      <a:pt x="3594" y="6352"/>
                    </a:lnTo>
                    <a:lnTo>
                      <a:pt x="3594" y="6352"/>
                    </a:lnTo>
                    <a:close/>
                    <a:moveTo>
                      <a:pt x="7254" y="5239"/>
                    </a:moveTo>
                    <a:lnTo>
                      <a:pt x="7255" y="5277"/>
                    </a:lnTo>
                    <a:lnTo>
                      <a:pt x="7271" y="5297"/>
                    </a:lnTo>
                    <a:lnTo>
                      <a:pt x="7278" y="5265"/>
                    </a:lnTo>
                    <a:lnTo>
                      <a:pt x="7267" y="5241"/>
                    </a:lnTo>
                    <a:lnTo>
                      <a:pt x="7254" y="5239"/>
                    </a:lnTo>
                    <a:lnTo>
                      <a:pt x="7254" y="5239"/>
                    </a:lnTo>
                    <a:close/>
                    <a:moveTo>
                      <a:pt x="7187" y="5136"/>
                    </a:moveTo>
                    <a:lnTo>
                      <a:pt x="7187" y="5196"/>
                    </a:lnTo>
                    <a:lnTo>
                      <a:pt x="7203" y="5233"/>
                    </a:lnTo>
                    <a:lnTo>
                      <a:pt x="7199" y="5288"/>
                    </a:lnTo>
                    <a:lnTo>
                      <a:pt x="7210" y="5301"/>
                    </a:lnTo>
                    <a:lnTo>
                      <a:pt x="7229" y="5270"/>
                    </a:lnTo>
                    <a:lnTo>
                      <a:pt x="7221" y="5177"/>
                    </a:lnTo>
                    <a:lnTo>
                      <a:pt x="7198" y="5134"/>
                    </a:lnTo>
                    <a:lnTo>
                      <a:pt x="7187" y="5136"/>
                    </a:lnTo>
                    <a:lnTo>
                      <a:pt x="7187" y="5136"/>
                    </a:lnTo>
                    <a:close/>
                    <a:moveTo>
                      <a:pt x="7140" y="5070"/>
                    </a:moveTo>
                    <a:lnTo>
                      <a:pt x="7156" y="5106"/>
                    </a:lnTo>
                    <a:lnTo>
                      <a:pt x="7175" y="5115"/>
                    </a:lnTo>
                    <a:lnTo>
                      <a:pt x="7176" y="5088"/>
                    </a:lnTo>
                    <a:lnTo>
                      <a:pt x="7153" y="5065"/>
                    </a:lnTo>
                    <a:lnTo>
                      <a:pt x="7140" y="5070"/>
                    </a:lnTo>
                    <a:lnTo>
                      <a:pt x="7140" y="5070"/>
                    </a:lnTo>
                    <a:close/>
                    <a:moveTo>
                      <a:pt x="4025" y="6101"/>
                    </a:moveTo>
                    <a:lnTo>
                      <a:pt x="4038" y="6095"/>
                    </a:lnTo>
                    <a:lnTo>
                      <a:pt x="4043" y="6069"/>
                    </a:lnTo>
                    <a:lnTo>
                      <a:pt x="4026" y="6060"/>
                    </a:lnTo>
                    <a:lnTo>
                      <a:pt x="4025" y="6101"/>
                    </a:lnTo>
                    <a:lnTo>
                      <a:pt x="4025" y="6101"/>
                    </a:lnTo>
                    <a:close/>
                    <a:moveTo>
                      <a:pt x="4191" y="6240"/>
                    </a:moveTo>
                    <a:lnTo>
                      <a:pt x="4191" y="6240"/>
                    </a:lnTo>
                    <a:lnTo>
                      <a:pt x="4192" y="6238"/>
                    </a:lnTo>
                    <a:lnTo>
                      <a:pt x="4194" y="6235"/>
                    </a:lnTo>
                    <a:lnTo>
                      <a:pt x="4202" y="6227"/>
                    </a:lnTo>
                    <a:lnTo>
                      <a:pt x="4212" y="6214"/>
                    </a:lnTo>
                    <a:lnTo>
                      <a:pt x="4185" y="6218"/>
                    </a:lnTo>
                    <a:lnTo>
                      <a:pt x="4191" y="6240"/>
                    </a:lnTo>
                    <a:lnTo>
                      <a:pt x="4191" y="6240"/>
                    </a:lnTo>
                    <a:close/>
                    <a:moveTo>
                      <a:pt x="4162" y="6190"/>
                    </a:moveTo>
                    <a:lnTo>
                      <a:pt x="4155" y="6151"/>
                    </a:lnTo>
                    <a:lnTo>
                      <a:pt x="4101" y="6123"/>
                    </a:lnTo>
                    <a:lnTo>
                      <a:pt x="4079" y="6099"/>
                    </a:lnTo>
                    <a:lnTo>
                      <a:pt x="4072" y="6117"/>
                    </a:lnTo>
                    <a:lnTo>
                      <a:pt x="4106" y="6150"/>
                    </a:lnTo>
                    <a:lnTo>
                      <a:pt x="4162" y="6190"/>
                    </a:lnTo>
                    <a:lnTo>
                      <a:pt x="4162" y="6190"/>
                    </a:lnTo>
                    <a:close/>
                    <a:moveTo>
                      <a:pt x="4249" y="6024"/>
                    </a:moveTo>
                    <a:lnTo>
                      <a:pt x="4266" y="5990"/>
                    </a:lnTo>
                    <a:lnTo>
                      <a:pt x="4258" y="5937"/>
                    </a:lnTo>
                    <a:lnTo>
                      <a:pt x="4195" y="5897"/>
                    </a:lnTo>
                    <a:lnTo>
                      <a:pt x="4155" y="5853"/>
                    </a:lnTo>
                    <a:lnTo>
                      <a:pt x="4121" y="5848"/>
                    </a:lnTo>
                    <a:lnTo>
                      <a:pt x="4084" y="5810"/>
                    </a:lnTo>
                    <a:lnTo>
                      <a:pt x="4049" y="5791"/>
                    </a:lnTo>
                    <a:lnTo>
                      <a:pt x="4037" y="5767"/>
                    </a:lnTo>
                    <a:lnTo>
                      <a:pt x="3994" y="5735"/>
                    </a:lnTo>
                    <a:lnTo>
                      <a:pt x="3970" y="5734"/>
                    </a:lnTo>
                    <a:lnTo>
                      <a:pt x="3952" y="5749"/>
                    </a:lnTo>
                    <a:lnTo>
                      <a:pt x="3955" y="5767"/>
                    </a:lnTo>
                    <a:lnTo>
                      <a:pt x="3931" y="5787"/>
                    </a:lnTo>
                    <a:lnTo>
                      <a:pt x="3951" y="5816"/>
                    </a:lnTo>
                    <a:lnTo>
                      <a:pt x="3980" y="5821"/>
                    </a:lnTo>
                    <a:lnTo>
                      <a:pt x="3974" y="5836"/>
                    </a:lnTo>
                    <a:lnTo>
                      <a:pt x="3956" y="5842"/>
                    </a:lnTo>
                    <a:lnTo>
                      <a:pt x="3931" y="5822"/>
                    </a:lnTo>
                    <a:lnTo>
                      <a:pt x="3918" y="5824"/>
                    </a:lnTo>
                    <a:lnTo>
                      <a:pt x="3930" y="5853"/>
                    </a:lnTo>
                    <a:lnTo>
                      <a:pt x="3989" y="5919"/>
                    </a:lnTo>
                    <a:lnTo>
                      <a:pt x="4023" y="5938"/>
                    </a:lnTo>
                    <a:lnTo>
                      <a:pt x="4044" y="5969"/>
                    </a:lnTo>
                    <a:lnTo>
                      <a:pt x="4061" y="5971"/>
                    </a:lnTo>
                    <a:lnTo>
                      <a:pt x="4063" y="5933"/>
                    </a:lnTo>
                    <a:lnTo>
                      <a:pt x="4088" y="5944"/>
                    </a:lnTo>
                    <a:lnTo>
                      <a:pt x="4117" y="5940"/>
                    </a:lnTo>
                    <a:lnTo>
                      <a:pt x="4128" y="5953"/>
                    </a:lnTo>
                    <a:lnTo>
                      <a:pt x="4138" y="5995"/>
                    </a:lnTo>
                    <a:lnTo>
                      <a:pt x="4132" y="6011"/>
                    </a:lnTo>
                    <a:lnTo>
                      <a:pt x="4152" y="6030"/>
                    </a:lnTo>
                    <a:lnTo>
                      <a:pt x="4197" y="6038"/>
                    </a:lnTo>
                    <a:lnTo>
                      <a:pt x="4214" y="6014"/>
                    </a:lnTo>
                    <a:lnTo>
                      <a:pt x="4249" y="6024"/>
                    </a:lnTo>
                    <a:lnTo>
                      <a:pt x="4249" y="6024"/>
                    </a:lnTo>
                    <a:close/>
                    <a:moveTo>
                      <a:pt x="5063" y="4570"/>
                    </a:moveTo>
                    <a:lnTo>
                      <a:pt x="5076" y="4573"/>
                    </a:lnTo>
                    <a:lnTo>
                      <a:pt x="5068" y="4553"/>
                    </a:lnTo>
                    <a:lnTo>
                      <a:pt x="5070" y="4533"/>
                    </a:lnTo>
                    <a:lnTo>
                      <a:pt x="5091" y="4531"/>
                    </a:lnTo>
                    <a:lnTo>
                      <a:pt x="5104" y="4562"/>
                    </a:lnTo>
                    <a:lnTo>
                      <a:pt x="5122" y="4554"/>
                    </a:lnTo>
                    <a:lnTo>
                      <a:pt x="5137" y="4561"/>
                    </a:lnTo>
                    <a:lnTo>
                      <a:pt x="5161" y="4555"/>
                    </a:lnTo>
                    <a:lnTo>
                      <a:pt x="5174" y="4527"/>
                    </a:lnTo>
                    <a:lnTo>
                      <a:pt x="5207" y="4500"/>
                    </a:lnTo>
                    <a:lnTo>
                      <a:pt x="5241" y="4487"/>
                    </a:lnTo>
                    <a:lnTo>
                      <a:pt x="5245" y="4470"/>
                    </a:lnTo>
                    <a:lnTo>
                      <a:pt x="5228" y="4434"/>
                    </a:lnTo>
                    <a:lnTo>
                      <a:pt x="5182" y="4410"/>
                    </a:lnTo>
                    <a:lnTo>
                      <a:pt x="5176" y="4384"/>
                    </a:lnTo>
                    <a:lnTo>
                      <a:pt x="5146" y="4347"/>
                    </a:lnTo>
                    <a:lnTo>
                      <a:pt x="5126" y="4335"/>
                    </a:lnTo>
                    <a:lnTo>
                      <a:pt x="5101" y="4346"/>
                    </a:lnTo>
                    <a:lnTo>
                      <a:pt x="5071" y="4375"/>
                    </a:lnTo>
                    <a:lnTo>
                      <a:pt x="5043" y="4377"/>
                    </a:lnTo>
                    <a:lnTo>
                      <a:pt x="5009" y="4406"/>
                    </a:lnTo>
                    <a:lnTo>
                      <a:pt x="5011" y="4433"/>
                    </a:lnTo>
                    <a:lnTo>
                      <a:pt x="5033" y="4465"/>
                    </a:lnTo>
                    <a:lnTo>
                      <a:pt x="5038" y="4497"/>
                    </a:lnTo>
                    <a:lnTo>
                      <a:pt x="5033" y="4545"/>
                    </a:lnTo>
                    <a:lnTo>
                      <a:pt x="5063" y="4570"/>
                    </a:lnTo>
                    <a:lnTo>
                      <a:pt x="5063" y="4570"/>
                    </a:lnTo>
                    <a:close/>
                    <a:moveTo>
                      <a:pt x="5167" y="6011"/>
                    </a:moveTo>
                    <a:lnTo>
                      <a:pt x="5167" y="6011"/>
                    </a:lnTo>
                    <a:lnTo>
                      <a:pt x="5170" y="6018"/>
                    </a:lnTo>
                    <a:lnTo>
                      <a:pt x="5174" y="6025"/>
                    </a:lnTo>
                    <a:lnTo>
                      <a:pt x="5197" y="6033"/>
                    </a:lnTo>
                    <a:lnTo>
                      <a:pt x="5217" y="6009"/>
                    </a:lnTo>
                    <a:lnTo>
                      <a:pt x="5213" y="5983"/>
                    </a:lnTo>
                    <a:lnTo>
                      <a:pt x="5196" y="5965"/>
                    </a:lnTo>
                    <a:lnTo>
                      <a:pt x="5176" y="5978"/>
                    </a:lnTo>
                    <a:lnTo>
                      <a:pt x="5176" y="5994"/>
                    </a:lnTo>
                    <a:lnTo>
                      <a:pt x="5167" y="6011"/>
                    </a:lnTo>
                    <a:lnTo>
                      <a:pt x="5167" y="6011"/>
                    </a:lnTo>
                    <a:close/>
                    <a:moveTo>
                      <a:pt x="5807" y="6824"/>
                    </a:moveTo>
                    <a:lnTo>
                      <a:pt x="5810" y="6839"/>
                    </a:lnTo>
                    <a:lnTo>
                      <a:pt x="5832" y="6847"/>
                    </a:lnTo>
                    <a:lnTo>
                      <a:pt x="5835" y="6867"/>
                    </a:lnTo>
                    <a:lnTo>
                      <a:pt x="5873" y="6892"/>
                    </a:lnTo>
                    <a:lnTo>
                      <a:pt x="5907" y="6879"/>
                    </a:lnTo>
                    <a:lnTo>
                      <a:pt x="5921" y="6865"/>
                    </a:lnTo>
                    <a:lnTo>
                      <a:pt x="5907" y="6832"/>
                    </a:lnTo>
                    <a:lnTo>
                      <a:pt x="5881" y="6825"/>
                    </a:lnTo>
                    <a:lnTo>
                      <a:pt x="5854" y="6832"/>
                    </a:lnTo>
                    <a:lnTo>
                      <a:pt x="5830" y="6824"/>
                    </a:lnTo>
                    <a:lnTo>
                      <a:pt x="5807" y="6824"/>
                    </a:lnTo>
                    <a:lnTo>
                      <a:pt x="5807" y="6824"/>
                    </a:lnTo>
                    <a:close/>
                    <a:moveTo>
                      <a:pt x="5691" y="4550"/>
                    </a:moveTo>
                    <a:lnTo>
                      <a:pt x="5684" y="4516"/>
                    </a:lnTo>
                    <a:lnTo>
                      <a:pt x="5666" y="4498"/>
                    </a:lnTo>
                    <a:lnTo>
                      <a:pt x="5667" y="4474"/>
                    </a:lnTo>
                    <a:lnTo>
                      <a:pt x="5684" y="4460"/>
                    </a:lnTo>
                    <a:lnTo>
                      <a:pt x="5673" y="4436"/>
                    </a:lnTo>
                    <a:lnTo>
                      <a:pt x="5643" y="4428"/>
                    </a:lnTo>
                    <a:lnTo>
                      <a:pt x="5617" y="4441"/>
                    </a:lnTo>
                    <a:lnTo>
                      <a:pt x="5607" y="4500"/>
                    </a:lnTo>
                    <a:lnTo>
                      <a:pt x="5620" y="4523"/>
                    </a:lnTo>
                    <a:lnTo>
                      <a:pt x="5647" y="4526"/>
                    </a:lnTo>
                    <a:lnTo>
                      <a:pt x="5666" y="4548"/>
                    </a:lnTo>
                    <a:lnTo>
                      <a:pt x="5691" y="4550"/>
                    </a:lnTo>
                    <a:lnTo>
                      <a:pt x="5691" y="4550"/>
                    </a:lnTo>
                    <a:close/>
                    <a:moveTo>
                      <a:pt x="5634" y="4301"/>
                    </a:moveTo>
                    <a:lnTo>
                      <a:pt x="5665" y="4268"/>
                    </a:lnTo>
                    <a:lnTo>
                      <a:pt x="5684" y="4279"/>
                    </a:lnTo>
                    <a:lnTo>
                      <a:pt x="5715" y="4256"/>
                    </a:lnTo>
                    <a:lnTo>
                      <a:pt x="5708" y="4238"/>
                    </a:lnTo>
                    <a:lnTo>
                      <a:pt x="5714" y="4219"/>
                    </a:lnTo>
                    <a:lnTo>
                      <a:pt x="5733" y="4209"/>
                    </a:lnTo>
                    <a:lnTo>
                      <a:pt x="5724" y="4200"/>
                    </a:lnTo>
                    <a:lnTo>
                      <a:pt x="5698" y="4202"/>
                    </a:lnTo>
                    <a:lnTo>
                      <a:pt x="5651" y="4237"/>
                    </a:lnTo>
                    <a:lnTo>
                      <a:pt x="5632" y="4276"/>
                    </a:lnTo>
                    <a:lnTo>
                      <a:pt x="5634" y="4301"/>
                    </a:lnTo>
                    <a:lnTo>
                      <a:pt x="5634" y="4301"/>
                    </a:lnTo>
                    <a:close/>
                    <a:moveTo>
                      <a:pt x="5782" y="4341"/>
                    </a:moveTo>
                    <a:lnTo>
                      <a:pt x="5817" y="4371"/>
                    </a:lnTo>
                    <a:lnTo>
                      <a:pt x="5861" y="4378"/>
                    </a:lnTo>
                    <a:lnTo>
                      <a:pt x="5885" y="4372"/>
                    </a:lnTo>
                    <a:lnTo>
                      <a:pt x="5883" y="4353"/>
                    </a:lnTo>
                    <a:lnTo>
                      <a:pt x="5835" y="4346"/>
                    </a:lnTo>
                    <a:lnTo>
                      <a:pt x="5803" y="4332"/>
                    </a:lnTo>
                    <a:lnTo>
                      <a:pt x="5782" y="4341"/>
                    </a:lnTo>
                    <a:lnTo>
                      <a:pt x="5782" y="4341"/>
                    </a:lnTo>
                    <a:close/>
                    <a:moveTo>
                      <a:pt x="6112" y="4586"/>
                    </a:moveTo>
                    <a:lnTo>
                      <a:pt x="6116" y="4619"/>
                    </a:lnTo>
                    <a:lnTo>
                      <a:pt x="6093" y="4650"/>
                    </a:lnTo>
                    <a:lnTo>
                      <a:pt x="6074" y="4664"/>
                    </a:lnTo>
                    <a:lnTo>
                      <a:pt x="6069" y="4696"/>
                    </a:lnTo>
                    <a:lnTo>
                      <a:pt x="6085" y="4718"/>
                    </a:lnTo>
                    <a:lnTo>
                      <a:pt x="6104" y="4715"/>
                    </a:lnTo>
                    <a:lnTo>
                      <a:pt x="6138" y="4685"/>
                    </a:lnTo>
                    <a:lnTo>
                      <a:pt x="6159" y="4674"/>
                    </a:lnTo>
                    <a:lnTo>
                      <a:pt x="6183" y="4635"/>
                    </a:lnTo>
                    <a:lnTo>
                      <a:pt x="6210" y="4623"/>
                    </a:lnTo>
                    <a:lnTo>
                      <a:pt x="6239" y="4585"/>
                    </a:lnTo>
                    <a:lnTo>
                      <a:pt x="6236" y="4558"/>
                    </a:lnTo>
                    <a:lnTo>
                      <a:pt x="6220" y="4549"/>
                    </a:lnTo>
                    <a:lnTo>
                      <a:pt x="6185" y="4545"/>
                    </a:lnTo>
                    <a:lnTo>
                      <a:pt x="6136" y="4558"/>
                    </a:lnTo>
                    <a:lnTo>
                      <a:pt x="6112" y="4586"/>
                    </a:lnTo>
                    <a:lnTo>
                      <a:pt x="6112" y="4586"/>
                    </a:lnTo>
                    <a:close/>
                    <a:moveTo>
                      <a:pt x="6235" y="4274"/>
                    </a:moveTo>
                    <a:lnTo>
                      <a:pt x="6205" y="4314"/>
                    </a:lnTo>
                    <a:lnTo>
                      <a:pt x="6197" y="4367"/>
                    </a:lnTo>
                    <a:lnTo>
                      <a:pt x="6177" y="4409"/>
                    </a:lnTo>
                    <a:lnTo>
                      <a:pt x="6181" y="4434"/>
                    </a:lnTo>
                    <a:lnTo>
                      <a:pt x="6221" y="4440"/>
                    </a:lnTo>
                    <a:lnTo>
                      <a:pt x="6234" y="4458"/>
                    </a:lnTo>
                    <a:lnTo>
                      <a:pt x="6269" y="4462"/>
                    </a:lnTo>
                    <a:lnTo>
                      <a:pt x="6297" y="4474"/>
                    </a:lnTo>
                    <a:lnTo>
                      <a:pt x="6326" y="4464"/>
                    </a:lnTo>
                    <a:lnTo>
                      <a:pt x="6327" y="4441"/>
                    </a:lnTo>
                    <a:lnTo>
                      <a:pt x="6300" y="4392"/>
                    </a:lnTo>
                    <a:lnTo>
                      <a:pt x="6292" y="4346"/>
                    </a:lnTo>
                    <a:lnTo>
                      <a:pt x="6253" y="4311"/>
                    </a:lnTo>
                    <a:lnTo>
                      <a:pt x="6235" y="4274"/>
                    </a:lnTo>
                    <a:lnTo>
                      <a:pt x="6235" y="4274"/>
                    </a:lnTo>
                    <a:close/>
                    <a:moveTo>
                      <a:pt x="6001" y="3702"/>
                    </a:moveTo>
                    <a:lnTo>
                      <a:pt x="5993" y="3674"/>
                    </a:lnTo>
                    <a:lnTo>
                      <a:pt x="5995" y="3653"/>
                    </a:lnTo>
                    <a:lnTo>
                      <a:pt x="5971" y="3643"/>
                    </a:lnTo>
                    <a:lnTo>
                      <a:pt x="5934" y="3650"/>
                    </a:lnTo>
                    <a:lnTo>
                      <a:pt x="5926" y="3666"/>
                    </a:lnTo>
                    <a:lnTo>
                      <a:pt x="5944" y="3677"/>
                    </a:lnTo>
                    <a:lnTo>
                      <a:pt x="5952" y="3703"/>
                    </a:lnTo>
                    <a:lnTo>
                      <a:pt x="5978" y="3716"/>
                    </a:lnTo>
                    <a:lnTo>
                      <a:pt x="6001" y="3702"/>
                    </a:lnTo>
                    <a:lnTo>
                      <a:pt x="6001" y="3702"/>
                    </a:lnTo>
                    <a:close/>
                    <a:moveTo>
                      <a:pt x="6104" y="3273"/>
                    </a:moveTo>
                    <a:lnTo>
                      <a:pt x="6088" y="3267"/>
                    </a:lnTo>
                    <a:lnTo>
                      <a:pt x="6074" y="3251"/>
                    </a:lnTo>
                    <a:lnTo>
                      <a:pt x="6077" y="3315"/>
                    </a:lnTo>
                    <a:lnTo>
                      <a:pt x="6100" y="3323"/>
                    </a:lnTo>
                    <a:lnTo>
                      <a:pt x="6117" y="3307"/>
                    </a:lnTo>
                    <a:lnTo>
                      <a:pt x="6130" y="3318"/>
                    </a:lnTo>
                    <a:lnTo>
                      <a:pt x="6135" y="3354"/>
                    </a:lnTo>
                    <a:lnTo>
                      <a:pt x="6151" y="3372"/>
                    </a:lnTo>
                    <a:lnTo>
                      <a:pt x="6154" y="3338"/>
                    </a:lnTo>
                    <a:lnTo>
                      <a:pt x="6144" y="3300"/>
                    </a:lnTo>
                    <a:lnTo>
                      <a:pt x="6166" y="3285"/>
                    </a:lnTo>
                    <a:lnTo>
                      <a:pt x="6166" y="3265"/>
                    </a:lnTo>
                    <a:lnTo>
                      <a:pt x="6143" y="3243"/>
                    </a:lnTo>
                    <a:lnTo>
                      <a:pt x="6143" y="3221"/>
                    </a:lnTo>
                    <a:lnTo>
                      <a:pt x="6134" y="3192"/>
                    </a:lnTo>
                    <a:lnTo>
                      <a:pt x="6110" y="3208"/>
                    </a:lnTo>
                    <a:lnTo>
                      <a:pt x="6094" y="3208"/>
                    </a:lnTo>
                    <a:lnTo>
                      <a:pt x="6083" y="3222"/>
                    </a:lnTo>
                    <a:lnTo>
                      <a:pt x="6109" y="3248"/>
                    </a:lnTo>
                    <a:lnTo>
                      <a:pt x="6104" y="3273"/>
                    </a:lnTo>
                    <a:lnTo>
                      <a:pt x="6104" y="3273"/>
                    </a:lnTo>
                    <a:close/>
                    <a:moveTo>
                      <a:pt x="6050" y="3071"/>
                    </a:moveTo>
                    <a:lnTo>
                      <a:pt x="6006" y="3060"/>
                    </a:lnTo>
                    <a:lnTo>
                      <a:pt x="5995" y="3039"/>
                    </a:lnTo>
                    <a:lnTo>
                      <a:pt x="5974" y="3033"/>
                    </a:lnTo>
                    <a:lnTo>
                      <a:pt x="5959" y="3047"/>
                    </a:lnTo>
                    <a:lnTo>
                      <a:pt x="5964" y="3069"/>
                    </a:lnTo>
                    <a:lnTo>
                      <a:pt x="6004" y="3086"/>
                    </a:lnTo>
                    <a:lnTo>
                      <a:pt x="6037" y="3088"/>
                    </a:lnTo>
                    <a:lnTo>
                      <a:pt x="6050" y="3071"/>
                    </a:lnTo>
                    <a:lnTo>
                      <a:pt x="6050" y="3071"/>
                    </a:lnTo>
                    <a:close/>
                    <a:moveTo>
                      <a:pt x="6055" y="3036"/>
                    </a:moveTo>
                    <a:lnTo>
                      <a:pt x="6055" y="3036"/>
                    </a:lnTo>
                    <a:lnTo>
                      <a:pt x="6058" y="3037"/>
                    </a:lnTo>
                    <a:lnTo>
                      <a:pt x="6063" y="3040"/>
                    </a:lnTo>
                    <a:lnTo>
                      <a:pt x="6071" y="3044"/>
                    </a:lnTo>
                    <a:lnTo>
                      <a:pt x="6111" y="3037"/>
                    </a:lnTo>
                    <a:lnTo>
                      <a:pt x="6136" y="3040"/>
                    </a:lnTo>
                    <a:lnTo>
                      <a:pt x="6166" y="3027"/>
                    </a:lnTo>
                    <a:lnTo>
                      <a:pt x="6171" y="3014"/>
                    </a:lnTo>
                    <a:lnTo>
                      <a:pt x="6118" y="3006"/>
                    </a:lnTo>
                    <a:lnTo>
                      <a:pt x="6096" y="2992"/>
                    </a:lnTo>
                    <a:lnTo>
                      <a:pt x="6074" y="2998"/>
                    </a:lnTo>
                    <a:lnTo>
                      <a:pt x="6055" y="3036"/>
                    </a:lnTo>
                    <a:lnTo>
                      <a:pt x="6055" y="3036"/>
                    </a:lnTo>
                    <a:close/>
                    <a:moveTo>
                      <a:pt x="6443" y="3859"/>
                    </a:moveTo>
                    <a:lnTo>
                      <a:pt x="6470" y="3821"/>
                    </a:lnTo>
                    <a:lnTo>
                      <a:pt x="6456" y="3806"/>
                    </a:lnTo>
                    <a:lnTo>
                      <a:pt x="6426" y="3808"/>
                    </a:lnTo>
                    <a:lnTo>
                      <a:pt x="6405" y="3827"/>
                    </a:lnTo>
                    <a:lnTo>
                      <a:pt x="6417" y="3855"/>
                    </a:lnTo>
                    <a:lnTo>
                      <a:pt x="6443" y="3859"/>
                    </a:lnTo>
                    <a:lnTo>
                      <a:pt x="6443" y="3859"/>
                    </a:lnTo>
                    <a:close/>
                    <a:moveTo>
                      <a:pt x="6545" y="3833"/>
                    </a:moveTo>
                    <a:lnTo>
                      <a:pt x="6567" y="3812"/>
                    </a:lnTo>
                    <a:lnTo>
                      <a:pt x="6573" y="3789"/>
                    </a:lnTo>
                    <a:lnTo>
                      <a:pt x="6537" y="3783"/>
                    </a:lnTo>
                    <a:lnTo>
                      <a:pt x="6522" y="3796"/>
                    </a:lnTo>
                    <a:lnTo>
                      <a:pt x="6496" y="3806"/>
                    </a:lnTo>
                    <a:lnTo>
                      <a:pt x="6509" y="3821"/>
                    </a:lnTo>
                    <a:lnTo>
                      <a:pt x="6545" y="3833"/>
                    </a:lnTo>
                    <a:lnTo>
                      <a:pt x="6545" y="3833"/>
                    </a:lnTo>
                    <a:close/>
                    <a:moveTo>
                      <a:pt x="6697" y="3855"/>
                    </a:moveTo>
                    <a:lnTo>
                      <a:pt x="6712" y="3844"/>
                    </a:lnTo>
                    <a:lnTo>
                      <a:pt x="6678" y="3826"/>
                    </a:lnTo>
                    <a:lnTo>
                      <a:pt x="6636" y="3843"/>
                    </a:lnTo>
                    <a:lnTo>
                      <a:pt x="6649" y="3853"/>
                    </a:lnTo>
                    <a:lnTo>
                      <a:pt x="6697" y="3855"/>
                    </a:lnTo>
                    <a:lnTo>
                      <a:pt x="6697" y="3855"/>
                    </a:lnTo>
                    <a:close/>
                    <a:moveTo>
                      <a:pt x="6942" y="3777"/>
                    </a:moveTo>
                    <a:lnTo>
                      <a:pt x="6957" y="3819"/>
                    </a:lnTo>
                    <a:lnTo>
                      <a:pt x="6974" y="3828"/>
                    </a:lnTo>
                    <a:lnTo>
                      <a:pt x="6990" y="3810"/>
                    </a:lnTo>
                    <a:lnTo>
                      <a:pt x="6969" y="3787"/>
                    </a:lnTo>
                    <a:lnTo>
                      <a:pt x="6942" y="3777"/>
                    </a:lnTo>
                    <a:lnTo>
                      <a:pt x="6942" y="3777"/>
                    </a:lnTo>
                    <a:close/>
                    <a:moveTo>
                      <a:pt x="6799" y="3752"/>
                    </a:moveTo>
                    <a:lnTo>
                      <a:pt x="6836" y="3750"/>
                    </a:lnTo>
                    <a:lnTo>
                      <a:pt x="6856" y="3725"/>
                    </a:lnTo>
                    <a:lnTo>
                      <a:pt x="6826" y="3714"/>
                    </a:lnTo>
                    <a:lnTo>
                      <a:pt x="6806" y="3721"/>
                    </a:lnTo>
                    <a:lnTo>
                      <a:pt x="6809" y="3736"/>
                    </a:lnTo>
                    <a:lnTo>
                      <a:pt x="6799" y="3752"/>
                    </a:lnTo>
                    <a:lnTo>
                      <a:pt x="6799" y="3752"/>
                    </a:lnTo>
                    <a:close/>
                    <a:moveTo>
                      <a:pt x="6688" y="3607"/>
                    </a:moveTo>
                    <a:lnTo>
                      <a:pt x="6688" y="3591"/>
                    </a:lnTo>
                    <a:lnTo>
                      <a:pt x="6670" y="3590"/>
                    </a:lnTo>
                    <a:lnTo>
                      <a:pt x="6629" y="3620"/>
                    </a:lnTo>
                    <a:lnTo>
                      <a:pt x="6629" y="3639"/>
                    </a:lnTo>
                    <a:lnTo>
                      <a:pt x="6661" y="3653"/>
                    </a:lnTo>
                    <a:lnTo>
                      <a:pt x="6669" y="3640"/>
                    </a:lnTo>
                    <a:lnTo>
                      <a:pt x="6663" y="3629"/>
                    </a:lnTo>
                    <a:lnTo>
                      <a:pt x="6667" y="3620"/>
                    </a:lnTo>
                    <a:lnTo>
                      <a:pt x="6688" y="3607"/>
                    </a:lnTo>
                    <a:lnTo>
                      <a:pt x="6688" y="3607"/>
                    </a:lnTo>
                    <a:close/>
                    <a:moveTo>
                      <a:pt x="6778" y="3583"/>
                    </a:moveTo>
                    <a:lnTo>
                      <a:pt x="6772" y="3562"/>
                    </a:lnTo>
                    <a:lnTo>
                      <a:pt x="6736" y="3560"/>
                    </a:lnTo>
                    <a:lnTo>
                      <a:pt x="6725" y="3576"/>
                    </a:lnTo>
                    <a:lnTo>
                      <a:pt x="6732" y="3604"/>
                    </a:lnTo>
                    <a:lnTo>
                      <a:pt x="6756" y="3605"/>
                    </a:lnTo>
                    <a:lnTo>
                      <a:pt x="6775" y="3594"/>
                    </a:lnTo>
                    <a:lnTo>
                      <a:pt x="6778" y="3583"/>
                    </a:lnTo>
                    <a:lnTo>
                      <a:pt x="6778" y="3583"/>
                    </a:lnTo>
                    <a:close/>
                    <a:moveTo>
                      <a:pt x="6792" y="3599"/>
                    </a:moveTo>
                    <a:lnTo>
                      <a:pt x="6800" y="3607"/>
                    </a:lnTo>
                    <a:lnTo>
                      <a:pt x="6814" y="3602"/>
                    </a:lnTo>
                    <a:lnTo>
                      <a:pt x="6847" y="3575"/>
                    </a:lnTo>
                    <a:lnTo>
                      <a:pt x="6849" y="3552"/>
                    </a:lnTo>
                    <a:lnTo>
                      <a:pt x="6832" y="3532"/>
                    </a:lnTo>
                    <a:lnTo>
                      <a:pt x="6801" y="3534"/>
                    </a:lnTo>
                    <a:lnTo>
                      <a:pt x="6798" y="3559"/>
                    </a:lnTo>
                    <a:lnTo>
                      <a:pt x="6804" y="3579"/>
                    </a:lnTo>
                    <a:lnTo>
                      <a:pt x="6792" y="3599"/>
                    </a:lnTo>
                    <a:lnTo>
                      <a:pt x="6792" y="3599"/>
                    </a:lnTo>
                    <a:close/>
                    <a:moveTo>
                      <a:pt x="6689" y="3496"/>
                    </a:moveTo>
                    <a:lnTo>
                      <a:pt x="6714" y="3464"/>
                    </a:lnTo>
                    <a:lnTo>
                      <a:pt x="6707" y="3450"/>
                    </a:lnTo>
                    <a:lnTo>
                      <a:pt x="6684" y="3444"/>
                    </a:lnTo>
                    <a:lnTo>
                      <a:pt x="6659" y="3455"/>
                    </a:lnTo>
                    <a:lnTo>
                      <a:pt x="6631" y="3462"/>
                    </a:lnTo>
                    <a:lnTo>
                      <a:pt x="6633" y="3471"/>
                    </a:lnTo>
                    <a:lnTo>
                      <a:pt x="6674" y="3484"/>
                    </a:lnTo>
                    <a:lnTo>
                      <a:pt x="6689" y="3496"/>
                    </a:lnTo>
                    <a:lnTo>
                      <a:pt x="6689" y="3496"/>
                    </a:lnTo>
                    <a:close/>
                    <a:moveTo>
                      <a:pt x="6851" y="3417"/>
                    </a:moveTo>
                    <a:lnTo>
                      <a:pt x="6865" y="3410"/>
                    </a:lnTo>
                    <a:lnTo>
                      <a:pt x="6863" y="3399"/>
                    </a:lnTo>
                    <a:lnTo>
                      <a:pt x="6850" y="3379"/>
                    </a:lnTo>
                    <a:lnTo>
                      <a:pt x="6877" y="3374"/>
                    </a:lnTo>
                    <a:lnTo>
                      <a:pt x="6879" y="3360"/>
                    </a:lnTo>
                    <a:lnTo>
                      <a:pt x="6856" y="3335"/>
                    </a:lnTo>
                    <a:lnTo>
                      <a:pt x="6815" y="3329"/>
                    </a:lnTo>
                    <a:lnTo>
                      <a:pt x="6798" y="3340"/>
                    </a:lnTo>
                    <a:lnTo>
                      <a:pt x="6801" y="3363"/>
                    </a:lnTo>
                    <a:lnTo>
                      <a:pt x="6792" y="3365"/>
                    </a:lnTo>
                    <a:lnTo>
                      <a:pt x="6767" y="3350"/>
                    </a:lnTo>
                    <a:lnTo>
                      <a:pt x="6756" y="3357"/>
                    </a:lnTo>
                    <a:lnTo>
                      <a:pt x="6774" y="3386"/>
                    </a:lnTo>
                    <a:lnTo>
                      <a:pt x="6792" y="3399"/>
                    </a:lnTo>
                    <a:lnTo>
                      <a:pt x="6826" y="3400"/>
                    </a:lnTo>
                    <a:lnTo>
                      <a:pt x="6851" y="3417"/>
                    </a:lnTo>
                    <a:lnTo>
                      <a:pt x="6851" y="3417"/>
                    </a:lnTo>
                    <a:close/>
                    <a:moveTo>
                      <a:pt x="6728" y="1944"/>
                    </a:moveTo>
                    <a:lnTo>
                      <a:pt x="6744" y="1940"/>
                    </a:lnTo>
                    <a:lnTo>
                      <a:pt x="6742" y="1918"/>
                    </a:lnTo>
                    <a:lnTo>
                      <a:pt x="6719" y="1907"/>
                    </a:lnTo>
                    <a:lnTo>
                      <a:pt x="6705" y="1916"/>
                    </a:lnTo>
                    <a:lnTo>
                      <a:pt x="6728" y="1944"/>
                    </a:lnTo>
                    <a:lnTo>
                      <a:pt x="6728" y="1944"/>
                    </a:lnTo>
                    <a:close/>
                    <a:moveTo>
                      <a:pt x="6536" y="2243"/>
                    </a:moveTo>
                    <a:lnTo>
                      <a:pt x="6543" y="2264"/>
                    </a:lnTo>
                    <a:lnTo>
                      <a:pt x="6560" y="2267"/>
                    </a:lnTo>
                    <a:lnTo>
                      <a:pt x="6591" y="2253"/>
                    </a:lnTo>
                    <a:lnTo>
                      <a:pt x="6601" y="2231"/>
                    </a:lnTo>
                    <a:lnTo>
                      <a:pt x="6598" y="2186"/>
                    </a:lnTo>
                    <a:lnTo>
                      <a:pt x="6573" y="2164"/>
                    </a:lnTo>
                    <a:lnTo>
                      <a:pt x="6552" y="2162"/>
                    </a:lnTo>
                    <a:lnTo>
                      <a:pt x="6535" y="2181"/>
                    </a:lnTo>
                    <a:lnTo>
                      <a:pt x="6539" y="2210"/>
                    </a:lnTo>
                    <a:lnTo>
                      <a:pt x="6536" y="2243"/>
                    </a:lnTo>
                    <a:lnTo>
                      <a:pt x="6536" y="2243"/>
                    </a:lnTo>
                    <a:close/>
                    <a:moveTo>
                      <a:pt x="7296" y="2182"/>
                    </a:moveTo>
                    <a:lnTo>
                      <a:pt x="7312" y="2183"/>
                    </a:lnTo>
                    <a:lnTo>
                      <a:pt x="7343" y="2171"/>
                    </a:lnTo>
                    <a:lnTo>
                      <a:pt x="7367" y="2146"/>
                    </a:lnTo>
                    <a:lnTo>
                      <a:pt x="7382" y="2143"/>
                    </a:lnTo>
                    <a:lnTo>
                      <a:pt x="7384" y="2158"/>
                    </a:lnTo>
                    <a:lnTo>
                      <a:pt x="7374" y="2177"/>
                    </a:lnTo>
                    <a:lnTo>
                      <a:pt x="7409" y="2153"/>
                    </a:lnTo>
                    <a:lnTo>
                      <a:pt x="7439" y="2119"/>
                    </a:lnTo>
                    <a:lnTo>
                      <a:pt x="7441" y="2089"/>
                    </a:lnTo>
                    <a:lnTo>
                      <a:pt x="7460" y="2076"/>
                    </a:lnTo>
                    <a:lnTo>
                      <a:pt x="7459" y="2037"/>
                    </a:lnTo>
                    <a:lnTo>
                      <a:pt x="7447" y="2025"/>
                    </a:lnTo>
                    <a:lnTo>
                      <a:pt x="7429" y="2034"/>
                    </a:lnTo>
                    <a:lnTo>
                      <a:pt x="7418" y="2049"/>
                    </a:lnTo>
                    <a:lnTo>
                      <a:pt x="7386" y="2076"/>
                    </a:lnTo>
                    <a:lnTo>
                      <a:pt x="7345" y="2097"/>
                    </a:lnTo>
                    <a:lnTo>
                      <a:pt x="7311" y="2144"/>
                    </a:lnTo>
                    <a:lnTo>
                      <a:pt x="7296" y="2182"/>
                    </a:lnTo>
                    <a:lnTo>
                      <a:pt x="7296" y="2182"/>
                    </a:lnTo>
                    <a:close/>
                    <a:moveTo>
                      <a:pt x="7632" y="2207"/>
                    </a:moveTo>
                    <a:lnTo>
                      <a:pt x="7669" y="2200"/>
                    </a:lnTo>
                    <a:lnTo>
                      <a:pt x="7685" y="2176"/>
                    </a:lnTo>
                    <a:lnTo>
                      <a:pt x="7661" y="2169"/>
                    </a:lnTo>
                    <a:lnTo>
                      <a:pt x="7633" y="2182"/>
                    </a:lnTo>
                    <a:lnTo>
                      <a:pt x="7624" y="2198"/>
                    </a:lnTo>
                    <a:lnTo>
                      <a:pt x="7632" y="2207"/>
                    </a:lnTo>
                    <a:lnTo>
                      <a:pt x="7632" y="2207"/>
                    </a:lnTo>
                    <a:close/>
                    <a:moveTo>
                      <a:pt x="7684" y="2283"/>
                    </a:moveTo>
                    <a:lnTo>
                      <a:pt x="7700" y="2283"/>
                    </a:lnTo>
                    <a:lnTo>
                      <a:pt x="7713" y="2275"/>
                    </a:lnTo>
                    <a:lnTo>
                      <a:pt x="7720" y="2256"/>
                    </a:lnTo>
                    <a:lnTo>
                      <a:pt x="7691" y="2245"/>
                    </a:lnTo>
                    <a:lnTo>
                      <a:pt x="7677" y="2220"/>
                    </a:lnTo>
                    <a:lnTo>
                      <a:pt x="7664" y="2219"/>
                    </a:lnTo>
                    <a:lnTo>
                      <a:pt x="7661" y="2234"/>
                    </a:lnTo>
                    <a:lnTo>
                      <a:pt x="7678" y="2254"/>
                    </a:lnTo>
                    <a:lnTo>
                      <a:pt x="7684" y="2283"/>
                    </a:lnTo>
                    <a:lnTo>
                      <a:pt x="7684" y="2283"/>
                    </a:lnTo>
                    <a:close/>
                    <a:moveTo>
                      <a:pt x="7388" y="2365"/>
                    </a:moveTo>
                    <a:lnTo>
                      <a:pt x="7423" y="2351"/>
                    </a:lnTo>
                    <a:lnTo>
                      <a:pt x="7421" y="2334"/>
                    </a:lnTo>
                    <a:lnTo>
                      <a:pt x="7399" y="2317"/>
                    </a:lnTo>
                    <a:lnTo>
                      <a:pt x="7383" y="2340"/>
                    </a:lnTo>
                    <a:lnTo>
                      <a:pt x="7346" y="2353"/>
                    </a:lnTo>
                    <a:lnTo>
                      <a:pt x="7356" y="2368"/>
                    </a:lnTo>
                    <a:lnTo>
                      <a:pt x="7388" y="2365"/>
                    </a:lnTo>
                    <a:lnTo>
                      <a:pt x="7388" y="2365"/>
                    </a:lnTo>
                    <a:close/>
                    <a:moveTo>
                      <a:pt x="7558" y="2370"/>
                    </a:moveTo>
                    <a:lnTo>
                      <a:pt x="7572" y="2353"/>
                    </a:lnTo>
                    <a:lnTo>
                      <a:pt x="7575" y="2327"/>
                    </a:lnTo>
                    <a:lnTo>
                      <a:pt x="7563" y="2316"/>
                    </a:lnTo>
                    <a:lnTo>
                      <a:pt x="7566" y="2278"/>
                    </a:lnTo>
                    <a:lnTo>
                      <a:pt x="7545" y="2278"/>
                    </a:lnTo>
                    <a:lnTo>
                      <a:pt x="7529" y="2294"/>
                    </a:lnTo>
                    <a:lnTo>
                      <a:pt x="7520" y="2320"/>
                    </a:lnTo>
                    <a:lnTo>
                      <a:pt x="7492" y="2342"/>
                    </a:lnTo>
                    <a:lnTo>
                      <a:pt x="7498" y="2354"/>
                    </a:lnTo>
                    <a:lnTo>
                      <a:pt x="7517" y="2347"/>
                    </a:lnTo>
                    <a:lnTo>
                      <a:pt x="7537" y="2329"/>
                    </a:lnTo>
                    <a:lnTo>
                      <a:pt x="7550" y="2338"/>
                    </a:lnTo>
                    <a:lnTo>
                      <a:pt x="7558" y="2370"/>
                    </a:lnTo>
                    <a:lnTo>
                      <a:pt x="7558" y="2370"/>
                    </a:lnTo>
                    <a:close/>
                    <a:moveTo>
                      <a:pt x="7572" y="2540"/>
                    </a:moveTo>
                    <a:lnTo>
                      <a:pt x="7598" y="2535"/>
                    </a:lnTo>
                    <a:lnTo>
                      <a:pt x="7615" y="2552"/>
                    </a:lnTo>
                    <a:lnTo>
                      <a:pt x="7647" y="2552"/>
                    </a:lnTo>
                    <a:lnTo>
                      <a:pt x="7669" y="2544"/>
                    </a:lnTo>
                    <a:lnTo>
                      <a:pt x="7704" y="2549"/>
                    </a:lnTo>
                    <a:lnTo>
                      <a:pt x="7729" y="2543"/>
                    </a:lnTo>
                    <a:lnTo>
                      <a:pt x="7742" y="2520"/>
                    </a:lnTo>
                    <a:lnTo>
                      <a:pt x="7742" y="2507"/>
                    </a:lnTo>
                    <a:lnTo>
                      <a:pt x="7731" y="2503"/>
                    </a:lnTo>
                    <a:lnTo>
                      <a:pt x="7738" y="2487"/>
                    </a:lnTo>
                    <a:lnTo>
                      <a:pt x="7728" y="2457"/>
                    </a:lnTo>
                    <a:lnTo>
                      <a:pt x="7701" y="2458"/>
                    </a:lnTo>
                    <a:lnTo>
                      <a:pt x="7683" y="2476"/>
                    </a:lnTo>
                    <a:lnTo>
                      <a:pt x="7688" y="2493"/>
                    </a:lnTo>
                    <a:lnTo>
                      <a:pt x="7676" y="2500"/>
                    </a:lnTo>
                    <a:lnTo>
                      <a:pt x="7660" y="2495"/>
                    </a:lnTo>
                    <a:lnTo>
                      <a:pt x="7648" y="2480"/>
                    </a:lnTo>
                    <a:lnTo>
                      <a:pt x="7635" y="2479"/>
                    </a:lnTo>
                    <a:lnTo>
                      <a:pt x="7620" y="2499"/>
                    </a:lnTo>
                    <a:lnTo>
                      <a:pt x="7603" y="2508"/>
                    </a:lnTo>
                    <a:lnTo>
                      <a:pt x="7577" y="2504"/>
                    </a:lnTo>
                    <a:lnTo>
                      <a:pt x="7562" y="2528"/>
                    </a:lnTo>
                    <a:lnTo>
                      <a:pt x="7572" y="2540"/>
                    </a:lnTo>
                    <a:lnTo>
                      <a:pt x="7572" y="2540"/>
                    </a:lnTo>
                    <a:close/>
                    <a:moveTo>
                      <a:pt x="4501" y="1529"/>
                    </a:moveTo>
                    <a:lnTo>
                      <a:pt x="4535" y="1535"/>
                    </a:lnTo>
                    <a:lnTo>
                      <a:pt x="4559" y="1557"/>
                    </a:lnTo>
                    <a:lnTo>
                      <a:pt x="4578" y="1556"/>
                    </a:lnTo>
                    <a:lnTo>
                      <a:pt x="4626" y="1534"/>
                    </a:lnTo>
                    <a:lnTo>
                      <a:pt x="4630" y="1516"/>
                    </a:lnTo>
                    <a:lnTo>
                      <a:pt x="4612" y="1507"/>
                    </a:lnTo>
                    <a:lnTo>
                      <a:pt x="4566" y="1519"/>
                    </a:lnTo>
                    <a:lnTo>
                      <a:pt x="4539" y="1509"/>
                    </a:lnTo>
                    <a:lnTo>
                      <a:pt x="4519" y="1495"/>
                    </a:lnTo>
                    <a:lnTo>
                      <a:pt x="4498" y="1500"/>
                    </a:lnTo>
                    <a:lnTo>
                      <a:pt x="4491" y="1519"/>
                    </a:lnTo>
                    <a:lnTo>
                      <a:pt x="4501" y="1529"/>
                    </a:lnTo>
                    <a:lnTo>
                      <a:pt x="4501" y="1529"/>
                    </a:lnTo>
                    <a:close/>
                    <a:moveTo>
                      <a:pt x="4418" y="800"/>
                    </a:moveTo>
                    <a:lnTo>
                      <a:pt x="4406" y="786"/>
                    </a:lnTo>
                    <a:lnTo>
                      <a:pt x="4407" y="761"/>
                    </a:lnTo>
                    <a:lnTo>
                      <a:pt x="4450" y="724"/>
                    </a:lnTo>
                    <a:lnTo>
                      <a:pt x="4508" y="721"/>
                    </a:lnTo>
                    <a:lnTo>
                      <a:pt x="4555" y="733"/>
                    </a:lnTo>
                    <a:lnTo>
                      <a:pt x="4570" y="767"/>
                    </a:lnTo>
                    <a:lnTo>
                      <a:pt x="4550" y="794"/>
                    </a:lnTo>
                    <a:lnTo>
                      <a:pt x="4508" y="806"/>
                    </a:lnTo>
                    <a:lnTo>
                      <a:pt x="4444" y="806"/>
                    </a:lnTo>
                    <a:lnTo>
                      <a:pt x="4444" y="806"/>
                    </a:lnTo>
                    <a:lnTo>
                      <a:pt x="4418" y="800"/>
                    </a:lnTo>
                    <a:lnTo>
                      <a:pt x="4418" y="800"/>
                    </a:lnTo>
                    <a:close/>
                    <a:moveTo>
                      <a:pt x="5483" y="251"/>
                    </a:moveTo>
                    <a:lnTo>
                      <a:pt x="5515" y="217"/>
                    </a:lnTo>
                    <a:lnTo>
                      <a:pt x="5534" y="188"/>
                    </a:lnTo>
                    <a:lnTo>
                      <a:pt x="5584" y="184"/>
                    </a:lnTo>
                    <a:lnTo>
                      <a:pt x="5625" y="196"/>
                    </a:lnTo>
                    <a:lnTo>
                      <a:pt x="5610" y="217"/>
                    </a:lnTo>
                    <a:lnTo>
                      <a:pt x="5606" y="241"/>
                    </a:lnTo>
                    <a:lnTo>
                      <a:pt x="5578" y="269"/>
                    </a:lnTo>
                    <a:lnTo>
                      <a:pt x="5537" y="277"/>
                    </a:lnTo>
                    <a:lnTo>
                      <a:pt x="5502" y="269"/>
                    </a:lnTo>
                    <a:lnTo>
                      <a:pt x="5483" y="251"/>
                    </a:lnTo>
                    <a:lnTo>
                      <a:pt x="5483" y="251"/>
                    </a:lnTo>
                    <a:close/>
                    <a:moveTo>
                      <a:pt x="6248" y="734"/>
                    </a:moveTo>
                    <a:lnTo>
                      <a:pt x="6306" y="700"/>
                    </a:lnTo>
                    <a:lnTo>
                      <a:pt x="6329" y="666"/>
                    </a:lnTo>
                    <a:lnTo>
                      <a:pt x="6333" y="633"/>
                    </a:lnTo>
                    <a:lnTo>
                      <a:pt x="6375" y="592"/>
                    </a:lnTo>
                    <a:lnTo>
                      <a:pt x="6442" y="544"/>
                    </a:lnTo>
                    <a:lnTo>
                      <a:pt x="6487" y="518"/>
                    </a:lnTo>
                    <a:lnTo>
                      <a:pt x="6503" y="489"/>
                    </a:lnTo>
                    <a:lnTo>
                      <a:pt x="6499" y="453"/>
                    </a:lnTo>
                    <a:lnTo>
                      <a:pt x="6442" y="421"/>
                    </a:lnTo>
                    <a:lnTo>
                      <a:pt x="6389" y="371"/>
                    </a:lnTo>
                    <a:lnTo>
                      <a:pt x="6359" y="316"/>
                    </a:lnTo>
                    <a:lnTo>
                      <a:pt x="6362" y="279"/>
                    </a:lnTo>
                    <a:lnTo>
                      <a:pt x="6380" y="243"/>
                    </a:lnTo>
                    <a:lnTo>
                      <a:pt x="6381" y="215"/>
                    </a:lnTo>
                    <a:lnTo>
                      <a:pt x="6365" y="205"/>
                    </a:lnTo>
                    <a:lnTo>
                      <a:pt x="6279" y="206"/>
                    </a:lnTo>
                    <a:lnTo>
                      <a:pt x="6216" y="186"/>
                    </a:lnTo>
                    <a:lnTo>
                      <a:pt x="6172" y="155"/>
                    </a:lnTo>
                    <a:lnTo>
                      <a:pt x="6103" y="70"/>
                    </a:lnTo>
                    <a:lnTo>
                      <a:pt x="6052" y="31"/>
                    </a:lnTo>
                    <a:lnTo>
                      <a:pt x="5995" y="2"/>
                    </a:lnTo>
                    <a:lnTo>
                      <a:pt x="5970" y="0"/>
                    </a:lnTo>
                    <a:lnTo>
                      <a:pt x="5961" y="16"/>
                    </a:lnTo>
                    <a:lnTo>
                      <a:pt x="5953" y="44"/>
                    </a:lnTo>
                    <a:lnTo>
                      <a:pt x="5961" y="69"/>
                    </a:lnTo>
                    <a:lnTo>
                      <a:pt x="5959" y="117"/>
                    </a:lnTo>
                    <a:lnTo>
                      <a:pt x="5930" y="157"/>
                    </a:lnTo>
                    <a:lnTo>
                      <a:pt x="5900" y="208"/>
                    </a:lnTo>
                    <a:lnTo>
                      <a:pt x="5864" y="253"/>
                    </a:lnTo>
                    <a:lnTo>
                      <a:pt x="5858" y="287"/>
                    </a:lnTo>
                    <a:lnTo>
                      <a:pt x="5864" y="423"/>
                    </a:lnTo>
                    <a:lnTo>
                      <a:pt x="5888" y="458"/>
                    </a:lnTo>
                    <a:lnTo>
                      <a:pt x="5919" y="476"/>
                    </a:lnTo>
                    <a:lnTo>
                      <a:pt x="5923" y="509"/>
                    </a:lnTo>
                    <a:lnTo>
                      <a:pt x="5911" y="604"/>
                    </a:lnTo>
                    <a:lnTo>
                      <a:pt x="5894" y="640"/>
                    </a:lnTo>
                    <a:lnTo>
                      <a:pt x="5883" y="670"/>
                    </a:lnTo>
                    <a:lnTo>
                      <a:pt x="5893" y="693"/>
                    </a:lnTo>
                    <a:lnTo>
                      <a:pt x="5911" y="688"/>
                    </a:lnTo>
                    <a:lnTo>
                      <a:pt x="5931" y="653"/>
                    </a:lnTo>
                    <a:lnTo>
                      <a:pt x="5975" y="637"/>
                    </a:lnTo>
                    <a:lnTo>
                      <a:pt x="5990" y="648"/>
                    </a:lnTo>
                    <a:lnTo>
                      <a:pt x="6000" y="682"/>
                    </a:lnTo>
                    <a:lnTo>
                      <a:pt x="6050" y="718"/>
                    </a:lnTo>
                    <a:lnTo>
                      <a:pt x="6077" y="718"/>
                    </a:lnTo>
                    <a:lnTo>
                      <a:pt x="6093" y="700"/>
                    </a:lnTo>
                    <a:lnTo>
                      <a:pt x="6121" y="707"/>
                    </a:lnTo>
                    <a:lnTo>
                      <a:pt x="6166" y="733"/>
                    </a:lnTo>
                    <a:lnTo>
                      <a:pt x="6210" y="739"/>
                    </a:lnTo>
                    <a:lnTo>
                      <a:pt x="6248" y="734"/>
                    </a:lnTo>
                    <a:lnTo>
                      <a:pt x="6248" y="734"/>
                    </a:lnTo>
                    <a:close/>
                    <a:moveTo>
                      <a:pt x="6089" y="972"/>
                    </a:moveTo>
                    <a:lnTo>
                      <a:pt x="6092" y="987"/>
                    </a:lnTo>
                    <a:lnTo>
                      <a:pt x="6123" y="1006"/>
                    </a:lnTo>
                    <a:lnTo>
                      <a:pt x="6159" y="1009"/>
                    </a:lnTo>
                    <a:lnTo>
                      <a:pt x="6193" y="983"/>
                    </a:lnTo>
                    <a:lnTo>
                      <a:pt x="6232" y="949"/>
                    </a:lnTo>
                    <a:lnTo>
                      <a:pt x="6256" y="936"/>
                    </a:lnTo>
                    <a:lnTo>
                      <a:pt x="6270" y="889"/>
                    </a:lnTo>
                    <a:lnTo>
                      <a:pt x="6291" y="838"/>
                    </a:lnTo>
                    <a:lnTo>
                      <a:pt x="6283" y="815"/>
                    </a:lnTo>
                    <a:lnTo>
                      <a:pt x="6211" y="776"/>
                    </a:lnTo>
                    <a:lnTo>
                      <a:pt x="6150" y="766"/>
                    </a:lnTo>
                    <a:lnTo>
                      <a:pt x="6099" y="778"/>
                    </a:lnTo>
                    <a:lnTo>
                      <a:pt x="6068" y="792"/>
                    </a:lnTo>
                    <a:lnTo>
                      <a:pt x="6036" y="779"/>
                    </a:lnTo>
                    <a:lnTo>
                      <a:pt x="6015" y="780"/>
                    </a:lnTo>
                    <a:lnTo>
                      <a:pt x="5986" y="804"/>
                    </a:lnTo>
                    <a:lnTo>
                      <a:pt x="5943" y="805"/>
                    </a:lnTo>
                    <a:lnTo>
                      <a:pt x="5933" y="815"/>
                    </a:lnTo>
                    <a:lnTo>
                      <a:pt x="5947" y="837"/>
                    </a:lnTo>
                    <a:lnTo>
                      <a:pt x="5989" y="846"/>
                    </a:lnTo>
                    <a:lnTo>
                      <a:pt x="6006" y="875"/>
                    </a:lnTo>
                    <a:lnTo>
                      <a:pt x="6042" y="892"/>
                    </a:lnTo>
                    <a:lnTo>
                      <a:pt x="6064" y="926"/>
                    </a:lnTo>
                    <a:lnTo>
                      <a:pt x="6107" y="941"/>
                    </a:lnTo>
                    <a:lnTo>
                      <a:pt x="6170" y="939"/>
                    </a:lnTo>
                    <a:lnTo>
                      <a:pt x="6193" y="947"/>
                    </a:lnTo>
                    <a:lnTo>
                      <a:pt x="6179" y="957"/>
                    </a:lnTo>
                    <a:lnTo>
                      <a:pt x="6130" y="972"/>
                    </a:lnTo>
                    <a:lnTo>
                      <a:pt x="6089" y="972"/>
                    </a:lnTo>
                    <a:lnTo>
                      <a:pt x="6089" y="972"/>
                    </a:lnTo>
                    <a:close/>
                    <a:moveTo>
                      <a:pt x="7250" y="1077"/>
                    </a:moveTo>
                    <a:lnTo>
                      <a:pt x="7250" y="1104"/>
                    </a:lnTo>
                    <a:lnTo>
                      <a:pt x="7208" y="1159"/>
                    </a:lnTo>
                    <a:lnTo>
                      <a:pt x="7159" y="1172"/>
                    </a:lnTo>
                    <a:lnTo>
                      <a:pt x="7118" y="1211"/>
                    </a:lnTo>
                    <a:lnTo>
                      <a:pt x="7086" y="1236"/>
                    </a:lnTo>
                    <a:lnTo>
                      <a:pt x="7055" y="1240"/>
                    </a:lnTo>
                    <a:lnTo>
                      <a:pt x="7021" y="1211"/>
                    </a:lnTo>
                    <a:lnTo>
                      <a:pt x="7000" y="1192"/>
                    </a:lnTo>
                    <a:lnTo>
                      <a:pt x="6968" y="1195"/>
                    </a:lnTo>
                    <a:lnTo>
                      <a:pt x="6941" y="1186"/>
                    </a:lnTo>
                    <a:lnTo>
                      <a:pt x="6906" y="1195"/>
                    </a:lnTo>
                    <a:lnTo>
                      <a:pt x="6824" y="1190"/>
                    </a:lnTo>
                    <a:lnTo>
                      <a:pt x="6781" y="1165"/>
                    </a:lnTo>
                    <a:lnTo>
                      <a:pt x="6759" y="1149"/>
                    </a:lnTo>
                    <a:lnTo>
                      <a:pt x="6713" y="1165"/>
                    </a:lnTo>
                    <a:lnTo>
                      <a:pt x="6672" y="1186"/>
                    </a:lnTo>
                    <a:lnTo>
                      <a:pt x="6641" y="1177"/>
                    </a:lnTo>
                    <a:lnTo>
                      <a:pt x="6604" y="1154"/>
                    </a:lnTo>
                    <a:lnTo>
                      <a:pt x="6562" y="1149"/>
                    </a:lnTo>
                    <a:lnTo>
                      <a:pt x="6538" y="1124"/>
                    </a:lnTo>
                    <a:lnTo>
                      <a:pt x="6517" y="1058"/>
                    </a:lnTo>
                    <a:lnTo>
                      <a:pt x="6492" y="1025"/>
                    </a:lnTo>
                    <a:lnTo>
                      <a:pt x="6470" y="1021"/>
                    </a:lnTo>
                    <a:lnTo>
                      <a:pt x="6440" y="1038"/>
                    </a:lnTo>
                    <a:lnTo>
                      <a:pt x="6411" y="1014"/>
                    </a:lnTo>
                    <a:lnTo>
                      <a:pt x="6382" y="1001"/>
                    </a:lnTo>
                    <a:lnTo>
                      <a:pt x="6374" y="1018"/>
                    </a:lnTo>
                    <a:lnTo>
                      <a:pt x="6382" y="1043"/>
                    </a:lnTo>
                    <a:lnTo>
                      <a:pt x="6364" y="1050"/>
                    </a:lnTo>
                    <a:lnTo>
                      <a:pt x="6351" y="1037"/>
                    </a:lnTo>
                    <a:lnTo>
                      <a:pt x="6315" y="1014"/>
                    </a:lnTo>
                    <a:lnTo>
                      <a:pt x="6322" y="996"/>
                    </a:lnTo>
                    <a:lnTo>
                      <a:pt x="6361" y="972"/>
                    </a:lnTo>
                    <a:lnTo>
                      <a:pt x="6366" y="950"/>
                    </a:lnTo>
                    <a:lnTo>
                      <a:pt x="6352" y="897"/>
                    </a:lnTo>
                    <a:lnTo>
                      <a:pt x="6362" y="865"/>
                    </a:lnTo>
                    <a:lnTo>
                      <a:pt x="6402" y="829"/>
                    </a:lnTo>
                    <a:lnTo>
                      <a:pt x="6388" y="807"/>
                    </a:lnTo>
                    <a:lnTo>
                      <a:pt x="6366" y="807"/>
                    </a:lnTo>
                    <a:lnTo>
                      <a:pt x="6333" y="787"/>
                    </a:lnTo>
                    <a:lnTo>
                      <a:pt x="6329" y="759"/>
                    </a:lnTo>
                    <a:lnTo>
                      <a:pt x="6346" y="706"/>
                    </a:lnTo>
                    <a:lnTo>
                      <a:pt x="6376" y="679"/>
                    </a:lnTo>
                    <a:lnTo>
                      <a:pt x="6421" y="668"/>
                    </a:lnTo>
                    <a:lnTo>
                      <a:pt x="6425" y="641"/>
                    </a:lnTo>
                    <a:lnTo>
                      <a:pt x="6440" y="616"/>
                    </a:lnTo>
                    <a:lnTo>
                      <a:pt x="6483" y="599"/>
                    </a:lnTo>
                    <a:lnTo>
                      <a:pt x="6538" y="562"/>
                    </a:lnTo>
                    <a:lnTo>
                      <a:pt x="6553" y="521"/>
                    </a:lnTo>
                    <a:lnTo>
                      <a:pt x="6566" y="511"/>
                    </a:lnTo>
                    <a:lnTo>
                      <a:pt x="6631" y="517"/>
                    </a:lnTo>
                    <a:lnTo>
                      <a:pt x="6677" y="550"/>
                    </a:lnTo>
                    <a:lnTo>
                      <a:pt x="6735" y="628"/>
                    </a:lnTo>
                    <a:lnTo>
                      <a:pt x="6750" y="661"/>
                    </a:lnTo>
                    <a:lnTo>
                      <a:pt x="6732" y="716"/>
                    </a:lnTo>
                    <a:lnTo>
                      <a:pt x="6748" y="730"/>
                    </a:lnTo>
                    <a:lnTo>
                      <a:pt x="6739" y="761"/>
                    </a:lnTo>
                    <a:lnTo>
                      <a:pt x="6721" y="790"/>
                    </a:lnTo>
                    <a:lnTo>
                      <a:pt x="6726" y="816"/>
                    </a:lnTo>
                    <a:lnTo>
                      <a:pt x="6744" y="802"/>
                    </a:lnTo>
                    <a:lnTo>
                      <a:pt x="6765" y="756"/>
                    </a:lnTo>
                    <a:lnTo>
                      <a:pt x="6772" y="715"/>
                    </a:lnTo>
                    <a:lnTo>
                      <a:pt x="6773" y="685"/>
                    </a:lnTo>
                    <a:lnTo>
                      <a:pt x="6787" y="657"/>
                    </a:lnTo>
                    <a:lnTo>
                      <a:pt x="6783" y="636"/>
                    </a:lnTo>
                    <a:lnTo>
                      <a:pt x="6739" y="583"/>
                    </a:lnTo>
                    <a:lnTo>
                      <a:pt x="6733" y="561"/>
                    </a:lnTo>
                    <a:lnTo>
                      <a:pt x="6739" y="538"/>
                    </a:lnTo>
                    <a:lnTo>
                      <a:pt x="6796" y="530"/>
                    </a:lnTo>
                    <a:lnTo>
                      <a:pt x="6862" y="537"/>
                    </a:lnTo>
                    <a:lnTo>
                      <a:pt x="6967" y="625"/>
                    </a:lnTo>
                    <a:lnTo>
                      <a:pt x="6984" y="629"/>
                    </a:lnTo>
                    <a:lnTo>
                      <a:pt x="7003" y="643"/>
                    </a:lnTo>
                    <a:lnTo>
                      <a:pt x="7005" y="682"/>
                    </a:lnTo>
                    <a:lnTo>
                      <a:pt x="7034" y="700"/>
                    </a:lnTo>
                    <a:lnTo>
                      <a:pt x="7042" y="748"/>
                    </a:lnTo>
                    <a:lnTo>
                      <a:pt x="7042" y="793"/>
                    </a:lnTo>
                    <a:lnTo>
                      <a:pt x="7092" y="845"/>
                    </a:lnTo>
                    <a:lnTo>
                      <a:pt x="7129" y="896"/>
                    </a:lnTo>
                    <a:lnTo>
                      <a:pt x="7127" y="915"/>
                    </a:lnTo>
                    <a:lnTo>
                      <a:pt x="7095" y="916"/>
                    </a:lnTo>
                    <a:lnTo>
                      <a:pt x="7073" y="902"/>
                    </a:lnTo>
                    <a:lnTo>
                      <a:pt x="7053" y="903"/>
                    </a:lnTo>
                    <a:lnTo>
                      <a:pt x="7058" y="944"/>
                    </a:lnTo>
                    <a:lnTo>
                      <a:pt x="7096" y="970"/>
                    </a:lnTo>
                    <a:lnTo>
                      <a:pt x="7142" y="977"/>
                    </a:lnTo>
                    <a:lnTo>
                      <a:pt x="7183" y="1022"/>
                    </a:lnTo>
                    <a:lnTo>
                      <a:pt x="7207" y="1029"/>
                    </a:lnTo>
                    <a:lnTo>
                      <a:pt x="7250" y="1077"/>
                    </a:lnTo>
                    <a:lnTo>
                      <a:pt x="7250" y="1077"/>
                    </a:lnTo>
                    <a:close/>
                    <a:moveTo>
                      <a:pt x="13508" y="120"/>
                    </a:moveTo>
                    <a:lnTo>
                      <a:pt x="13523" y="55"/>
                    </a:lnTo>
                    <a:lnTo>
                      <a:pt x="13570" y="8"/>
                    </a:lnTo>
                    <a:lnTo>
                      <a:pt x="13582" y="18"/>
                    </a:lnTo>
                    <a:lnTo>
                      <a:pt x="13584" y="47"/>
                    </a:lnTo>
                    <a:lnTo>
                      <a:pt x="13595" y="61"/>
                    </a:lnTo>
                    <a:lnTo>
                      <a:pt x="13568" y="80"/>
                    </a:lnTo>
                    <a:lnTo>
                      <a:pt x="13547" y="105"/>
                    </a:lnTo>
                    <a:lnTo>
                      <a:pt x="13508" y="120"/>
                    </a:lnTo>
                    <a:lnTo>
                      <a:pt x="13508" y="120"/>
                    </a:lnTo>
                    <a:close/>
                    <a:moveTo>
                      <a:pt x="13877" y="706"/>
                    </a:moveTo>
                    <a:lnTo>
                      <a:pt x="13891" y="768"/>
                    </a:lnTo>
                    <a:lnTo>
                      <a:pt x="13951" y="845"/>
                    </a:lnTo>
                    <a:lnTo>
                      <a:pt x="13967" y="878"/>
                    </a:lnTo>
                    <a:lnTo>
                      <a:pt x="14084" y="919"/>
                    </a:lnTo>
                    <a:lnTo>
                      <a:pt x="14173" y="928"/>
                    </a:lnTo>
                    <a:lnTo>
                      <a:pt x="14232" y="956"/>
                    </a:lnTo>
                    <a:lnTo>
                      <a:pt x="14291" y="958"/>
                    </a:lnTo>
                    <a:lnTo>
                      <a:pt x="14335" y="944"/>
                    </a:lnTo>
                    <a:lnTo>
                      <a:pt x="14385" y="959"/>
                    </a:lnTo>
                    <a:lnTo>
                      <a:pt x="14416" y="947"/>
                    </a:lnTo>
                    <a:lnTo>
                      <a:pt x="14483" y="906"/>
                    </a:lnTo>
                    <a:lnTo>
                      <a:pt x="14496" y="861"/>
                    </a:lnTo>
                    <a:lnTo>
                      <a:pt x="14522" y="824"/>
                    </a:lnTo>
                    <a:lnTo>
                      <a:pt x="14509" y="776"/>
                    </a:lnTo>
                    <a:lnTo>
                      <a:pt x="14479" y="764"/>
                    </a:lnTo>
                    <a:lnTo>
                      <a:pt x="14455" y="767"/>
                    </a:lnTo>
                    <a:lnTo>
                      <a:pt x="14446" y="742"/>
                    </a:lnTo>
                    <a:lnTo>
                      <a:pt x="14448" y="722"/>
                    </a:lnTo>
                    <a:lnTo>
                      <a:pt x="14430" y="702"/>
                    </a:lnTo>
                    <a:lnTo>
                      <a:pt x="14403" y="719"/>
                    </a:lnTo>
                    <a:lnTo>
                      <a:pt x="14350" y="706"/>
                    </a:lnTo>
                    <a:lnTo>
                      <a:pt x="14268" y="722"/>
                    </a:lnTo>
                    <a:lnTo>
                      <a:pt x="14217" y="759"/>
                    </a:lnTo>
                    <a:lnTo>
                      <a:pt x="14182" y="767"/>
                    </a:lnTo>
                    <a:lnTo>
                      <a:pt x="14169" y="748"/>
                    </a:lnTo>
                    <a:lnTo>
                      <a:pt x="14161" y="719"/>
                    </a:lnTo>
                    <a:lnTo>
                      <a:pt x="14138" y="721"/>
                    </a:lnTo>
                    <a:lnTo>
                      <a:pt x="14100" y="729"/>
                    </a:lnTo>
                    <a:lnTo>
                      <a:pt x="14044" y="729"/>
                    </a:lnTo>
                    <a:lnTo>
                      <a:pt x="14018" y="719"/>
                    </a:lnTo>
                    <a:lnTo>
                      <a:pt x="14018" y="748"/>
                    </a:lnTo>
                    <a:lnTo>
                      <a:pt x="13995" y="772"/>
                    </a:lnTo>
                    <a:lnTo>
                      <a:pt x="13932" y="758"/>
                    </a:lnTo>
                    <a:lnTo>
                      <a:pt x="13908" y="734"/>
                    </a:lnTo>
                    <a:lnTo>
                      <a:pt x="13904" y="711"/>
                    </a:lnTo>
                    <a:lnTo>
                      <a:pt x="13877" y="706"/>
                    </a:lnTo>
                    <a:lnTo>
                      <a:pt x="13877" y="706"/>
                    </a:lnTo>
                    <a:close/>
                    <a:moveTo>
                      <a:pt x="12556" y="1294"/>
                    </a:moveTo>
                    <a:lnTo>
                      <a:pt x="12520" y="1211"/>
                    </a:lnTo>
                    <a:lnTo>
                      <a:pt x="12511" y="1169"/>
                    </a:lnTo>
                    <a:lnTo>
                      <a:pt x="12482" y="1148"/>
                    </a:lnTo>
                    <a:lnTo>
                      <a:pt x="12421" y="1142"/>
                    </a:lnTo>
                    <a:lnTo>
                      <a:pt x="12393" y="1098"/>
                    </a:lnTo>
                    <a:lnTo>
                      <a:pt x="12363" y="1075"/>
                    </a:lnTo>
                    <a:lnTo>
                      <a:pt x="12343" y="1067"/>
                    </a:lnTo>
                    <a:lnTo>
                      <a:pt x="12351" y="1094"/>
                    </a:lnTo>
                    <a:lnTo>
                      <a:pt x="12383" y="1144"/>
                    </a:lnTo>
                    <a:lnTo>
                      <a:pt x="12431" y="1191"/>
                    </a:lnTo>
                    <a:lnTo>
                      <a:pt x="12479" y="1261"/>
                    </a:lnTo>
                    <a:lnTo>
                      <a:pt x="12507" y="1331"/>
                    </a:lnTo>
                    <a:lnTo>
                      <a:pt x="12539" y="1347"/>
                    </a:lnTo>
                    <a:lnTo>
                      <a:pt x="12558" y="1334"/>
                    </a:lnTo>
                    <a:lnTo>
                      <a:pt x="12556" y="1294"/>
                    </a:lnTo>
                    <a:lnTo>
                      <a:pt x="12556" y="1294"/>
                    </a:lnTo>
                    <a:close/>
                    <a:moveTo>
                      <a:pt x="13225" y="1370"/>
                    </a:moveTo>
                    <a:lnTo>
                      <a:pt x="13202" y="1373"/>
                    </a:lnTo>
                    <a:lnTo>
                      <a:pt x="13182" y="1356"/>
                    </a:lnTo>
                    <a:lnTo>
                      <a:pt x="13179" y="1332"/>
                    </a:lnTo>
                    <a:lnTo>
                      <a:pt x="13187" y="1313"/>
                    </a:lnTo>
                    <a:lnTo>
                      <a:pt x="13206" y="1326"/>
                    </a:lnTo>
                    <a:lnTo>
                      <a:pt x="13220" y="1347"/>
                    </a:lnTo>
                    <a:lnTo>
                      <a:pt x="13253" y="1358"/>
                    </a:lnTo>
                    <a:lnTo>
                      <a:pt x="13266" y="1383"/>
                    </a:lnTo>
                    <a:lnTo>
                      <a:pt x="13264" y="1398"/>
                    </a:lnTo>
                    <a:lnTo>
                      <a:pt x="13292" y="1394"/>
                    </a:lnTo>
                    <a:lnTo>
                      <a:pt x="13322" y="1348"/>
                    </a:lnTo>
                    <a:lnTo>
                      <a:pt x="13354" y="1284"/>
                    </a:lnTo>
                    <a:lnTo>
                      <a:pt x="13410" y="1227"/>
                    </a:lnTo>
                    <a:lnTo>
                      <a:pt x="13451" y="1218"/>
                    </a:lnTo>
                    <a:lnTo>
                      <a:pt x="13482" y="1195"/>
                    </a:lnTo>
                    <a:lnTo>
                      <a:pt x="13496" y="1204"/>
                    </a:lnTo>
                    <a:lnTo>
                      <a:pt x="13483" y="1229"/>
                    </a:lnTo>
                    <a:lnTo>
                      <a:pt x="13517" y="1234"/>
                    </a:lnTo>
                    <a:lnTo>
                      <a:pt x="13544" y="1248"/>
                    </a:lnTo>
                    <a:lnTo>
                      <a:pt x="13570" y="1234"/>
                    </a:lnTo>
                    <a:lnTo>
                      <a:pt x="13571" y="1204"/>
                    </a:lnTo>
                    <a:lnTo>
                      <a:pt x="13624" y="1177"/>
                    </a:lnTo>
                    <a:lnTo>
                      <a:pt x="13651" y="1148"/>
                    </a:lnTo>
                    <a:lnTo>
                      <a:pt x="13634" y="1134"/>
                    </a:lnTo>
                    <a:lnTo>
                      <a:pt x="13590" y="1137"/>
                    </a:lnTo>
                    <a:lnTo>
                      <a:pt x="13537" y="1161"/>
                    </a:lnTo>
                    <a:lnTo>
                      <a:pt x="13491" y="1131"/>
                    </a:lnTo>
                    <a:lnTo>
                      <a:pt x="13434" y="1117"/>
                    </a:lnTo>
                    <a:lnTo>
                      <a:pt x="13415" y="1093"/>
                    </a:lnTo>
                    <a:lnTo>
                      <a:pt x="13373" y="1089"/>
                    </a:lnTo>
                    <a:lnTo>
                      <a:pt x="13367" y="1071"/>
                    </a:lnTo>
                    <a:lnTo>
                      <a:pt x="13313" y="1020"/>
                    </a:lnTo>
                    <a:lnTo>
                      <a:pt x="13287" y="1005"/>
                    </a:lnTo>
                    <a:lnTo>
                      <a:pt x="13272" y="948"/>
                    </a:lnTo>
                    <a:lnTo>
                      <a:pt x="13266" y="921"/>
                    </a:lnTo>
                    <a:lnTo>
                      <a:pt x="13240" y="891"/>
                    </a:lnTo>
                    <a:lnTo>
                      <a:pt x="13233" y="856"/>
                    </a:lnTo>
                    <a:lnTo>
                      <a:pt x="13196" y="837"/>
                    </a:lnTo>
                    <a:lnTo>
                      <a:pt x="13196" y="821"/>
                    </a:lnTo>
                    <a:lnTo>
                      <a:pt x="13216" y="811"/>
                    </a:lnTo>
                    <a:lnTo>
                      <a:pt x="13198" y="788"/>
                    </a:lnTo>
                    <a:lnTo>
                      <a:pt x="13218" y="773"/>
                    </a:lnTo>
                    <a:lnTo>
                      <a:pt x="13228" y="766"/>
                    </a:lnTo>
                    <a:lnTo>
                      <a:pt x="13226" y="740"/>
                    </a:lnTo>
                    <a:lnTo>
                      <a:pt x="13211" y="730"/>
                    </a:lnTo>
                    <a:lnTo>
                      <a:pt x="13182" y="711"/>
                    </a:lnTo>
                    <a:lnTo>
                      <a:pt x="13119" y="712"/>
                    </a:lnTo>
                    <a:lnTo>
                      <a:pt x="13078" y="702"/>
                    </a:lnTo>
                    <a:lnTo>
                      <a:pt x="13047" y="674"/>
                    </a:lnTo>
                    <a:lnTo>
                      <a:pt x="13010" y="674"/>
                    </a:lnTo>
                    <a:lnTo>
                      <a:pt x="12974" y="660"/>
                    </a:lnTo>
                    <a:lnTo>
                      <a:pt x="12964" y="670"/>
                    </a:lnTo>
                    <a:lnTo>
                      <a:pt x="13015" y="716"/>
                    </a:lnTo>
                    <a:lnTo>
                      <a:pt x="13042" y="723"/>
                    </a:lnTo>
                    <a:lnTo>
                      <a:pt x="13058" y="742"/>
                    </a:lnTo>
                    <a:lnTo>
                      <a:pt x="13015" y="742"/>
                    </a:lnTo>
                    <a:lnTo>
                      <a:pt x="13004" y="734"/>
                    </a:lnTo>
                    <a:lnTo>
                      <a:pt x="12976" y="734"/>
                    </a:lnTo>
                    <a:lnTo>
                      <a:pt x="12958" y="760"/>
                    </a:lnTo>
                    <a:lnTo>
                      <a:pt x="12966" y="798"/>
                    </a:lnTo>
                    <a:lnTo>
                      <a:pt x="12986" y="834"/>
                    </a:lnTo>
                    <a:lnTo>
                      <a:pt x="12997" y="882"/>
                    </a:lnTo>
                    <a:lnTo>
                      <a:pt x="13051" y="937"/>
                    </a:lnTo>
                    <a:lnTo>
                      <a:pt x="13063" y="958"/>
                    </a:lnTo>
                    <a:lnTo>
                      <a:pt x="13046" y="971"/>
                    </a:lnTo>
                    <a:lnTo>
                      <a:pt x="13007" y="977"/>
                    </a:lnTo>
                    <a:lnTo>
                      <a:pt x="12969" y="937"/>
                    </a:lnTo>
                    <a:lnTo>
                      <a:pt x="12952" y="887"/>
                    </a:lnTo>
                    <a:lnTo>
                      <a:pt x="12925" y="872"/>
                    </a:lnTo>
                    <a:lnTo>
                      <a:pt x="12891" y="881"/>
                    </a:lnTo>
                    <a:lnTo>
                      <a:pt x="12874" y="892"/>
                    </a:lnTo>
                    <a:lnTo>
                      <a:pt x="12860" y="881"/>
                    </a:lnTo>
                    <a:lnTo>
                      <a:pt x="12828" y="873"/>
                    </a:lnTo>
                    <a:lnTo>
                      <a:pt x="12825" y="838"/>
                    </a:lnTo>
                    <a:lnTo>
                      <a:pt x="12815" y="810"/>
                    </a:lnTo>
                    <a:lnTo>
                      <a:pt x="12780" y="805"/>
                    </a:lnTo>
                    <a:lnTo>
                      <a:pt x="12744" y="773"/>
                    </a:lnTo>
                    <a:lnTo>
                      <a:pt x="12695" y="768"/>
                    </a:lnTo>
                    <a:lnTo>
                      <a:pt x="12675" y="756"/>
                    </a:lnTo>
                    <a:lnTo>
                      <a:pt x="12660" y="725"/>
                    </a:lnTo>
                    <a:lnTo>
                      <a:pt x="12622" y="740"/>
                    </a:lnTo>
                    <a:lnTo>
                      <a:pt x="12595" y="762"/>
                    </a:lnTo>
                    <a:lnTo>
                      <a:pt x="12597" y="813"/>
                    </a:lnTo>
                    <a:lnTo>
                      <a:pt x="12586" y="823"/>
                    </a:lnTo>
                    <a:lnTo>
                      <a:pt x="12590" y="870"/>
                    </a:lnTo>
                    <a:lnTo>
                      <a:pt x="12578" y="910"/>
                    </a:lnTo>
                    <a:lnTo>
                      <a:pt x="12540" y="941"/>
                    </a:lnTo>
                    <a:lnTo>
                      <a:pt x="12536" y="963"/>
                    </a:lnTo>
                    <a:lnTo>
                      <a:pt x="12578" y="1021"/>
                    </a:lnTo>
                    <a:lnTo>
                      <a:pt x="12600" y="1024"/>
                    </a:lnTo>
                    <a:lnTo>
                      <a:pt x="12624" y="1043"/>
                    </a:lnTo>
                    <a:lnTo>
                      <a:pt x="12610" y="1055"/>
                    </a:lnTo>
                    <a:lnTo>
                      <a:pt x="12588" y="1058"/>
                    </a:lnTo>
                    <a:lnTo>
                      <a:pt x="12594" y="1093"/>
                    </a:lnTo>
                    <a:lnTo>
                      <a:pt x="12620" y="1100"/>
                    </a:lnTo>
                    <a:lnTo>
                      <a:pt x="12634" y="1131"/>
                    </a:lnTo>
                    <a:lnTo>
                      <a:pt x="12633" y="1154"/>
                    </a:lnTo>
                    <a:lnTo>
                      <a:pt x="12653" y="1172"/>
                    </a:lnTo>
                    <a:lnTo>
                      <a:pt x="12693" y="1185"/>
                    </a:lnTo>
                    <a:lnTo>
                      <a:pt x="12705" y="1204"/>
                    </a:lnTo>
                    <a:lnTo>
                      <a:pt x="12698" y="1217"/>
                    </a:lnTo>
                    <a:lnTo>
                      <a:pt x="12713" y="1234"/>
                    </a:lnTo>
                    <a:lnTo>
                      <a:pt x="12730" y="1225"/>
                    </a:lnTo>
                    <a:lnTo>
                      <a:pt x="12753" y="1229"/>
                    </a:lnTo>
                    <a:lnTo>
                      <a:pt x="12767" y="1247"/>
                    </a:lnTo>
                    <a:lnTo>
                      <a:pt x="12743" y="1265"/>
                    </a:lnTo>
                    <a:lnTo>
                      <a:pt x="12732" y="1257"/>
                    </a:lnTo>
                    <a:lnTo>
                      <a:pt x="12707" y="1257"/>
                    </a:lnTo>
                    <a:lnTo>
                      <a:pt x="12698" y="1276"/>
                    </a:lnTo>
                    <a:lnTo>
                      <a:pt x="12709" y="1306"/>
                    </a:lnTo>
                    <a:lnTo>
                      <a:pt x="12812" y="1376"/>
                    </a:lnTo>
                    <a:lnTo>
                      <a:pt x="12867" y="1397"/>
                    </a:lnTo>
                    <a:lnTo>
                      <a:pt x="12917" y="1392"/>
                    </a:lnTo>
                    <a:lnTo>
                      <a:pt x="12947" y="1416"/>
                    </a:lnTo>
                    <a:lnTo>
                      <a:pt x="12977" y="1437"/>
                    </a:lnTo>
                    <a:lnTo>
                      <a:pt x="12989" y="1470"/>
                    </a:lnTo>
                    <a:lnTo>
                      <a:pt x="13021" y="1500"/>
                    </a:lnTo>
                    <a:lnTo>
                      <a:pt x="13067" y="1499"/>
                    </a:lnTo>
                    <a:lnTo>
                      <a:pt x="13119" y="1481"/>
                    </a:lnTo>
                    <a:lnTo>
                      <a:pt x="13163" y="1484"/>
                    </a:lnTo>
                    <a:lnTo>
                      <a:pt x="13196" y="1505"/>
                    </a:lnTo>
                    <a:lnTo>
                      <a:pt x="13227" y="1499"/>
                    </a:lnTo>
                    <a:lnTo>
                      <a:pt x="13243" y="1468"/>
                    </a:lnTo>
                    <a:lnTo>
                      <a:pt x="13243" y="1437"/>
                    </a:lnTo>
                    <a:lnTo>
                      <a:pt x="13223" y="1397"/>
                    </a:lnTo>
                    <a:lnTo>
                      <a:pt x="13225" y="1370"/>
                    </a:lnTo>
                    <a:lnTo>
                      <a:pt x="13225" y="1370"/>
                    </a:lnTo>
                    <a:close/>
                    <a:moveTo>
                      <a:pt x="13242" y="703"/>
                    </a:moveTo>
                    <a:lnTo>
                      <a:pt x="13292" y="703"/>
                    </a:lnTo>
                    <a:lnTo>
                      <a:pt x="13346" y="700"/>
                    </a:lnTo>
                    <a:lnTo>
                      <a:pt x="13381" y="706"/>
                    </a:lnTo>
                    <a:lnTo>
                      <a:pt x="13465" y="748"/>
                    </a:lnTo>
                    <a:lnTo>
                      <a:pt x="13504" y="752"/>
                    </a:lnTo>
                    <a:lnTo>
                      <a:pt x="13533" y="744"/>
                    </a:lnTo>
                    <a:lnTo>
                      <a:pt x="13615" y="754"/>
                    </a:lnTo>
                    <a:lnTo>
                      <a:pt x="13701" y="780"/>
                    </a:lnTo>
                    <a:lnTo>
                      <a:pt x="13702" y="797"/>
                    </a:lnTo>
                    <a:lnTo>
                      <a:pt x="13664" y="807"/>
                    </a:lnTo>
                    <a:lnTo>
                      <a:pt x="13642" y="832"/>
                    </a:lnTo>
                    <a:lnTo>
                      <a:pt x="13642" y="866"/>
                    </a:lnTo>
                    <a:lnTo>
                      <a:pt x="13676" y="906"/>
                    </a:lnTo>
                    <a:lnTo>
                      <a:pt x="13717" y="916"/>
                    </a:lnTo>
                    <a:lnTo>
                      <a:pt x="13718" y="959"/>
                    </a:lnTo>
                    <a:lnTo>
                      <a:pt x="13726" y="985"/>
                    </a:lnTo>
                    <a:lnTo>
                      <a:pt x="13708" y="1015"/>
                    </a:lnTo>
                    <a:lnTo>
                      <a:pt x="13700" y="1061"/>
                    </a:lnTo>
                    <a:lnTo>
                      <a:pt x="13671" y="1090"/>
                    </a:lnTo>
                    <a:lnTo>
                      <a:pt x="13660" y="1113"/>
                    </a:lnTo>
                    <a:lnTo>
                      <a:pt x="13627" y="1087"/>
                    </a:lnTo>
                    <a:lnTo>
                      <a:pt x="13608" y="1089"/>
                    </a:lnTo>
                    <a:lnTo>
                      <a:pt x="13571" y="1116"/>
                    </a:lnTo>
                    <a:lnTo>
                      <a:pt x="13535" y="1118"/>
                    </a:lnTo>
                    <a:lnTo>
                      <a:pt x="13458" y="1080"/>
                    </a:lnTo>
                    <a:lnTo>
                      <a:pt x="13417" y="1043"/>
                    </a:lnTo>
                    <a:lnTo>
                      <a:pt x="13341" y="979"/>
                    </a:lnTo>
                    <a:lnTo>
                      <a:pt x="13330" y="933"/>
                    </a:lnTo>
                    <a:lnTo>
                      <a:pt x="13340" y="903"/>
                    </a:lnTo>
                    <a:lnTo>
                      <a:pt x="13343" y="871"/>
                    </a:lnTo>
                    <a:lnTo>
                      <a:pt x="13351" y="854"/>
                    </a:lnTo>
                    <a:lnTo>
                      <a:pt x="13334" y="823"/>
                    </a:lnTo>
                    <a:lnTo>
                      <a:pt x="13314" y="811"/>
                    </a:lnTo>
                    <a:lnTo>
                      <a:pt x="13308" y="778"/>
                    </a:lnTo>
                    <a:lnTo>
                      <a:pt x="13288" y="766"/>
                    </a:lnTo>
                    <a:lnTo>
                      <a:pt x="13264" y="737"/>
                    </a:lnTo>
                    <a:lnTo>
                      <a:pt x="13242" y="703"/>
                    </a:lnTo>
                    <a:lnTo>
                      <a:pt x="13242" y="703"/>
                    </a:lnTo>
                    <a:close/>
                    <a:moveTo>
                      <a:pt x="7550" y="1590"/>
                    </a:moveTo>
                    <a:lnTo>
                      <a:pt x="7550" y="1590"/>
                    </a:lnTo>
                    <a:lnTo>
                      <a:pt x="7555" y="1588"/>
                    </a:lnTo>
                    <a:lnTo>
                      <a:pt x="7571" y="1582"/>
                    </a:lnTo>
                    <a:lnTo>
                      <a:pt x="7594" y="1575"/>
                    </a:lnTo>
                    <a:lnTo>
                      <a:pt x="7616" y="1530"/>
                    </a:lnTo>
                    <a:lnTo>
                      <a:pt x="7653" y="1478"/>
                    </a:lnTo>
                    <a:lnTo>
                      <a:pt x="7679" y="1463"/>
                    </a:lnTo>
                    <a:lnTo>
                      <a:pt x="7673" y="1442"/>
                    </a:lnTo>
                    <a:lnTo>
                      <a:pt x="7678" y="1414"/>
                    </a:lnTo>
                    <a:lnTo>
                      <a:pt x="7753" y="1363"/>
                    </a:lnTo>
                    <a:lnTo>
                      <a:pt x="7782" y="1358"/>
                    </a:lnTo>
                    <a:lnTo>
                      <a:pt x="7801" y="1376"/>
                    </a:lnTo>
                    <a:lnTo>
                      <a:pt x="7826" y="1372"/>
                    </a:lnTo>
                    <a:lnTo>
                      <a:pt x="7842" y="1340"/>
                    </a:lnTo>
                    <a:lnTo>
                      <a:pt x="7857" y="1314"/>
                    </a:lnTo>
                    <a:lnTo>
                      <a:pt x="7895" y="1300"/>
                    </a:lnTo>
                    <a:lnTo>
                      <a:pt x="7950" y="1256"/>
                    </a:lnTo>
                    <a:lnTo>
                      <a:pt x="7960" y="1228"/>
                    </a:lnTo>
                    <a:lnTo>
                      <a:pt x="7982" y="1211"/>
                    </a:lnTo>
                    <a:lnTo>
                      <a:pt x="8012" y="1144"/>
                    </a:lnTo>
                    <a:lnTo>
                      <a:pt x="8003" y="1107"/>
                    </a:lnTo>
                    <a:lnTo>
                      <a:pt x="7958" y="1055"/>
                    </a:lnTo>
                    <a:lnTo>
                      <a:pt x="7938" y="1014"/>
                    </a:lnTo>
                    <a:lnTo>
                      <a:pt x="7936" y="983"/>
                    </a:lnTo>
                    <a:lnTo>
                      <a:pt x="7882" y="947"/>
                    </a:lnTo>
                    <a:lnTo>
                      <a:pt x="7849" y="944"/>
                    </a:lnTo>
                    <a:lnTo>
                      <a:pt x="7833" y="953"/>
                    </a:lnTo>
                    <a:lnTo>
                      <a:pt x="7808" y="938"/>
                    </a:lnTo>
                    <a:lnTo>
                      <a:pt x="7766" y="921"/>
                    </a:lnTo>
                    <a:lnTo>
                      <a:pt x="7725" y="881"/>
                    </a:lnTo>
                    <a:lnTo>
                      <a:pt x="7707" y="876"/>
                    </a:lnTo>
                    <a:lnTo>
                      <a:pt x="7698" y="891"/>
                    </a:lnTo>
                    <a:lnTo>
                      <a:pt x="7673" y="882"/>
                    </a:lnTo>
                    <a:lnTo>
                      <a:pt x="7665" y="858"/>
                    </a:lnTo>
                    <a:lnTo>
                      <a:pt x="7639" y="828"/>
                    </a:lnTo>
                    <a:lnTo>
                      <a:pt x="7616" y="829"/>
                    </a:lnTo>
                    <a:lnTo>
                      <a:pt x="7610" y="860"/>
                    </a:lnTo>
                    <a:lnTo>
                      <a:pt x="7594" y="858"/>
                    </a:lnTo>
                    <a:lnTo>
                      <a:pt x="7560" y="815"/>
                    </a:lnTo>
                    <a:lnTo>
                      <a:pt x="7540" y="801"/>
                    </a:lnTo>
                    <a:lnTo>
                      <a:pt x="7538" y="818"/>
                    </a:lnTo>
                    <a:lnTo>
                      <a:pt x="7563" y="847"/>
                    </a:lnTo>
                    <a:lnTo>
                      <a:pt x="7567" y="870"/>
                    </a:lnTo>
                    <a:lnTo>
                      <a:pt x="7543" y="889"/>
                    </a:lnTo>
                    <a:lnTo>
                      <a:pt x="7547" y="920"/>
                    </a:lnTo>
                    <a:lnTo>
                      <a:pt x="7528" y="918"/>
                    </a:lnTo>
                    <a:lnTo>
                      <a:pt x="7514" y="895"/>
                    </a:lnTo>
                    <a:lnTo>
                      <a:pt x="7507" y="783"/>
                    </a:lnTo>
                    <a:lnTo>
                      <a:pt x="7474" y="767"/>
                    </a:lnTo>
                    <a:lnTo>
                      <a:pt x="7440" y="760"/>
                    </a:lnTo>
                    <a:lnTo>
                      <a:pt x="7395" y="739"/>
                    </a:lnTo>
                    <a:lnTo>
                      <a:pt x="7372" y="739"/>
                    </a:lnTo>
                    <a:lnTo>
                      <a:pt x="7352" y="766"/>
                    </a:lnTo>
                    <a:lnTo>
                      <a:pt x="7359" y="798"/>
                    </a:lnTo>
                    <a:lnTo>
                      <a:pt x="7394" y="821"/>
                    </a:lnTo>
                    <a:lnTo>
                      <a:pt x="7419" y="852"/>
                    </a:lnTo>
                    <a:lnTo>
                      <a:pt x="7405" y="866"/>
                    </a:lnTo>
                    <a:lnTo>
                      <a:pt x="7377" y="864"/>
                    </a:lnTo>
                    <a:lnTo>
                      <a:pt x="7365" y="842"/>
                    </a:lnTo>
                    <a:lnTo>
                      <a:pt x="7342" y="824"/>
                    </a:lnTo>
                    <a:lnTo>
                      <a:pt x="7328" y="826"/>
                    </a:lnTo>
                    <a:lnTo>
                      <a:pt x="7334" y="848"/>
                    </a:lnTo>
                    <a:lnTo>
                      <a:pt x="7345" y="877"/>
                    </a:lnTo>
                    <a:lnTo>
                      <a:pt x="7336" y="887"/>
                    </a:lnTo>
                    <a:lnTo>
                      <a:pt x="7336" y="926"/>
                    </a:lnTo>
                    <a:lnTo>
                      <a:pt x="7352" y="944"/>
                    </a:lnTo>
                    <a:lnTo>
                      <a:pt x="7378" y="950"/>
                    </a:lnTo>
                    <a:lnTo>
                      <a:pt x="7392" y="970"/>
                    </a:lnTo>
                    <a:lnTo>
                      <a:pt x="7386" y="999"/>
                    </a:lnTo>
                    <a:lnTo>
                      <a:pt x="7423" y="1085"/>
                    </a:lnTo>
                    <a:lnTo>
                      <a:pt x="7449" y="1111"/>
                    </a:lnTo>
                    <a:lnTo>
                      <a:pt x="7480" y="1111"/>
                    </a:lnTo>
                    <a:lnTo>
                      <a:pt x="7459" y="1130"/>
                    </a:lnTo>
                    <a:lnTo>
                      <a:pt x="7426" y="1136"/>
                    </a:lnTo>
                    <a:lnTo>
                      <a:pt x="7410" y="1194"/>
                    </a:lnTo>
                    <a:lnTo>
                      <a:pt x="7439" y="1254"/>
                    </a:lnTo>
                    <a:lnTo>
                      <a:pt x="7451" y="1299"/>
                    </a:lnTo>
                    <a:lnTo>
                      <a:pt x="7449" y="1341"/>
                    </a:lnTo>
                    <a:lnTo>
                      <a:pt x="7467" y="1355"/>
                    </a:lnTo>
                    <a:lnTo>
                      <a:pt x="7473" y="1388"/>
                    </a:lnTo>
                    <a:lnTo>
                      <a:pt x="7460" y="1407"/>
                    </a:lnTo>
                    <a:lnTo>
                      <a:pt x="7482" y="1457"/>
                    </a:lnTo>
                    <a:lnTo>
                      <a:pt x="7500" y="1509"/>
                    </a:lnTo>
                    <a:lnTo>
                      <a:pt x="7530" y="1537"/>
                    </a:lnTo>
                    <a:lnTo>
                      <a:pt x="7529" y="1570"/>
                    </a:lnTo>
                    <a:lnTo>
                      <a:pt x="7550" y="1590"/>
                    </a:lnTo>
                    <a:lnTo>
                      <a:pt x="7550" y="1590"/>
                    </a:lnTo>
                    <a:close/>
                    <a:moveTo>
                      <a:pt x="8210" y="1211"/>
                    </a:moveTo>
                    <a:lnTo>
                      <a:pt x="8239" y="1186"/>
                    </a:lnTo>
                    <a:lnTo>
                      <a:pt x="8240" y="1169"/>
                    </a:lnTo>
                    <a:lnTo>
                      <a:pt x="8227" y="1160"/>
                    </a:lnTo>
                    <a:lnTo>
                      <a:pt x="8239" y="1142"/>
                    </a:lnTo>
                    <a:lnTo>
                      <a:pt x="8257" y="1136"/>
                    </a:lnTo>
                    <a:lnTo>
                      <a:pt x="8247" y="1117"/>
                    </a:lnTo>
                    <a:lnTo>
                      <a:pt x="8222" y="1120"/>
                    </a:lnTo>
                    <a:lnTo>
                      <a:pt x="8197" y="1152"/>
                    </a:lnTo>
                    <a:lnTo>
                      <a:pt x="8201" y="1171"/>
                    </a:lnTo>
                    <a:lnTo>
                      <a:pt x="8182" y="1177"/>
                    </a:lnTo>
                    <a:lnTo>
                      <a:pt x="8175" y="1204"/>
                    </a:lnTo>
                    <a:lnTo>
                      <a:pt x="8192" y="1217"/>
                    </a:lnTo>
                    <a:lnTo>
                      <a:pt x="8210" y="1211"/>
                    </a:lnTo>
                    <a:lnTo>
                      <a:pt x="8210" y="1211"/>
                    </a:lnTo>
                    <a:close/>
                    <a:moveTo>
                      <a:pt x="8254" y="1214"/>
                    </a:moveTo>
                    <a:lnTo>
                      <a:pt x="8270" y="1190"/>
                    </a:lnTo>
                    <a:lnTo>
                      <a:pt x="8314" y="1194"/>
                    </a:lnTo>
                    <a:lnTo>
                      <a:pt x="8334" y="1161"/>
                    </a:lnTo>
                    <a:lnTo>
                      <a:pt x="8363" y="1162"/>
                    </a:lnTo>
                    <a:lnTo>
                      <a:pt x="8375" y="1152"/>
                    </a:lnTo>
                    <a:lnTo>
                      <a:pt x="8398" y="1159"/>
                    </a:lnTo>
                    <a:lnTo>
                      <a:pt x="8412" y="1198"/>
                    </a:lnTo>
                    <a:lnTo>
                      <a:pt x="8393" y="1231"/>
                    </a:lnTo>
                    <a:lnTo>
                      <a:pt x="8370" y="1210"/>
                    </a:lnTo>
                    <a:lnTo>
                      <a:pt x="8351" y="1231"/>
                    </a:lnTo>
                    <a:lnTo>
                      <a:pt x="8306" y="1237"/>
                    </a:lnTo>
                    <a:lnTo>
                      <a:pt x="8256" y="1234"/>
                    </a:lnTo>
                    <a:lnTo>
                      <a:pt x="8254" y="1214"/>
                    </a:lnTo>
                    <a:lnTo>
                      <a:pt x="8254" y="1214"/>
                    </a:lnTo>
                    <a:close/>
                    <a:moveTo>
                      <a:pt x="8601" y="1538"/>
                    </a:moveTo>
                    <a:lnTo>
                      <a:pt x="8601" y="1565"/>
                    </a:lnTo>
                    <a:lnTo>
                      <a:pt x="8633" y="1606"/>
                    </a:lnTo>
                    <a:lnTo>
                      <a:pt x="8626" y="1619"/>
                    </a:lnTo>
                    <a:lnTo>
                      <a:pt x="8629" y="1635"/>
                    </a:lnTo>
                    <a:lnTo>
                      <a:pt x="8660" y="1620"/>
                    </a:lnTo>
                    <a:lnTo>
                      <a:pt x="8672" y="1585"/>
                    </a:lnTo>
                    <a:lnTo>
                      <a:pt x="8650" y="1536"/>
                    </a:lnTo>
                    <a:lnTo>
                      <a:pt x="8615" y="1531"/>
                    </a:lnTo>
                    <a:lnTo>
                      <a:pt x="8601" y="1538"/>
                    </a:lnTo>
                    <a:lnTo>
                      <a:pt x="8601" y="1538"/>
                    </a:lnTo>
                    <a:close/>
                    <a:moveTo>
                      <a:pt x="11788" y="2573"/>
                    </a:moveTo>
                    <a:lnTo>
                      <a:pt x="11806" y="2564"/>
                    </a:lnTo>
                    <a:lnTo>
                      <a:pt x="11812" y="2525"/>
                    </a:lnTo>
                    <a:lnTo>
                      <a:pt x="11808" y="2497"/>
                    </a:lnTo>
                    <a:lnTo>
                      <a:pt x="11763" y="2519"/>
                    </a:lnTo>
                    <a:lnTo>
                      <a:pt x="11751" y="2529"/>
                    </a:lnTo>
                    <a:lnTo>
                      <a:pt x="11759" y="2559"/>
                    </a:lnTo>
                    <a:lnTo>
                      <a:pt x="11775" y="2560"/>
                    </a:lnTo>
                    <a:lnTo>
                      <a:pt x="11788" y="2573"/>
                    </a:lnTo>
                    <a:lnTo>
                      <a:pt x="11788" y="2573"/>
                    </a:lnTo>
                    <a:close/>
                    <a:moveTo>
                      <a:pt x="11362" y="3049"/>
                    </a:moveTo>
                    <a:lnTo>
                      <a:pt x="11406" y="3049"/>
                    </a:lnTo>
                    <a:lnTo>
                      <a:pt x="11420" y="3038"/>
                    </a:lnTo>
                    <a:lnTo>
                      <a:pt x="11434" y="3040"/>
                    </a:lnTo>
                    <a:lnTo>
                      <a:pt x="11436" y="3026"/>
                    </a:lnTo>
                    <a:lnTo>
                      <a:pt x="11414" y="3004"/>
                    </a:lnTo>
                    <a:lnTo>
                      <a:pt x="11378" y="2979"/>
                    </a:lnTo>
                    <a:lnTo>
                      <a:pt x="11352" y="2977"/>
                    </a:lnTo>
                    <a:lnTo>
                      <a:pt x="11336" y="2992"/>
                    </a:lnTo>
                    <a:lnTo>
                      <a:pt x="11338" y="3007"/>
                    </a:lnTo>
                    <a:lnTo>
                      <a:pt x="11362" y="3023"/>
                    </a:lnTo>
                    <a:lnTo>
                      <a:pt x="11362" y="3023"/>
                    </a:lnTo>
                    <a:lnTo>
                      <a:pt x="11362" y="3049"/>
                    </a:lnTo>
                    <a:lnTo>
                      <a:pt x="11362" y="3049"/>
                    </a:lnTo>
                    <a:close/>
                    <a:moveTo>
                      <a:pt x="10172" y="2837"/>
                    </a:moveTo>
                    <a:lnTo>
                      <a:pt x="10210" y="2846"/>
                    </a:lnTo>
                    <a:lnTo>
                      <a:pt x="10231" y="2857"/>
                    </a:lnTo>
                    <a:lnTo>
                      <a:pt x="10255" y="2843"/>
                    </a:lnTo>
                    <a:lnTo>
                      <a:pt x="10261" y="2816"/>
                    </a:lnTo>
                    <a:lnTo>
                      <a:pt x="10278" y="2802"/>
                    </a:lnTo>
                    <a:lnTo>
                      <a:pt x="10278" y="2780"/>
                    </a:lnTo>
                    <a:lnTo>
                      <a:pt x="10259" y="2760"/>
                    </a:lnTo>
                    <a:lnTo>
                      <a:pt x="10258" y="2703"/>
                    </a:lnTo>
                    <a:lnTo>
                      <a:pt x="10238" y="2680"/>
                    </a:lnTo>
                    <a:lnTo>
                      <a:pt x="10221" y="2644"/>
                    </a:lnTo>
                    <a:lnTo>
                      <a:pt x="10220" y="2623"/>
                    </a:lnTo>
                    <a:lnTo>
                      <a:pt x="10195" y="2617"/>
                    </a:lnTo>
                    <a:lnTo>
                      <a:pt x="10132" y="2635"/>
                    </a:lnTo>
                    <a:lnTo>
                      <a:pt x="10071" y="2672"/>
                    </a:lnTo>
                    <a:lnTo>
                      <a:pt x="10039" y="2673"/>
                    </a:lnTo>
                    <a:lnTo>
                      <a:pt x="10030" y="2688"/>
                    </a:lnTo>
                    <a:lnTo>
                      <a:pt x="10041" y="2724"/>
                    </a:lnTo>
                    <a:lnTo>
                      <a:pt x="10068" y="2742"/>
                    </a:lnTo>
                    <a:lnTo>
                      <a:pt x="10076" y="2771"/>
                    </a:lnTo>
                    <a:lnTo>
                      <a:pt x="10061" y="2787"/>
                    </a:lnTo>
                    <a:lnTo>
                      <a:pt x="10029" y="2785"/>
                    </a:lnTo>
                    <a:lnTo>
                      <a:pt x="10023" y="2795"/>
                    </a:lnTo>
                    <a:lnTo>
                      <a:pt x="10039" y="2815"/>
                    </a:lnTo>
                    <a:lnTo>
                      <a:pt x="10088" y="2817"/>
                    </a:lnTo>
                    <a:lnTo>
                      <a:pt x="10172" y="2837"/>
                    </a:lnTo>
                    <a:lnTo>
                      <a:pt x="10172" y="2837"/>
                    </a:lnTo>
                    <a:close/>
                    <a:moveTo>
                      <a:pt x="13658" y="1798"/>
                    </a:moveTo>
                    <a:lnTo>
                      <a:pt x="13674" y="1785"/>
                    </a:lnTo>
                    <a:lnTo>
                      <a:pt x="13667" y="1773"/>
                    </a:lnTo>
                    <a:lnTo>
                      <a:pt x="13679" y="1740"/>
                    </a:lnTo>
                    <a:lnTo>
                      <a:pt x="13698" y="1711"/>
                    </a:lnTo>
                    <a:lnTo>
                      <a:pt x="13690" y="1678"/>
                    </a:lnTo>
                    <a:lnTo>
                      <a:pt x="13644" y="1631"/>
                    </a:lnTo>
                    <a:lnTo>
                      <a:pt x="13628" y="1590"/>
                    </a:lnTo>
                    <a:lnTo>
                      <a:pt x="13603" y="1585"/>
                    </a:lnTo>
                    <a:lnTo>
                      <a:pt x="13564" y="1595"/>
                    </a:lnTo>
                    <a:lnTo>
                      <a:pt x="13532" y="1627"/>
                    </a:lnTo>
                    <a:lnTo>
                      <a:pt x="13535" y="1656"/>
                    </a:lnTo>
                    <a:lnTo>
                      <a:pt x="13559" y="1693"/>
                    </a:lnTo>
                    <a:lnTo>
                      <a:pt x="13554" y="1712"/>
                    </a:lnTo>
                    <a:lnTo>
                      <a:pt x="13566" y="1734"/>
                    </a:lnTo>
                    <a:lnTo>
                      <a:pt x="13595" y="1742"/>
                    </a:lnTo>
                    <a:lnTo>
                      <a:pt x="13626" y="1784"/>
                    </a:lnTo>
                    <a:lnTo>
                      <a:pt x="13658" y="1798"/>
                    </a:lnTo>
                    <a:lnTo>
                      <a:pt x="13658" y="1798"/>
                    </a:lnTo>
                    <a:close/>
                    <a:moveTo>
                      <a:pt x="13757" y="2054"/>
                    </a:moveTo>
                    <a:lnTo>
                      <a:pt x="13780" y="2042"/>
                    </a:lnTo>
                    <a:lnTo>
                      <a:pt x="13806" y="2002"/>
                    </a:lnTo>
                    <a:lnTo>
                      <a:pt x="13858" y="1971"/>
                    </a:lnTo>
                    <a:lnTo>
                      <a:pt x="13909" y="1982"/>
                    </a:lnTo>
                    <a:lnTo>
                      <a:pt x="13978" y="1983"/>
                    </a:lnTo>
                    <a:lnTo>
                      <a:pt x="14026" y="1974"/>
                    </a:lnTo>
                    <a:lnTo>
                      <a:pt x="14105" y="1975"/>
                    </a:lnTo>
                    <a:lnTo>
                      <a:pt x="14137" y="1953"/>
                    </a:lnTo>
                    <a:lnTo>
                      <a:pt x="14190" y="1949"/>
                    </a:lnTo>
                    <a:lnTo>
                      <a:pt x="14225" y="1958"/>
                    </a:lnTo>
                    <a:lnTo>
                      <a:pt x="14256" y="1931"/>
                    </a:lnTo>
                    <a:lnTo>
                      <a:pt x="14225" y="1904"/>
                    </a:lnTo>
                    <a:lnTo>
                      <a:pt x="14211" y="1872"/>
                    </a:lnTo>
                    <a:lnTo>
                      <a:pt x="14169" y="1820"/>
                    </a:lnTo>
                    <a:lnTo>
                      <a:pt x="14101" y="1764"/>
                    </a:lnTo>
                    <a:lnTo>
                      <a:pt x="14054" y="1760"/>
                    </a:lnTo>
                    <a:lnTo>
                      <a:pt x="14008" y="1748"/>
                    </a:lnTo>
                    <a:lnTo>
                      <a:pt x="13975" y="1715"/>
                    </a:lnTo>
                    <a:lnTo>
                      <a:pt x="13944" y="1715"/>
                    </a:lnTo>
                    <a:lnTo>
                      <a:pt x="13922" y="1729"/>
                    </a:lnTo>
                    <a:lnTo>
                      <a:pt x="13874" y="1710"/>
                    </a:lnTo>
                    <a:lnTo>
                      <a:pt x="13848" y="1710"/>
                    </a:lnTo>
                    <a:lnTo>
                      <a:pt x="13821" y="1747"/>
                    </a:lnTo>
                    <a:lnTo>
                      <a:pt x="13782" y="1801"/>
                    </a:lnTo>
                    <a:lnTo>
                      <a:pt x="13793" y="1838"/>
                    </a:lnTo>
                    <a:lnTo>
                      <a:pt x="13792" y="1909"/>
                    </a:lnTo>
                    <a:lnTo>
                      <a:pt x="13770" y="1990"/>
                    </a:lnTo>
                    <a:lnTo>
                      <a:pt x="13736" y="2020"/>
                    </a:lnTo>
                    <a:lnTo>
                      <a:pt x="13733" y="2050"/>
                    </a:lnTo>
                    <a:lnTo>
                      <a:pt x="13757" y="2054"/>
                    </a:lnTo>
                    <a:lnTo>
                      <a:pt x="13757" y="2054"/>
                    </a:lnTo>
                    <a:close/>
                    <a:moveTo>
                      <a:pt x="12941" y="1885"/>
                    </a:moveTo>
                    <a:lnTo>
                      <a:pt x="12954" y="1915"/>
                    </a:lnTo>
                    <a:lnTo>
                      <a:pt x="12973" y="1941"/>
                    </a:lnTo>
                    <a:lnTo>
                      <a:pt x="13009" y="1940"/>
                    </a:lnTo>
                    <a:lnTo>
                      <a:pt x="13041" y="1965"/>
                    </a:lnTo>
                    <a:lnTo>
                      <a:pt x="13081" y="1969"/>
                    </a:lnTo>
                    <a:lnTo>
                      <a:pt x="13115" y="2001"/>
                    </a:lnTo>
                    <a:lnTo>
                      <a:pt x="13137" y="2002"/>
                    </a:lnTo>
                    <a:lnTo>
                      <a:pt x="13139" y="1978"/>
                    </a:lnTo>
                    <a:lnTo>
                      <a:pt x="13090" y="1932"/>
                    </a:lnTo>
                    <a:lnTo>
                      <a:pt x="13056" y="1920"/>
                    </a:lnTo>
                    <a:lnTo>
                      <a:pt x="13015" y="1919"/>
                    </a:lnTo>
                    <a:lnTo>
                      <a:pt x="12973" y="1882"/>
                    </a:lnTo>
                    <a:lnTo>
                      <a:pt x="12949" y="1875"/>
                    </a:lnTo>
                    <a:lnTo>
                      <a:pt x="12941" y="1885"/>
                    </a:lnTo>
                    <a:lnTo>
                      <a:pt x="12941" y="1885"/>
                    </a:lnTo>
                    <a:close/>
                    <a:moveTo>
                      <a:pt x="14031" y="2968"/>
                    </a:moveTo>
                    <a:lnTo>
                      <a:pt x="14061" y="3008"/>
                    </a:lnTo>
                    <a:lnTo>
                      <a:pt x="14088" y="3018"/>
                    </a:lnTo>
                    <a:lnTo>
                      <a:pt x="14091" y="3000"/>
                    </a:lnTo>
                    <a:lnTo>
                      <a:pt x="14138" y="2987"/>
                    </a:lnTo>
                    <a:lnTo>
                      <a:pt x="14147" y="2970"/>
                    </a:lnTo>
                    <a:lnTo>
                      <a:pt x="14135" y="2948"/>
                    </a:lnTo>
                    <a:lnTo>
                      <a:pt x="14121" y="2909"/>
                    </a:lnTo>
                    <a:lnTo>
                      <a:pt x="14108" y="2916"/>
                    </a:lnTo>
                    <a:lnTo>
                      <a:pt x="14102" y="2944"/>
                    </a:lnTo>
                    <a:lnTo>
                      <a:pt x="14070" y="2966"/>
                    </a:lnTo>
                    <a:lnTo>
                      <a:pt x="14070" y="2966"/>
                    </a:lnTo>
                    <a:lnTo>
                      <a:pt x="14051" y="2968"/>
                    </a:lnTo>
                    <a:lnTo>
                      <a:pt x="14038" y="2968"/>
                    </a:lnTo>
                    <a:lnTo>
                      <a:pt x="14033" y="2968"/>
                    </a:lnTo>
                    <a:lnTo>
                      <a:pt x="14031" y="2968"/>
                    </a:lnTo>
                    <a:lnTo>
                      <a:pt x="14031" y="2968"/>
                    </a:lnTo>
                    <a:close/>
                    <a:moveTo>
                      <a:pt x="17852" y="2671"/>
                    </a:moveTo>
                    <a:lnTo>
                      <a:pt x="17865" y="2670"/>
                    </a:lnTo>
                    <a:lnTo>
                      <a:pt x="17872" y="2643"/>
                    </a:lnTo>
                    <a:lnTo>
                      <a:pt x="17861" y="2615"/>
                    </a:lnTo>
                    <a:lnTo>
                      <a:pt x="17843" y="2613"/>
                    </a:lnTo>
                    <a:lnTo>
                      <a:pt x="17838" y="2627"/>
                    </a:lnTo>
                    <a:lnTo>
                      <a:pt x="17852" y="2671"/>
                    </a:lnTo>
                    <a:lnTo>
                      <a:pt x="17852" y="2671"/>
                    </a:lnTo>
                    <a:close/>
                    <a:moveTo>
                      <a:pt x="17828" y="2699"/>
                    </a:moveTo>
                    <a:lnTo>
                      <a:pt x="17844" y="2707"/>
                    </a:lnTo>
                    <a:lnTo>
                      <a:pt x="17842" y="2680"/>
                    </a:lnTo>
                    <a:lnTo>
                      <a:pt x="17827" y="2654"/>
                    </a:lnTo>
                    <a:lnTo>
                      <a:pt x="17805" y="2652"/>
                    </a:lnTo>
                    <a:lnTo>
                      <a:pt x="17803" y="2669"/>
                    </a:lnTo>
                    <a:lnTo>
                      <a:pt x="17828" y="2699"/>
                    </a:lnTo>
                    <a:lnTo>
                      <a:pt x="17828" y="2699"/>
                    </a:lnTo>
                    <a:close/>
                    <a:moveTo>
                      <a:pt x="17798" y="2716"/>
                    </a:moveTo>
                    <a:lnTo>
                      <a:pt x="17826" y="2753"/>
                    </a:lnTo>
                    <a:lnTo>
                      <a:pt x="17843" y="2786"/>
                    </a:lnTo>
                    <a:lnTo>
                      <a:pt x="17852" y="2771"/>
                    </a:lnTo>
                    <a:lnTo>
                      <a:pt x="17840" y="2727"/>
                    </a:lnTo>
                    <a:lnTo>
                      <a:pt x="17809" y="2702"/>
                    </a:lnTo>
                    <a:lnTo>
                      <a:pt x="17796" y="2702"/>
                    </a:lnTo>
                    <a:lnTo>
                      <a:pt x="17798" y="2716"/>
                    </a:lnTo>
                    <a:lnTo>
                      <a:pt x="17798" y="2716"/>
                    </a:lnTo>
                    <a:close/>
                    <a:moveTo>
                      <a:pt x="17712" y="2695"/>
                    </a:moveTo>
                    <a:lnTo>
                      <a:pt x="17730" y="2731"/>
                    </a:lnTo>
                    <a:lnTo>
                      <a:pt x="17752" y="2746"/>
                    </a:lnTo>
                    <a:lnTo>
                      <a:pt x="17762" y="2728"/>
                    </a:lnTo>
                    <a:lnTo>
                      <a:pt x="17772" y="2722"/>
                    </a:lnTo>
                    <a:lnTo>
                      <a:pt x="17762" y="2686"/>
                    </a:lnTo>
                    <a:lnTo>
                      <a:pt x="17741" y="2676"/>
                    </a:lnTo>
                    <a:lnTo>
                      <a:pt x="17736" y="2685"/>
                    </a:lnTo>
                    <a:lnTo>
                      <a:pt x="17712" y="2695"/>
                    </a:lnTo>
                    <a:lnTo>
                      <a:pt x="17712" y="2695"/>
                    </a:lnTo>
                    <a:close/>
                    <a:moveTo>
                      <a:pt x="18665" y="2303"/>
                    </a:moveTo>
                    <a:lnTo>
                      <a:pt x="18700" y="2321"/>
                    </a:lnTo>
                    <a:lnTo>
                      <a:pt x="18740" y="2311"/>
                    </a:lnTo>
                    <a:lnTo>
                      <a:pt x="18760" y="2278"/>
                    </a:lnTo>
                    <a:lnTo>
                      <a:pt x="18754" y="2241"/>
                    </a:lnTo>
                    <a:lnTo>
                      <a:pt x="18727" y="2209"/>
                    </a:lnTo>
                    <a:lnTo>
                      <a:pt x="18737" y="2198"/>
                    </a:lnTo>
                    <a:lnTo>
                      <a:pt x="18724" y="2166"/>
                    </a:lnTo>
                    <a:lnTo>
                      <a:pt x="18688" y="2142"/>
                    </a:lnTo>
                    <a:lnTo>
                      <a:pt x="18681" y="2156"/>
                    </a:lnTo>
                    <a:lnTo>
                      <a:pt x="18653" y="2154"/>
                    </a:lnTo>
                    <a:lnTo>
                      <a:pt x="18622" y="2137"/>
                    </a:lnTo>
                    <a:lnTo>
                      <a:pt x="18587" y="2136"/>
                    </a:lnTo>
                    <a:lnTo>
                      <a:pt x="18582" y="2151"/>
                    </a:lnTo>
                    <a:lnTo>
                      <a:pt x="18561" y="2155"/>
                    </a:lnTo>
                    <a:lnTo>
                      <a:pt x="18567" y="2167"/>
                    </a:lnTo>
                    <a:lnTo>
                      <a:pt x="18541" y="2169"/>
                    </a:lnTo>
                    <a:lnTo>
                      <a:pt x="18530" y="2199"/>
                    </a:lnTo>
                    <a:lnTo>
                      <a:pt x="18532" y="2258"/>
                    </a:lnTo>
                    <a:lnTo>
                      <a:pt x="18548" y="2267"/>
                    </a:lnTo>
                    <a:lnTo>
                      <a:pt x="18580" y="2262"/>
                    </a:lnTo>
                    <a:lnTo>
                      <a:pt x="18622" y="2271"/>
                    </a:lnTo>
                    <a:lnTo>
                      <a:pt x="18665" y="2303"/>
                    </a:lnTo>
                    <a:lnTo>
                      <a:pt x="18665" y="2303"/>
                    </a:lnTo>
                    <a:close/>
                    <a:moveTo>
                      <a:pt x="18876" y="2224"/>
                    </a:moveTo>
                    <a:lnTo>
                      <a:pt x="18897" y="2204"/>
                    </a:lnTo>
                    <a:lnTo>
                      <a:pt x="18903" y="2179"/>
                    </a:lnTo>
                    <a:lnTo>
                      <a:pt x="18873" y="2188"/>
                    </a:lnTo>
                    <a:lnTo>
                      <a:pt x="18862" y="2204"/>
                    </a:lnTo>
                    <a:lnTo>
                      <a:pt x="18876" y="2224"/>
                    </a:lnTo>
                    <a:lnTo>
                      <a:pt x="18876" y="2224"/>
                    </a:lnTo>
                    <a:close/>
                    <a:moveTo>
                      <a:pt x="19111" y="11406"/>
                    </a:moveTo>
                    <a:lnTo>
                      <a:pt x="19106" y="11367"/>
                    </a:lnTo>
                    <a:lnTo>
                      <a:pt x="19112" y="11329"/>
                    </a:lnTo>
                    <a:lnTo>
                      <a:pt x="19098" y="11298"/>
                    </a:lnTo>
                    <a:lnTo>
                      <a:pt x="19087" y="11259"/>
                    </a:lnTo>
                    <a:lnTo>
                      <a:pt x="19094" y="11203"/>
                    </a:lnTo>
                    <a:lnTo>
                      <a:pt x="19125" y="11175"/>
                    </a:lnTo>
                    <a:lnTo>
                      <a:pt x="19141" y="11184"/>
                    </a:lnTo>
                    <a:lnTo>
                      <a:pt x="19141" y="11208"/>
                    </a:lnTo>
                    <a:lnTo>
                      <a:pt x="19161" y="11222"/>
                    </a:lnTo>
                    <a:lnTo>
                      <a:pt x="19227" y="11215"/>
                    </a:lnTo>
                    <a:lnTo>
                      <a:pt x="19235" y="11199"/>
                    </a:lnTo>
                    <a:lnTo>
                      <a:pt x="19251" y="11196"/>
                    </a:lnTo>
                    <a:lnTo>
                      <a:pt x="19261" y="11212"/>
                    </a:lnTo>
                    <a:lnTo>
                      <a:pt x="19253" y="11225"/>
                    </a:lnTo>
                    <a:lnTo>
                      <a:pt x="19255" y="11251"/>
                    </a:lnTo>
                    <a:lnTo>
                      <a:pt x="19291" y="11289"/>
                    </a:lnTo>
                    <a:lnTo>
                      <a:pt x="19296" y="11320"/>
                    </a:lnTo>
                    <a:lnTo>
                      <a:pt x="19316" y="11341"/>
                    </a:lnTo>
                    <a:lnTo>
                      <a:pt x="19317" y="11317"/>
                    </a:lnTo>
                    <a:lnTo>
                      <a:pt x="19310" y="11299"/>
                    </a:lnTo>
                    <a:lnTo>
                      <a:pt x="19313" y="11264"/>
                    </a:lnTo>
                    <a:lnTo>
                      <a:pt x="19313" y="11224"/>
                    </a:lnTo>
                    <a:lnTo>
                      <a:pt x="19280" y="11197"/>
                    </a:lnTo>
                    <a:lnTo>
                      <a:pt x="19272" y="11151"/>
                    </a:lnTo>
                    <a:lnTo>
                      <a:pt x="19259" y="11123"/>
                    </a:lnTo>
                    <a:lnTo>
                      <a:pt x="19235" y="11135"/>
                    </a:lnTo>
                    <a:lnTo>
                      <a:pt x="19212" y="11135"/>
                    </a:lnTo>
                    <a:lnTo>
                      <a:pt x="19166" y="11105"/>
                    </a:lnTo>
                    <a:lnTo>
                      <a:pt x="19159" y="11055"/>
                    </a:lnTo>
                    <a:lnTo>
                      <a:pt x="19136" y="11015"/>
                    </a:lnTo>
                    <a:lnTo>
                      <a:pt x="19094" y="10978"/>
                    </a:lnTo>
                    <a:lnTo>
                      <a:pt x="19068" y="10972"/>
                    </a:lnTo>
                    <a:lnTo>
                      <a:pt x="19041" y="10939"/>
                    </a:lnTo>
                    <a:lnTo>
                      <a:pt x="19026" y="10879"/>
                    </a:lnTo>
                    <a:lnTo>
                      <a:pt x="19000" y="10835"/>
                    </a:lnTo>
                    <a:lnTo>
                      <a:pt x="18988" y="10793"/>
                    </a:lnTo>
                    <a:lnTo>
                      <a:pt x="18989" y="10737"/>
                    </a:lnTo>
                    <a:lnTo>
                      <a:pt x="18983" y="10672"/>
                    </a:lnTo>
                    <a:lnTo>
                      <a:pt x="18962" y="10637"/>
                    </a:lnTo>
                    <a:lnTo>
                      <a:pt x="18970" y="10579"/>
                    </a:lnTo>
                    <a:lnTo>
                      <a:pt x="18967" y="10545"/>
                    </a:lnTo>
                    <a:lnTo>
                      <a:pt x="18943" y="10502"/>
                    </a:lnTo>
                    <a:lnTo>
                      <a:pt x="18959" y="10479"/>
                    </a:lnTo>
                    <a:lnTo>
                      <a:pt x="18965" y="10455"/>
                    </a:lnTo>
                    <a:lnTo>
                      <a:pt x="18964" y="10434"/>
                    </a:lnTo>
                    <a:lnTo>
                      <a:pt x="18981" y="10432"/>
                    </a:lnTo>
                    <a:lnTo>
                      <a:pt x="19000" y="10436"/>
                    </a:lnTo>
                    <a:lnTo>
                      <a:pt x="19040" y="10427"/>
                    </a:lnTo>
                    <a:lnTo>
                      <a:pt x="19080" y="10432"/>
                    </a:lnTo>
                    <a:lnTo>
                      <a:pt x="19116" y="10456"/>
                    </a:lnTo>
                    <a:lnTo>
                      <a:pt x="19140" y="10505"/>
                    </a:lnTo>
                    <a:lnTo>
                      <a:pt x="19176" y="10518"/>
                    </a:lnTo>
                    <a:lnTo>
                      <a:pt x="19207" y="10539"/>
                    </a:lnTo>
                    <a:lnTo>
                      <a:pt x="19238" y="10587"/>
                    </a:lnTo>
                    <a:lnTo>
                      <a:pt x="19257" y="10596"/>
                    </a:lnTo>
                    <a:lnTo>
                      <a:pt x="19241" y="10552"/>
                    </a:lnTo>
                    <a:lnTo>
                      <a:pt x="19206" y="10508"/>
                    </a:lnTo>
                    <a:lnTo>
                      <a:pt x="19156" y="10473"/>
                    </a:lnTo>
                    <a:lnTo>
                      <a:pt x="19130" y="10426"/>
                    </a:lnTo>
                    <a:lnTo>
                      <a:pt x="19100" y="10384"/>
                    </a:lnTo>
                    <a:lnTo>
                      <a:pt x="19100" y="10362"/>
                    </a:lnTo>
                    <a:lnTo>
                      <a:pt x="19080" y="10345"/>
                    </a:lnTo>
                    <a:lnTo>
                      <a:pt x="19049" y="10284"/>
                    </a:lnTo>
                    <a:lnTo>
                      <a:pt x="19033" y="10245"/>
                    </a:lnTo>
                    <a:lnTo>
                      <a:pt x="19011" y="10233"/>
                    </a:lnTo>
                    <a:lnTo>
                      <a:pt x="19005" y="10199"/>
                    </a:lnTo>
                    <a:lnTo>
                      <a:pt x="18955" y="10138"/>
                    </a:lnTo>
                    <a:lnTo>
                      <a:pt x="18908" y="10055"/>
                    </a:lnTo>
                    <a:lnTo>
                      <a:pt x="18896" y="10013"/>
                    </a:lnTo>
                    <a:lnTo>
                      <a:pt x="18836" y="9933"/>
                    </a:lnTo>
                    <a:lnTo>
                      <a:pt x="18805" y="9873"/>
                    </a:lnTo>
                    <a:lnTo>
                      <a:pt x="18780" y="9856"/>
                    </a:lnTo>
                    <a:lnTo>
                      <a:pt x="18780" y="9820"/>
                    </a:lnTo>
                    <a:lnTo>
                      <a:pt x="18761" y="9789"/>
                    </a:lnTo>
                    <a:lnTo>
                      <a:pt x="18739" y="9779"/>
                    </a:lnTo>
                    <a:lnTo>
                      <a:pt x="18737" y="9795"/>
                    </a:lnTo>
                    <a:lnTo>
                      <a:pt x="18717" y="9792"/>
                    </a:lnTo>
                    <a:lnTo>
                      <a:pt x="18709" y="9778"/>
                    </a:lnTo>
                    <a:lnTo>
                      <a:pt x="18717" y="9750"/>
                    </a:lnTo>
                    <a:lnTo>
                      <a:pt x="18706" y="9725"/>
                    </a:lnTo>
                    <a:lnTo>
                      <a:pt x="18674" y="9705"/>
                    </a:lnTo>
                    <a:lnTo>
                      <a:pt x="18644" y="9668"/>
                    </a:lnTo>
                    <a:lnTo>
                      <a:pt x="18626" y="9622"/>
                    </a:lnTo>
                    <a:lnTo>
                      <a:pt x="18610" y="9595"/>
                    </a:lnTo>
                    <a:lnTo>
                      <a:pt x="18605" y="9559"/>
                    </a:lnTo>
                    <a:lnTo>
                      <a:pt x="18613" y="9532"/>
                    </a:lnTo>
                    <a:lnTo>
                      <a:pt x="18620" y="9538"/>
                    </a:lnTo>
                    <a:lnTo>
                      <a:pt x="18612" y="9488"/>
                    </a:lnTo>
                    <a:lnTo>
                      <a:pt x="18605" y="9433"/>
                    </a:lnTo>
                    <a:lnTo>
                      <a:pt x="18595" y="9395"/>
                    </a:lnTo>
                    <a:lnTo>
                      <a:pt x="18561" y="9380"/>
                    </a:lnTo>
                    <a:lnTo>
                      <a:pt x="18525" y="9340"/>
                    </a:lnTo>
                    <a:lnTo>
                      <a:pt x="18521" y="9319"/>
                    </a:lnTo>
                    <a:lnTo>
                      <a:pt x="18503" y="9299"/>
                    </a:lnTo>
                    <a:lnTo>
                      <a:pt x="18503" y="9283"/>
                    </a:lnTo>
                    <a:lnTo>
                      <a:pt x="18518" y="9279"/>
                    </a:lnTo>
                    <a:lnTo>
                      <a:pt x="18550" y="9311"/>
                    </a:lnTo>
                    <a:lnTo>
                      <a:pt x="18582" y="9358"/>
                    </a:lnTo>
                    <a:lnTo>
                      <a:pt x="18568" y="9315"/>
                    </a:lnTo>
                    <a:lnTo>
                      <a:pt x="18528" y="9255"/>
                    </a:lnTo>
                    <a:lnTo>
                      <a:pt x="18488" y="9213"/>
                    </a:lnTo>
                    <a:lnTo>
                      <a:pt x="18474" y="9213"/>
                    </a:lnTo>
                    <a:lnTo>
                      <a:pt x="18464" y="9184"/>
                    </a:lnTo>
                    <a:lnTo>
                      <a:pt x="18395" y="9129"/>
                    </a:lnTo>
                    <a:lnTo>
                      <a:pt x="18371" y="9091"/>
                    </a:lnTo>
                    <a:lnTo>
                      <a:pt x="18373" y="9033"/>
                    </a:lnTo>
                    <a:lnTo>
                      <a:pt x="18354" y="9011"/>
                    </a:lnTo>
                    <a:lnTo>
                      <a:pt x="18303" y="8992"/>
                    </a:lnTo>
                    <a:lnTo>
                      <a:pt x="18279" y="8944"/>
                    </a:lnTo>
                    <a:lnTo>
                      <a:pt x="18267" y="8928"/>
                    </a:lnTo>
                    <a:lnTo>
                      <a:pt x="18254" y="8946"/>
                    </a:lnTo>
                    <a:lnTo>
                      <a:pt x="18267" y="8961"/>
                    </a:lnTo>
                    <a:lnTo>
                      <a:pt x="18268" y="8986"/>
                    </a:lnTo>
                    <a:lnTo>
                      <a:pt x="18248" y="8993"/>
                    </a:lnTo>
                    <a:lnTo>
                      <a:pt x="18223" y="8975"/>
                    </a:lnTo>
                    <a:lnTo>
                      <a:pt x="18196" y="8978"/>
                    </a:lnTo>
                    <a:lnTo>
                      <a:pt x="18240" y="9025"/>
                    </a:lnTo>
                    <a:lnTo>
                      <a:pt x="18298" y="9060"/>
                    </a:lnTo>
                    <a:lnTo>
                      <a:pt x="18316" y="9086"/>
                    </a:lnTo>
                    <a:lnTo>
                      <a:pt x="18311" y="9125"/>
                    </a:lnTo>
                    <a:lnTo>
                      <a:pt x="18327" y="9110"/>
                    </a:lnTo>
                    <a:lnTo>
                      <a:pt x="18347" y="9107"/>
                    </a:lnTo>
                    <a:lnTo>
                      <a:pt x="18355" y="9131"/>
                    </a:lnTo>
                    <a:lnTo>
                      <a:pt x="18342" y="9147"/>
                    </a:lnTo>
                    <a:lnTo>
                      <a:pt x="18319" y="9156"/>
                    </a:lnTo>
                    <a:lnTo>
                      <a:pt x="18325" y="9179"/>
                    </a:lnTo>
                    <a:lnTo>
                      <a:pt x="18351" y="9180"/>
                    </a:lnTo>
                    <a:lnTo>
                      <a:pt x="18359" y="9215"/>
                    </a:lnTo>
                    <a:lnTo>
                      <a:pt x="18332" y="9230"/>
                    </a:lnTo>
                    <a:lnTo>
                      <a:pt x="18306" y="9225"/>
                    </a:lnTo>
                    <a:lnTo>
                      <a:pt x="18285" y="9198"/>
                    </a:lnTo>
                    <a:lnTo>
                      <a:pt x="18263" y="9218"/>
                    </a:lnTo>
                    <a:lnTo>
                      <a:pt x="18244" y="9264"/>
                    </a:lnTo>
                    <a:lnTo>
                      <a:pt x="18275" y="9298"/>
                    </a:lnTo>
                    <a:lnTo>
                      <a:pt x="18285" y="9339"/>
                    </a:lnTo>
                    <a:lnTo>
                      <a:pt x="18320" y="9382"/>
                    </a:lnTo>
                    <a:lnTo>
                      <a:pt x="18349" y="9435"/>
                    </a:lnTo>
                    <a:lnTo>
                      <a:pt x="18353" y="9508"/>
                    </a:lnTo>
                    <a:lnTo>
                      <a:pt x="18365" y="9524"/>
                    </a:lnTo>
                    <a:lnTo>
                      <a:pt x="18372" y="9579"/>
                    </a:lnTo>
                    <a:lnTo>
                      <a:pt x="18395" y="9660"/>
                    </a:lnTo>
                    <a:lnTo>
                      <a:pt x="18422" y="9715"/>
                    </a:lnTo>
                    <a:lnTo>
                      <a:pt x="18459" y="9734"/>
                    </a:lnTo>
                    <a:lnTo>
                      <a:pt x="18463" y="9750"/>
                    </a:lnTo>
                    <a:lnTo>
                      <a:pt x="18446" y="9761"/>
                    </a:lnTo>
                    <a:lnTo>
                      <a:pt x="18531" y="9844"/>
                    </a:lnTo>
                    <a:lnTo>
                      <a:pt x="18558" y="9853"/>
                    </a:lnTo>
                    <a:lnTo>
                      <a:pt x="18598" y="9912"/>
                    </a:lnTo>
                    <a:lnTo>
                      <a:pt x="18610" y="9968"/>
                    </a:lnTo>
                    <a:lnTo>
                      <a:pt x="18606" y="10013"/>
                    </a:lnTo>
                    <a:lnTo>
                      <a:pt x="18632" y="10058"/>
                    </a:lnTo>
                    <a:lnTo>
                      <a:pt x="18632" y="10093"/>
                    </a:lnTo>
                    <a:lnTo>
                      <a:pt x="18661" y="10112"/>
                    </a:lnTo>
                    <a:lnTo>
                      <a:pt x="18693" y="10148"/>
                    </a:lnTo>
                    <a:lnTo>
                      <a:pt x="18684" y="10159"/>
                    </a:lnTo>
                    <a:lnTo>
                      <a:pt x="18687" y="10184"/>
                    </a:lnTo>
                    <a:lnTo>
                      <a:pt x="18725" y="10245"/>
                    </a:lnTo>
                    <a:lnTo>
                      <a:pt x="18734" y="10283"/>
                    </a:lnTo>
                    <a:lnTo>
                      <a:pt x="18752" y="10329"/>
                    </a:lnTo>
                    <a:lnTo>
                      <a:pt x="18756" y="10393"/>
                    </a:lnTo>
                    <a:lnTo>
                      <a:pt x="18768" y="10415"/>
                    </a:lnTo>
                    <a:lnTo>
                      <a:pt x="18764" y="10449"/>
                    </a:lnTo>
                    <a:lnTo>
                      <a:pt x="18771" y="10505"/>
                    </a:lnTo>
                    <a:lnTo>
                      <a:pt x="18798" y="10572"/>
                    </a:lnTo>
                    <a:lnTo>
                      <a:pt x="18791" y="10597"/>
                    </a:lnTo>
                    <a:lnTo>
                      <a:pt x="18796" y="10642"/>
                    </a:lnTo>
                    <a:lnTo>
                      <a:pt x="18829" y="10672"/>
                    </a:lnTo>
                    <a:lnTo>
                      <a:pt x="18891" y="10751"/>
                    </a:lnTo>
                    <a:lnTo>
                      <a:pt x="18891" y="10784"/>
                    </a:lnTo>
                    <a:lnTo>
                      <a:pt x="18918" y="10830"/>
                    </a:lnTo>
                    <a:lnTo>
                      <a:pt x="18912" y="10902"/>
                    </a:lnTo>
                    <a:lnTo>
                      <a:pt x="18920" y="10958"/>
                    </a:lnTo>
                    <a:lnTo>
                      <a:pt x="18949" y="11012"/>
                    </a:lnTo>
                    <a:lnTo>
                      <a:pt x="18957" y="11048"/>
                    </a:lnTo>
                    <a:lnTo>
                      <a:pt x="19002" y="11106"/>
                    </a:lnTo>
                    <a:lnTo>
                      <a:pt x="19007" y="11132"/>
                    </a:lnTo>
                    <a:lnTo>
                      <a:pt x="18998" y="11187"/>
                    </a:lnTo>
                    <a:lnTo>
                      <a:pt x="18993" y="11259"/>
                    </a:lnTo>
                    <a:lnTo>
                      <a:pt x="19007" y="11302"/>
                    </a:lnTo>
                    <a:lnTo>
                      <a:pt x="19043" y="11327"/>
                    </a:lnTo>
                    <a:lnTo>
                      <a:pt x="19068" y="11379"/>
                    </a:lnTo>
                    <a:lnTo>
                      <a:pt x="19111" y="11406"/>
                    </a:lnTo>
                    <a:lnTo>
                      <a:pt x="19111" y="11406"/>
                    </a:lnTo>
                    <a:close/>
                    <a:moveTo>
                      <a:pt x="17365" y="8982"/>
                    </a:moveTo>
                    <a:lnTo>
                      <a:pt x="17377" y="8978"/>
                    </a:lnTo>
                    <a:lnTo>
                      <a:pt x="17381" y="8961"/>
                    </a:lnTo>
                    <a:lnTo>
                      <a:pt x="17391" y="8950"/>
                    </a:lnTo>
                    <a:lnTo>
                      <a:pt x="17406" y="8954"/>
                    </a:lnTo>
                    <a:lnTo>
                      <a:pt x="17428" y="8979"/>
                    </a:lnTo>
                    <a:lnTo>
                      <a:pt x="17456" y="8987"/>
                    </a:lnTo>
                    <a:lnTo>
                      <a:pt x="17475" y="8967"/>
                    </a:lnTo>
                    <a:lnTo>
                      <a:pt x="17486" y="8948"/>
                    </a:lnTo>
                    <a:lnTo>
                      <a:pt x="17473" y="8929"/>
                    </a:lnTo>
                    <a:lnTo>
                      <a:pt x="17474" y="8908"/>
                    </a:lnTo>
                    <a:lnTo>
                      <a:pt x="17494" y="8889"/>
                    </a:lnTo>
                    <a:lnTo>
                      <a:pt x="17499" y="8873"/>
                    </a:lnTo>
                    <a:lnTo>
                      <a:pt x="17471" y="8874"/>
                    </a:lnTo>
                    <a:lnTo>
                      <a:pt x="17466" y="8888"/>
                    </a:lnTo>
                    <a:lnTo>
                      <a:pt x="17448" y="8900"/>
                    </a:lnTo>
                    <a:lnTo>
                      <a:pt x="17440" y="8891"/>
                    </a:lnTo>
                    <a:lnTo>
                      <a:pt x="17455" y="8870"/>
                    </a:lnTo>
                    <a:lnTo>
                      <a:pt x="17457" y="8856"/>
                    </a:lnTo>
                    <a:lnTo>
                      <a:pt x="17448" y="8849"/>
                    </a:lnTo>
                    <a:lnTo>
                      <a:pt x="17411" y="8856"/>
                    </a:lnTo>
                    <a:lnTo>
                      <a:pt x="17388" y="8844"/>
                    </a:lnTo>
                    <a:lnTo>
                      <a:pt x="17369" y="8860"/>
                    </a:lnTo>
                    <a:lnTo>
                      <a:pt x="17360" y="8891"/>
                    </a:lnTo>
                    <a:lnTo>
                      <a:pt x="17338" y="8911"/>
                    </a:lnTo>
                    <a:lnTo>
                      <a:pt x="17338" y="8936"/>
                    </a:lnTo>
                    <a:lnTo>
                      <a:pt x="17365" y="8982"/>
                    </a:lnTo>
                    <a:lnTo>
                      <a:pt x="17365" y="8982"/>
                    </a:lnTo>
                    <a:close/>
                    <a:moveTo>
                      <a:pt x="17253" y="8956"/>
                    </a:moveTo>
                    <a:lnTo>
                      <a:pt x="17266" y="8951"/>
                    </a:lnTo>
                    <a:lnTo>
                      <a:pt x="17266" y="8942"/>
                    </a:lnTo>
                    <a:lnTo>
                      <a:pt x="17276" y="8930"/>
                    </a:lnTo>
                    <a:lnTo>
                      <a:pt x="17295" y="8943"/>
                    </a:lnTo>
                    <a:lnTo>
                      <a:pt x="17307" y="8933"/>
                    </a:lnTo>
                    <a:lnTo>
                      <a:pt x="17296" y="8910"/>
                    </a:lnTo>
                    <a:lnTo>
                      <a:pt x="17310" y="8890"/>
                    </a:lnTo>
                    <a:lnTo>
                      <a:pt x="17303" y="8869"/>
                    </a:lnTo>
                    <a:lnTo>
                      <a:pt x="17292" y="8870"/>
                    </a:lnTo>
                    <a:lnTo>
                      <a:pt x="17273" y="8891"/>
                    </a:lnTo>
                    <a:lnTo>
                      <a:pt x="17240" y="8905"/>
                    </a:lnTo>
                    <a:lnTo>
                      <a:pt x="17239" y="8932"/>
                    </a:lnTo>
                    <a:lnTo>
                      <a:pt x="17253" y="8956"/>
                    </a:lnTo>
                    <a:lnTo>
                      <a:pt x="17253" y="8956"/>
                    </a:lnTo>
                    <a:close/>
                    <a:moveTo>
                      <a:pt x="17487" y="9069"/>
                    </a:moveTo>
                    <a:lnTo>
                      <a:pt x="17493" y="9078"/>
                    </a:lnTo>
                    <a:lnTo>
                      <a:pt x="17513" y="9063"/>
                    </a:lnTo>
                    <a:lnTo>
                      <a:pt x="17520" y="9042"/>
                    </a:lnTo>
                    <a:lnTo>
                      <a:pt x="17502" y="9027"/>
                    </a:lnTo>
                    <a:lnTo>
                      <a:pt x="17497" y="9035"/>
                    </a:lnTo>
                    <a:lnTo>
                      <a:pt x="17500" y="9047"/>
                    </a:lnTo>
                    <a:lnTo>
                      <a:pt x="17487" y="9069"/>
                    </a:lnTo>
                    <a:lnTo>
                      <a:pt x="17487" y="9069"/>
                    </a:lnTo>
                    <a:close/>
                    <a:moveTo>
                      <a:pt x="17451" y="9029"/>
                    </a:moveTo>
                    <a:lnTo>
                      <a:pt x="17450" y="9048"/>
                    </a:lnTo>
                    <a:lnTo>
                      <a:pt x="17464" y="9071"/>
                    </a:lnTo>
                    <a:lnTo>
                      <a:pt x="17471" y="9055"/>
                    </a:lnTo>
                    <a:lnTo>
                      <a:pt x="17469" y="9029"/>
                    </a:lnTo>
                    <a:lnTo>
                      <a:pt x="17461" y="9021"/>
                    </a:lnTo>
                    <a:lnTo>
                      <a:pt x="17451" y="9029"/>
                    </a:lnTo>
                    <a:lnTo>
                      <a:pt x="17451" y="9029"/>
                    </a:lnTo>
                    <a:close/>
                    <a:moveTo>
                      <a:pt x="17459" y="9186"/>
                    </a:moveTo>
                    <a:lnTo>
                      <a:pt x="17478" y="9154"/>
                    </a:lnTo>
                    <a:lnTo>
                      <a:pt x="17497" y="9149"/>
                    </a:lnTo>
                    <a:lnTo>
                      <a:pt x="17508" y="9122"/>
                    </a:lnTo>
                    <a:lnTo>
                      <a:pt x="17501" y="9112"/>
                    </a:lnTo>
                    <a:lnTo>
                      <a:pt x="17509" y="9092"/>
                    </a:lnTo>
                    <a:lnTo>
                      <a:pt x="17459" y="9104"/>
                    </a:lnTo>
                    <a:lnTo>
                      <a:pt x="17431" y="9143"/>
                    </a:lnTo>
                    <a:lnTo>
                      <a:pt x="17434" y="9168"/>
                    </a:lnTo>
                    <a:lnTo>
                      <a:pt x="17459" y="9186"/>
                    </a:lnTo>
                    <a:lnTo>
                      <a:pt x="17459" y="9186"/>
                    </a:lnTo>
                    <a:close/>
                    <a:moveTo>
                      <a:pt x="18770" y="7185"/>
                    </a:moveTo>
                    <a:lnTo>
                      <a:pt x="18785" y="7187"/>
                    </a:lnTo>
                    <a:lnTo>
                      <a:pt x="18809" y="7152"/>
                    </a:lnTo>
                    <a:lnTo>
                      <a:pt x="18811" y="7128"/>
                    </a:lnTo>
                    <a:lnTo>
                      <a:pt x="18790" y="7132"/>
                    </a:lnTo>
                    <a:lnTo>
                      <a:pt x="18772" y="7158"/>
                    </a:lnTo>
                    <a:lnTo>
                      <a:pt x="18770" y="7185"/>
                    </a:lnTo>
                    <a:lnTo>
                      <a:pt x="18770" y="7185"/>
                    </a:lnTo>
                    <a:close/>
                    <a:moveTo>
                      <a:pt x="20862" y="6967"/>
                    </a:moveTo>
                    <a:lnTo>
                      <a:pt x="20874" y="6971"/>
                    </a:lnTo>
                    <a:lnTo>
                      <a:pt x="20869" y="6933"/>
                    </a:lnTo>
                    <a:lnTo>
                      <a:pt x="20853" y="6901"/>
                    </a:lnTo>
                    <a:lnTo>
                      <a:pt x="20864" y="6885"/>
                    </a:lnTo>
                    <a:lnTo>
                      <a:pt x="20864" y="6861"/>
                    </a:lnTo>
                    <a:lnTo>
                      <a:pt x="20881" y="6820"/>
                    </a:lnTo>
                    <a:lnTo>
                      <a:pt x="20907" y="6790"/>
                    </a:lnTo>
                    <a:lnTo>
                      <a:pt x="20950" y="6759"/>
                    </a:lnTo>
                    <a:lnTo>
                      <a:pt x="20966" y="6750"/>
                    </a:lnTo>
                    <a:lnTo>
                      <a:pt x="20957" y="6713"/>
                    </a:lnTo>
                    <a:lnTo>
                      <a:pt x="20939" y="6671"/>
                    </a:lnTo>
                    <a:lnTo>
                      <a:pt x="20899" y="6626"/>
                    </a:lnTo>
                    <a:lnTo>
                      <a:pt x="20881" y="6619"/>
                    </a:lnTo>
                    <a:lnTo>
                      <a:pt x="20862" y="6638"/>
                    </a:lnTo>
                    <a:lnTo>
                      <a:pt x="20858" y="6655"/>
                    </a:lnTo>
                    <a:lnTo>
                      <a:pt x="20844" y="6665"/>
                    </a:lnTo>
                    <a:lnTo>
                      <a:pt x="20802" y="6714"/>
                    </a:lnTo>
                    <a:lnTo>
                      <a:pt x="20785" y="6721"/>
                    </a:lnTo>
                    <a:lnTo>
                      <a:pt x="20765" y="6754"/>
                    </a:lnTo>
                    <a:lnTo>
                      <a:pt x="20783" y="6752"/>
                    </a:lnTo>
                    <a:lnTo>
                      <a:pt x="20815" y="6741"/>
                    </a:lnTo>
                    <a:lnTo>
                      <a:pt x="20819" y="6746"/>
                    </a:lnTo>
                    <a:lnTo>
                      <a:pt x="20810" y="6776"/>
                    </a:lnTo>
                    <a:lnTo>
                      <a:pt x="20821" y="6830"/>
                    </a:lnTo>
                    <a:lnTo>
                      <a:pt x="20839" y="6856"/>
                    </a:lnTo>
                    <a:lnTo>
                      <a:pt x="20842" y="6894"/>
                    </a:lnTo>
                    <a:lnTo>
                      <a:pt x="20826" y="6915"/>
                    </a:lnTo>
                    <a:lnTo>
                      <a:pt x="20832" y="6935"/>
                    </a:lnTo>
                    <a:lnTo>
                      <a:pt x="20862" y="6967"/>
                    </a:lnTo>
                    <a:lnTo>
                      <a:pt x="20862" y="6967"/>
                    </a:lnTo>
                    <a:close/>
                    <a:moveTo>
                      <a:pt x="22094" y="8048"/>
                    </a:moveTo>
                    <a:lnTo>
                      <a:pt x="22112" y="8075"/>
                    </a:lnTo>
                    <a:lnTo>
                      <a:pt x="22144" y="8076"/>
                    </a:lnTo>
                    <a:lnTo>
                      <a:pt x="22182" y="8110"/>
                    </a:lnTo>
                    <a:lnTo>
                      <a:pt x="22233" y="8125"/>
                    </a:lnTo>
                    <a:lnTo>
                      <a:pt x="22252" y="8142"/>
                    </a:lnTo>
                    <a:lnTo>
                      <a:pt x="22297" y="8132"/>
                    </a:lnTo>
                    <a:lnTo>
                      <a:pt x="22283" y="8119"/>
                    </a:lnTo>
                    <a:lnTo>
                      <a:pt x="22232" y="8099"/>
                    </a:lnTo>
                    <a:lnTo>
                      <a:pt x="22209" y="8080"/>
                    </a:lnTo>
                    <a:lnTo>
                      <a:pt x="22176" y="8076"/>
                    </a:lnTo>
                    <a:lnTo>
                      <a:pt x="22152" y="8048"/>
                    </a:lnTo>
                    <a:lnTo>
                      <a:pt x="22110" y="8037"/>
                    </a:lnTo>
                    <a:lnTo>
                      <a:pt x="22094" y="8048"/>
                    </a:lnTo>
                    <a:lnTo>
                      <a:pt x="22094" y="8048"/>
                    </a:lnTo>
                    <a:close/>
                    <a:moveTo>
                      <a:pt x="21740" y="7964"/>
                    </a:moveTo>
                    <a:lnTo>
                      <a:pt x="21767" y="7976"/>
                    </a:lnTo>
                    <a:lnTo>
                      <a:pt x="21795" y="7975"/>
                    </a:lnTo>
                    <a:lnTo>
                      <a:pt x="21814" y="7995"/>
                    </a:lnTo>
                    <a:lnTo>
                      <a:pt x="21812" y="8007"/>
                    </a:lnTo>
                    <a:lnTo>
                      <a:pt x="21845" y="8049"/>
                    </a:lnTo>
                    <a:lnTo>
                      <a:pt x="21869" y="8054"/>
                    </a:lnTo>
                    <a:lnTo>
                      <a:pt x="21898" y="8086"/>
                    </a:lnTo>
                    <a:lnTo>
                      <a:pt x="21914" y="8088"/>
                    </a:lnTo>
                    <a:lnTo>
                      <a:pt x="21929" y="8081"/>
                    </a:lnTo>
                    <a:lnTo>
                      <a:pt x="21961" y="8113"/>
                    </a:lnTo>
                    <a:lnTo>
                      <a:pt x="21998" y="8118"/>
                    </a:lnTo>
                    <a:lnTo>
                      <a:pt x="22005" y="8105"/>
                    </a:lnTo>
                    <a:lnTo>
                      <a:pt x="21985" y="8067"/>
                    </a:lnTo>
                    <a:lnTo>
                      <a:pt x="21949" y="8054"/>
                    </a:lnTo>
                    <a:lnTo>
                      <a:pt x="21902" y="8019"/>
                    </a:lnTo>
                    <a:lnTo>
                      <a:pt x="21890" y="7988"/>
                    </a:lnTo>
                    <a:lnTo>
                      <a:pt x="21858" y="7985"/>
                    </a:lnTo>
                    <a:lnTo>
                      <a:pt x="21827" y="7938"/>
                    </a:lnTo>
                    <a:lnTo>
                      <a:pt x="21827" y="7926"/>
                    </a:lnTo>
                    <a:lnTo>
                      <a:pt x="21844" y="7912"/>
                    </a:lnTo>
                    <a:lnTo>
                      <a:pt x="21808" y="7907"/>
                    </a:lnTo>
                    <a:lnTo>
                      <a:pt x="21787" y="7915"/>
                    </a:lnTo>
                    <a:lnTo>
                      <a:pt x="21763" y="7915"/>
                    </a:lnTo>
                    <a:lnTo>
                      <a:pt x="21739" y="7944"/>
                    </a:lnTo>
                    <a:lnTo>
                      <a:pt x="21740" y="7964"/>
                    </a:lnTo>
                    <a:lnTo>
                      <a:pt x="21740" y="7964"/>
                    </a:lnTo>
                    <a:close/>
                    <a:moveTo>
                      <a:pt x="20897" y="9732"/>
                    </a:moveTo>
                    <a:lnTo>
                      <a:pt x="20912" y="9732"/>
                    </a:lnTo>
                    <a:lnTo>
                      <a:pt x="20925" y="9716"/>
                    </a:lnTo>
                    <a:lnTo>
                      <a:pt x="20918" y="9686"/>
                    </a:lnTo>
                    <a:lnTo>
                      <a:pt x="20899" y="9665"/>
                    </a:lnTo>
                    <a:lnTo>
                      <a:pt x="20876" y="9685"/>
                    </a:lnTo>
                    <a:lnTo>
                      <a:pt x="20876" y="9706"/>
                    </a:lnTo>
                    <a:lnTo>
                      <a:pt x="20897" y="9732"/>
                    </a:lnTo>
                    <a:lnTo>
                      <a:pt x="20897" y="9732"/>
                    </a:lnTo>
                    <a:close/>
                    <a:moveTo>
                      <a:pt x="20717" y="9687"/>
                    </a:moveTo>
                    <a:lnTo>
                      <a:pt x="20715" y="9715"/>
                    </a:lnTo>
                    <a:lnTo>
                      <a:pt x="20730" y="9728"/>
                    </a:lnTo>
                    <a:lnTo>
                      <a:pt x="20765" y="9725"/>
                    </a:lnTo>
                    <a:lnTo>
                      <a:pt x="20771" y="9702"/>
                    </a:lnTo>
                    <a:lnTo>
                      <a:pt x="20737" y="9674"/>
                    </a:lnTo>
                    <a:lnTo>
                      <a:pt x="20717" y="9687"/>
                    </a:lnTo>
                    <a:lnTo>
                      <a:pt x="20717" y="9687"/>
                    </a:lnTo>
                    <a:close/>
                    <a:moveTo>
                      <a:pt x="20813" y="9973"/>
                    </a:moveTo>
                    <a:lnTo>
                      <a:pt x="20825" y="9975"/>
                    </a:lnTo>
                    <a:lnTo>
                      <a:pt x="20825" y="9936"/>
                    </a:lnTo>
                    <a:lnTo>
                      <a:pt x="20830" y="9909"/>
                    </a:lnTo>
                    <a:lnTo>
                      <a:pt x="20858" y="9894"/>
                    </a:lnTo>
                    <a:lnTo>
                      <a:pt x="20878" y="9864"/>
                    </a:lnTo>
                    <a:lnTo>
                      <a:pt x="20877" y="9828"/>
                    </a:lnTo>
                    <a:lnTo>
                      <a:pt x="20881" y="9801"/>
                    </a:lnTo>
                    <a:lnTo>
                      <a:pt x="20900" y="9784"/>
                    </a:lnTo>
                    <a:lnTo>
                      <a:pt x="20890" y="9751"/>
                    </a:lnTo>
                    <a:lnTo>
                      <a:pt x="20836" y="9703"/>
                    </a:lnTo>
                    <a:lnTo>
                      <a:pt x="20828" y="9730"/>
                    </a:lnTo>
                    <a:lnTo>
                      <a:pt x="20832" y="9791"/>
                    </a:lnTo>
                    <a:lnTo>
                      <a:pt x="20828" y="9825"/>
                    </a:lnTo>
                    <a:lnTo>
                      <a:pt x="20800" y="9835"/>
                    </a:lnTo>
                    <a:lnTo>
                      <a:pt x="20780" y="9867"/>
                    </a:lnTo>
                    <a:lnTo>
                      <a:pt x="20760" y="9869"/>
                    </a:lnTo>
                    <a:lnTo>
                      <a:pt x="20756" y="9879"/>
                    </a:lnTo>
                    <a:lnTo>
                      <a:pt x="20782" y="9909"/>
                    </a:lnTo>
                    <a:lnTo>
                      <a:pt x="20782" y="9935"/>
                    </a:lnTo>
                    <a:lnTo>
                      <a:pt x="20763" y="9946"/>
                    </a:lnTo>
                    <a:lnTo>
                      <a:pt x="20771" y="9957"/>
                    </a:lnTo>
                    <a:lnTo>
                      <a:pt x="20802" y="9955"/>
                    </a:lnTo>
                    <a:lnTo>
                      <a:pt x="20813" y="9973"/>
                    </a:lnTo>
                    <a:lnTo>
                      <a:pt x="20813" y="9973"/>
                    </a:lnTo>
                    <a:close/>
                    <a:moveTo>
                      <a:pt x="20781" y="10183"/>
                    </a:moveTo>
                    <a:lnTo>
                      <a:pt x="20781" y="10183"/>
                    </a:lnTo>
                    <a:lnTo>
                      <a:pt x="20781" y="10181"/>
                    </a:lnTo>
                    <a:lnTo>
                      <a:pt x="20782" y="10178"/>
                    </a:lnTo>
                    <a:lnTo>
                      <a:pt x="20788" y="10171"/>
                    </a:lnTo>
                    <a:lnTo>
                      <a:pt x="20797" y="10162"/>
                    </a:lnTo>
                    <a:lnTo>
                      <a:pt x="20781" y="10129"/>
                    </a:lnTo>
                    <a:lnTo>
                      <a:pt x="20779" y="10099"/>
                    </a:lnTo>
                    <a:lnTo>
                      <a:pt x="20770" y="10094"/>
                    </a:lnTo>
                    <a:lnTo>
                      <a:pt x="20770" y="10125"/>
                    </a:lnTo>
                    <a:lnTo>
                      <a:pt x="20758" y="10159"/>
                    </a:lnTo>
                    <a:lnTo>
                      <a:pt x="20781" y="10183"/>
                    </a:lnTo>
                    <a:lnTo>
                      <a:pt x="20781" y="10183"/>
                    </a:lnTo>
                    <a:close/>
                    <a:moveTo>
                      <a:pt x="20788" y="10249"/>
                    </a:moveTo>
                    <a:lnTo>
                      <a:pt x="20805" y="10242"/>
                    </a:lnTo>
                    <a:lnTo>
                      <a:pt x="20799" y="10221"/>
                    </a:lnTo>
                    <a:lnTo>
                      <a:pt x="20774" y="10212"/>
                    </a:lnTo>
                    <a:lnTo>
                      <a:pt x="20765" y="10218"/>
                    </a:lnTo>
                    <a:lnTo>
                      <a:pt x="20771" y="10234"/>
                    </a:lnTo>
                    <a:lnTo>
                      <a:pt x="20788" y="10249"/>
                    </a:lnTo>
                    <a:lnTo>
                      <a:pt x="20788" y="10249"/>
                    </a:lnTo>
                    <a:close/>
                    <a:moveTo>
                      <a:pt x="20728" y="10298"/>
                    </a:moveTo>
                    <a:lnTo>
                      <a:pt x="20737" y="10294"/>
                    </a:lnTo>
                    <a:lnTo>
                      <a:pt x="20731" y="10283"/>
                    </a:lnTo>
                    <a:lnTo>
                      <a:pt x="20717" y="10279"/>
                    </a:lnTo>
                    <a:lnTo>
                      <a:pt x="20710" y="10293"/>
                    </a:lnTo>
                    <a:lnTo>
                      <a:pt x="20728" y="10298"/>
                    </a:lnTo>
                    <a:lnTo>
                      <a:pt x="20728" y="10298"/>
                    </a:lnTo>
                    <a:close/>
                    <a:moveTo>
                      <a:pt x="20751" y="10379"/>
                    </a:moveTo>
                    <a:lnTo>
                      <a:pt x="20764" y="10370"/>
                    </a:lnTo>
                    <a:lnTo>
                      <a:pt x="20776" y="10353"/>
                    </a:lnTo>
                    <a:lnTo>
                      <a:pt x="20778" y="10323"/>
                    </a:lnTo>
                    <a:lnTo>
                      <a:pt x="20768" y="10310"/>
                    </a:lnTo>
                    <a:lnTo>
                      <a:pt x="20757" y="10335"/>
                    </a:lnTo>
                    <a:lnTo>
                      <a:pt x="20751" y="10379"/>
                    </a:lnTo>
                    <a:lnTo>
                      <a:pt x="20751" y="10379"/>
                    </a:lnTo>
                    <a:close/>
                    <a:moveTo>
                      <a:pt x="20705" y="10587"/>
                    </a:moveTo>
                    <a:lnTo>
                      <a:pt x="20719" y="10578"/>
                    </a:lnTo>
                    <a:lnTo>
                      <a:pt x="20703" y="10567"/>
                    </a:lnTo>
                    <a:lnTo>
                      <a:pt x="20692" y="10573"/>
                    </a:lnTo>
                    <a:lnTo>
                      <a:pt x="20705" y="10587"/>
                    </a:lnTo>
                    <a:lnTo>
                      <a:pt x="20705" y="10587"/>
                    </a:lnTo>
                    <a:close/>
                    <a:moveTo>
                      <a:pt x="20696" y="10709"/>
                    </a:moveTo>
                    <a:lnTo>
                      <a:pt x="20705" y="10683"/>
                    </a:lnTo>
                    <a:lnTo>
                      <a:pt x="20698" y="10663"/>
                    </a:lnTo>
                    <a:lnTo>
                      <a:pt x="20687" y="10680"/>
                    </a:lnTo>
                    <a:lnTo>
                      <a:pt x="20696" y="10709"/>
                    </a:lnTo>
                    <a:lnTo>
                      <a:pt x="20696" y="10709"/>
                    </a:lnTo>
                    <a:close/>
                    <a:moveTo>
                      <a:pt x="20687" y="10734"/>
                    </a:moveTo>
                    <a:lnTo>
                      <a:pt x="20693" y="10755"/>
                    </a:lnTo>
                    <a:lnTo>
                      <a:pt x="20704" y="10735"/>
                    </a:lnTo>
                    <a:lnTo>
                      <a:pt x="20687" y="10734"/>
                    </a:lnTo>
                    <a:lnTo>
                      <a:pt x="20687" y="10734"/>
                    </a:lnTo>
                    <a:close/>
                    <a:moveTo>
                      <a:pt x="20656" y="10793"/>
                    </a:moveTo>
                    <a:lnTo>
                      <a:pt x="20660" y="10806"/>
                    </a:lnTo>
                    <a:lnTo>
                      <a:pt x="20675" y="10810"/>
                    </a:lnTo>
                    <a:lnTo>
                      <a:pt x="20679" y="10793"/>
                    </a:lnTo>
                    <a:lnTo>
                      <a:pt x="20663" y="10786"/>
                    </a:lnTo>
                    <a:lnTo>
                      <a:pt x="20656" y="10793"/>
                    </a:lnTo>
                    <a:lnTo>
                      <a:pt x="20656" y="10793"/>
                    </a:lnTo>
                    <a:close/>
                    <a:moveTo>
                      <a:pt x="20628" y="10938"/>
                    </a:moveTo>
                    <a:lnTo>
                      <a:pt x="20640" y="10919"/>
                    </a:lnTo>
                    <a:lnTo>
                      <a:pt x="20645" y="10864"/>
                    </a:lnTo>
                    <a:lnTo>
                      <a:pt x="20634" y="10861"/>
                    </a:lnTo>
                    <a:lnTo>
                      <a:pt x="20630" y="10890"/>
                    </a:lnTo>
                    <a:lnTo>
                      <a:pt x="20616" y="10934"/>
                    </a:lnTo>
                    <a:lnTo>
                      <a:pt x="20628" y="10938"/>
                    </a:lnTo>
                    <a:lnTo>
                      <a:pt x="20628" y="10938"/>
                    </a:lnTo>
                    <a:close/>
                    <a:moveTo>
                      <a:pt x="20332" y="11326"/>
                    </a:moveTo>
                    <a:lnTo>
                      <a:pt x="20350" y="11333"/>
                    </a:lnTo>
                    <a:lnTo>
                      <a:pt x="20386" y="11298"/>
                    </a:lnTo>
                    <a:lnTo>
                      <a:pt x="20411" y="11257"/>
                    </a:lnTo>
                    <a:lnTo>
                      <a:pt x="20433" y="11240"/>
                    </a:lnTo>
                    <a:lnTo>
                      <a:pt x="20434" y="11206"/>
                    </a:lnTo>
                    <a:lnTo>
                      <a:pt x="20444" y="11169"/>
                    </a:lnTo>
                    <a:lnTo>
                      <a:pt x="20480" y="11122"/>
                    </a:lnTo>
                    <a:lnTo>
                      <a:pt x="20463" y="11131"/>
                    </a:lnTo>
                    <a:lnTo>
                      <a:pt x="20428" y="11137"/>
                    </a:lnTo>
                    <a:lnTo>
                      <a:pt x="20411" y="11171"/>
                    </a:lnTo>
                    <a:lnTo>
                      <a:pt x="20398" y="11184"/>
                    </a:lnTo>
                    <a:lnTo>
                      <a:pt x="20388" y="11214"/>
                    </a:lnTo>
                    <a:lnTo>
                      <a:pt x="20374" y="11229"/>
                    </a:lnTo>
                    <a:lnTo>
                      <a:pt x="20369" y="11249"/>
                    </a:lnTo>
                    <a:lnTo>
                      <a:pt x="20343" y="11277"/>
                    </a:lnTo>
                    <a:lnTo>
                      <a:pt x="20332" y="11326"/>
                    </a:lnTo>
                    <a:lnTo>
                      <a:pt x="20332" y="11326"/>
                    </a:lnTo>
                    <a:close/>
                    <a:moveTo>
                      <a:pt x="20012" y="11704"/>
                    </a:moveTo>
                    <a:lnTo>
                      <a:pt x="20029" y="11696"/>
                    </a:lnTo>
                    <a:lnTo>
                      <a:pt x="20038" y="11660"/>
                    </a:lnTo>
                    <a:lnTo>
                      <a:pt x="20062" y="11640"/>
                    </a:lnTo>
                    <a:lnTo>
                      <a:pt x="20057" y="11596"/>
                    </a:lnTo>
                    <a:lnTo>
                      <a:pt x="20073" y="11580"/>
                    </a:lnTo>
                    <a:lnTo>
                      <a:pt x="20075" y="11562"/>
                    </a:lnTo>
                    <a:lnTo>
                      <a:pt x="20092" y="11549"/>
                    </a:lnTo>
                    <a:lnTo>
                      <a:pt x="20109" y="11557"/>
                    </a:lnTo>
                    <a:lnTo>
                      <a:pt x="20133" y="11535"/>
                    </a:lnTo>
                    <a:lnTo>
                      <a:pt x="20157" y="11484"/>
                    </a:lnTo>
                    <a:lnTo>
                      <a:pt x="20191" y="11444"/>
                    </a:lnTo>
                    <a:lnTo>
                      <a:pt x="20229" y="11439"/>
                    </a:lnTo>
                    <a:lnTo>
                      <a:pt x="20256" y="11423"/>
                    </a:lnTo>
                    <a:lnTo>
                      <a:pt x="20254" y="11388"/>
                    </a:lnTo>
                    <a:lnTo>
                      <a:pt x="20243" y="11355"/>
                    </a:lnTo>
                    <a:lnTo>
                      <a:pt x="20221" y="11361"/>
                    </a:lnTo>
                    <a:lnTo>
                      <a:pt x="20184" y="11402"/>
                    </a:lnTo>
                    <a:lnTo>
                      <a:pt x="20177" y="11429"/>
                    </a:lnTo>
                    <a:lnTo>
                      <a:pt x="20156" y="11431"/>
                    </a:lnTo>
                    <a:lnTo>
                      <a:pt x="20132" y="11448"/>
                    </a:lnTo>
                    <a:lnTo>
                      <a:pt x="20114" y="11441"/>
                    </a:lnTo>
                    <a:lnTo>
                      <a:pt x="20102" y="11415"/>
                    </a:lnTo>
                    <a:lnTo>
                      <a:pt x="20095" y="11419"/>
                    </a:lnTo>
                    <a:lnTo>
                      <a:pt x="20082" y="11448"/>
                    </a:lnTo>
                    <a:lnTo>
                      <a:pt x="20093" y="11466"/>
                    </a:lnTo>
                    <a:lnTo>
                      <a:pt x="20080" y="11489"/>
                    </a:lnTo>
                    <a:lnTo>
                      <a:pt x="20060" y="11524"/>
                    </a:lnTo>
                    <a:lnTo>
                      <a:pt x="20044" y="11523"/>
                    </a:lnTo>
                    <a:lnTo>
                      <a:pt x="20047" y="11542"/>
                    </a:lnTo>
                    <a:lnTo>
                      <a:pt x="20038" y="11575"/>
                    </a:lnTo>
                    <a:lnTo>
                      <a:pt x="20010" y="11591"/>
                    </a:lnTo>
                    <a:lnTo>
                      <a:pt x="20007" y="11610"/>
                    </a:lnTo>
                    <a:lnTo>
                      <a:pt x="20023" y="11628"/>
                    </a:lnTo>
                    <a:lnTo>
                      <a:pt x="20009" y="11640"/>
                    </a:lnTo>
                    <a:lnTo>
                      <a:pt x="20003" y="11666"/>
                    </a:lnTo>
                    <a:lnTo>
                      <a:pt x="20012" y="11704"/>
                    </a:lnTo>
                    <a:lnTo>
                      <a:pt x="20012" y="11704"/>
                    </a:lnTo>
                    <a:close/>
                    <a:moveTo>
                      <a:pt x="19871" y="11931"/>
                    </a:moveTo>
                    <a:lnTo>
                      <a:pt x="19871" y="11931"/>
                    </a:lnTo>
                    <a:lnTo>
                      <a:pt x="19871" y="11922"/>
                    </a:lnTo>
                    <a:lnTo>
                      <a:pt x="19871" y="11905"/>
                    </a:lnTo>
                    <a:lnTo>
                      <a:pt x="19872" y="11883"/>
                    </a:lnTo>
                    <a:lnTo>
                      <a:pt x="19887" y="11801"/>
                    </a:lnTo>
                    <a:lnTo>
                      <a:pt x="19901" y="11794"/>
                    </a:lnTo>
                    <a:lnTo>
                      <a:pt x="19944" y="11754"/>
                    </a:lnTo>
                    <a:lnTo>
                      <a:pt x="19951" y="11717"/>
                    </a:lnTo>
                    <a:lnTo>
                      <a:pt x="19941" y="11717"/>
                    </a:lnTo>
                    <a:lnTo>
                      <a:pt x="19916" y="11723"/>
                    </a:lnTo>
                    <a:lnTo>
                      <a:pt x="19897" y="11717"/>
                    </a:lnTo>
                    <a:lnTo>
                      <a:pt x="19881" y="11702"/>
                    </a:lnTo>
                    <a:lnTo>
                      <a:pt x="19871" y="11714"/>
                    </a:lnTo>
                    <a:lnTo>
                      <a:pt x="19864" y="11754"/>
                    </a:lnTo>
                    <a:lnTo>
                      <a:pt x="19856" y="11790"/>
                    </a:lnTo>
                    <a:lnTo>
                      <a:pt x="19850" y="11840"/>
                    </a:lnTo>
                    <a:lnTo>
                      <a:pt x="19833" y="11874"/>
                    </a:lnTo>
                    <a:lnTo>
                      <a:pt x="19840" y="11895"/>
                    </a:lnTo>
                    <a:lnTo>
                      <a:pt x="19871" y="11931"/>
                    </a:lnTo>
                    <a:lnTo>
                      <a:pt x="19871" y="11931"/>
                    </a:lnTo>
                    <a:close/>
                    <a:moveTo>
                      <a:pt x="352" y="9185"/>
                    </a:moveTo>
                    <a:lnTo>
                      <a:pt x="352" y="9185"/>
                    </a:lnTo>
                    <a:lnTo>
                      <a:pt x="349" y="9189"/>
                    </a:lnTo>
                    <a:lnTo>
                      <a:pt x="345" y="9200"/>
                    </a:lnTo>
                    <a:lnTo>
                      <a:pt x="340" y="9215"/>
                    </a:lnTo>
                    <a:lnTo>
                      <a:pt x="374" y="9233"/>
                    </a:lnTo>
                    <a:lnTo>
                      <a:pt x="384" y="9216"/>
                    </a:lnTo>
                    <a:lnTo>
                      <a:pt x="352" y="9185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7"/>
              <p:cNvSpPr/>
              <p:nvPr/>
            </p:nvSpPr>
            <p:spPr bwMode="auto">
              <a:xfrm>
                <a:off x="4233030" y="3633029"/>
                <a:ext cx="131191" cy="227311"/>
              </a:xfrm>
              <a:custGeom>
                <a:avLst/>
                <a:gdLst>
                  <a:gd name="T0" fmla="*/ 0 w 813"/>
                  <a:gd name="T1" fmla="*/ 780 h 1400"/>
                  <a:gd name="T2" fmla="*/ 64 w 813"/>
                  <a:gd name="T3" fmla="*/ 699 h 1400"/>
                  <a:gd name="T4" fmla="*/ 108 w 813"/>
                  <a:gd name="T5" fmla="*/ 640 h 1400"/>
                  <a:gd name="T6" fmla="*/ 170 w 813"/>
                  <a:gd name="T7" fmla="*/ 569 h 1400"/>
                  <a:gd name="T8" fmla="*/ 212 w 813"/>
                  <a:gd name="T9" fmla="*/ 455 h 1400"/>
                  <a:gd name="T10" fmla="*/ 212 w 813"/>
                  <a:gd name="T11" fmla="*/ 381 h 1400"/>
                  <a:gd name="T12" fmla="*/ 276 w 813"/>
                  <a:gd name="T13" fmla="*/ 391 h 1400"/>
                  <a:gd name="T14" fmla="*/ 328 w 813"/>
                  <a:gd name="T15" fmla="*/ 428 h 1400"/>
                  <a:gd name="T16" fmla="*/ 395 w 813"/>
                  <a:gd name="T17" fmla="*/ 430 h 1400"/>
                  <a:gd name="T18" fmla="*/ 509 w 813"/>
                  <a:gd name="T19" fmla="*/ 430 h 1400"/>
                  <a:gd name="T20" fmla="*/ 528 w 813"/>
                  <a:gd name="T21" fmla="*/ 358 h 1400"/>
                  <a:gd name="T22" fmla="*/ 454 w 813"/>
                  <a:gd name="T23" fmla="*/ 294 h 1400"/>
                  <a:gd name="T24" fmla="*/ 523 w 813"/>
                  <a:gd name="T25" fmla="*/ 272 h 1400"/>
                  <a:gd name="T26" fmla="*/ 590 w 813"/>
                  <a:gd name="T27" fmla="*/ 180 h 1400"/>
                  <a:gd name="T28" fmla="*/ 651 w 813"/>
                  <a:gd name="T29" fmla="*/ 139 h 1400"/>
                  <a:gd name="T30" fmla="*/ 651 w 813"/>
                  <a:gd name="T31" fmla="*/ 81 h 1400"/>
                  <a:gd name="T32" fmla="*/ 654 w 813"/>
                  <a:gd name="T33" fmla="*/ 10 h 1400"/>
                  <a:gd name="T34" fmla="*/ 706 w 813"/>
                  <a:gd name="T35" fmla="*/ 25 h 1400"/>
                  <a:gd name="T36" fmla="*/ 720 w 813"/>
                  <a:gd name="T37" fmla="*/ 77 h 1400"/>
                  <a:gd name="T38" fmla="*/ 813 w 813"/>
                  <a:gd name="T39" fmla="*/ 143 h 1400"/>
                  <a:gd name="T40" fmla="*/ 751 w 813"/>
                  <a:gd name="T41" fmla="*/ 205 h 1400"/>
                  <a:gd name="T42" fmla="*/ 729 w 813"/>
                  <a:gd name="T43" fmla="*/ 243 h 1400"/>
                  <a:gd name="T44" fmla="*/ 708 w 813"/>
                  <a:gd name="T45" fmla="*/ 377 h 1400"/>
                  <a:gd name="T46" fmla="*/ 745 w 813"/>
                  <a:gd name="T47" fmla="*/ 494 h 1400"/>
                  <a:gd name="T48" fmla="*/ 757 w 813"/>
                  <a:gd name="T49" fmla="*/ 554 h 1400"/>
                  <a:gd name="T50" fmla="*/ 722 w 813"/>
                  <a:gd name="T51" fmla="*/ 605 h 1400"/>
                  <a:gd name="T52" fmla="*/ 647 w 813"/>
                  <a:gd name="T53" fmla="*/ 720 h 1400"/>
                  <a:gd name="T54" fmla="*/ 616 w 813"/>
                  <a:gd name="T55" fmla="*/ 760 h 1400"/>
                  <a:gd name="T56" fmla="*/ 547 w 813"/>
                  <a:gd name="T57" fmla="*/ 781 h 1400"/>
                  <a:gd name="T58" fmla="*/ 487 w 813"/>
                  <a:gd name="T59" fmla="*/ 847 h 1400"/>
                  <a:gd name="T60" fmla="*/ 500 w 813"/>
                  <a:gd name="T61" fmla="*/ 928 h 1400"/>
                  <a:gd name="T62" fmla="*/ 493 w 813"/>
                  <a:gd name="T63" fmla="*/ 992 h 1400"/>
                  <a:gd name="T64" fmla="*/ 573 w 813"/>
                  <a:gd name="T65" fmla="*/ 1032 h 1400"/>
                  <a:gd name="T66" fmla="*/ 719 w 813"/>
                  <a:gd name="T67" fmla="*/ 1142 h 1400"/>
                  <a:gd name="T68" fmla="*/ 533 w 813"/>
                  <a:gd name="T69" fmla="*/ 1196 h 1400"/>
                  <a:gd name="T70" fmla="*/ 412 w 813"/>
                  <a:gd name="T71" fmla="*/ 1265 h 1400"/>
                  <a:gd name="T72" fmla="*/ 347 w 813"/>
                  <a:gd name="T73" fmla="*/ 1356 h 1400"/>
                  <a:gd name="T74" fmla="*/ 290 w 813"/>
                  <a:gd name="T75" fmla="*/ 1327 h 1400"/>
                  <a:gd name="T76" fmla="*/ 268 w 813"/>
                  <a:gd name="T77" fmla="*/ 1386 h 1400"/>
                  <a:gd name="T78" fmla="*/ 213 w 813"/>
                  <a:gd name="T79" fmla="*/ 1400 h 1400"/>
                  <a:gd name="T80" fmla="*/ 229 w 813"/>
                  <a:gd name="T81" fmla="*/ 1327 h 1400"/>
                  <a:gd name="T82" fmla="*/ 163 w 813"/>
                  <a:gd name="T83" fmla="*/ 1331 h 1400"/>
                  <a:gd name="T84" fmla="*/ 157 w 813"/>
                  <a:gd name="T85" fmla="*/ 1296 h 1400"/>
                  <a:gd name="T86" fmla="*/ 183 w 813"/>
                  <a:gd name="T87" fmla="*/ 1177 h 1400"/>
                  <a:gd name="T88" fmla="*/ 263 w 813"/>
                  <a:gd name="T89" fmla="*/ 1139 h 1400"/>
                  <a:gd name="T90" fmla="*/ 166 w 813"/>
                  <a:gd name="T91" fmla="*/ 1156 h 1400"/>
                  <a:gd name="T92" fmla="*/ 152 w 813"/>
                  <a:gd name="T93" fmla="*/ 1059 h 1400"/>
                  <a:gd name="T94" fmla="*/ 172 w 813"/>
                  <a:gd name="T95" fmla="*/ 959 h 1400"/>
                  <a:gd name="T96" fmla="*/ 203 w 813"/>
                  <a:gd name="T97" fmla="*/ 914 h 1400"/>
                  <a:gd name="T98" fmla="*/ 163 w 813"/>
                  <a:gd name="T99" fmla="*/ 940 h 1400"/>
                  <a:gd name="T100" fmla="*/ 92 w 813"/>
                  <a:gd name="T101" fmla="*/ 926 h 1400"/>
                  <a:gd name="T102" fmla="*/ 52 w 813"/>
                  <a:gd name="T103" fmla="*/ 932 h 1400"/>
                  <a:gd name="T104" fmla="*/ 12 w 813"/>
                  <a:gd name="T105" fmla="*/ 887 h 1400"/>
                  <a:gd name="T106" fmla="*/ 0 w 813"/>
                  <a:gd name="T107" fmla="*/ 879 h 1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13" h="1400">
                    <a:moveTo>
                      <a:pt x="0" y="879"/>
                    </a:moveTo>
                    <a:lnTo>
                      <a:pt x="0" y="780"/>
                    </a:lnTo>
                    <a:lnTo>
                      <a:pt x="44" y="743"/>
                    </a:lnTo>
                    <a:lnTo>
                      <a:pt x="64" y="699"/>
                    </a:lnTo>
                    <a:lnTo>
                      <a:pt x="64" y="669"/>
                    </a:lnTo>
                    <a:lnTo>
                      <a:pt x="108" y="640"/>
                    </a:lnTo>
                    <a:lnTo>
                      <a:pt x="138" y="583"/>
                    </a:lnTo>
                    <a:lnTo>
                      <a:pt x="170" y="569"/>
                    </a:lnTo>
                    <a:lnTo>
                      <a:pt x="197" y="484"/>
                    </a:lnTo>
                    <a:lnTo>
                      <a:pt x="212" y="455"/>
                    </a:lnTo>
                    <a:lnTo>
                      <a:pt x="210" y="437"/>
                    </a:lnTo>
                    <a:lnTo>
                      <a:pt x="212" y="381"/>
                    </a:lnTo>
                    <a:lnTo>
                      <a:pt x="245" y="341"/>
                    </a:lnTo>
                    <a:lnTo>
                      <a:pt x="276" y="391"/>
                    </a:lnTo>
                    <a:lnTo>
                      <a:pt x="303" y="405"/>
                    </a:lnTo>
                    <a:lnTo>
                      <a:pt x="328" y="428"/>
                    </a:lnTo>
                    <a:lnTo>
                      <a:pt x="358" y="415"/>
                    </a:lnTo>
                    <a:lnTo>
                      <a:pt x="395" y="430"/>
                    </a:lnTo>
                    <a:lnTo>
                      <a:pt x="463" y="423"/>
                    </a:lnTo>
                    <a:lnTo>
                      <a:pt x="509" y="430"/>
                    </a:lnTo>
                    <a:lnTo>
                      <a:pt x="530" y="384"/>
                    </a:lnTo>
                    <a:lnTo>
                      <a:pt x="528" y="358"/>
                    </a:lnTo>
                    <a:lnTo>
                      <a:pt x="491" y="321"/>
                    </a:lnTo>
                    <a:lnTo>
                      <a:pt x="454" y="294"/>
                    </a:lnTo>
                    <a:lnTo>
                      <a:pt x="484" y="277"/>
                    </a:lnTo>
                    <a:lnTo>
                      <a:pt x="523" y="272"/>
                    </a:lnTo>
                    <a:lnTo>
                      <a:pt x="590" y="218"/>
                    </a:lnTo>
                    <a:lnTo>
                      <a:pt x="590" y="180"/>
                    </a:lnTo>
                    <a:lnTo>
                      <a:pt x="617" y="143"/>
                    </a:lnTo>
                    <a:lnTo>
                      <a:pt x="651" y="139"/>
                    </a:lnTo>
                    <a:lnTo>
                      <a:pt x="664" y="106"/>
                    </a:lnTo>
                    <a:lnTo>
                      <a:pt x="651" y="81"/>
                    </a:lnTo>
                    <a:lnTo>
                      <a:pt x="654" y="47"/>
                    </a:lnTo>
                    <a:lnTo>
                      <a:pt x="654" y="10"/>
                    </a:lnTo>
                    <a:lnTo>
                      <a:pt x="676" y="0"/>
                    </a:lnTo>
                    <a:lnTo>
                      <a:pt x="706" y="25"/>
                    </a:lnTo>
                    <a:lnTo>
                      <a:pt x="706" y="60"/>
                    </a:lnTo>
                    <a:lnTo>
                      <a:pt x="720" y="77"/>
                    </a:lnTo>
                    <a:lnTo>
                      <a:pt x="775" y="90"/>
                    </a:lnTo>
                    <a:lnTo>
                      <a:pt x="813" y="143"/>
                    </a:lnTo>
                    <a:lnTo>
                      <a:pt x="807" y="143"/>
                    </a:lnTo>
                    <a:lnTo>
                      <a:pt x="751" y="205"/>
                    </a:lnTo>
                    <a:lnTo>
                      <a:pt x="731" y="201"/>
                    </a:lnTo>
                    <a:lnTo>
                      <a:pt x="729" y="243"/>
                    </a:lnTo>
                    <a:lnTo>
                      <a:pt x="706" y="328"/>
                    </a:lnTo>
                    <a:lnTo>
                      <a:pt x="708" y="377"/>
                    </a:lnTo>
                    <a:lnTo>
                      <a:pt x="743" y="404"/>
                    </a:lnTo>
                    <a:lnTo>
                      <a:pt x="745" y="494"/>
                    </a:lnTo>
                    <a:lnTo>
                      <a:pt x="772" y="514"/>
                    </a:lnTo>
                    <a:lnTo>
                      <a:pt x="757" y="554"/>
                    </a:lnTo>
                    <a:lnTo>
                      <a:pt x="713" y="592"/>
                    </a:lnTo>
                    <a:lnTo>
                      <a:pt x="722" y="605"/>
                    </a:lnTo>
                    <a:lnTo>
                      <a:pt x="637" y="694"/>
                    </a:lnTo>
                    <a:lnTo>
                      <a:pt x="647" y="720"/>
                    </a:lnTo>
                    <a:lnTo>
                      <a:pt x="623" y="742"/>
                    </a:lnTo>
                    <a:lnTo>
                      <a:pt x="616" y="760"/>
                    </a:lnTo>
                    <a:lnTo>
                      <a:pt x="581" y="759"/>
                    </a:lnTo>
                    <a:lnTo>
                      <a:pt x="547" y="781"/>
                    </a:lnTo>
                    <a:lnTo>
                      <a:pt x="532" y="818"/>
                    </a:lnTo>
                    <a:lnTo>
                      <a:pt x="487" y="847"/>
                    </a:lnTo>
                    <a:lnTo>
                      <a:pt x="487" y="889"/>
                    </a:lnTo>
                    <a:lnTo>
                      <a:pt x="500" y="928"/>
                    </a:lnTo>
                    <a:lnTo>
                      <a:pt x="483" y="947"/>
                    </a:lnTo>
                    <a:lnTo>
                      <a:pt x="493" y="992"/>
                    </a:lnTo>
                    <a:lnTo>
                      <a:pt x="556" y="1003"/>
                    </a:lnTo>
                    <a:lnTo>
                      <a:pt x="573" y="1032"/>
                    </a:lnTo>
                    <a:lnTo>
                      <a:pt x="699" y="1104"/>
                    </a:lnTo>
                    <a:lnTo>
                      <a:pt x="719" y="1142"/>
                    </a:lnTo>
                    <a:lnTo>
                      <a:pt x="651" y="1186"/>
                    </a:lnTo>
                    <a:lnTo>
                      <a:pt x="533" y="1196"/>
                    </a:lnTo>
                    <a:lnTo>
                      <a:pt x="472" y="1250"/>
                    </a:lnTo>
                    <a:lnTo>
                      <a:pt x="412" y="1265"/>
                    </a:lnTo>
                    <a:lnTo>
                      <a:pt x="361" y="1317"/>
                    </a:lnTo>
                    <a:lnTo>
                      <a:pt x="347" y="1356"/>
                    </a:lnTo>
                    <a:lnTo>
                      <a:pt x="309" y="1314"/>
                    </a:lnTo>
                    <a:lnTo>
                      <a:pt x="290" y="1327"/>
                    </a:lnTo>
                    <a:lnTo>
                      <a:pt x="299" y="1346"/>
                    </a:lnTo>
                    <a:lnTo>
                      <a:pt x="268" y="1386"/>
                    </a:lnTo>
                    <a:lnTo>
                      <a:pt x="248" y="1371"/>
                    </a:lnTo>
                    <a:lnTo>
                      <a:pt x="213" y="1400"/>
                    </a:lnTo>
                    <a:lnTo>
                      <a:pt x="198" y="1377"/>
                    </a:lnTo>
                    <a:lnTo>
                      <a:pt x="229" y="1327"/>
                    </a:lnTo>
                    <a:lnTo>
                      <a:pt x="193" y="1314"/>
                    </a:lnTo>
                    <a:lnTo>
                      <a:pt x="163" y="1331"/>
                    </a:lnTo>
                    <a:lnTo>
                      <a:pt x="148" y="1327"/>
                    </a:lnTo>
                    <a:lnTo>
                      <a:pt x="157" y="1296"/>
                    </a:lnTo>
                    <a:lnTo>
                      <a:pt x="159" y="1226"/>
                    </a:lnTo>
                    <a:lnTo>
                      <a:pt x="183" y="1177"/>
                    </a:lnTo>
                    <a:lnTo>
                      <a:pt x="227" y="1173"/>
                    </a:lnTo>
                    <a:lnTo>
                      <a:pt x="263" y="1139"/>
                    </a:lnTo>
                    <a:lnTo>
                      <a:pt x="229" y="1157"/>
                    </a:lnTo>
                    <a:lnTo>
                      <a:pt x="166" y="1156"/>
                    </a:lnTo>
                    <a:lnTo>
                      <a:pt x="154" y="1141"/>
                    </a:lnTo>
                    <a:lnTo>
                      <a:pt x="152" y="1059"/>
                    </a:lnTo>
                    <a:lnTo>
                      <a:pt x="193" y="992"/>
                    </a:lnTo>
                    <a:lnTo>
                      <a:pt x="172" y="959"/>
                    </a:lnTo>
                    <a:lnTo>
                      <a:pt x="194" y="944"/>
                    </a:lnTo>
                    <a:lnTo>
                      <a:pt x="203" y="914"/>
                    </a:lnTo>
                    <a:lnTo>
                      <a:pt x="182" y="917"/>
                    </a:lnTo>
                    <a:lnTo>
                      <a:pt x="163" y="940"/>
                    </a:lnTo>
                    <a:lnTo>
                      <a:pt x="108" y="948"/>
                    </a:lnTo>
                    <a:lnTo>
                      <a:pt x="92" y="926"/>
                    </a:lnTo>
                    <a:lnTo>
                      <a:pt x="54" y="905"/>
                    </a:lnTo>
                    <a:lnTo>
                      <a:pt x="52" y="932"/>
                    </a:lnTo>
                    <a:lnTo>
                      <a:pt x="28" y="948"/>
                    </a:lnTo>
                    <a:lnTo>
                      <a:pt x="12" y="887"/>
                    </a:lnTo>
                    <a:lnTo>
                      <a:pt x="4" y="891"/>
                    </a:lnTo>
                    <a:lnTo>
                      <a:pt x="0" y="87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8"/>
              <p:cNvSpPr/>
              <p:nvPr/>
            </p:nvSpPr>
            <p:spPr bwMode="auto">
              <a:xfrm>
                <a:off x="3162723" y="3338175"/>
                <a:ext cx="857284" cy="403963"/>
              </a:xfrm>
              <a:custGeom>
                <a:avLst/>
                <a:gdLst>
                  <a:gd name="T0" fmla="*/ 178 w 5280"/>
                  <a:gd name="T1" fmla="*/ 761 h 2490"/>
                  <a:gd name="T2" fmla="*/ 320 w 5280"/>
                  <a:gd name="T3" fmla="*/ 600 h 2490"/>
                  <a:gd name="T4" fmla="*/ 379 w 5280"/>
                  <a:gd name="T5" fmla="*/ 493 h 2490"/>
                  <a:gd name="T6" fmla="*/ 597 w 5280"/>
                  <a:gd name="T7" fmla="*/ 425 h 2490"/>
                  <a:gd name="T8" fmla="*/ 724 w 5280"/>
                  <a:gd name="T9" fmla="*/ 460 h 2490"/>
                  <a:gd name="T10" fmla="*/ 909 w 5280"/>
                  <a:gd name="T11" fmla="*/ 454 h 2490"/>
                  <a:gd name="T12" fmla="*/ 1114 w 5280"/>
                  <a:gd name="T13" fmla="*/ 634 h 2490"/>
                  <a:gd name="T14" fmla="*/ 1295 w 5280"/>
                  <a:gd name="T15" fmla="*/ 605 h 2490"/>
                  <a:gd name="T16" fmla="*/ 1496 w 5280"/>
                  <a:gd name="T17" fmla="*/ 605 h 2490"/>
                  <a:gd name="T18" fmla="*/ 1544 w 5280"/>
                  <a:gd name="T19" fmla="*/ 395 h 2490"/>
                  <a:gd name="T20" fmla="*/ 1427 w 5280"/>
                  <a:gd name="T21" fmla="*/ 199 h 2490"/>
                  <a:gd name="T22" fmla="*/ 1536 w 5280"/>
                  <a:gd name="T23" fmla="*/ 74 h 2490"/>
                  <a:gd name="T24" fmla="*/ 1654 w 5280"/>
                  <a:gd name="T25" fmla="*/ 29 h 2490"/>
                  <a:gd name="T26" fmla="*/ 1873 w 5280"/>
                  <a:gd name="T27" fmla="*/ 93 h 2490"/>
                  <a:gd name="T28" fmla="*/ 2087 w 5280"/>
                  <a:gd name="T29" fmla="*/ 138 h 2490"/>
                  <a:gd name="T30" fmla="*/ 2150 w 5280"/>
                  <a:gd name="T31" fmla="*/ 292 h 2490"/>
                  <a:gd name="T32" fmla="*/ 2285 w 5280"/>
                  <a:gd name="T33" fmla="*/ 406 h 2490"/>
                  <a:gd name="T34" fmla="*/ 2474 w 5280"/>
                  <a:gd name="T35" fmla="*/ 410 h 2490"/>
                  <a:gd name="T36" fmla="*/ 2699 w 5280"/>
                  <a:gd name="T37" fmla="*/ 337 h 2490"/>
                  <a:gd name="T38" fmla="*/ 2977 w 5280"/>
                  <a:gd name="T39" fmla="*/ 397 h 2490"/>
                  <a:gd name="T40" fmla="*/ 3193 w 5280"/>
                  <a:gd name="T41" fmla="*/ 505 h 2490"/>
                  <a:gd name="T42" fmla="*/ 3436 w 5280"/>
                  <a:gd name="T43" fmla="*/ 567 h 2490"/>
                  <a:gd name="T44" fmla="*/ 3689 w 5280"/>
                  <a:gd name="T45" fmla="*/ 561 h 2490"/>
                  <a:gd name="T46" fmla="*/ 3954 w 5280"/>
                  <a:gd name="T47" fmla="*/ 449 h 2490"/>
                  <a:gd name="T48" fmla="*/ 4081 w 5280"/>
                  <a:gd name="T49" fmla="*/ 294 h 2490"/>
                  <a:gd name="T50" fmla="*/ 4243 w 5280"/>
                  <a:gd name="T51" fmla="*/ 233 h 2490"/>
                  <a:gd name="T52" fmla="*/ 4409 w 5280"/>
                  <a:gd name="T53" fmla="*/ 294 h 2490"/>
                  <a:gd name="T54" fmla="*/ 4551 w 5280"/>
                  <a:gd name="T55" fmla="*/ 550 h 2490"/>
                  <a:gd name="T56" fmla="*/ 4634 w 5280"/>
                  <a:gd name="T57" fmla="*/ 858 h 2490"/>
                  <a:gd name="T58" fmla="*/ 4904 w 5280"/>
                  <a:gd name="T59" fmla="*/ 762 h 2490"/>
                  <a:gd name="T60" fmla="*/ 5153 w 5280"/>
                  <a:gd name="T61" fmla="*/ 831 h 2490"/>
                  <a:gd name="T62" fmla="*/ 5266 w 5280"/>
                  <a:gd name="T63" fmla="*/ 1041 h 2490"/>
                  <a:gd name="T64" fmla="*/ 5154 w 5280"/>
                  <a:gd name="T65" fmla="*/ 1081 h 2490"/>
                  <a:gd name="T66" fmla="*/ 4941 w 5280"/>
                  <a:gd name="T67" fmla="*/ 1142 h 2490"/>
                  <a:gd name="T68" fmla="*/ 4858 w 5280"/>
                  <a:gd name="T69" fmla="*/ 1217 h 2490"/>
                  <a:gd name="T70" fmla="*/ 4693 w 5280"/>
                  <a:gd name="T71" fmla="*/ 1433 h 2490"/>
                  <a:gd name="T72" fmla="*/ 4488 w 5280"/>
                  <a:gd name="T73" fmla="*/ 1559 h 2490"/>
                  <a:gd name="T74" fmla="*/ 4309 w 5280"/>
                  <a:gd name="T75" fmla="*/ 1570 h 2490"/>
                  <a:gd name="T76" fmla="*/ 4091 w 5280"/>
                  <a:gd name="T77" fmla="*/ 1693 h 2490"/>
                  <a:gd name="T78" fmla="*/ 4222 w 5280"/>
                  <a:gd name="T79" fmla="*/ 1901 h 2490"/>
                  <a:gd name="T80" fmla="*/ 3973 w 5280"/>
                  <a:gd name="T81" fmla="*/ 2165 h 2490"/>
                  <a:gd name="T82" fmla="*/ 3674 w 5280"/>
                  <a:gd name="T83" fmla="*/ 2258 h 2490"/>
                  <a:gd name="T84" fmla="*/ 3247 w 5280"/>
                  <a:gd name="T85" fmla="*/ 2489 h 2490"/>
                  <a:gd name="T86" fmla="*/ 3017 w 5280"/>
                  <a:gd name="T87" fmla="*/ 2461 h 2490"/>
                  <a:gd name="T88" fmla="*/ 2588 w 5280"/>
                  <a:gd name="T89" fmla="*/ 2277 h 2490"/>
                  <a:gd name="T90" fmla="*/ 2249 w 5280"/>
                  <a:gd name="T91" fmla="*/ 2312 h 2490"/>
                  <a:gd name="T92" fmla="*/ 1742 w 5280"/>
                  <a:gd name="T93" fmla="*/ 2320 h 2490"/>
                  <a:gd name="T94" fmla="*/ 1573 w 5280"/>
                  <a:gd name="T95" fmla="*/ 2061 h 2490"/>
                  <a:gd name="T96" fmla="*/ 1492 w 5280"/>
                  <a:gd name="T97" fmla="*/ 1951 h 2490"/>
                  <a:gd name="T98" fmla="*/ 1292 w 5280"/>
                  <a:gd name="T99" fmla="*/ 1877 h 2490"/>
                  <a:gd name="T100" fmla="*/ 1050 w 5280"/>
                  <a:gd name="T101" fmla="*/ 1795 h 2490"/>
                  <a:gd name="T102" fmla="*/ 672 w 5280"/>
                  <a:gd name="T103" fmla="*/ 1697 h 2490"/>
                  <a:gd name="T104" fmla="*/ 692 w 5280"/>
                  <a:gd name="T105" fmla="*/ 1553 h 2490"/>
                  <a:gd name="T106" fmla="*/ 629 w 5280"/>
                  <a:gd name="T107" fmla="*/ 1384 h 2490"/>
                  <a:gd name="T108" fmla="*/ 538 w 5280"/>
                  <a:gd name="T109" fmla="*/ 1222 h 2490"/>
                  <a:gd name="T110" fmla="*/ 403 w 5280"/>
                  <a:gd name="T111" fmla="*/ 1179 h 2490"/>
                  <a:gd name="T112" fmla="*/ 264 w 5280"/>
                  <a:gd name="T113" fmla="*/ 1151 h 2490"/>
                  <a:gd name="T114" fmla="*/ 186 w 5280"/>
                  <a:gd name="T115" fmla="*/ 1127 h 2490"/>
                  <a:gd name="T116" fmla="*/ 55 w 5280"/>
                  <a:gd name="T117" fmla="*/ 1001 h 2490"/>
                  <a:gd name="T118" fmla="*/ 13 w 5280"/>
                  <a:gd name="T119" fmla="*/ 954 h 2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280" h="2490">
                    <a:moveTo>
                      <a:pt x="0" y="886"/>
                    </a:moveTo>
                    <a:lnTo>
                      <a:pt x="28" y="822"/>
                    </a:lnTo>
                    <a:lnTo>
                      <a:pt x="58" y="807"/>
                    </a:lnTo>
                    <a:lnTo>
                      <a:pt x="138" y="810"/>
                    </a:lnTo>
                    <a:lnTo>
                      <a:pt x="148" y="793"/>
                    </a:lnTo>
                    <a:lnTo>
                      <a:pt x="178" y="761"/>
                    </a:lnTo>
                    <a:lnTo>
                      <a:pt x="232" y="741"/>
                    </a:lnTo>
                    <a:lnTo>
                      <a:pt x="234" y="706"/>
                    </a:lnTo>
                    <a:lnTo>
                      <a:pt x="246" y="672"/>
                    </a:lnTo>
                    <a:lnTo>
                      <a:pt x="292" y="652"/>
                    </a:lnTo>
                    <a:lnTo>
                      <a:pt x="293" y="628"/>
                    </a:lnTo>
                    <a:lnTo>
                      <a:pt x="320" y="600"/>
                    </a:lnTo>
                    <a:lnTo>
                      <a:pt x="349" y="593"/>
                    </a:lnTo>
                    <a:lnTo>
                      <a:pt x="373" y="560"/>
                    </a:lnTo>
                    <a:lnTo>
                      <a:pt x="387" y="547"/>
                    </a:lnTo>
                    <a:lnTo>
                      <a:pt x="369" y="532"/>
                    </a:lnTo>
                    <a:lnTo>
                      <a:pt x="368" y="508"/>
                    </a:lnTo>
                    <a:lnTo>
                      <a:pt x="379" y="493"/>
                    </a:lnTo>
                    <a:lnTo>
                      <a:pt x="436" y="510"/>
                    </a:lnTo>
                    <a:lnTo>
                      <a:pt x="459" y="497"/>
                    </a:lnTo>
                    <a:lnTo>
                      <a:pt x="477" y="452"/>
                    </a:lnTo>
                    <a:lnTo>
                      <a:pt x="503" y="442"/>
                    </a:lnTo>
                    <a:lnTo>
                      <a:pt x="564" y="434"/>
                    </a:lnTo>
                    <a:lnTo>
                      <a:pt x="597" y="425"/>
                    </a:lnTo>
                    <a:lnTo>
                      <a:pt x="626" y="424"/>
                    </a:lnTo>
                    <a:lnTo>
                      <a:pt x="665" y="426"/>
                    </a:lnTo>
                    <a:lnTo>
                      <a:pt x="690" y="411"/>
                    </a:lnTo>
                    <a:lnTo>
                      <a:pt x="700" y="412"/>
                    </a:lnTo>
                    <a:lnTo>
                      <a:pt x="720" y="440"/>
                    </a:lnTo>
                    <a:lnTo>
                      <a:pt x="724" y="460"/>
                    </a:lnTo>
                    <a:lnTo>
                      <a:pt x="744" y="481"/>
                    </a:lnTo>
                    <a:lnTo>
                      <a:pt x="780" y="479"/>
                    </a:lnTo>
                    <a:lnTo>
                      <a:pt x="798" y="473"/>
                    </a:lnTo>
                    <a:lnTo>
                      <a:pt x="829" y="475"/>
                    </a:lnTo>
                    <a:lnTo>
                      <a:pt x="855" y="457"/>
                    </a:lnTo>
                    <a:lnTo>
                      <a:pt x="909" y="454"/>
                    </a:lnTo>
                    <a:lnTo>
                      <a:pt x="920" y="481"/>
                    </a:lnTo>
                    <a:lnTo>
                      <a:pt x="927" y="510"/>
                    </a:lnTo>
                    <a:lnTo>
                      <a:pt x="936" y="531"/>
                    </a:lnTo>
                    <a:lnTo>
                      <a:pt x="1020" y="580"/>
                    </a:lnTo>
                    <a:lnTo>
                      <a:pt x="1052" y="605"/>
                    </a:lnTo>
                    <a:lnTo>
                      <a:pt x="1114" y="634"/>
                    </a:lnTo>
                    <a:lnTo>
                      <a:pt x="1135" y="622"/>
                    </a:lnTo>
                    <a:lnTo>
                      <a:pt x="1170" y="609"/>
                    </a:lnTo>
                    <a:lnTo>
                      <a:pt x="1207" y="582"/>
                    </a:lnTo>
                    <a:lnTo>
                      <a:pt x="1237" y="579"/>
                    </a:lnTo>
                    <a:lnTo>
                      <a:pt x="1269" y="587"/>
                    </a:lnTo>
                    <a:lnTo>
                      <a:pt x="1295" y="605"/>
                    </a:lnTo>
                    <a:lnTo>
                      <a:pt x="1322" y="597"/>
                    </a:lnTo>
                    <a:lnTo>
                      <a:pt x="1396" y="598"/>
                    </a:lnTo>
                    <a:lnTo>
                      <a:pt x="1424" y="611"/>
                    </a:lnTo>
                    <a:lnTo>
                      <a:pt x="1456" y="608"/>
                    </a:lnTo>
                    <a:lnTo>
                      <a:pt x="1464" y="599"/>
                    </a:lnTo>
                    <a:lnTo>
                      <a:pt x="1496" y="605"/>
                    </a:lnTo>
                    <a:lnTo>
                      <a:pt x="1554" y="598"/>
                    </a:lnTo>
                    <a:lnTo>
                      <a:pt x="1585" y="547"/>
                    </a:lnTo>
                    <a:lnTo>
                      <a:pt x="1567" y="525"/>
                    </a:lnTo>
                    <a:lnTo>
                      <a:pt x="1533" y="501"/>
                    </a:lnTo>
                    <a:lnTo>
                      <a:pt x="1534" y="450"/>
                    </a:lnTo>
                    <a:lnTo>
                      <a:pt x="1544" y="395"/>
                    </a:lnTo>
                    <a:lnTo>
                      <a:pt x="1538" y="372"/>
                    </a:lnTo>
                    <a:lnTo>
                      <a:pt x="1505" y="362"/>
                    </a:lnTo>
                    <a:lnTo>
                      <a:pt x="1489" y="339"/>
                    </a:lnTo>
                    <a:lnTo>
                      <a:pt x="1439" y="326"/>
                    </a:lnTo>
                    <a:lnTo>
                      <a:pt x="1425" y="284"/>
                    </a:lnTo>
                    <a:lnTo>
                      <a:pt x="1427" y="199"/>
                    </a:lnTo>
                    <a:lnTo>
                      <a:pt x="1461" y="160"/>
                    </a:lnTo>
                    <a:lnTo>
                      <a:pt x="1461" y="134"/>
                    </a:lnTo>
                    <a:lnTo>
                      <a:pt x="1479" y="106"/>
                    </a:lnTo>
                    <a:lnTo>
                      <a:pt x="1507" y="96"/>
                    </a:lnTo>
                    <a:lnTo>
                      <a:pt x="1524" y="103"/>
                    </a:lnTo>
                    <a:lnTo>
                      <a:pt x="1536" y="74"/>
                    </a:lnTo>
                    <a:lnTo>
                      <a:pt x="1527" y="45"/>
                    </a:lnTo>
                    <a:lnTo>
                      <a:pt x="1531" y="18"/>
                    </a:lnTo>
                    <a:lnTo>
                      <a:pt x="1553" y="0"/>
                    </a:lnTo>
                    <a:lnTo>
                      <a:pt x="1587" y="1"/>
                    </a:lnTo>
                    <a:lnTo>
                      <a:pt x="1609" y="16"/>
                    </a:lnTo>
                    <a:lnTo>
                      <a:pt x="1654" y="29"/>
                    </a:lnTo>
                    <a:lnTo>
                      <a:pt x="1700" y="50"/>
                    </a:lnTo>
                    <a:lnTo>
                      <a:pt x="1706" y="62"/>
                    </a:lnTo>
                    <a:lnTo>
                      <a:pt x="1746" y="76"/>
                    </a:lnTo>
                    <a:lnTo>
                      <a:pt x="1788" y="79"/>
                    </a:lnTo>
                    <a:lnTo>
                      <a:pt x="1851" y="77"/>
                    </a:lnTo>
                    <a:lnTo>
                      <a:pt x="1873" y="93"/>
                    </a:lnTo>
                    <a:lnTo>
                      <a:pt x="1890" y="109"/>
                    </a:lnTo>
                    <a:lnTo>
                      <a:pt x="1934" y="113"/>
                    </a:lnTo>
                    <a:lnTo>
                      <a:pt x="1957" y="124"/>
                    </a:lnTo>
                    <a:lnTo>
                      <a:pt x="1987" y="129"/>
                    </a:lnTo>
                    <a:lnTo>
                      <a:pt x="2059" y="127"/>
                    </a:lnTo>
                    <a:lnTo>
                      <a:pt x="2087" y="138"/>
                    </a:lnTo>
                    <a:lnTo>
                      <a:pt x="2099" y="165"/>
                    </a:lnTo>
                    <a:lnTo>
                      <a:pt x="2099" y="187"/>
                    </a:lnTo>
                    <a:lnTo>
                      <a:pt x="2116" y="211"/>
                    </a:lnTo>
                    <a:lnTo>
                      <a:pt x="2116" y="235"/>
                    </a:lnTo>
                    <a:lnTo>
                      <a:pt x="2132" y="254"/>
                    </a:lnTo>
                    <a:lnTo>
                      <a:pt x="2150" y="292"/>
                    </a:lnTo>
                    <a:lnTo>
                      <a:pt x="2149" y="323"/>
                    </a:lnTo>
                    <a:lnTo>
                      <a:pt x="2169" y="340"/>
                    </a:lnTo>
                    <a:lnTo>
                      <a:pt x="2190" y="341"/>
                    </a:lnTo>
                    <a:lnTo>
                      <a:pt x="2225" y="372"/>
                    </a:lnTo>
                    <a:lnTo>
                      <a:pt x="2235" y="390"/>
                    </a:lnTo>
                    <a:lnTo>
                      <a:pt x="2285" y="406"/>
                    </a:lnTo>
                    <a:lnTo>
                      <a:pt x="2338" y="433"/>
                    </a:lnTo>
                    <a:lnTo>
                      <a:pt x="2361" y="434"/>
                    </a:lnTo>
                    <a:lnTo>
                      <a:pt x="2374" y="422"/>
                    </a:lnTo>
                    <a:lnTo>
                      <a:pt x="2426" y="424"/>
                    </a:lnTo>
                    <a:lnTo>
                      <a:pt x="2450" y="409"/>
                    </a:lnTo>
                    <a:lnTo>
                      <a:pt x="2474" y="410"/>
                    </a:lnTo>
                    <a:lnTo>
                      <a:pt x="2496" y="417"/>
                    </a:lnTo>
                    <a:lnTo>
                      <a:pt x="2518" y="410"/>
                    </a:lnTo>
                    <a:lnTo>
                      <a:pt x="2547" y="378"/>
                    </a:lnTo>
                    <a:lnTo>
                      <a:pt x="2597" y="363"/>
                    </a:lnTo>
                    <a:lnTo>
                      <a:pt x="2664" y="358"/>
                    </a:lnTo>
                    <a:lnTo>
                      <a:pt x="2699" y="337"/>
                    </a:lnTo>
                    <a:lnTo>
                      <a:pt x="2744" y="335"/>
                    </a:lnTo>
                    <a:lnTo>
                      <a:pt x="2787" y="323"/>
                    </a:lnTo>
                    <a:lnTo>
                      <a:pt x="2825" y="344"/>
                    </a:lnTo>
                    <a:lnTo>
                      <a:pt x="2875" y="349"/>
                    </a:lnTo>
                    <a:lnTo>
                      <a:pt x="2942" y="347"/>
                    </a:lnTo>
                    <a:lnTo>
                      <a:pt x="2977" y="397"/>
                    </a:lnTo>
                    <a:lnTo>
                      <a:pt x="3037" y="420"/>
                    </a:lnTo>
                    <a:lnTo>
                      <a:pt x="3087" y="419"/>
                    </a:lnTo>
                    <a:lnTo>
                      <a:pt x="3122" y="411"/>
                    </a:lnTo>
                    <a:lnTo>
                      <a:pt x="3139" y="426"/>
                    </a:lnTo>
                    <a:lnTo>
                      <a:pt x="3158" y="481"/>
                    </a:lnTo>
                    <a:lnTo>
                      <a:pt x="3193" y="505"/>
                    </a:lnTo>
                    <a:lnTo>
                      <a:pt x="3213" y="517"/>
                    </a:lnTo>
                    <a:lnTo>
                      <a:pt x="3236" y="522"/>
                    </a:lnTo>
                    <a:lnTo>
                      <a:pt x="3266" y="554"/>
                    </a:lnTo>
                    <a:lnTo>
                      <a:pt x="3291" y="555"/>
                    </a:lnTo>
                    <a:lnTo>
                      <a:pt x="3368" y="548"/>
                    </a:lnTo>
                    <a:lnTo>
                      <a:pt x="3436" y="567"/>
                    </a:lnTo>
                    <a:lnTo>
                      <a:pt x="3539" y="566"/>
                    </a:lnTo>
                    <a:lnTo>
                      <a:pt x="3582" y="560"/>
                    </a:lnTo>
                    <a:lnTo>
                      <a:pt x="3600" y="547"/>
                    </a:lnTo>
                    <a:lnTo>
                      <a:pt x="3638" y="547"/>
                    </a:lnTo>
                    <a:lnTo>
                      <a:pt x="3669" y="563"/>
                    </a:lnTo>
                    <a:lnTo>
                      <a:pt x="3689" y="561"/>
                    </a:lnTo>
                    <a:lnTo>
                      <a:pt x="3717" y="519"/>
                    </a:lnTo>
                    <a:lnTo>
                      <a:pt x="3780" y="482"/>
                    </a:lnTo>
                    <a:lnTo>
                      <a:pt x="3821" y="483"/>
                    </a:lnTo>
                    <a:lnTo>
                      <a:pt x="3847" y="451"/>
                    </a:lnTo>
                    <a:lnTo>
                      <a:pt x="3875" y="448"/>
                    </a:lnTo>
                    <a:lnTo>
                      <a:pt x="3954" y="449"/>
                    </a:lnTo>
                    <a:lnTo>
                      <a:pt x="3988" y="418"/>
                    </a:lnTo>
                    <a:lnTo>
                      <a:pt x="3998" y="384"/>
                    </a:lnTo>
                    <a:lnTo>
                      <a:pt x="3998" y="370"/>
                    </a:lnTo>
                    <a:lnTo>
                      <a:pt x="4020" y="335"/>
                    </a:lnTo>
                    <a:lnTo>
                      <a:pt x="4056" y="320"/>
                    </a:lnTo>
                    <a:lnTo>
                      <a:pt x="4081" y="294"/>
                    </a:lnTo>
                    <a:lnTo>
                      <a:pt x="4094" y="258"/>
                    </a:lnTo>
                    <a:lnTo>
                      <a:pt x="4120" y="233"/>
                    </a:lnTo>
                    <a:lnTo>
                      <a:pt x="4149" y="233"/>
                    </a:lnTo>
                    <a:lnTo>
                      <a:pt x="4161" y="242"/>
                    </a:lnTo>
                    <a:lnTo>
                      <a:pt x="4211" y="229"/>
                    </a:lnTo>
                    <a:lnTo>
                      <a:pt x="4243" y="233"/>
                    </a:lnTo>
                    <a:lnTo>
                      <a:pt x="4284" y="259"/>
                    </a:lnTo>
                    <a:lnTo>
                      <a:pt x="4304" y="289"/>
                    </a:lnTo>
                    <a:lnTo>
                      <a:pt x="4329" y="298"/>
                    </a:lnTo>
                    <a:lnTo>
                      <a:pt x="4361" y="281"/>
                    </a:lnTo>
                    <a:lnTo>
                      <a:pt x="4379" y="295"/>
                    </a:lnTo>
                    <a:lnTo>
                      <a:pt x="4409" y="294"/>
                    </a:lnTo>
                    <a:lnTo>
                      <a:pt x="4447" y="271"/>
                    </a:lnTo>
                    <a:lnTo>
                      <a:pt x="4448" y="254"/>
                    </a:lnTo>
                    <a:lnTo>
                      <a:pt x="4506" y="244"/>
                    </a:lnTo>
                    <a:lnTo>
                      <a:pt x="4570" y="264"/>
                    </a:lnTo>
                    <a:lnTo>
                      <a:pt x="4588" y="284"/>
                    </a:lnTo>
                    <a:lnTo>
                      <a:pt x="4551" y="550"/>
                    </a:lnTo>
                    <a:lnTo>
                      <a:pt x="4558" y="606"/>
                    </a:lnTo>
                    <a:lnTo>
                      <a:pt x="4543" y="656"/>
                    </a:lnTo>
                    <a:lnTo>
                      <a:pt x="4548" y="691"/>
                    </a:lnTo>
                    <a:lnTo>
                      <a:pt x="4526" y="765"/>
                    </a:lnTo>
                    <a:lnTo>
                      <a:pt x="4553" y="819"/>
                    </a:lnTo>
                    <a:lnTo>
                      <a:pt x="4634" y="858"/>
                    </a:lnTo>
                    <a:lnTo>
                      <a:pt x="4689" y="816"/>
                    </a:lnTo>
                    <a:lnTo>
                      <a:pt x="4758" y="816"/>
                    </a:lnTo>
                    <a:lnTo>
                      <a:pt x="4833" y="828"/>
                    </a:lnTo>
                    <a:lnTo>
                      <a:pt x="4867" y="863"/>
                    </a:lnTo>
                    <a:lnTo>
                      <a:pt x="4909" y="799"/>
                    </a:lnTo>
                    <a:lnTo>
                      <a:pt x="4904" y="762"/>
                    </a:lnTo>
                    <a:lnTo>
                      <a:pt x="4907" y="730"/>
                    </a:lnTo>
                    <a:lnTo>
                      <a:pt x="4953" y="715"/>
                    </a:lnTo>
                    <a:lnTo>
                      <a:pt x="4970" y="700"/>
                    </a:lnTo>
                    <a:lnTo>
                      <a:pt x="5047" y="719"/>
                    </a:lnTo>
                    <a:lnTo>
                      <a:pt x="5092" y="774"/>
                    </a:lnTo>
                    <a:lnTo>
                      <a:pt x="5153" y="831"/>
                    </a:lnTo>
                    <a:lnTo>
                      <a:pt x="5203" y="893"/>
                    </a:lnTo>
                    <a:lnTo>
                      <a:pt x="5266" y="938"/>
                    </a:lnTo>
                    <a:lnTo>
                      <a:pt x="5267" y="968"/>
                    </a:lnTo>
                    <a:lnTo>
                      <a:pt x="5280" y="992"/>
                    </a:lnTo>
                    <a:lnTo>
                      <a:pt x="5279" y="1021"/>
                    </a:lnTo>
                    <a:lnTo>
                      <a:pt x="5266" y="1041"/>
                    </a:lnTo>
                    <a:lnTo>
                      <a:pt x="5265" y="1064"/>
                    </a:lnTo>
                    <a:lnTo>
                      <a:pt x="5251" y="1085"/>
                    </a:lnTo>
                    <a:lnTo>
                      <a:pt x="5225" y="1079"/>
                    </a:lnTo>
                    <a:lnTo>
                      <a:pt x="5210" y="1063"/>
                    </a:lnTo>
                    <a:lnTo>
                      <a:pt x="5174" y="1068"/>
                    </a:lnTo>
                    <a:lnTo>
                      <a:pt x="5154" y="1081"/>
                    </a:lnTo>
                    <a:lnTo>
                      <a:pt x="5106" y="1061"/>
                    </a:lnTo>
                    <a:lnTo>
                      <a:pt x="5076" y="1067"/>
                    </a:lnTo>
                    <a:lnTo>
                      <a:pt x="5045" y="1110"/>
                    </a:lnTo>
                    <a:lnTo>
                      <a:pt x="4998" y="1147"/>
                    </a:lnTo>
                    <a:lnTo>
                      <a:pt x="4971" y="1165"/>
                    </a:lnTo>
                    <a:lnTo>
                      <a:pt x="4941" y="1142"/>
                    </a:lnTo>
                    <a:lnTo>
                      <a:pt x="4927" y="1146"/>
                    </a:lnTo>
                    <a:lnTo>
                      <a:pt x="4926" y="1178"/>
                    </a:lnTo>
                    <a:lnTo>
                      <a:pt x="4914" y="1196"/>
                    </a:lnTo>
                    <a:lnTo>
                      <a:pt x="4890" y="1199"/>
                    </a:lnTo>
                    <a:lnTo>
                      <a:pt x="4872" y="1196"/>
                    </a:lnTo>
                    <a:lnTo>
                      <a:pt x="4858" y="1217"/>
                    </a:lnTo>
                    <a:lnTo>
                      <a:pt x="4829" y="1263"/>
                    </a:lnTo>
                    <a:lnTo>
                      <a:pt x="4821" y="1315"/>
                    </a:lnTo>
                    <a:lnTo>
                      <a:pt x="4823" y="1351"/>
                    </a:lnTo>
                    <a:lnTo>
                      <a:pt x="4805" y="1372"/>
                    </a:lnTo>
                    <a:lnTo>
                      <a:pt x="4769" y="1381"/>
                    </a:lnTo>
                    <a:lnTo>
                      <a:pt x="4693" y="1433"/>
                    </a:lnTo>
                    <a:lnTo>
                      <a:pt x="4652" y="1433"/>
                    </a:lnTo>
                    <a:lnTo>
                      <a:pt x="4611" y="1425"/>
                    </a:lnTo>
                    <a:lnTo>
                      <a:pt x="4590" y="1439"/>
                    </a:lnTo>
                    <a:lnTo>
                      <a:pt x="4558" y="1507"/>
                    </a:lnTo>
                    <a:lnTo>
                      <a:pt x="4526" y="1530"/>
                    </a:lnTo>
                    <a:lnTo>
                      <a:pt x="4488" y="1559"/>
                    </a:lnTo>
                    <a:lnTo>
                      <a:pt x="4465" y="1584"/>
                    </a:lnTo>
                    <a:lnTo>
                      <a:pt x="4455" y="1611"/>
                    </a:lnTo>
                    <a:lnTo>
                      <a:pt x="4438" y="1615"/>
                    </a:lnTo>
                    <a:lnTo>
                      <a:pt x="4402" y="1597"/>
                    </a:lnTo>
                    <a:lnTo>
                      <a:pt x="4360" y="1588"/>
                    </a:lnTo>
                    <a:lnTo>
                      <a:pt x="4309" y="1570"/>
                    </a:lnTo>
                    <a:lnTo>
                      <a:pt x="4267" y="1541"/>
                    </a:lnTo>
                    <a:lnTo>
                      <a:pt x="4224" y="1539"/>
                    </a:lnTo>
                    <a:lnTo>
                      <a:pt x="4158" y="1553"/>
                    </a:lnTo>
                    <a:lnTo>
                      <a:pt x="4119" y="1582"/>
                    </a:lnTo>
                    <a:lnTo>
                      <a:pt x="4094" y="1618"/>
                    </a:lnTo>
                    <a:lnTo>
                      <a:pt x="4091" y="1693"/>
                    </a:lnTo>
                    <a:lnTo>
                      <a:pt x="4095" y="1730"/>
                    </a:lnTo>
                    <a:lnTo>
                      <a:pt x="4093" y="1754"/>
                    </a:lnTo>
                    <a:lnTo>
                      <a:pt x="4169" y="1804"/>
                    </a:lnTo>
                    <a:lnTo>
                      <a:pt x="4239" y="1847"/>
                    </a:lnTo>
                    <a:lnTo>
                      <a:pt x="4239" y="1869"/>
                    </a:lnTo>
                    <a:lnTo>
                      <a:pt x="4222" y="1901"/>
                    </a:lnTo>
                    <a:lnTo>
                      <a:pt x="4200" y="1933"/>
                    </a:lnTo>
                    <a:lnTo>
                      <a:pt x="4125" y="2018"/>
                    </a:lnTo>
                    <a:lnTo>
                      <a:pt x="4081" y="2091"/>
                    </a:lnTo>
                    <a:lnTo>
                      <a:pt x="4056" y="2147"/>
                    </a:lnTo>
                    <a:lnTo>
                      <a:pt x="4027" y="2147"/>
                    </a:lnTo>
                    <a:lnTo>
                      <a:pt x="3973" y="2165"/>
                    </a:lnTo>
                    <a:lnTo>
                      <a:pt x="3933" y="2167"/>
                    </a:lnTo>
                    <a:lnTo>
                      <a:pt x="3886" y="2198"/>
                    </a:lnTo>
                    <a:lnTo>
                      <a:pt x="3840" y="2233"/>
                    </a:lnTo>
                    <a:lnTo>
                      <a:pt x="3792" y="2235"/>
                    </a:lnTo>
                    <a:lnTo>
                      <a:pt x="3721" y="2242"/>
                    </a:lnTo>
                    <a:lnTo>
                      <a:pt x="3674" y="2258"/>
                    </a:lnTo>
                    <a:lnTo>
                      <a:pt x="3618" y="2275"/>
                    </a:lnTo>
                    <a:lnTo>
                      <a:pt x="3496" y="2318"/>
                    </a:lnTo>
                    <a:lnTo>
                      <a:pt x="3399" y="2350"/>
                    </a:lnTo>
                    <a:lnTo>
                      <a:pt x="3352" y="2403"/>
                    </a:lnTo>
                    <a:lnTo>
                      <a:pt x="3278" y="2463"/>
                    </a:lnTo>
                    <a:lnTo>
                      <a:pt x="3247" y="2489"/>
                    </a:lnTo>
                    <a:lnTo>
                      <a:pt x="3206" y="2490"/>
                    </a:lnTo>
                    <a:lnTo>
                      <a:pt x="3156" y="2475"/>
                    </a:lnTo>
                    <a:lnTo>
                      <a:pt x="3156" y="2457"/>
                    </a:lnTo>
                    <a:lnTo>
                      <a:pt x="3149" y="2431"/>
                    </a:lnTo>
                    <a:lnTo>
                      <a:pt x="3077" y="2452"/>
                    </a:lnTo>
                    <a:lnTo>
                      <a:pt x="3017" y="2461"/>
                    </a:lnTo>
                    <a:lnTo>
                      <a:pt x="2955" y="2428"/>
                    </a:lnTo>
                    <a:lnTo>
                      <a:pt x="2906" y="2424"/>
                    </a:lnTo>
                    <a:lnTo>
                      <a:pt x="2798" y="2383"/>
                    </a:lnTo>
                    <a:lnTo>
                      <a:pt x="2690" y="2333"/>
                    </a:lnTo>
                    <a:lnTo>
                      <a:pt x="2634" y="2278"/>
                    </a:lnTo>
                    <a:lnTo>
                      <a:pt x="2588" y="2277"/>
                    </a:lnTo>
                    <a:lnTo>
                      <a:pt x="2465" y="2263"/>
                    </a:lnTo>
                    <a:lnTo>
                      <a:pt x="2361" y="2265"/>
                    </a:lnTo>
                    <a:lnTo>
                      <a:pt x="2335" y="2259"/>
                    </a:lnTo>
                    <a:lnTo>
                      <a:pt x="2316" y="2272"/>
                    </a:lnTo>
                    <a:lnTo>
                      <a:pt x="2306" y="2290"/>
                    </a:lnTo>
                    <a:lnTo>
                      <a:pt x="2249" y="2312"/>
                    </a:lnTo>
                    <a:lnTo>
                      <a:pt x="2168" y="2320"/>
                    </a:lnTo>
                    <a:lnTo>
                      <a:pt x="2026" y="2308"/>
                    </a:lnTo>
                    <a:lnTo>
                      <a:pt x="1923" y="2314"/>
                    </a:lnTo>
                    <a:lnTo>
                      <a:pt x="1843" y="2309"/>
                    </a:lnTo>
                    <a:lnTo>
                      <a:pt x="1776" y="2316"/>
                    </a:lnTo>
                    <a:lnTo>
                      <a:pt x="1742" y="2320"/>
                    </a:lnTo>
                    <a:lnTo>
                      <a:pt x="1712" y="2310"/>
                    </a:lnTo>
                    <a:lnTo>
                      <a:pt x="1674" y="2236"/>
                    </a:lnTo>
                    <a:lnTo>
                      <a:pt x="1658" y="2199"/>
                    </a:lnTo>
                    <a:lnTo>
                      <a:pt x="1622" y="2146"/>
                    </a:lnTo>
                    <a:lnTo>
                      <a:pt x="1594" y="2110"/>
                    </a:lnTo>
                    <a:lnTo>
                      <a:pt x="1573" y="2061"/>
                    </a:lnTo>
                    <a:lnTo>
                      <a:pt x="1571" y="2039"/>
                    </a:lnTo>
                    <a:lnTo>
                      <a:pt x="1546" y="2013"/>
                    </a:lnTo>
                    <a:lnTo>
                      <a:pt x="1521" y="2003"/>
                    </a:lnTo>
                    <a:lnTo>
                      <a:pt x="1503" y="2001"/>
                    </a:lnTo>
                    <a:lnTo>
                      <a:pt x="1496" y="1982"/>
                    </a:lnTo>
                    <a:lnTo>
                      <a:pt x="1492" y="1951"/>
                    </a:lnTo>
                    <a:lnTo>
                      <a:pt x="1480" y="1947"/>
                    </a:lnTo>
                    <a:lnTo>
                      <a:pt x="1464" y="1951"/>
                    </a:lnTo>
                    <a:lnTo>
                      <a:pt x="1417" y="1950"/>
                    </a:lnTo>
                    <a:lnTo>
                      <a:pt x="1376" y="1926"/>
                    </a:lnTo>
                    <a:lnTo>
                      <a:pt x="1313" y="1881"/>
                    </a:lnTo>
                    <a:lnTo>
                      <a:pt x="1292" y="1877"/>
                    </a:lnTo>
                    <a:lnTo>
                      <a:pt x="1276" y="1877"/>
                    </a:lnTo>
                    <a:lnTo>
                      <a:pt x="1245" y="1872"/>
                    </a:lnTo>
                    <a:lnTo>
                      <a:pt x="1231" y="1852"/>
                    </a:lnTo>
                    <a:lnTo>
                      <a:pt x="1179" y="1817"/>
                    </a:lnTo>
                    <a:lnTo>
                      <a:pt x="1062" y="1792"/>
                    </a:lnTo>
                    <a:lnTo>
                      <a:pt x="1050" y="1795"/>
                    </a:lnTo>
                    <a:lnTo>
                      <a:pt x="1036" y="1807"/>
                    </a:lnTo>
                    <a:lnTo>
                      <a:pt x="989" y="1811"/>
                    </a:lnTo>
                    <a:lnTo>
                      <a:pt x="914" y="1813"/>
                    </a:lnTo>
                    <a:lnTo>
                      <a:pt x="747" y="1777"/>
                    </a:lnTo>
                    <a:lnTo>
                      <a:pt x="710" y="1756"/>
                    </a:lnTo>
                    <a:lnTo>
                      <a:pt x="672" y="1697"/>
                    </a:lnTo>
                    <a:lnTo>
                      <a:pt x="666" y="1670"/>
                    </a:lnTo>
                    <a:lnTo>
                      <a:pt x="666" y="1645"/>
                    </a:lnTo>
                    <a:lnTo>
                      <a:pt x="676" y="1626"/>
                    </a:lnTo>
                    <a:lnTo>
                      <a:pt x="701" y="1608"/>
                    </a:lnTo>
                    <a:lnTo>
                      <a:pt x="711" y="1577"/>
                    </a:lnTo>
                    <a:lnTo>
                      <a:pt x="692" y="1553"/>
                    </a:lnTo>
                    <a:lnTo>
                      <a:pt x="683" y="1513"/>
                    </a:lnTo>
                    <a:lnTo>
                      <a:pt x="691" y="1491"/>
                    </a:lnTo>
                    <a:lnTo>
                      <a:pt x="689" y="1453"/>
                    </a:lnTo>
                    <a:lnTo>
                      <a:pt x="675" y="1432"/>
                    </a:lnTo>
                    <a:lnTo>
                      <a:pt x="653" y="1397"/>
                    </a:lnTo>
                    <a:lnTo>
                      <a:pt x="629" y="1384"/>
                    </a:lnTo>
                    <a:lnTo>
                      <a:pt x="601" y="1362"/>
                    </a:lnTo>
                    <a:lnTo>
                      <a:pt x="590" y="1332"/>
                    </a:lnTo>
                    <a:lnTo>
                      <a:pt x="572" y="1307"/>
                    </a:lnTo>
                    <a:lnTo>
                      <a:pt x="562" y="1277"/>
                    </a:lnTo>
                    <a:lnTo>
                      <a:pt x="558" y="1250"/>
                    </a:lnTo>
                    <a:lnTo>
                      <a:pt x="538" y="1222"/>
                    </a:lnTo>
                    <a:lnTo>
                      <a:pt x="512" y="1200"/>
                    </a:lnTo>
                    <a:lnTo>
                      <a:pt x="486" y="1192"/>
                    </a:lnTo>
                    <a:lnTo>
                      <a:pt x="474" y="1172"/>
                    </a:lnTo>
                    <a:lnTo>
                      <a:pt x="445" y="1160"/>
                    </a:lnTo>
                    <a:lnTo>
                      <a:pt x="419" y="1162"/>
                    </a:lnTo>
                    <a:lnTo>
                      <a:pt x="403" y="1179"/>
                    </a:lnTo>
                    <a:lnTo>
                      <a:pt x="383" y="1187"/>
                    </a:lnTo>
                    <a:lnTo>
                      <a:pt x="366" y="1180"/>
                    </a:lnTo>
                    <a:lnTo>
                      <a:pt x="339" y="1150"/>
                    </a:lnTo>
                    <a:lnTo>
                      <a:pt x="330" y="1135"/>
                    </a:lnTo>
                    <a:lnTo>
                      <a:pt x="298" y="1135"/>
                    </a:lnTo>
                    <a:lnTo>
                      <a:pt x="264" y="1151"/>
                    </a:lnTo>
                    <a:lnTo>
                      <a:pt x="251" y="1166"/>
                    </a:lnTo>
                    <a:lnTo>
                      <a:pt x="244" y="1186"/>
                    </a:lnTo>
                    <a:lnTo>
                      <a:pt x="229" y="1186"/>
                    </a:lnTo>
                    <a:lnTo>
                      <a:pt x="195" y="1165"/>
                    </a:lnTo>
                    <a:lnTo>
                      <a:pt x="186" y="1140"/>
                    </a:lnTo>
                    <a:lnTo>
                      <a:pt x="186" y="1127"/>
                    </a:lnTo>
                    <a:lnTo>
                      <a:pt x="161" y="1098"/>
                    </a:lnTo>
                    <a:lnTo>
                      <a:pt x="127" y="1076"/>
                    </a:lnTo>
                    <a:lnTo>
                      <a:pt x="102" y="1047"/>
                    </a:lnTo>
                    <a:lnTo>
                      <a:pt x="82" y="1039"/>
                    </a:lnTo>
                    <a:lnTo>
                      <a:pt x="64" y="1023"/>
                    </a:lnTo>
                    <a:lnTo>
                      <a:pt x="55" y="1001"/>
                    </a:lnTo>
                    <a:lnTo>
                      <a:pt x="54" y="978"/>
                    </a:lnTo>
                    <a:lnTo>
                      <a:pt x="45" y="960"/>
                    </a:lnTo>
                    <a:lnTo>
                      <a:pt x="39" y="963"/>
                    </a:lnTo>
                    <a:lnTo>
                      <a:pt x="37" y="973"/>
                    </a:lnTo>
                    <a:lnTo>
                      <a:pt x="26" y="976"/>
                    </a:lnTo>
                    <a:lnTo>
                      <a:pt x="13" y="954"/>
                    </a:lnTo>
                    <a:lnTo>
                      <a:pt x="3" y="945"/>
                    </a:lnTo>
                    <a:lnTo>
                      <a:pt x="4" y="905"/>
                    </a:lnTo>
                    <a:lnTo>
                      <a:pt x="0" y="88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9"/>
              <p:cNvSpPr/>
              <p:nvPr/>
            </p:nvSpPr>
            <p:spPr bwMode="auto">
              <a:xfrm>
                <a:off x="2096313" y="3265435"/>
                <a:ext cx="1056019" cy="554637"/>
              </a:xfrm>
              <a:custGeom>
                <a:avLst/>
                <a:gdLst>
                  <a:gd name="T0" fmla="*/ 158 w 6505"/>
                  <a:gd name="T1" fmla="*/ 1989 h 3417"/>
                  <a:gd name="T2" fmla="*/ 7 w 6505"/>
                  <a:gd name="T3" fmla="*/ 1591 h 3417"/>
                  <a:gd name="T4" fmla="*/ 311 w 6505"/>
                  <a:gd name="T5" fmla="*/ 1532 h 3417"/>
                  <a:gd name="T6" fmla="*/ 461 w 6505"/>
                  <a:gd name="T7" fmla="*/ 1227 h 3417"/>
                  <a:gd name="T8" fmla="*/ 630 w 6505"/>
                  <a:gd name="T9" fmla="*/ 1157 h 3417"/>
                  <a:gd name="T10" fmla="*/ 749 w 6505"/>
                  <a:gd name="T11" fmla="*/ 1125 h 3417"/>
                  <a:gd name="T12" fmla="*/ 1034 w 6505"/>
                  <a:gd name="T13" fmla="*/ 1224 h 3417"/>
                  <a:gd name="T14" fmla="*/ 1228 w 6505"/>
                  <a:gd name="T15" fmla="*/ 1291 h 3417"/>
                  <a:gd name="T16" fmla="*/ 1481 w 6505"/>
                  <a:gd name="T17" fmla="*/ 1225 h 3417"/>
                  <a:gd name="T18" fmla="*/ 1710 w 6505"/>
                  <a:gd name="T19" fmla="*/ 1216 h 3417"/>
                  <a:gd name="T20" fmla="*/ 1874 w 6505"/>
                  <a:gd name="T21" fmla="*/ 1307 h 3417"/>
                  <a:gd name="T22" fmla="*/ 2186 w 6505"/>
                  <a:gd name="T23" fmla="*/ 1296 h 3417"/>
                  <a:gd name="T24" fmla="*/ 2085 w 6505"/>
                  <a:gd name="T25" fmla="*/ 1025 h 3417"/>
                  <a:gd name="T26" fmla="*/ 2064 w 6505"/>
                  <a:gd name="T27" fmla="*/ 851 h 3417"/>
                  <a:gd name="T28" fmla="*/ 2199 w 6505"/>
                  <a:gd name="T29" fmla="*/ 640 h 3417"/>
                  <a:gd name="T30" fmla="*/ 2074 w 6505"/>
                  <a:gd name="T31" fmla="*/ 573 h 3417"/>
                  <a:gd name="T32" fmla="*/ 2182 w 6505"/>
                  <a:gd name="T33" fmla="*/ 487 h 3417"/>
                  <a:gd name="T34" fmla="*/ 2385 w 6505"/>
                  <a:gd name="T35" fmla="*/ 419 h 3417"/>
                  <a:gd name="T36" fmla="*/ 2686 w 6505"/>
                  <a:gd name="T37" fmla="*/ 336 h 3417"/>
                  <a:gd name="T38" fmla="*/ 2857 w 6505"/>
                  <a:gd name="T39" fmla="*/ 233 h 3417"/>
                  <a:gd name="T40" fmla="*/ 3130 w 6505"/>
                  <a:gd name="T41" fmla="*/ 94 h 3417"/>
                  <a:gd name="T42" fmla="*/ 3354 w 6505"/>
                  <a:gd name="T43" fmla="*/ 13 h 3417"/>
                  <a:gd name="T44" fmla="*/ 3596 w 6505"/>
                  <a:gd name="T45" fmla="*/ 157 h 3417"/>
                  <a:gd name="T46" fmla="*/ 3670 w 6505"/>
                  <a:gd name="T47" fmla="*/ 304 h 3417"/>
                  <a:gd name="T48" fmla="*/ 3810 w 6505"/>
                  <a:gd name="T49" fmla="*/ 264 h 3417"/>
                  <a:gd name="T50" fmla="*/ 3979 w 6505"/>
                  <a:gd name="T51" fmla="*/ 327 h 3417"/>
                  <a:gd name="T52" fmla="*/ 4093 w 6505"/>
                  <a:gd name="T53" fmla="*/ 408 h 3417"/>
                  <a:gd name="T54" fmla="*/ 4347 w 6505"/>
                  <a:gd name="T55" fmla="*/ 290 h 3417"/>
                  <a:gd name="T56" fmla="*/ 4512 w 6505"/>
                  <a:gd name="T57" fmla="*/ 241 h 3417"/>
                  <a:gd name="T58" fmla="*/ 5294 w 6505"/>
                  <a:gd name="T59" fmla="*/ 940 h 3417"/>
                  <a:gd name="T60" fmla="*/ 5513 w 6505"/>
                  <a:gd name="T61" fmla="*/ 1013 h 3417"/>
                  <a:gd name="T62" fmla="*/ 5778 w 6505"/>
                  <a:gd name="T63" fmla="*/ 954 h 3417"/>
                  <a:gd name="T64" fmla="*/ 6056 w 6505"/>
                  <a:gd name="T65" fmla="*/ 1143 h 3417"/>
                  <a:gd name="T66" fmla="*/ 6161 w 6505"/>
                  <a:gd name="T67" fmla="*/ 1280 h 3417"/>
                  <a:gd name="T68" fmla="*/ 6379 w 6505"/>
                  <a:gd name="T69" fmla="*/ 1264 h 3417"/>
                  <a:gd name="T70" fmla="*/ 6410 w 6505"/>
                  <a:gd name="T71" fmla="*/ 1478 h 3417"/>
                  <a:gd name="T72" fmla="*/ 6321 w 6505"/>
                  <a:gd name="T73" fmla="*/ 1850 h 3417"/>
                  <a:gd name="T74" fmla="*/ 5997 w 6505"/>
                  <a:gd name="T75" fmla="*/ 1868 h 3417"/>
                  <a:gd name="T76" fmla="*/ 5901 w 6505"/>
                  <a:gd name="T77" fmla="*/ 2248 h 3417"/>
                  <a:gd name="T78" fmla="*/ 5769 w 6505"/>
                  <a:gd name="T79" fmla="*/ 2341 h 3417"/>
                  <a:gd name="T80" fmla="*/ 5612 w 6505"/>
                  <a:gd name="T81" fmla="*/ 2450 h 3417"/>
                  <a:gd name="T82" fmla="*/ 5706 w 6505"/>
                  <a:gd name="T83" fmla="*/ 2710 h 3417"/>
                  <a:gd name="T84" fmla="*/ 5703 w 6505"/>
                  <a:gd name="T85" fmla="*/ 2985 h 3417"/>
                  <a:gd name="T86" fmla="*/ 5093 w 6505"/>
                  <a:gd name="T87" fmla="*/ 2887 h 3417"/>
                  <a:gd name="T88" fmla="*/ 4678 w 6505"/>
                  <a:gd name="T89" fmla="*/ 2880 h 3417"/>
                  <a:gd name="T90" fmla="*/ 4315 w 6505"/>
                  <a:gd name="T91" fmla="*/ 3002 h 3417"/>
                  <a:gd name="T92" fmla="*/ 4091 w 6505"/>
                  <a:gd name="T93" fmla="*/ 3127 h 3417"/>
                  <a:gd name="T94" fmla="*/ 3674 w 6505"/>
                  <a:gd name="T95" fmla="*/ 3357 h 3417"/>
                  <a:gd name="T96" fmla="*/ 2892 w 6505"/>
                  <a:gd name="T97" fmla="*/ 2789 h 3417"/>
                  <a:gd name="T98" fmla="*/ 1598 w 6505"/>
                  <a:gd name="T99" fmla="*/ 3289 h 3417"/>
                  <a:gd name="T100" fmla="*/ 1188 w 6505"/>
                  <a:gd name="T101" fmla="*/ 3130 h 3417"/>
                  <a:gd name="T102" fmla="*/ 1018 w 6505"/>
                  <a:gd name="T103" fmla="*/ 3056 h 3417"/>
                  <a:gd name="T104" fmla="*/ 873 w 6505"/>
                  <a:gd name="T105" fmla="*/ 2880 h 3417"/>
                  <a:gd name="T106" fmla="*/ 755 w 6505"/>
                  <a:gd name="T107" fmla="*/ 2729 h 3417"/>
                  <a:gd name="T108" fmla="*/ 942 w 6505"/>
                  <a:gd name="T109" fmla="*/ 2726 h 3417"/>
                  <a:gd name="T110" fmla="*/ 865 w 6505"/>
                  <a:gd name="T111" fmla="*/ 2569 h 3417"/>
                  <a:gd name="T112" fmla="*/ 1094 w 6505"/>
                  <a:gd name="T113" fmla="*/ 2529 h 3417"/>
                  <a:gd name="T114" fmla="*/ 1138 w 6505"/>
                  <a:gd name="T115" fmla="*/ 2417 h 3417"/>
                  <a:gd name="T116" fmla="*/ 1126 w 6505"/>
                  <a:gd name="T117" fmla="*/ 2231 h 3417"/>
                  <a:gd name="T118" fmla="*/ 958 w 6505"/>
                  <a:gd name="T119" fmla="*/ 2199 h 3417"/>
                  <a:gd name="T120" fmla="*/ 860 w 6505"/>
                  <a:gd name="T121" fmla="*/ 2159 h 3417"/>
                  <a:gd name="T122" fmla="*/ 696 w 6505"/>
                  <a:gd name="T123" fmla="*/ 2204 h 3417"/>
                  <a:gd name="T124" fmla="*/ 553 w 6505"/>
                  <a:gd name="T125" fmla="*/ 2292 h 3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505" h="3417">
                    <a:moveTo>
                      <a:pt x="499" y="2293"/>
                    </a:moveTo>
                    <a:lnTo>
                      <a:pt x="455" y="2264"/>
                    </a:lnTo>
                    <a:lnTo>
                      <a:pt x="410" y="2279"/>
                    </a:lnTo>
                    <a:lnTo>
                      <a:pt x="348" y="2237"/>
                    </a:lnTo>
                    <a:lnTo>
                      <a:pt x="352" y="2209"/>
                    </a:lnTo>
                    <a:lnTo>
                      <a:pt x="417" y="2209"/>
                    </a:lnTo>
                    <a:lnTo>
                      <a:pt x="348" y="2093"/>
                    </a:lnTo>
                    <a:lnTo>
                      <a:pt x="269" y="2019"/>
                    </a:lnTo>
                    <a:lnTo>
                      <a:pt x="158" y="1989"/>
                    </a:lnTo>
                    <a:lnTo>
                      <a:pt x="144" y="2014"/>
                    </a:lnTo>
                    <a:lnTo>
                      <a:pt x="89" y="1967"/>
                    </a:lnTo>
                    <a:lnTo>
                      <a:pt x="100" y="1941"/>
                    </a:lnTo>
                    <a:lnTo>
                      <a:pt x="70" y="1893"/>
                    </a:lnTo>
                    <a:lnTo>
                      <a:pt x="0" y="1866"/>
                    </a:lnTo>
                    <a:lnTo>
                      <a:pt x="26" y="1807"/>
                    </a:lnTo>
                    <a:lnTo>
                      <a:pt x="40" y="1701"/>
                    </a:lnTo>
                    <a:lnTo>
                      <a:pt x="15" y="1675"/>
                    </a:lnTo>
                    <a:lnTo>
                      <a:pt x="7" y="1591"/>
                    </a:lnTo>
                    <a:lnTo>
                      <a:pt x="39" y="1575"/>
                    </a:lnTo>
                    <a:lnTo>
                      <a:pt x="85" y="1518"/>
                    </a:lnTo>
                    <a:lnTo>
                      <a:pt x="85" y="1475"/>
                    </a:lnTo>
                    <a:lnTo>
                      <a:pt x="109" y="1443"/>
                    </a:lnTo>
                    <a:lnTo>
                      <a:pt x="201" y="1526"/>
                    </a:lnTo>
                    <a:lnTo>
                      <a:pt x="212" y="1557"/>
                    </a:lnTo>
                    <a:lnTo>
                      <a:pt x="263" y="1589"/>
                    </a:lnTo>
                    <a:lnTo>
                      <a:pt x="317" y="1584"/>
                    </a:lnTo>
                    <a:lnTo>
                      <a:pt x="311" y="1532"/>
                    </a:lnTo>
                    <a:lnTo>
                      <a:pt x="331" y="1515"/>
                    </a:lnTo>
                    <a:lnTo>
                      <a:pt x="292" y="1378"/>
                    </a:lnTo>
                    <a:lnTo>
                      <a:pt x="346" y="1372"/>
                    </a:lnTo>
                    <a:lnTo>
                      <a:pt x="401" y="1372"/>
                    </a:lnTo>
                    <a:lnTo>
                      <a:pt x="401" y="1331"/>
                    </a:lnTo>
                    <a:lnTo>
                      <a:pt x="376" y="1300"/>
                    </a:lnTo>
                    <a:lnTo>
                      <a:pt x="387" y="1261"/>
                    </a:lnTo>
                    <a:lnTo>
                      <a:pt x="438" y="1229"/>
                    </a:lnTo>
                    <a:lnTo>
                      <a:pt x="461" y="1227"/>
                    </a:lnTo>
                    <a:lnTo>
                      <a:pt x="477" y="1182"/>
                    </a:lnTo>
                    <a:lnTo>
                      <a:pt x="503" y="1162"/>
                    </a:lnTo>
                    <a:lnTo>
                      <a:pt x="539" y="1171"/>
                    </a:lnTo>
                    <a:lnTo>
                      <a:pt x="544" y="1141"/>
                    </a:lnTo>
                    <a:lnTo>
                      <a:pt x="535" y="1110"/>
                    </a:lnTo>
                    <a:lnTo>
                      <a:pt x="544" y="1088"/>
                    </a:lnTo>
                    <a:lnTo>
                      <a:pt x="594" y="1118"/>
                    </a:lnTo>
                    <a:lnTo>
                      <a:pt x="635" y="1134"/>
                    </a:lnTo>
                    <a:lnTo>
                      <a:pt x="630" y="1157"/>
                    </a:lnTo>
                    <a:lnTo>
                      <a:pt x="607" y="1186"/>
                    </a:lnTo>
                    <a:lnTo>
                      <a:pt x="624" y="1202"/>
                    </a:lnTo>
                    <a:lnTo>
                      <a:pt x="656" y="1184"/>
                    </a:lnTo>
                    <a:lnTo>
                      <a:pt x="664" y="1158"/>
                    </a:lnTo>
                    <a:lnTo>
                      <a:pt x="688" y="1144"/>
                    </a:lnTo>
                    <a:lnTo>
                      <a:pt x="689" y="1173"/>
                    </a:lnTo>
                    <a:lnTo>
                      <a:pt x="711" y="1150"/>
                    </a:lnTo>
                    <a:lnTo>
                      <a:pt x="717" y="1128"/>
                    </a:lnTo>
                    <a:lnTo>
                      <a:pt x="749" y="1125"/>
                    </a:lnTo>
                    <a:lnTo>
                      <a:pt x="785" y="1100"/>
                    </a:lnTo>
                    <a:lnTo>
                      <a:pt x="816" y="1099"/>
                    </a:lnTo>
                    <a:lnTo>
                      <a:pt x="835" y="1145"/>
                    </a:lnTo>
                    <a:lnTo>
                      <a:pt x="873" y="1170"/>
                    </a:lnTo>
                    <a:lnTo>
                      <a:pt x="934" y="1151"/>
                    </a:lnTo>
                    <a:lnTo>
                      <a:pt x="963" y="1152"/>
                    </a:lnTo>
                    <a:lnTo>
                      <a:pt x="980" y="1178"/>
                    </a:lnTo>
                    <a:lnTo>
                      <a:pt x="1000" y="1180"/>
                    </a:lnTo>
                    <a:lnTo>
                      <a:pt x="1034" y="1224"/>
                    </a:lnTo>
                    <a:lnTo>
                      <a:pt x="1071" y="1224"/>
                    </a:lnTo>
                    <a:lnTo>
                      <a:pt x="1099" y="1260"/>
                    </a:lnTo>
                    <a:lnTo>
                      <a:pt x="1146" y="1295"/>
                    </a:lnTo>
                    <a:lnTo>
                      <a:pt x="1174" y="1298"/>
                    </a:lnTo>
                    <a:lnTo>
                      <a:pt x="1187" y="1321"/>
                    </a:lnTo>
                    <a:lnTo>
                      <a:pt x="1189" y="1360"/>
                    </a:lnTo>
                    <a:lnTo>
                      <a:pt x="1210" y="1367"/>
                    </a:lnTo>
                    <a:lnTo>
                      <a:pt x="1231" y="1333"/>
                    </a:lnTo>
                    <a:lnTo>
                      <a:pt x="1228" y="1291"/>
                    </a:lnTo>
                    <a:lnTo>
                      <a:pt x="1261" y="1270"/>
                    </a:lnTo>
                    <a:lnTo>
                      <a:pt x="1285" y="1304"/>
                    </a:lnTo>
                    <a:lnTo>
                      <a:pt x="1350" y="1313"/>
                    </a:lnTo>
                    <a:lnTo>
                      <a:pt x="1370" y="1345"/>
                    </a:lnTo>
                    <a:lnTo>
                      <a:pt x="1397" y="1356"/>
                    </a:lnTo>
                    <a:lnTo>
                      <a:pt x="1439" y="1325"/>
                    </a:lnTo>
                    <a:lnTo>
                      <a:pt x="1442" y="1261"/>
                    </a:lnTo>
                    <a:lnTo>
                      <a:pt x="1478" y="1257"/>
                    </a:lnTo>
                    <a:lnTo>
                      <a:pt x="1481" y="1225"/>
                    </a:lnTo>
                    <a:lnTo>
                      <a:pt x="1508" y="1216"/>
                    </a:lnTo>
                    <a:lnTo>
                      <a:pt x="1527" y="1242"/>
                    </a:lnTo>
                    <a:lnTo>
                      <a:pt x="1543" y="1213"/>
                    </a:lnTo>
                    <a:lnTo>
                      <a:pt x="1582" y="1207"/>
                    </a:lnTo>
                    <a:lnTo>
                      <a:pt x="1631" y="1253"/>
                    </a:lnTo>
                    <a:lnTo>
                      <a:pt x="1641" y="1271"/>
                    </a:lnTo>
                    <a:lnTo>
                      <a:pt x="1689" y="1267"/>
                    </a:lnTo>
                    <a:lnTo>
                      <a:pt x="1683" y="1225"/>
                    </a:lnTo>
                    <a:lnTo>
                      <a:pt x="1710" y="1216"/>
                    </a:lnTo>
                    <a:lnTo>
                      <a:pt x="1748" y="1220"/>
                    </a:lnTo>
                    <a:lnTo>
                      <a:pt x="1767" y="1196"/>
                    </a:lnTo>
                    <a:lnTo>
                      <a:pt x="1808" y="1219"/>
                    </a:lnTo>
                    <a:lnTo>
                      <a:pt x="1833" y="1231"/>
                    </a:lnTo>
                    <a:lnTo>
                      <a:pt x="1821" y="1255"/>
                    </a:lnTo>
                    <a:lnTo>
                      <a:pt x="1796" y="1268"/>
                    </a:lnTo>
                    <a:lnTo>
                      <a:pt x="1828" y="1307"/>
                    </a:lnTo>
                    <a:lnTo>
                      <a:pt x="1859" y="1317"/>
                    </a:lnTo>
                    <a:lnTo>
                      <a:pt x="1874" y="1307"/>
                    </a:lnTo>
                    <a:lnTo>
                      <a:pt x="1897" y="1321"/>
                    </a:lnTo>
                    <a:lnTo>
                      <a:pt x="1950" y="1318"/>
                    </a:lnTo>
                    <a:lnTo>
                      <a:pt x="2009" y="1352"/>
                    </a:lnTo>
                    <a:lnTo>
                      <a:pt x="2048" y="1344"/>
                    </a:lnTo>
                    <a:lnTo>
                      <a:pt x="2065" y="1309"/>
                    </a:lnTo>
                    <a:lnTo>
                      <a:pt x="2068" y="1275"/>
                    </a:lnTo>
                    <a:lnTo>
                      <a:pt x="2085" y="1260"/>
                    </a:lnTo>
                    <a:lnTo>
                      <a:pt x="2138" y="1292"/>
                    </a:lnTo>
                    <a:lnTo>
                      <a:pt x="2186" y="1296"/>
                    </a:lnTo>
                    <a:lnTo>
                      <a:pt x="2244" y="1276"/>
                    </a:lnTo>
                    <a:lnTo>
                      <a:pt x="2260" y="1248"/>
                    </a:lnTo>
                    <a:lnTo>
                      <a:pt x="2251" y="1114"/>
                    </a:lnTo>
                    <a:lnTo>
                      <a:pt x="2235" y="1101"/>
                    </a:lnTo>
                    <a:lnTo>
                      <a:pt x="2185" y="1100"/>
                    </a:lnTo>
                    <a:lnTo>
                      <a:pt x="2153" y="1075"/>
                    </a:lnTo>
                    <a:lnTo>
                      <a:pt x="2147" y="1056"/>
                    </a:lnTo>
                    <a:lnTo>
                      <a:pt x="2108" y="1047"/>
                    </a:lnTo>
                    <a:lnTo>
                      <a:pt x="2085" y="1025"/>
                    </a:lnTo>
                    <a:lnTo>
                      <a:pt x="2044" y="1025"/>
                    </a:lnTo>
                    <a:lnTo>
                      <a:pt x="2042" y="1003"/>
                    </a:lnTo>
                    <a:lnTo>
                      <a:pt x="2031" y="982"/>
                    </a:lnTo>
                    <a:lnTo>
                      <a:pt x="2036" y="965"/>
                    </a:lnTo>
                    <a:lnTo>
                      <a:pt x="2067" y="961"/>
                    </a:lnTo>
                    <a:lnTo>
                      <a:pt x="2073" y="925"/>
                    </a:lnTo>
                    <a:lnTo>
                      <a:pt x="2099" y="894"/>
                    </a:lnTo>
                    <a:lnTo>
                      <a:pt x="2089" y="855"/>
                    </a:lnTo>
                    <a:lnTo>
                      <a:pt x="2064" y="851"/>
                    </a:lnTo>
                    <a:lnTo>
                      <a:pt x="2062" y="814"/>
                    </a:lnTo>
                    <a:lnTo>
                      <a:pt x="2100" y="758"/>
                    </a:lnTo>
                    <a:lnTo>
                      <a:pt x="2139" y="723"/>
                    </a:lnTo>
                    <a:lnTo>
                      <a:pt x="2211" y="715"/>
                    </a:lnTo>
                    <a:lnTo>
                      <a:pt x="2240" y="725"/>
                    </a:lnTo>
                    <a:lnTo>
                      <a:pt x="2259" y="712"/>
                    </a:lnTo>
                    <a:lnTo>
                      <a:pt x="2260" y="677"/>
                    </a:lnTo>
                    <a:lnTo>
                      <a:pt x="2227" y="668"/>
                    </a:lnTo>
                    <a:lnTo>
                      <a:pt x="2199" y="640"/>
                    </a:lnTo>
                    <a:lnTo>
                      <a:pt x="2173" y="641"/>
                    </a:lnTo>
                    <a:lnTo>
                      <a:pt x="2151" y="657"/>
                    </a:lnTo>
                    <a:lnTo>
                      <a:pt x="2117" y="643"/>
                    </a:lnTo>
                    <a:lnTo>
                      <a:pt x="2074" y="641"/>
                    </a:lnTo>
                    <a:lnTo>
                      <a:pt x="2070" y="619"/>
                    </a:lnTo>
                    <a:lnTo>
                      <a:pt x="2085" y="606"/>
                    </a:lnTo>
                    <a:lnTo>
                      <a:pt x="2131" y="604"/>
                    </a:lnTo>
                    <a:lnTo>
                      <a:pt x="2117" y="567"/>
                    </a:lnTo>
                    <a:lnTo>
                      <a:pt x="2074" y="573"/>
                    </a:lnTo>
                    <a:lnTo>
                      <a:pt x="2043" y="565"/>
                    </a:lnTo>
                    <a:lnTo>
                      <a:pt x="2059" y="547"/>
                    </a:lnTo>
                    <a:lnTo>
                      <a:pt x="2040" y="507"/>
                    </a:lnTo>
                    <a:lnTo>
                      <a:pt x="2053" y="496"/>
                    </a:lnTo>
                    <a:lnTo>
                      <a:pt x="2089" y="493"/>
                    </a:lnTo>
                    <a:lnTo>
                      <a:pt x="2107" y="472"/>
                    </a:lnTo>
                    <a:lnTo>
                      <a:pt x="2132" y="473"/>
                    </a:lnTo>
                    <a:lnTo>
                      <a:pt x="2143" y="492"/>
                    </a:lnTo>
                    <a:lnTo>
                      <a:pt x="2182" y="487"/>
                    </a:lnTo>
                    <a:lnTo>
                      <a:pt x="2213" y="509"/>
                    </a:lnTo>
                    <a:lnTo>
                      <a:pt x="2227" y="492"/>
                    </a:lnTo>
                    <a:lnTo>
                      <a:pt x="2227" y="471"/>
                    </a:lnTo>
                    <a:lnTo>
                      <a:pt x="2256" y="453"/>
                    </a:lnTo>
                    <a:lnTo>
                      <a:pt x="2287" y="454"/>
                    </a:lnTo>
                    <a:lnTo>
                      <a:pt x="2307" y="485"/>
                    </a:lnTo>
                    <a:lnTo>
                      <a:pt x="2323" y="462"/>
                    </a:lnTo>
                    <a:lnTo>
                      <a:pt x="2327" y="437"/>
                    </a:lnTo>
                    <a:lnTo>
                      <a:pt x="2385" y="419"/>
                    </a:lnTo>
                    <a:lnTo>
                      <a:pt x="2426" y="416"/>
                    </a:lnTo>
                    <a:lnTo>
                      <a:pt x="2469" y="394"/>
                    </a:lnTo>
                    <a:lnTo>
                      <a:pt x="2514" y="391"/>
                    </a:lnTo>
                    <a:lnTo>
                      <a:pt x="2522" y="376"/>
                    </a:lnTo>
                    <a:lnTo>
                      <a:pt x="2568" y="348"/>
                    </a:lnTo>
                    <a:lnTo>
                      <a:pt x="2610" y="347"/>
                    </a:lnTo>
                    <a:lnTo>
                      <a:pt x="2637" y="328"/>
                    </a:lnTo>
                    <a:lnTo>
                      <a:pt x="2662" y="325"/>
                    </a:lnTo>
                    <a:lnTo>
                      <a:pt x="2686" y="336"/>
                    </a:lnTo>
                    <a:lnTo>
                      <a:pt x="2699" y="323"/>
                    </a:lnTo>
                    <a:lnTo>
                      <a:pt x="2698" y="287"/>
                    </a:lnTo>
                    <a:lnTo>
                      <a:pt x="2717" y="270"/>
                    </a:lnTo>
                    <a:lnTo>
                      <a:pt x="2754" y="270"/>
                    </a:lnTo>
                    <a:lnTo>
                      <a:pt x="2759" y="248"/>
                    </a:lnTo>
                    <a:lnTo>
                      <a:pt x="2781" y="230"/>
                    </a:lnTo>
                    <a:lnTo>
                      <a:pt x="2800" y="246"/>
                    </a:lnTo>
                    <a:lnTo>
                      <a:pt x="2824" y="251"/>
                    </a:lnTo>
                    <a:lnTo>
                      <a:pt x="2857" y="233"/>
                    </a:lnTo>
                    <a:lnTo>
                      <a:pt x="2895" y="220"/>
                    </a:lnTo>
                    <a:lnTo>
                      <a:pt x="2968" y="171"/>
                    </a:lnTo>
                    <a:lnTo>
                      <a:pt x="2984" y="171"/>
                    </a:lnTo>
                    <a:lnTo>
                      <a:pt x="3000" y="160"/>
                    </a:lnTo>
                    <a:lnTo>
                      <a:pt x="3040" y="153"/>
                    </a:lnTo>
                    <a:lnTo>
                      <a:pt x="3064" y="122"/>
                    </a:lnTo>
                    <a:lnTo>
                      <a:pt x="3086" y="128"/>
                    </a:lnTo>
                    <a:lnTo>
                      <a:pt x="3131" y="119"/>
                    </a:lnTo>
                    <a:lnTo>
                      <a:pt x="3130" y="94"/>
                    </a:lnTo>
                    <a:lnTo>
                      <a:pt x="3114" y="67"/>
                    </a:lnTo>
                    <a:lnTo>
                      <a:pt x="3133" y="58"/>
                    </a:lnTo>
                    <a:lnTo>
                      <a:pt x="3179" y="56"/>
                    </a:lnTo>
                    <a:lnTo>
                      <a:pt x="3188" y="22"/>
                    </a:lnTo>
                    <a:lnTo>
                      <a:pt x="3219" y="5"/>
                    </a:lnTo>
                    <a:lnTo>
                      <a:pt x="3240" y="9"/>
                    </a:lnTo>
                    <a:lnTo>
                      <a:pt x="3266" y="0"/>
                    </a:lnTo>
                    <a:lnTo>
                      <a:pt x="3308" y="17"/>
                    </a:lnTo>
                    <a:lnTo>
                      <a:pt x="3354" y="13"/>
                    </a:lnTo>
                    <a:lnTo>
                      <a:pt x="3396" y="40"/>
                    </a:lnTo>
                    <a:lnTo>
                      <a:pt x="3437" y="40"/>
                    </a:lnTo>
                    <a:lnTo>
                      <a:pt x="3475" y="23"/>
                    </a:lnTo>
                    <a:lnTo>
                      <a:pt x="3510" y="26"/>
                    </a:lnTo>
                    <a:lnTo>
                      <a:pt x="3524" y="68"/>
                    </a:lnTo>
                    <a:lnTo>
                      <a:pt x="3537" y="79"/>
                    </a:lnTo>
                    <a:lnTo>
                      <a:pt x="3550" y="115"/>
                    </a:lnTo>
                    <a:lnTo>
                      <a:pt x="3573" y="144"/>
                    </a:lnTo>
                    <a:lnTo>
                      <a:pt x="3596" y="157"/>
                    </a:lnTo>
                    <a:lnTo>
                      <a:pt x="3600" y="175"/>
                    </a:lnTo>
                    <a:lnTo>
                      <a:pt x="3591" y="205"/>
                    </a:lnTo>
                    <a:lnTo>
                      <a:pt x="3598" y="238"/>
                    </a:lnTo>
                    <a:lnTo>
                      <a:pt x="3596" y="250"/>
                    </a:lnTo>
                    <a:lnTo>
                      <a:pt x="3569" y="257"/>
                    </a:lnTo>
                    <a:lnTo>
                      <a:pt x="3585" y="290"/>
                    </a:lnTo>
                    <a:lnTo>
                      <a:pt x="3605" y="305"/>
                    </a:lnTo>
                    <a:lnTo>
                      <a:pt x="3643" y="282"/>
                    </a:lnTo>
                    <a:lnTo>
                      <a:pt x="3670" y="304"/>
                    </a:lnTo>
                    <a:lnTo>
                      <a:pt x="3688" y="297"/>
                    </a:lnTo>
                    <a:lnTo>
                      <a:pt x="3695" y="264"/>
                    </a:lnTo>
                    <a:lnTo>
                      <a:pt x="3716" y="254"/>
                    </a:lnTo>
                    <a:lnTo>
                      <a:pt x="3728" y="289"/>
                    </a:lnTo>
                    <a:lnTo>
                      <a:pt x="3749" y="289"/>
                    </a:lnTo>
                    <a:lnTo>
                      <a:pt x="3753" y="263"/>
                    </a:lnTo>
                    <a:lnTo>
                      <a:pt x="3740" y="228"/>
                    </a:lnTo>
                    <a:lnTo>
                      <a:pt x="3751" y="220"/>
                    </a:lnTo>
                    <a:lnTo>
                      <a:pt x="3810" y="264"/>
                    </a:lnTo>
                    <a:lnTo>
                      <a:pt x="3817" y="318"/>
                    </a:lnTo>
                    <a:lnTo>
                      <a:pt x="3838" y="361"/>
                    </a:lnTo>
                    <a:lnTo>
                      <a:pt x="3859" y="359"/>
                    </a:lnTo>
                    <a:lnTo>
                      <a:pt x="3884" y="333"/>
                    </a:lnTo>
                    <a:lnTo>
                      <a:pt x="3865" y="324"/>
                    </a:lnTo>
                    <a:lnTo>
                      <a:pt x="3855" y="305"/>
                    </a:lnTo>
                    <a:lnTo>
                      <a:pt x="3893" y="297"/>
                    </a:lnTo>
                    <a:lnTo>
                      <a:pt x="3958" y="327"/>
                    </a:lnTo>
                    <a:lnTo>
                      <a:pt x="3979" y="327"/>
                    </a:lnTo>
                    <a:lnTo>
                      <a:pt x="4005" y="307"/>
                    </a:lnTo>
                    <a:lnTo>
                      <a:pt x="4024" y="317"/>
                    </a:lnTo>
                    <a:lnTo>
                      <a:pt x="4010" y="351"/>
                    </a:lnTo>
                    <a:lnTo>
                      <a:pt x="3989" y="370"/>
                    </a:lnTo>
                    <a:lnTo>
                      <a:pt x="3989" y="414"/>
                    </a:lnTo>
                    <a:lnTo>
                      <a:pt x="4011" y="445"/>
                    </a:lnTo>
                    <a:lnTo>
                      <a:pt x="4035" y="443"/>
                    </a:lnTo>
                    <a:lnTo>
                      <a:pt x="4054" y="418"/>
                    </a:lnTo>
                    <a:lnTo>
                      <a:pt x="4093" y="408"/>
                    </a:lnTo>
                    <a:lnTo>
                      <a:pt x="4162" y="424"/>
                    </a:lnTo>
                    <a:lnTo>
                      <a:pt x="4179" y="435"/>
                    </a:lnTo>
                    <a:lnTo>
                      <a:pt x="4199" y="421"/>
                    </a:lnTo>
                    <a:lnTo>
                      <a:pt x="4193" y="382"/>
                    </a:lnTo>
                    <a:lnTo>
                      <a:pt x="4225" y="370"/>
                    </a:lnTo>
                    <a:lnTo>
                      <a:pt x="4275" y="363"/>
                    </a:lnTo>
                    <a:lnTo>
                      <a:pt x="4307" y="342"/>
                    </a:lnTo>
                    <a:lnTo>
                      <a:pt x="4321" y="312"/>
                    </a:lnTo>
                    <a:lnTo>
                      <a:pt x="4347" y="290"/>
                    </a:lnTo>
                    <a:lnTo>
                      <a:pt x="4350" y="266"/>
                    </a:lnTo>
                    <a:lnTo>
                      <a:pt x="4388" y="228"/>
                    </a:lnTo>
                    <a:lnTo>
                      <a:pt x="4415" y="218"/>
                    </a:lnTo>
                    <a:lnTo>
                      <a:pt x="4442" y="191"/>
                    </a:lnTo>
                    <a:lnTo>
                      <a:pt x="4479" y="181"/>
                    </a:lnTo>
                    <a:lnTo>
                      <a:pt x="4523" y="168"/>
                    </a:lnTo>
                    <a:lnTo>
                      <a:pt x="4541" y="179"/>
                    </a:lnTo>
                    <a:lnTo>
                      <a:pt x="4540" y="209"/>
                    </a:lnTo>
                    <a:lnTo>
                      <a:pt x="4512" y="241"/>
                    </a:lnTo>
                    <a:lnTo>
                      <a:pt x="4485" y="248"/>
                    </a:lnTo>
                    <a:lnTo>
                      <a:pt x="4498" y="273"/>
                    </a:lnTo>
                    <a:lnTo>
                      <a:pt x="4806" y="504"/>
                    </a:lnTo>
                    <a:lnTo>
                      <a:pt x="5226" y="1031"/>
                    </a:lnTo>
                    <a:lnTo>
                      <a:pt x="5268" y="1023"/>
                    </a:lnTo>
                    <a:lnTo>
                      <a:pt x="5296" y="1006"/>
                    </a:lnTo>
                    <a:lnTo>
                      <a:pt x="5303" y="985"/>
                    </a:lnTo>
                    <a:lnTo>
                      <a:pt x="5295" y="978"/>
                    </a:lnTo>
                    <a:lnTo>
                      <a:pt x="5294" y="940"/>
                    </a:lnTo>
                    <a:lnTo>
                      <a:pt x="5320" y="927"/>
                    </a:lnTo>
                    <a:lnTo>
                      <a:pt x="5370" y="950"/>
                    </a:lnTo>
                    <a:lnTo>
                      <a:pt x="5364" y="974"/>
                    </a:lnTo>
                    <a:lnTo>
                      <a:pt x="5368" y="998"/>
                    </a:lnTo>
                    <a:lnTo>
                      <a:pt x="5407" y="1008"/>
                    </a:lnTo>
                    <a:lnTo>
                      <a:pt x="5431" y="1034"/>
                    </a:lnTo>
                    <a:lnTo>
                      <a:pt x="5461" y="1034"/>
                    </a:lnTo>
                    <a:lnTo>
                      <a:pt x="5485" y="1018"/>
                    </a:lnTo>
                    <a:lnTo>
                      <a:pt x="5513" y="1013"/>
                    </a:lnTo>
                    <a:lnTo>
                      <a:pt x="5557" y="1038"/>
                    </a:lnTo>
                    <a:lnTo>
                      <a:pt x="5595" y="1021"/>
                    </a:lnTo>
                    <a:lnTo>
                      <a:pt x="5622" y="1027"/>
                    </a:lnTo>
                    <a:lnTo>
                      <a:pt x="5656" y="1014"/>
                    </a:lnTo>
                    <a:lnTo>
                      <a:pt x="5665" y="999"/>
                    </a:lnTo>
                    <a:lnTo>
                      <a:pt x="5653" y="981"/>
                    </a:lnTo>
                    <a:lnTo>
                      <a:pt x="5659" y="963"/>
                    </a:lnTo>
                    <a:lnTo>
                      <a:pt x="5717" y="954"/>
                    </a:lnTo>
                    <a:lnTo>
                      <a:pt x="5778" y="954"/>
                    </a:lnTo>
                    <a:lnTo>
                      <a:pt x="5829" y="968"/>
                    </a:lnTo>
                    <a:lnTo>
                      <a:pt x="5879" y="1006"/>
                    </a:lnTo>
                    <a:lnTo>
                      <a:pt x="5907" y="1055"/>
                    </a:lnTo>
                    <a:lnTo>
                      <a:pt x="5926" y="1094"/>
                    </a:lnTo>
                    <a:lnTo>
                      <a:pt x="5942" y="1096"/>
                    </a:lnTo>
                    <a:lnTo>
                      <a:pt x="5978" y="1106"/>
                    </a:lnTo>
                    <a:lnTo>
                      <a:pt x="6018" y="1131"/>
                    </a:lnTo>
                    <a:lnTo>
                      <a:pt x="6030" y="1131"/>
                    </a:lnTo>
                    <a:lnTo>
                      <a:pt x="6056" y="1143"/>
                    </a:lnTo>
                    <a:lnTo>
                      <a:pt x="6057" y="1163"/>
                    </a:lnTo>
                    <a:lnTo>
                      <a:pt x="6051" y="1180"/>
                    </a:lnTo>
                    <a:lnTo>
                      <a:pt x="6052" y="1206"/>
                    </a:lnTo>
                    <a:lnTo>
                      <a:pt x="6061" y="1230"/>
                    </a:lnTo>
                    <a:lnTo>
                      <a:pt x="6078" y="1245"/>
                    </a:lnTo>
                    <a:lnTo>
                      <a:pt x="6085" y="1255"/>
                    </a:lnTo>
                    <a:lnTo>
                      <a:pt x="6100" y="1254"/>
                    </a:lnTo>
                    <a:lnTo>
                      <a:pt x="6135" y="1268"/>
                    </a:lnTo>
                    <a:lnTo>
                      <a:pt x="6161" y="1280"/>
                    </a:lnTo>
                    <a:lnTo>
                      <a:pt x="6170" y="1265"/>
                    </a:lnTo>
                    <a:lnTo>
                      <a:pt x="6197" y="1249"/>
                    </a:lnTo>
                    <a:lnTo>
                      <a:pt x="6278" y="1244"/>
                    </a:lnTo>
                    <a:lnTo>
                      <a:pt x="6315" y="1233"/>
                    </a:lnTo>
                    <a:lnTo>
                      <a:pt x="6332" y="1204"/>
                    </a:lnTo>
                    <a:lnTo>
                      <a:pt x="6365" y="1186"/>
                    </a:lnTo>
                    <a:lnTo>
                      <a:pt x="6384" y="1194"/>
                    </a:lnTo>
                    <a:lnTo>
                      <a:pt x="6369" y="1236"/>
                    </a:lnTo>
                    <a:lnTo>
                      <a:pt x="6379" y="1264"/>
                    </a:lnTo>
                    <a:lnTo>
                      <a:pt x="6404" y="1270"/>
                    </a:lnTo>
                    <a:lnTo>
                      <a:pt x="6442" y="1304"/>
                    </a:lnTo>
                    <a:lnTo>
                      <a:pt x="6493" y="1321"/>
                    </a:lnTo>
                    <a:lnTo>
                      <a:pt x="6505" y="1336"/>
                    </a:lnTo>
                    <a:lnTo>
                      <a:pt x="6474" y="1369"/>
                    </a:lnTo>
                    <a:lnTo>
                      <a:pt x="6447" y="1384"/>
                    </a:lnTo>
                    <a:lnTo>
                      <a:pt x="6401" y="1431"/>
                    </a:lnTo>
                    <a:lnTo>
                      <a:pt x="6400" y="1459"/>
                    </a:lnTo>
                    <a:lnTo>
                      <a:pt x="6410" y="1478"/>
                    </a:lnTo>
                    <a:lnTo>
                      <a:pt x="6389" y="1515"/>
                    </a:lnTo>
                    <a:lnTo>
                      <a:pt x="6339" y="1533"/>
                    </a:lnTo>
                    <a:lnTo>
                      <a:pt x="6308" y="1555"/>
                    </a:lnTo>
                    <a:lnTo>
                      <a:pt x="6302" y="1595"/>
                    </a:lnTo>
                    <a:lnTo>
                      <a:pt x="6304" y="1668"/>
                    </a:lnTo>
                    <a:lnTo>
                      <a:pt x="6338" y="1736"/>
                    </a:lnTo>
                    <a:lnTo>
                      <a:pt x="6369" y="1779"/>
                    </a:lnTo>
                    <a:lnTo>
                      <a:pt x="6364" y="1801"/>
                    </a:lnTo>
                    <a:lnTo>
                      <a:pt x="6321" y="1850"/>
                    </a:lnTo>
                    <a:lnTo>
                      <a:pt x="6284" y="1863"/>
                    </a:lnTo>
                    <a:lnTo>
                      <a:pt x="6254" y="1898"/>
                    </a:lnTo>
                    <a:lnTo>
                      <a:pt x="6230" y="1906"/>
                    </a:lnTo>
                    <a:lnTo>
                      <a:pt x="6214" y="1900"/>
                    </a:lnTo>
                    <a:lnTo>
                      <a:pt x="6205" y="1881"/>
                    </a:lnTo>
                    <a:lnTo>
                      <a:pt x="6176" y="1881"/>
                    </a:lnTo>
                    <a:lnTo>
                      <a:pt x="6110" y="1896"/>
                    </a:lnTo>
                    <a:lnTo>
                      <a:pt x="6063" y="1892"/>
                    </a:lnTo>
                    <a:lnTo>
                      <a:pt x="5997" y="1868"/>
                    </a:lnTo>
                    <a:lnTo>
                      <a:pt x="5957" y="1863"/>
                    </a:lnTo>
                    <a:lnTo>
                      <a:pt x="5938" y="1866"/>
                    </a:lnTo>
                    <a:lnTo>
                      <a:pt x="5924" y="1943"/>
                    </a:lnTo>
                    <a:lnTo>
                      <a:pt x="5908" y="1993"/>
                    </a:lnTo>
                    <a:lnTo>
                      <a:pt x="5906" y="2032"/>
                    </a:lnTo>
                    <a:lnTo>
                      <a:pt x="5890" y="2130"/>
                    </a:lnTo>
                    <a:lnTo>
                      <a:pt x="5890" y="2206"/>
                    </a:lnTo>
                    <a:lnTo>
                      <a:pt x="5881" y="2232"/>
                    </a:lnTo>
                    <a:lnTo>
                      <a:pt x="5901" y="2248"/>
                    </a:lnTo>
                    <a:lnTo>
                      <a:pt x="5940" y="2264"/>
                    </a:lnTo>
                    <a:lnTo>
                      <a:pt x="5925" y="2299"/>
                    </a:lnTo>
                    <a:lnTo>
                      <a:pt x="5920" y="2326"/>
                    </a:lnTo>
                    <a:lnTo>
                      <a:pt x="5899" y="2326"/>
                    </a:lnTo>
                    <a:lnTo>
                      <a:pt x="5878" y="2338"/>
                    </a:lnTo>
                    <a:lnTo>
                      <a:pt x="5852" y="2338"/>
                    </a:lnTo>
                    <a:lnTo>
                      <a:pt x="5832" y="2322"/>
                    </a:lnTo>
                    <a:lnTo>
                      <a:pt x="5809" y="2331"/>
                    </a:lnTo>
                    <a:lnTo>
                      <a:pt x="5769" y="2341"/>
                    </a:lnTo>
                    <a:lnTo>
                      <a:pt x="5693" y="2357"/>
                    </a:lnTo>
                    <a:lnTo>
                      <a:pt x="5641" y="2377"/>
                    </a:lnTo>
                    <a:lnTo>
                      <a:pt x="5616" y="2376"/>
                    </a:lnTo>
                    <a:lnTo>
                      <a:pt x="5596" y="2366"/>
                    </a:lnTo>
                    <a:lnTo>
                      <a:pt x="5567" y="2377"/>
                    </a:lnTo>
                    <a:lnTo>
                      <a:pt x="5536" y="2407"/>
                    </a:lnTo>
                    <a:lnTo>
                      <a:pt x="5535" y="2431"/>
                    </a:lnTo>
                    <a:lnTo>
                      <a:pt x="5565" y="2453"/>
                    </a:lnTo>
                    <a:lnTo>
                      <a:pt x="5612" y="2450"/>
                    </a:lnTo>
                    <a:lnTo>
                      <a:pt x="5651" y="2455"/>
                    </a:lnTo>
                    <a:lnTo>
                      <a:pt x="5652" y="2471"/>
                    </a:lnTo>
                    <a:lnTo>
                      <a:pt x="5629" y="2495"/>
                    </a:lnTo>
                    <a:lnTo>
                      <a:pt x="5644" y="2546"/>
                    </a:lnTo>
                    <a:lnTo>
                      <a:pt x="5647" y="2571"/>
                    </a:lnTo>
                    <a:lnTo>
                      <a:pt x="5661" y="2594"/>
                    </a:lnTo>
                    <a:lnTo>
                      <a:pt x="5668" y="2630"/>
                    </a:lnTo>
                    <a:lnTo>
                      <a:pt x="5699" y="2681"/>
                    </a:lnTo>
                    <a:lnTo>
                      <a:pt x="5706" y="2710"/>
                    </a:lnTo>
                    <a:lnTo>
                      <a:pt x="5743" y="2737"/>
                    </a:lnTo>
                    <a:lnTo>
                      <a:pt x="5757" y="2807"/>
                    </a:lnTo>
                    <a:lnTo>
                      <a:pt x="5735" y="2825"/>
                    </a:lnTo>
                    <a:lnTo>
                      <a:pt x="5724" y="2856"/>
                    </a:lnTo>
                    <a:lnTo>
                      <a:pt x="5754" y="2890"/>
                    </a:lnTo>
                    <a:lnTo>
                      <a:pt x="5739" y="2898"/>
                    </a:lnTo>
                    <a:lnTo>
                      <a:pt x="5733" y="2918"/>
                    </a:lnTo>
                    <a:lnTo>
                      <a:pt x="5702" y="2940"/>
                    </a:lnTo>
                    <a:lnTo>
                      <a:pt x="5703" y="2985"/>
                    </a:lnTo>
                    <a:lnTo>
                      <a:pt x="5671" y="3003"/>
                    </a:lnTo>
                    <a:lnTo>
                      <a:pt x="5594" y="2984"/>
                    </a:lnTo>
                    <a:lnTo>
                      <a:pt x="5521" y="2899"/>
                    </a:lnTo>
                    <a:lnTo>
                      <a:pt x="5490" y="2907"/>
                    </a:lnTo>
                    <a:lnTo>
                      <a:pt x="5419" y="2879"/>
                    </a:lnTo>
                    <a:lnTo>
                      <a:pt x="5314" y="2873"/>
                    </a:lnTo>
                    <a:lnTo>
                      <a:pt x="5262" y="2891"/>
                    </a:lnTo>
                    <a:lnTo>
                      <a:pt x="5174" y="2867"/>
                    </a:lnTo>
                    <a:lnTo>
                      <a:pt x="5093" y="2887"/>
                    </a:lnTo>
                    <a:lnTo>
                      <a:pt x="5051" y="2893"/>
                    </a:lnTo>
                    <a:lnTo>
                      <a:pt x="5012" y="2881"/>
                    </a:lnTo>
                    <a:lnTo>
                      <a:pt x="4981" y="2909"/>
                    </a:lnTo>
                    <a:lnTo>
                      <a:pt x="4949" y="2922"/>
                    </a:lnTo>
                    <a:lnTo>
                      <a:pt x="4856" y="2910"/>
                    </a:lnTo>
                    <a:lnTo>
                      <a:pt x="4786" y="2891"/>
                    </a:lnTo>
                    <a:lnTo>
                      <a:pt x="4751" y="2870"/>
                    </a:lnTo>
                    <a:lnTo>
                      <a:pt x="4697" y="2872"/>
                    </a:lnTo>
                    <a:lnTo>
                      <a:pt x="4678" y="2880"/>
                    </a:lnTo>
                    <a:lnTo>
                      <a:pt x="4637" y="2878"/>
                    </a:lnTo>
                    <a:lnTo>
                      <a:pt x="4605" y="2872"/>
                    </a:lnTo>
                    <a:lnTo>
                      <a:pt x="4586" y="2882"/>
                    </a:lnTo>
                    <a:lnTo>
                      <a:pt x="4589" y="2919"/>
                    </a:lnTo>
                    <a:lnTo>
                      <a:pt x="4599" y="2958"/>
                    </a:lnTo>
                    <a:lnTo>
                      <a:pt x="4600" y="3003"/>
                    </a:lnTo>
                    <a:lnTo>
                      <a:pt x="4547" y="3011"/>
                    </a:lnTo>
                    <a:lnTo>
                      <a:pt x="4441" y="3014"/>
                    </a:lnTo>
                    <a:lnTo>
                      <a:pt x="4315" y="3002"/>
                    </a:lnTo>
                    <a:lnTo>
                      <a:pt x="4285" y="2985"/>
                    </a:lnTo>
                    <a:lnTo>
                      <a:pt x="4229" y="2977"/>
                    </a:lnTo>
                    <a:lnTo>
                      <a:pt x="4196" y="3011"/>
                    </a:lnTo>
                    <a:lnTo>
                      <a:pt x="4208" y="3032"/>
                    </a:lnTo>
                    <a:lnTo>
                      <a:pt x="4171" y="3056"/>
                    </a:lnTo>
                    <a:lnTo>
                      <a:pt x="4165" y="3071"/>
                    </a:lnTo>
                    <a:lnTo>
                      <a:pt x="4155" y="3070"/>
                    </a:lnTo>
                    <a:lnTo>
                      <a:pt x="4120" y="3114"/>
                    </a:lnTo>
                    <a:lnTo>
                      <a:pt x="4091" y="3127"/>
                    </a:lnTo>
                    <a:lnTo>
                      <a:pt x="4024" y="3207"/>
                    </a:lnTo>
                    <a:lnTo>
                      <a:pt x="4001" y="3254"/>
                    </a:lnTo>
                    <a:lnTo>
                      <a:pt x="3981" y="3277"/>
                    </a:lnTo>
                    <a:lnTo>
                      <a:pt x="3946" y="3341"/>
                    </a:lnTo>
                    <a:lnTo>
                      <a:pt x="3878" y="3405"/>
                    </a:lnTo>
                    <a:lnTo>
                      <a:pt x="3860" y="3393"/>
                    </a:lnTo>
                    <a:lnTo>
                      <a:pt x="3783" y="3354"/>
                    </a:lnTo>
                    <a:lnTo>
                      <a:pt x="3725" y="3347"/>
                    </a:lnTo>
                    <a:lnTo>
                      <a:pt x="3674" y="3357"/>
                    </a:lnTo>
                    <a:lnTo>
                      <a:pt x="3597" y="3398"/>
                    </a:lnTo>
                    <a:lnTo>
                      <a:pt x="3562" y="3394"/>
                    </a:lnTo>
                    <a:lnTo>
                      <a:pt x="3490" y="3196"/>
                    </a:lnTo>
                    <a:lnTo>
                      <a:pt x="3370" y="3181"/>
                    </a:lnTo>
                    <a:lnTo>
                      <a:pt x="3364" y="2939"/>
                    </a:lnTo>
                    <a:lnTo>
                      <a:pt x="3304" y="2958"/>
                    </a:lnTo>
                    <a:lnTo>
                      <a:pt x="3261" y="2854"/>
                    </a:lnTo>
                    <a:lnTo>
                      <a:pt x="3174" y="2788"/>
                    </a:lnTo>
                    <a:lnTo>
                      <a:pt x="2892" y="2789"/>
                    </a:lnTo>
                    <a:lnTo>
                      <a:pt x="2638" y="2817"/>
                    </a:lnTo>
                    <a:lnTo>
                      <a:pt x="2494" y="2730"/>
                    </a:lnTo>
                    <a:lnTo>
                      <a:pt x="2389" y="2691"/>
                    </a:lnTo>
                    <a:lnTo>
                      <a:pt x="2117" y="2498"/>
                    </a:lnTo>
                    <a:lnTo>
                      <a:pt x="1665" y="2585"/>
                    </a:lnTo>
                    <a:lnTo>
                      <a:pt x="1804" y="3400"/>
                    </a:lnTo>
                    <a:lnTo>
                      <a:pt x="1779" y="3402"/>
                    </a:lnTo>
                    <a:lnTo>
                      <a:pt x="1709" y="3417"/>
                    </a:lnTo>
                    <a:lnTo>
                      <a:pt x="1598" y="3289"/>
                    </a:lnTo>
                    <a:lnTo>
                      <a:pt x="1477" y="3219"/>
                    </a:lnTo>
                    <a:lnTo>
                      <a:pt x="1366" y="3202"/>
                    </a:lnTo>
                    <a:lnTo>
                      <a:pt x="1283" y="3231"/>
                    </a:lnTo>
                    <a:lnTo>
                      <a:pt x="1177" y="3327"/>
                    </a:lnTo>
                    <a:lnTo>
                      <a:pt x="1173" y="3282"/>
                    </a:lnTo>
                    <a:lnTo>
                      <a:pt x="1164" y="3242"/>
                    </a:lnTo>
                    <a:lnTo>
                      <a:pt x="1184" y="3194"/>
                    </a:lnTo>
                    <a:lnTo>
                      <a:pt x="1190" y="3147"/>
                    </a:lnTo>
                    <a:lnTo>
                      <a:pt x="1188" y="3130"/>
                    </a:lnTo>
                    <a:lnTo>
                      <a:pt x="1193" y="3117"/>
                    </a:lnTo>
                    <a:lnTo>
                      <a:pt x="1181" y="3109"/>
                    </a:lnTo>
                    <a:lnTo>
                      <a:pt x="1144" y="3111"/>
                    </a:lnTo>
                    <a:lnTo>
                      <a:pt x="1117" y="3100"/>
                    </a:lnTo>
                    <a:lnTo>
                      <a:pt x="1087" y="3093"/>
                    </a:lnTo>
                    <a:lnTo>
                      <a:pt x="1061" y="3103"/>
                    </a:lnTo>
                    <a:lnTo>
                      <a:pt x="1046" y="3098"/>
                    </a:lnTo>
                    <a:lnTo>
                      <a:pt x="1032" y="3069"/>
                    </a:lnTo>
                    <a:lnTo>
                      <a:pt x="1018" y="3056"/>
                    </a:lnTo>
                    <a:lnTo>
                      <a:pt x="1003" y="3028"/>
                    </a:lnTo>
                    <a:lnTo>
                      <a:pt x="988" y="3020"/>
                    </a:lnTo>
                    <a:lnTo>
                      <a:pt x="977" y="3026"/>
                    </a:lnTo>
                    <a:lnTo>
                      <a:pt x="945" y="3033"/>
                    </a:lnTo>
                    <a:lnTo>
                      <a:pt x="930" y="3032"/>
                    </a:lnTo>
                    <a:lnTo>
                      <a:pt x="933" y="2990"/>
                    </a:lnTo>
                    <a:lnTo>
                      <a:pt x="930" y="2957"/>
                    </a:lnTo>
                    <a:lnTo>
                      <a:pt x="882" y="2901"/>
                    </a:lnTo>
                    <a:lnTo>
                      <a:pt x="873" y="2880"/>
                    </a:lnTo>
                    <a:lnTo>
                      <a:pt x="859" y="2875"/>
                    </a:lnTo>
                    <a:lnTo>
                      <a:pt x="847" y="2839"/>
                    </a:lnTo>
                    <a:lnTo>
                      <a:pt x="828" y="2826"/>
                    </a:lnTo>
                    <a:lnTo>
                      <a:pt x="815" y="2800"/>
                    </a:lnTo>
                    <a:lnTo>
                      <a:pt x="785" y="2789"/>
                    </a:lnTo>
                    <a:lnTo>
                      <a:pt x="759" y="2787"/>
                    </a:lnTo>
                    <a:lnTo>
                      <a:pt x="738" y="2762"/>
                    </a:lnTo>
                    <a:lnTo>
                      <a:pt x="740" y="2746"/>
                    </a:lnTo>
                    <a:lnTo>
                      <a:pt x="755" y="2729"/>
                    </a:lnTo>
                    <a:lnTo>
                      <a:pt x="772" y="2735"/>
                    </a:lnTo>
                    <a:lnTo>
                      <a:pt x="822" y="2731"/>
                    </a:lnTo>
                    <a:lnTo>
                      <a:pt x="836" y="2738"/>
                    </a:lnTo>
                    <a:lnTo>
                      <a:pt x="856" y="2737"/>
                    </a:lnTo>
                    <a:lnTo>
                      <a:pt x="870" y="2745"/>
                    </a:lnTo>
                    <a:lnTo>
                      <a:pt x="889" y="2730"/>
                    </a:lnTo>
                    <a:lnTo>
                      <a:pt x="904" y="2723"/>
                    </a:lnTo>
                    <a:lnTo>
                      <a:pt x="932" y="2734"/>
                    </a:lnTo>
                    <a:lnTo>
                      <a:pt x="942" y="2726"/>
                    </a:lnTo>
                    <a:lnTo>
                      <a:pt x="933" y="2708"/>
                    </a:lnTo>
                    <a:lnTo>
                      <a:pt x="900" y="2710"/>
                    </a:lnTo>
                    <a:lnTo>
                      <a:pt x="890" y="2703"/>
                    </a:lnTo>
                    <a:lnTo>
                      <a:pt x="889" y="2678"/>
                    </a:lnTo>
                    <a:lnTo>
                      <a:pt x="856" y="2640"/>
                    </a:lnTo>
                    <a:lnTo>
                      <a:pt x="853" y="2623"/>
                    </a:lnTo>
                    <a:lnTo>
                      <a:pt x="870" y="2612"/>
                    </a:lnTo>
                    <a:lnTo>
                      <a:pt x="870" y="2585"/>
                    </a:lnTo>
                    <a:lnTo>
                      <a:pt x="865" y="2569"/>
                    </a:lnTo>
                    <a:lnTo>
                      <a:pt x="885" y="2548"/>
                    </a:lnTo>
                    <a:lnTo>
                      <a:pt x="922" y="2536"/>
                    </a:lnTo>
                    <a:lnTo>
                      <a:pt x="953" y="2526"/>
                    </a:lnTo>
                    <a:lnTo>
                      <a:pt x="979" y="2539"/>
                    </a:lnTo>
                    <a:lnTo>
                      <a:pt x="1013" y="2529"/>
                    </a:lnTo>
                    <a:lnTo>
                      <a:pt x="1040" y="2525"/>
                    </a:lnTo>
                    <a:lnTo>
                      <a:pt x="1056" y="2539"/>
                    </a:lnTo>
                    <a:lnTo>
                      <a:pt x="1070" y="2529"/>
                    </a:lnTo>
                    <a:lnTo>
                      <a:pt x="1094" y="2529"/>
                    </a:lnTo>
                    <a:lnTo>
                      <a:pt x="1121" y="2560"/>
                    </a:lnTo>
                    <a:lnTo>
                      <a:pt x="1148" y="2560"/>
                    </a:lnTo>
                    <a:lnTo>
                      <a:pt x="1184" y="2542"/>
                    </a:lnTo>
                    <a:lnTo>
                      <a:pt x="1190" y="2526"/>
                    </a:lnTo>
                    <a:lnTo>
                      <a:pt x="1166" y="2518"/>
                    </a:lnTo>
                    <a:lnTo>
                      <a:pt x="1133" y="2511"/>
                    </a:lnTo>
                    <a:lnTo>
                      <a:pt x="1110" y="2466"/>
                    </a:lnTo>
                    <a:lnTo>
                      <a:pt x="1115" y="2426"/>
                    </a:lnTo>
                    <a:lnTo>
                      <a:pt x="1138" y="2417"/>
                    </a:lnTo>
                    <a:lnTo>
                      <a:pt x="1151" y="2401"/>
                    </a:lnTo>
                    <a:lnTo>
                      <a:pt x="1140" y="2391"/>
                    </a:lnTo>
                    <a:lnTo>
                      <a:pt x="1130" y="2375"/>
                    </a:lnTo>
                    <a:lnTo>
                      <a:pt x="1124" y="2360"/>
                    </a:lnTo>
                    <a:lnTo>
                      <a:pt x="1143" y="2324"/>
                    </a:lnTo>
                    <a:lnTo>
                      <a:pt x="1146" y="2299"/>
                    </a:lnTo>
                    <a:lnTo>
                      <a:pt x="1119" y="2272"/>
                    </a:lnTo>
                    <a:lnTo>
                      <a:pt x="1111" y="2253"/>
                    </a:lnTo>
                    <a:lnTo>
                      <a:pt x="1126" y="2231"/>
                    </a:lnTo>
                    <a:lnTo>
                      <a:pt x="1125" y="2222"/>
                    </a:lnTo>
                    <a:lnTo>
                      <a:pt x="1102" y="2217"/>
                    </a:lnTo>
                    <a:lnTo>
                      <a:pt x="1089" y="2193"/>
                    </a:lnTo>
                    <a:lnTo>
                      <a:pt x="1083" y="2179"/>
                    </a:lnTo>
                    <a:lnTo>
                      <a:pt x="1025" y="2176"/>
                    </a:lnTo>
                    <a:lnTo>
                      <a:pt x="1003" y="2172"/>
                    </a:lnTo>
                    <a:lnTo>
                      <a:pt x="981" y="2178"/>
                    </a:lnTo>
                    <a:lnTo>
                      <a:pt x="977" y="2189"/>
                    </a:lnTo>
                    <a:lnTo>
                      <a:pt x="958" y="2199"/>
                    </a:lnTo>
                    <a:lnTo>
                      <a:pt x="957" y="2216"/>
                    </a:lnTo>
                    <a:lnTo>
                      <a:pt x="941" y="2225"/>
                    </a:lnTo>
                    <a:lnTo>
                      <a:pt x="916" y="2216"/>
                    </a:lnTo>
                    <a:lnTo>
                      <a:pt x="914" y="2201"/>
                    </a:lnTo>
                    <a:lnTo>
                      <a:pt x="893" y="2202"/>
                    </a:lnTo>
                    <a:lnTo>
                      <a:pt x="882" y="2214"/>
                    </a:lnTo>
                    <a:lnTo>
                      <a:pt x="867" y="2194"/>
                    </a:lnTo>
                    <a:lnTo>
                      <a:pt x="868" y="2168"/>
                    </a:lnTo>
                    <a:lnTo>
                      <a:pt x="860" y="2159"/>
                    </a:lnTo>
                    <a:lnTo>
                      <a:pt x="847" y="2171"/>
                    </a:lnTo>
                    <a:lnTo>
                      <a:pt x="826" y="2171"/>
                    </a:lnTo>
                    <a:lnTo>
                      <a:pt x="809" y="2159"/>
                    </a:lnTo>
                    <a:lnTo>
                      <a:pt x="765" y="2160"/>
                    </a:lnTo>
                    <a:lnTo>
                      <a:pt x="741" y="2184"/>
                    </a:lnTo>
                    <a:lnTo>
                      <a:pt x="733" y="2210"/>
                    </a:lnTo>
                    <a:lnTo>
                      <a:pt x="724" y="2215"/>
                    </a:lnTo>
                    <a:lnTo>
                      <a:pt x="711" y="2204"/>
                    </a:lnTo>
                    <a:lnTo>
                      <a:pt x="696" y="2204"/>
                    </a:lnTo>
                    <a:lnTo>
                      <a:pt x="676" y="2231"/>
                    </a:lnTo>
                    <a:lnTo>
                      <a:pt x="657" y="2229"/>
                    </a:lnTo>
                    <a:lnTo>
                      <a:pt x="644" y="2251"/>
                    </a:lnTo>
                    <a:lnTo>
                      <a:pt x="614" y="2275"/>
                    </a:lnTo>
                    <a:lnTo>
                      <a:pt x="598" y="2273"/>
                    </a:lnTo>
                    <a:lnTo>
                      <a:pt x="592" y="2293"/>
                    </a:lnTo>
                    <a:lnTo>
                      <a:pt x="580" y="2305"/>
                    </a:lnTo>
                    <a:lnTo>
                      <a:pt x="568" y="2293"/>
                    </a:lnTo>
                    <a:lnTo>
                      <a:pt x="553" y="2292"/>
                    </a:lnTo>
                    <a:lnTo>
                      <a:pt x="542" y="2309"/>
                    </a:lnTo>
                    <a:lnTo>
                      <a:pt x="518" y="2308"/>
                    </a:lnTo>
                    <a:lnTo>
                      <a:pt x="510" y="2292"/>
                    </a:lnTo>
                    <a:lnTo>
                      <a:pt x="499" y="229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0"/>
              <p:cNvSpPr/>
              <p:nvPr/>
            </p:nvSpPr>
            <p:spPr bwMode="auto">
              <a:xfrm>
                <a:off x="2366487" y="3670696"/>
                <a:ext cx="448127" cy="279267"/>
              </a:xfrm>
              <a:custGeom>
                <a:avLst/>
                <a:gdLst>
                  <a:gd name="T0" fmla="*/ 2193 w 2760"/>
                  <a:gd name="T1" fmla="*/ 1606 h 1719"/>
                  <a:gd name="T2" fmla="*/ 2244 w 2760"/>
                  <a:gd name="T3" fmla="*/ 1503 h 1719"/>
                  <a:gd name="T4" fmla="*/ 2205 w 2760"/>
                  <a:gd name="T5" fmla="*/ 1442 h 1719"/>
                  <a:gd name="T6" fmla="*/ 2202 w 2760"/>
                  <a:gd name="T7" fmla="*/ 1358 h 1719"/>
                  <a:gd name="T8" fmla="*/ 2146 w 2760"/>
                  <a:gd name="T9" fmla="*/ 1321 h 1719"/>
                  <a:gd name="T10" fmla="*/ 2072 w 2760"/>
                  <a:gd name="T11" fmla="*/ 1274 h 1719"/>
                  <a:gd name="T12" fmla="*/ 2106 w 2760"/>
                  <a:gd name="T13" fmla="*/ 1194 h 1719"/>
                  <a:gd name="T14" fmla="*/ 2213 w 2760"/>
                  <a:gd name="T15" fmla="*/ 1196 h 1719"/>
                  <a:gd name="T16" fmla="*/ 2284 w 2760"/>
                  <a:gd name="T17" fmla="*/ 1133 h 1719"/>
                  <a:gd name="T18" fmla="*/ 2259 w 2760"/>
                  <a:gd name="T19" fmla="*/ 1092 h 1719"/>
                  <a:gd name="T20" fmla="*/ 2390 w 2760"/>
                  <a:gd name="T21" fmla="*/ 1050 h 1719"/>
                  <a:gd name="T22" fmla="*/ 2338 w 2760"/>
                  <a:gd name="T23" fmla="*/ 990 h 1719"/>
                  <a:gd name="T24" fmla="*/ 2384 w 2760"/>
                  <a:gd name="T25" fmla="*/ 933 h 1719"/>
                  <a:gd name="T26" fmla="*/ 2464 w 2760"/>
                  <a:gd name="T27" fmla="*/ 902 h 1719"/>
                  <a:gd name="T28" fmla="*/ 2556 w 2760"/>
                  <a:gd name="T29" fmla="*/ 886 h 1719"/>
                  <a:gd name="T30" fmla="*/ 2652 w 2760"/>
                  <a:gd name="T31" fmla="*/ 896 h 1719"/>
                  <a:gd name="T32" fmla="*/ 2760 w 2760"/>
                  <a:gd name="T33" fmla="*/ 845 h 1719"/>
                  <a:gd name="T34" fmla="*/ 2668 w 2760"/>
                  <a:gd name="T35" fmla="*/ 746 h 1719"/>
                  <a:gd name="T36" fmla="*/ 2640 w 2760"/>
                  <a:gd name="T37" fmla="*/ 789 h 1719"/>
                  <a:gd name="T38" fmla="*/ 2580 w 2760"/>
                  <a:gd name="T39" fmla="*/ 809 h 1719"/>
                  <a:gd name="T40" fmla="*/ 2473 w 2760"/>
                  <a:gd name="T41" fmla="*/ 758 h 1719"/>
                  <a:gd name="T42" fmla="*/ 2466 w 2760"/>
                  <a:gd name="T43" fmla="*/ 695 h 1719"/>
                  <a:gd name="T44" fmla="*/ 2519 w 2760"/>
                  <a:gd name="T45" fmla="*/ 575 h 1719"/>
                  <a:gd name="T46" fmla="*/ 2455 w 2760"/>
                  <a:gd name="T47" fmla="*/ 616 h 1719"/>
                  <a:gd name="T48" fmla="*/ 2359 w 2760"/>
                  <a:gd name="T49" fmla="*/ 709 h 1719"/>
                  <a:gd name="T50" fmla="*/ 2316 w 2760"/>
                  <a:gd name="T51" fmla="*/ 779 h 1719"/>
                  <a:gd name="T52" fmla="*/ 2213 w 2760"/>
                  <a:gd name="T53" fmla="*/ 907 h 1719"/>
                  <a:gd name="T54" fmla="*/ 2118 w 2760"/>
                  <a:gd name="T55" fmla="*/ 856 h 1719"/>
                  <a:gd name="T56" fmla="*/ 2009 w 2760"/>
                  <a:gd name="T57" fmla="*/ 859 h 1719"/>
                  <a:gd name="T58" fmla="*/ 1897 w 2760"/>
                  <a:gd name="T59" fmla="*/ 896 h 1719"/>
                  <a:gd name="T60" fmla="*/ 1705 w 2760"/>
                  <a:gd name="T61" fmla="*/ 683 h 1719"/>
                  <a:gd name="T62" fmla="*/ 1639 w 2760"/>
                  <a:gd name="T63" fmla="*/ 460 h 1719"/>
                  <a:gd name="T64" fmla="*/ 1509 w 2760"/>
                  <a:gd name="T65" fmla="*/ 290 h 1719"/>
                  <a:gd name="T66" fmla="*/ 973 w 2760"/>
                  <a:gd name="T67" fmla="*/ 319 h 1719"/>
                  <a:gd name="T68" fmla="*/ 724 w 2760"/>
                  <a:gd name="T69" fmla="*/ 193 h 1719"/>
                  <a:gd name="T70" fmla="*/ 0 w 2760"/>
                  <a:gd name="T71" fmla="*/ 87 h 1719"/>
                  <a:gd name="T72" fmla="*/ 218 w 2760"/>
                  <a:gd name="T73" fmla="*/ 894 h 1719"/>
                  <a:gd name="T74" fmla="*/ 306 w 2760"/>
                  <a:gd name="T75" fmla="*/ 867 h 1719"/>
                  <a:gd name="T76" fmla="*/ 264 w 2760"/>
                  <a:gd name="T77" fmla="*/ 776 h 1719"/>
                  <a:gd name="T78" fmla="*/ 354 w 2760"/>
                  <a:gd name="T79" fmla="*/ 696 h 1719"/>
                  <a:gd name="T80" fmla="*/ 420 w 2760"/>
                  <a:gd name="T81" fmla="*/ 633 h 1719"/>
                  <a:gd name="T82" fmla="*/ 482 w 2760"/>
                  <a:gd name="T83" fmla="*/ 642 h 1719"/>
                  <a:gd name="T84" fmla="*/ 531 w 2760"/>
                  <a:gd name="T85" fmla="*/ 608 h 1719"/>
                  <a:gd name="T86" fmla="*/ 746 w 2760"/>
                  <a:gd name="T87" fmla="*/ 724 h 1719"/>
                  <a:gd name="T88" fmla="*/ 887 w 2760"/>
                  <a:gd name="T89" fmla="*/ 832 h 1719"/>
                  <a:gd name="T90" fmla="*/ 1015 w 2760"/>
                  <a:gd name="T91" fmla="*/ 867 h 1719"/>
                  <a:gd name="T92" fmla="*/ 1121 w 2760"/>
                  <a:gd name="T93" fmla="*/ 924 h 1719"/>
                  <a:gd name="T94" fmla="*/ 1185 w 2760"/>
                  <a:gd name="T95" fmla="*/ 1050 h 1719"/>
                  <a:gd name="T96" fmla="*/ 1237 w 2760"/>
                  <a:gd name="T97" fmla="*/ 1166 h 1719"/>
                  <a:gd name="T98" fmla="*/ 1410 w 2760"/>
                  <a:gd name="T99" fmla="*/ 1265 h 1719"/>
                  <a:gd name="T100" fmla="*/ 1652 w 2760"/>
                  <a:gd name="T101" fmla="*/ 1406 h 1719"/>
                  <a:gd name="T102" fmla="*/ 1860 w 2760"/>
                  <a:gd name="T103" fmla="*/ 1499 h 1719"/>
                  <a:gd name="T104" fmla="*/ 1906 w 2760"/>
                  <a:gd name="T105" fmla="*/ 1517 h 1719"/>
                  <a:gd name="T106" fmla="*/ 1968 w 2760"/>
                  <a:gd name="T107" fmla="*/ 1606 h 1719"/>
                  <a:gd name="T108" fmla="*/ 2027 w 2760"/>
                  <a:gd name="T109" fmla="*/ 1670 h 1719"/>
                  <a:gd name="T110" fmla="*/ 2084 w 2760"/>
                  <a:gd name="T111" fmla="*/ 1718 h 1719"/>
                  <a:gd name="T112" fmla="*/ 2136 w 2760"/>
                  <a:gd name="T113" fmla="*/ 1692 h 1719"/>
                  <a:gd name="T114" fmla="*/ 2181 w 2760"/>
                  <a:gd name="T115" fmla="*/ 1714 h 1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60" h="1719">
                    <a:moveTo>
                      <a:pt x="2181" y="1714"/>
                    </a:moveTo>
                    <a:lnTo>
                      <a:pt x="2193" y="1606"/>
                    </a:lnTo>
                    <a:lnTo>
                      <a:pt x="2229" y="1523"/>
                    </a:lnTo>
                    <a:lnTo>
                      <a:pt x="2244" y="1503"/>
                    </a:lnTo>
                    <a:lnTo>
                      <a:pt x="2239" y="1456"/>
                    </a:lnTo>
                    <a:lnTo>
                      <a:pt x="2205" y="1442"/>
                    </a:lnTo>
                    <a:lnTo>
                      <a:pt x="2187" y="1393"/>
                    </a:lnTo>
                    <a:lnTo>
                      <a:pt x="2202" y="1358"/>
                    </a:lnTo>
                    <a:lnTo>
                      <a:pt x="2194" y="1320"/>
                    </a:lnTo>
                    <a:lnTo>
                      <a:pt x="2146" y="1321"/>
                    </a:lnTo>
                    <a:lnTo>
                      <a:pt x="2116" y="1338"/>
                    </a:lnTo>
                    <a:lnTo>
                      <a:pt x="2072" y="1274"/>
                    </a:lnTo>
                    <a:lnTo>
                      <a:pt x="2071" y="1221"/>
                    </a:lnTo>
                    <a:lnTo>
                      <a:pt x="2106" y="1194"/>
                    </a:lnTo>
                    <a:lnTo>
                      <a:pt x="2182" y="1204"/>
                    </a:lnTo>
                    <a:lnTo>
                      <a:pt x="2213" y="1196"/>
                    </a:lnTo>
                    <a:lnTo>
                      <a:pt x="2218" y="1157"/>
                    </a:lnTo>
                    <a:lnTo>
                      <a:pt x="2284" y="1133"/>
                    </a:lnTo>
                    <a:lnTo>
                      <a:pt x="2273" y="1105"/>
                    </a:lnTo>
                    <a:lnTo>
                      <a:pt x="2259" y="1092"/>
                    </a:lnTo>
                    <a:lnTo>
                      <a:pt x="2332" y="1075"/>
                    </a:lnTo>
                    <a:lnTo>
                      <a:pt x="2390" y="1050"/>
                    </a:lnTo>
                    <a:lnTo>
                      <a:pt x="2391" y="1016"/>
                    </a:lnTo>
                    <a:lnTo>
                      <a:pt x="2338" y="990"/>
                    </a:lnTo>
                    <a:lnTo>
                      <a:pt x="2341" y="949"/>
                    </a:lnTo>
                    <a:lnTo>
                      <a:pt x="2384" y="933"/>
                    </a:lnTo>
                    <a:lnTo>
                      <a:pt x="2429" y="900"/>
                    </a:lnTo>
                    <a:lnTo>
                      <a:pt x="2464" y="902"/>
                    </a:lnTo>
                    <a:lnTo>
                      <a:pt x="2519" y="846"/>
                    </a:lnTo>
                    <a:lnTo>
                      <a:pt x="2556" y="886"/>
                    </a:lnTo>
                    <a:lnTo>
                      <a:pt x="2569" y="910"/>
                    </a:lnTo>
                    <a:lnTo>
                      <a:pt x="2652" y="896"/>
                    </a:lnTo>
                    <a:lnTo>
                      <a:pt x="2712" y="900"/>
                    </a:lnTo>
                    <a:lnTo>
                      <a:pt x="2760" y="845"/>
                    </a:lnTo>
                    <a:lnTo>
                      <a:pt x="2751" y="811"/>
                    </a:lnTo>
                    <a:lnTo>
                      <a:pt x="2668" y="746"/>
                    </a:lnTo>
                    <a:lnTo>
                      <a:pt x="2645" y="741"/>
                    </a:lnTo>
                    <a:lnTo>
                      <a:pt x="2640" y="789"/>
                    </a:lnTo>
                    <a:lnTo>
                      <a:pt x="2611" y="821"/>
                    </a:lnTo>
                    <a:lnTo>
                      <a:pt x="2580" y="809"/>
                    </a:lnTo>
                    <a:lnTo>
                      <a:pt x="2550" y="781"/>
                    </a:lnTo>
                    <a:lnTo>
                      <a:pt x="2473" y="758"/>
                    </a:lnTo>
                    <a:lnTo>
                      <a:pt x="2441" y="739"/>
                    </a:lnTo>
                    <a:lnTo>
                      <a:pt x="2466" y="695"/>
                    </a:lnTo>
                    <a:lnTo>
                      <a:pt x="2521" y="611"/>
                    </a:lnTo>
                    <a:lnTo>
                      <a:pt x="2519" y="575"/>
                    </a:lnTo>
                    <a:lnTo>
                      <a:pt x="2490" y="572"/>
                    </a:lnTo>
                    <a:lnTo>
                      <a:pt x="2455" y="616"/>
                    </a:lnTo>
                    <a:lnTo>
                      <a:pt x="2426" y="629"/>
                    </a:lnTo>
                    <a:lnTo>
                      <a:pt x="2359" y="709"/>
                    </a:lnTo>
                    <a:lnTo>
                      <a:pt x="2336" y="756"/>
                    </a:lnTo>
                    <a:lnTo>
                      <a:pt x="2316" y="779"/>
                    </a:lnTo>
                    <a:lnTo>
                      <a:pt x="2281" y="843"/>
                    </a:lnTo>
                    <a:lnTo>
                      <a:pt x="2213" y="907"/>
                    </a:lnTo>
                    <a:lnTo>
                      <a:pt x="2195" y="895"/>
                    </a:lnTo>
                    <a:lnTo>
                      <a:pt x="2118" y="856"/>
                    </a:lnTo>
                    <a:lnTo>
                      <a:pt x="2060" y="849"/>
                    </a:lnTo>
                    <a:lnTo>
                      <a:pt x="2009" y="859"/>
                    </a:lnTo>
                    <a:lnTo>
                      <a:pt x="1932" y="900"/>
                    </a:lnTo>
                    <a:lnTo>
                      <a:pt x="1897" y="896"/>
                    </a:lnTo>
                    <a:lnTo>
                      <a:pt x="1825" y="698"/>
                    </a:lnTo>
                    <a:lnTo>
                      <a:pt x="1705" y="683"/>
                    </a:lnTo>
                    <a:lnTo>
                      <a:pt x="1699" y="441"/>
                    </a:lnTo>
                    <a:lnTo>
                      <a:pt x="1639" y="460"/>
                    </a:lnTo>
                    <a:lnTo>
                      <a:pt x="1596" y="356"/>
                    </a:lnTo>
                    <a:lnTo>
                      <a:pt x="1509" y="290"/>
                    </a:lnTo>
                    <a:lnTo>
                      <a:pt x="1227" y="291"/>
                    </a:lnTo>
                    <a:lnTo>
                      <a:pt x="973" y="319"/>
                    </a:lnTo>
                    <a:lnTo>
                      <a:pt x="829" y="232"/>
                    </a:lnTo>
                    <a:lnTo>
                      <a:pt x="724" y="193"/>
                    </a:lnTo>
                    <a:lnTo>
                      <a:pt x="452" y="0"/>
                    </a:lnTo>
                    <a:lnTo>
                      <a:pt x="0" y="87"/>
                    </a:lnTo>
                    <a:lnTo>
                      <a:pt x="139" y="902"/>
                    </a:lnTo>
                    <a:lnTo>
                      <a:pt x="218" y="894"/>
                    </a:lnTo>
                    <a:lnTo>
                      <a:pt x="289" y="906"/>
                    </a:lnTo>
                    <a:lnTo>
                      <a:pt x="306" y="867"/>
                    </a:lnTo>
                    <a:lnTo>
                      <a:pt x="277" y="837"/>
                    </a:lnTo>
                    <a:lnTo>
                      <a:pt x="264" y="776"/>
                    </a:lnTo>
                    <a:lnTo>
                      <a:pt x="301" y="702"/>
                    </a:lnTo>
                    <a:lnTo>
                      <a:pt x="354" y="696"/>
                    </a:lnTo>
                    <a:lnTo>
                      <a:pt x="380" y="654"/>
                    </a:lnTo>
                    <a:lnTo>
                      <a:pt x="420" y="633"/>
                    </a:lnTo>
                    <a:lnTo>
                      <a:pt x="461" y="654"/>
                    </a:lnTo>
                    <a:lnTo>
                      <a:pt x="482" y="642"/>
                    </a:lnTo>
                    <a:lnTo>
                      <a:pt x="452" y="600"/>
                    </a:lnTo>
                    <a:lnTo>
                      <a:pt x="531" y="608"/>
                    </a:lnTo>
                    <a:lnTo>
                      <a:pt x="647" y="664"/>
                    </a:lnTo>
                    <a:lnTo>
                      <a:pt x="746" y="724"/>
                    </a:lnTo>
                    <a:lnTo>
                      <a:pt x="758" y="763"/>
                    </a:lnTo>
                    <a:lnTo>
                      <a:pt x="887" y="832"/>
                    </a:lnTo>
                    <a:lnTo>
                      <a:pt x="988" y="884"/>
                    </a:lnTo>
                    <a:lnTo>
                      <a:pt x="1015" y="867"/>
                    </a:lnTo>
                    <a:lnTo>
                      <a:pt x="1049" y="872"/>
                    </a:lnTo>
                    <a:lnTo>
                      <a:pt x="1121" y="924"/>
                    </a:lnTo>
                    <a:lnTo>
                      <a:pt x="1151" y="1025"/>
                    </a:lnTo>
                    <a:lnTo>
                      <a:pt x="1185" y="1050"/>
                    </a:lnTo>
                    <a:lnTo>
                      <a:pt x="1197" y="1094"/>
                    </a:lnTo>
                    <a:lnTo>
                      <a:pt x="1237" y="1166"/>
                    </a:lnTo>
                    <a:lnTo>
                      <a:pt x="1297" y="1193"/>
                    </a:lnTo>
                    <a:lnTo>
                      <a:pt x="1410" y="1265"/>
                    </a:lnTo>
                    <a:lnTo>
                      <a:pt x="1524" y="1349"/>
                    </a:lnTo>
                    <a:lnTo>
                      <a:pt x="1652" y="1406"/>
                    </a:lnTo>
                    <a:lnTo>
                      <a:pt x="1769" y="1485"/>
                    </a:lnTo>
                    <a:lnTo>
                      <a:pt x="1860" y="1499"/>
                    </a:lnTo>
                    <a:lnTo>
                      <a:pt x="1880" y="1522"/>
                    </a:lnTo>
                    <a:lnTo>
                      <a:pt x="1906" y="1517"/>
                    </a:lnTo>
                    <a:lnTo>
                      <a:pt x="1971" y="1561"/>
                    </a:lnTo>
                    <a:lnTo>
                      <a:pt x="1968" y="1606"/>
                    </a:lnTo>
                    <a:lnTo>
                      <a:pt x="1978" y="1682"/>
                    </a:lnTo>
                    <a:lnTo>
                      <a:pt x="2027" y="1670"/>
                    </a:lnTo>
                    <a:lnTo>
                      <a:pt x="2064" y="1686"/>
                    </a:lnTo>
                    <a:lnTo>
                      <a:pt x="2084" y="1718"/>
                    </a:lnTo>
                    <a:lnTo>
                      <a:pt x="2108" y="1719"/>
                    </a:lnTo>
                    <a:lnTo>
                      <a:pt x="2136" y="1692"/>
                    </a:lnTo>
                    <a:lnTo>
                      <a:pt x="2165" y="1696"/>
                    </a:lnTo>
                    <a:lnTo>
                      <a:pt x="2181" y="1714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1"/>
              <p:cNvSpPr/>
              <p:nvPr/>
            </p:nvSpPr>
            <p:spPr bwMode="auto">
              <a:xfrm>
                <a:off x="2287253" y="3768116"/>
                <a:ext cx="400067" cy="250691"/>
              </a:xfrm>
              <a:custGeom>
                <a:avLst/>
                <a:gdLst>
                  <a:gd name="T0" fmla="*/ 2459 w 2466"/>
                  <a:gd name="T1" fmla="*/ 961 h 1548"/>
                  <a:gd name="T2" fmla="*/ 2348 w 2466"/>
                  <a:gd name="T3" fmla="*/ 899 h 1548"/>
                  <a:gd name="T4" fmla="*/ 2012 w 2466"/>
                  <a:gd name="T5" fmla="*/ 749 h 1548"/>
                  <a:gd name="T6" fmla="*/ 1725 w 2466"/>
                  <a:gd name="T7" fmla="*/ 566 h 1548"/>
                  <a:gd name="T8" fmla="*/ 1639 w 2466"/>
                  <a:gd name="T9" fmla="*/ 425 h 1548"/>
                  <a:gd name="T10" fmla="*/ 1503 w 2466"/>
                  <a:gd name="T11" fmla="*/ 267 h 1548"/>
                  <a:gd name="T12" fmla="*/ 1246 w 2466"/>
                  <a:gd name="T13" fmla="*/ 163 h 1548"/>
                  <a:gd name="T14" fmla="*/ 1019 w 2466"/>
                  <a:gd name="T15" fmla="*/ 8 h 1548"/>
                  <a:gd name="T16" fmla="*/ 949 w 2466"/>
                  <a:gd name="T17" fmla="*/ 54 h 1548"/>
                  <a:gd name="T18" fmla="*/ 842 w 2466"/>
                  <a:gd name="T19" fmla="*/ 96 h 1548"/>
                  <a:gd name="T20" fmla="*/ 765 w 2466"/>
                  <a:gd name="T21" fmla="*/ 237 h 1548"/>
                  <a:gd name="T22" fmla="*/ 706 w 2466"/>
                  <a:gd name="T23" fmla="*/ 294 h 1548"/>
                  <a:gd name="T24" fmla="*/ 421 w 2466"/>
                  <a:gd name="T25" fmla="*/ 191 h 1548"/>
                  <a:gd name="T26" fmla="*/ 106 w 2466"/>
                  <a:gd name="T27" fmla="*/ 133 h 1548"/>
                  <a:gd name="T28" fmla="*/ 27 w 2466"/>
                  <a:gd name="T29" fmla="*/ 269 h 1548"/>
                  <a:gd name="T30" fmla="*/ 76 w 2466"/>
                  <a:gd name="T31" fmla="*/ 346 h 1548"/>
                  <a:gd name="T32" fmla="*/ 85 w 2466"/>
                  <a:gd name="T33" fmla="*/ 490 h 1548"/>
                  <a:gd name="T34" fmla="*/ 121 w 2466"/>
                  <a:gd name="T35" fmla="*/ 628 h 1548"/>
                  <a:gd name="T36" fmla="*/ 158 w 2466"/>
                  <a:gd name="T37" fmla="*/ 640 h 1548"/>
                  <a:gd name="T38" fmla="*/ 241 w 2466"/>
                  <a:gd name="T39" fmla="*/ 622 h 1548"/>
                  <a:gd name="T40" fmla="*/ 257 w 2466"/>
                  <a:gd name="T41" fmla="*/ 704 h 1548"/>
                  <a:gd name="T42" fmla="*/ 290 w 2466"/>
                  <a:gd name="T43" fmla="*/ 739 h 1548"/>
                  <a:gd name="T44" fmla="*/ 227 w 2466"/>
                  <a:gd name="T45" fmla="*/ 721 h 1548"/>
                  <a:gd name="T46" fmla="*/ 216 w 2466"/>
                  <a:gd name="T47" fmla="*/ 807 h 1548"/>
                  <a:gd name="T48" fmla="*/ 247 w 2466"/>
                  <a:gd name="T49" fmla="*/ 773 h 1548"/>
                  <a:gd name="T50" fmla="*/ 337 w 2466"/>
                  <a:gd name="T51" fmla="*/ 832 h 1548"/>
                  <a:gd name="T52" fmla="*/ 351 w 2466"/>
                  <a:gd name="T53" fmla="*/ 943 h 1548"/>
                  <a:gd name="T54" fmla="*/ 397 w 2466"/>
                  <a:gd name="T55" fmla="*/ 1176 h 1548"/>
                  <a:gd name="T56" fmla="*/ 530 w 2466"/>
                  <a:gd name="T57" fmla="*/ 1105 h 1548"/>
                  <a:gd name="T58" fmla="*/ 653 w 2466"/>
                  <a:gd name="T59" fmla="*/ 1014 h 1548"/>
                  <a:gd name="T60" fmla="*/ 802 w 2466"/>
                  <a:gd name="T61" fmla="*/ 973 h 1548"/>
                  <a:gd name="T62" fmla="*/ 908 w 2466"/>
                  <a:gd name="T63" fmla="*/ 977 h 1548"/>
                  <a:gd name="T64" fmla="*/ 1122 w 2466"/>
                  <a:gd name="T65" fmla="*/ 1104 h 1548"/>
                  <a:gd name="T66" fmla="*/ 1245 w 2466"/>
                  <a:gd name="T67" fmla="*/ 1113 h 1548"/>
                  <a:gd name="T68" fmla="*/ 1307 w 2466"/>
                  <a:gd name="T69" fmla="*/ 1182 h 1548"/>
                  <a:gd name="T70" fmla="*/ 1477 w 2466"/>
                  <a:gd name="T71" fmla="*/ 1284 h 1548"/>
                  <a:gd name="T72" fmla="*/ 1622 w 2466"/>
                  <a:gd name="T73" fmla="*/ 1357 h 1548"/>
                  <a:gd name="T74" fmla="*/ 1623 w 2466"/>
                  <a:gd name="T75" fmla="*/ 1450 h 1548"/>
                  <a:gd name="T76" fmla="*/ 1692 w 2466"/>
                  <a:gd name="T77" fmla="*/ 1481 h 1548"/>
                  <a:gd name="T78" fmla="*/ 1770 w 2466"/>
                  <a:gd name="T79" fmla="*/ 1481 h 1548"/>
                  <a:gd name="T80" fmla="*/ 1848 w 2466"/>
                  <a:gd name="T81" fmla="*/ 1534 h 1548"/>
                  <a:gd name="T82" fmla="*/ 1929 w 2466"/>
                  <a:gd name="T83" fmla="*/ 1522 h 1548"/>
                  <a:gd name="T84" fmla="*/ 1980 w 2466"/>
                  <a:gd name="T85" fmla="*/ 1452 h 1548"/>
                  <a:gd name="T86" fmla="*/ 2091 w 2466"/>
                  <a:gd name="T87" fmla="*/ 1386 h 1548"/>
                  <a:gd name="T88" fmla="*/ 2151 w 2466"/>
                  <a:gd name="T89" fmla="*/ 1342 h 1548"/>
                  <a:gd name="T90" fmla="*/ 2202 w 2466"/>
                  <a:gd name="T91" fmla="*/ 1212 h 1548"/>
                  <a:gd name="T92" fmla="*/ 2189 w 2466"/>
                  <a:gd name="T93" fmla="*/ 1142 h 1548"/>
                  <a:gd name="T94" fmla="*/ 2270 w 2466"/>
                  <a:gd name="T95" fmla="*/ 1109 h 1548"/>
                  <a:gd name="T96" fmla="*/ 2375 w 2466"/>
                  <a:gd name="T97" fmla="*/ 1060 h 1548"/>
                  <a:gd name="T98" fmla="*/ 2459 w 2466"/>
                  <a:gd name="T99" fmla="*/ 1084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466" h="1548">
                    <a:moveTo>
                      <a:pt x="2466" y="1082"/>
                    </a:moveTo>
                    <a:lnTo>
                      <a:pt x="2456" y="1006"/>
                    </a:lnTo>
                    <a:lnTo>
                      <a:pt x="2459" y="961"/>
                    </a:lnTo>
                    <a:lnTo>
                      <a:pt x="2394" y="917"/>
                    </a:lnTo>
                    <a:lnTo>
                      <a:pt x="2368" y="922"/>
                    </a:lnTo>
                    <a:lnTo>
                      <a:pt x="2348" y="899"/>
                    </a:lnTo>
                    <a:lnTo>
                      <a:pt x="2257" y="885"/>
                    </a:lnTo>
                    <a:lnTo>
                      <a:pt x="2140" y="806"/>
                    </a:lnTo>
                    <a:lnTo>
                      <a:pt x="2012" y="749"/>
                    </a:lnTo>
                    <a:lnTo>
                      <a:pt x="1898" y="665"/>
                    </a:lnTo>
                    <a:lnTo>
                      <a:pt x="1785" y="593"/>
                    </a:lnTo>
                    <a:lnTo>
                      <a:pt x="1725" y="566"/>
                    </a:lnTo>
                    <a:lnTo>
                      <a:pt x="1685" y="494"/>
                    </a:lnTo>
                    <a:lnTo>
                      <a:pt x="1673" y="450"/>
                    </a:lnTo>
                    <a:lnTo>
                      <a:pt x="1639" y="425"/>
                    </a:lnTo>
                    <a:lnTo>
                      <a:pt x="1609" y="324"/>
                    </a:lnTo>
                    <a:lnTo>
                      <a:pt x="1537" y="272"/>
                    </a:lnTo>
                    <a:lnTo>
                      <a:pt x="1503" y="267"/>
                    </a:lnTo>
                    <a:lnTo>
                      <a:pt x="1476" y="284"/>
                    </a:lnTo>
                    <a:lnTo>
                      <a:pt x="1375" y="232"/>
                    </a:lnTo>
                    <a:lnTo>
                      <a:pt x="1246" y="163"/>
                    </a:lnTo>
                    <a:lnTo>
                      <a:pt x="1234" y="124"/>
                    </a:lnTo>
                    <a:lnTo>
                      <a:pt x="1135" y="64"/>
                    </a:lnTo>
                    <a:lnTo>
                      <a:pt x="1019" y="8"/>
                    </a:lnTo>
                    <a:lnTo>
                      <a:pt x="940" y="0"/>
                    </a:lnTo>
                    <a:lnTo>
                      <a:pt x="970" y="42"/>
                    </a:lnTo>
                    <a:lnTo>
                      <a:pt x="949" y="54"/>
                    </a:lnTo>
                    <a:lnTo>
                      <a:pt x="908" y="33"/>
                    </a:lnTo>
                    <a:lnTo>
                      <a:pt x="868" y="54"/>
                    </a:lnTo>
                    <a:lnTo>
                      <a:pt x="842" y="96"/>
                    </a:lnTo>
                    <a:lnTo>
                      <a:pt x="789" y="102"/>
                    </a:lnTo>
                    <a:lnTo>
                      <a:pt x="752" y="176"/>
                    </a:lnTo>
                    <a:lnTo>
                      <a:pt x="765" y="237"/>
                    </a:lnTo>
                    <a:lnTo>
                      <a:pt x="794" y="267"/>
                    </a:lnTo>
                    <a:lnTo>
                      <a:pt x="777" y="306"/>
                    </a:lnTo>
                    <a:lnTo>
                      <a:pt x="706" y="294"/>
                    </a:lnTo>
                    <a:lnTo>
                      <a:pt x="602" y="304"/>
                    </a:lnTo>
                    <a:lnTo>
                      <a:pt x="532" y="319"/>
                    </a:lnTo>
                    <a:lnTo>
                      <a:pt x="421" y="191"/>
                    </a:lnTo>
                    <a:lnTo>
                      <a:pt x="300" y="121"/>
                    </a:lnTo>
                    <a:lnTo>
                      <a:pt x="189" y="104"/>
                    </a:lnTo>
                    <a:lnTo>
                      <a:pt x="106" y="133"/>
                    </a:lnTo>
                    <a:lnTo>
                      <a:pt x="0" y="229"/>
                    </a:lnTo>
                    <a:lnTo>
                      <a:pt x="1" y="242"/>
                    </a:lnTo>
                    <a:lnTo>
                      <a:pt x="27" y="269"/>
                    </a:lnTo>
                    <a:lnTo>
                      <a:pt x="39" y="294"/>
                    </a:lnTo>
                    <a:lnTo>
                      <a:pt x="67" y="315"/>
                    </a:lnTo>
                    <a:lnTo>
                      <a:pt x="76" y="346"/>
                    </a:lnTo>
                    <a:lnTo>
                      <a:pt x="114" y="403"/>
                    </a:lnTo>
                    <a:lnTo>
                      <a:pt x="106" y="454"/>
                    </a:lnTo>
                    <a:lnTo>
                      <a:pt x="85" y="490"/>
                    </a:lnTo>
                    <a:lnTo>
                      <a:pt x="92" y="575"/>
                    </a:lnTo>
                    <a:lnTo>
                      <a:pt x="112" y="602"/>
                    </a:lnTo>
                    <a:lnTo>
                      <a:pt x="121" y="628"/>
                    </a:lnTo>
                    <a:lnTo>
                      <a:pt x="180" y="683"/>
                    </a:lnTo>
                    <a:lnTo>
                      <a:pt x="177" y="661"/>
                    </a:lnTo>
                    <a:lnTo>
                      <a:pt x="158" y="640"/>
                    </a:lnTo>
                    <a:lnTo>
                      <a:pt x="167" y="629"/>
                    </a:lnTo>
                    <a:lnTo>
                      <a:pt x="218" y="637"/>
                    </a:lnTo>
                    <a:lnTo>
                      <a:pt x="241" y="622"/>
                    </a:lnTo>
                    <a:lnTo>
                      <a:pt x="255" y="634"/>
                    </a:lnTo>
                    <a:lnTo>
                      <a:pt x="247" y="668"/>
                    </a:lnTo>
                    <a:lnTo>
                      <a:pt x="257" y="704"/>
                    </a:lnTo>
                    <a:lnTo>
                      <a:pt x="277" y="696"/>
                    </a:lnTo>
                    <a:lnTo>
                      <a:pt x="300" y="725"/>
                    </a:lnTo>
                    <a:lnTo>
                      <a:pt x="290" y="739"/>
                    </a:lnTo>
                    <a:lnTo>
                      <a:pt x="262" y="730"/>
                    </a:lnTo>
                    <a:lnTo>
                      <a:pt x="241" y="735"/>
                    </a:lnTo>
                    <a:lnTo>
                      <a:pt x="227" y="721"/>
                    </a:lnTo>
                    <a:lnTo>
                      <a:pt x="195" y="747"/>
                    </a:lnTo>
                    <a:lnTo>
                      <a:pt x="197" y="778"/>
                    </a:lnTo>
                    <a:lnTo>
                      <a:pt x="216" y="807"/>
                    </a:lnTo>
                    <a:lnTo>
                      <a:pt x="212" y="767"/>
                    </a:lnTo>
                    <a:lnTo>
                      <a:pt x="232" y="762"/>
                    </a:lnTo>
                    <a:lnTo>
                      <a:pt x="247" y="773"/>
                    </a:lnTo>
                    <a:lnTo>
                      <a:pt x="272" y="777"/>
                    </a:lnTo>
                    <a:lnTo>
                      <a:pt x="291" y="809"/>
                    </a:lnTo>
                    <a:lnTo>
                      <a:pt x="337" y="832"/>
                    </a:lnTo>
                    <a:lnTo>
                      <a:pt x="347" y="867"/>
                    </a:lnTo>
                    <a:lnTo>
                      <a:pt x="346" y="917"/>
                    </a:lnTo>
                    <a:lnTo>
                      <a:pt x="351" y="943"/>
                    </a:lnTo>
                    <a:lnTo>
                      <a:pt x="349" y="1031"/>
                    </a:lnTo>
                    <a:lnTo>
                      <a:pt x="365" y="1091"/>
                    </a:lnTo>
                    <a:lnTo>
                      <a:pt x="397" y="1176"/>
                    </a:lnTo>
                    <a:lnTo>
                      <a:pt x="432" y="1156"/>
                    </a:lnTo>
                    <a:lnTo>
                      <a:pt x="516" y="1151"/>
                    </a:lnTo>
                    <a:lnTo>
                      <a:pt x="530" y="1105"/>
                    </a:lnTo>
                    <a:lnTo>
                      <a:pt x="553" y="1077"/>
                    </a:lnTo>
                    <a:lnTo>
                      <a:pt x="582" y="1075"/>
                    </a:lnTo>
                    <a:lnTo>
                      <a:pt x="653" y="1014"/>
                    </a:lnTo>
                    <a:lnTo>
                      <a:pt x="725" y="1001"/>
                    </a:lnTo>
                    <a:lnTo>
                      <a:pt x="789" y="1014"/>
                    </a:lnTo>
                    <a:lnTo>
                      <a:pt x="802" y="973"/>
                    </a:lnTo>
                    <a:lnTo>
                      <a:pt x="836" y="965"/>
                    </a:lnTo>
                    <a:lnTo>
                      <a:pt x="869" y="978"/>
                    </a:lnTo>
                    <a:lnTo>
                      <a:pt x="908" y="977"/>
                    </a:lnTo>
                    <a:lnTo>
                      <a:pt x="970" y="1027"/>
                    </a:lnTo>
                    <a:lnTo>
                      <a:pt x="1022" y="1041"/>
                    </a:lnTo>
                    <a:lnTo>
                      <a:pt x="1122" y="1104"/>
                    </a:lnTo>
                    <a:lnTo>
                      <a:pt x="1150" y="1103"/>
                    </a:lnTo>
                    <a:lnTo>
                      <a:pt x="1177" y="1084"/>
                    </a:lnTo>
                    <a:lnTo>
                      <a:pt x="1245" y="1113"/>
                    </a:lnTo>
                    <a:lnTo>
                      <a:pt x="1281" y="1119"/>
                    </a:lnTo>
                    <a:lnTo>
                      <a:pt x="1292" y="1170"/>
                    </a:lnTo>
                    <a:lnTo>
                      <a:pt x="1307" y="1182"/>
                    </a:lnTo>
                    <a:lnTo>
                      <a:pt x="1343" y="1173"/>
                    </a:lnTo>
                    <a:lnTo>
                      <a:pt x="1407" y="1188"/>
                    </a:lnTo>
                    <a:lnTo>
                      <a:pt x="1477" y="1284"/>
                    </a:lnTo>
                    <a:lnTo>
                      <a:pt x="1552" y="1290"/>
                    </a:lnTo>
                    <a:lnTo>
                      <a:pt x="1595" y="1308"/>
                    </a:lnTo>
                    <a:lnTo>
                      <a:pt x="1622" y="1357"/>
                    </a:lnTo>
                    <a:lnTo>
                      <a:pt x="1609" y="1382"/>
                    </a:lnTo>
                    <a:lnTo>
                      <a:pt x="1625" y="1424"/>
                    </a:lnTo>
                    <a:lnTo>
                      <a:pt x="1623" y="1450"/>
                    </a:lnTo>
                    <a:lnTo>
                      <a:pt x="1637" y="1478"/>
                    </a:lnTo>
                    <a:lnTo>
                      <a:pt x="1653" y="1472"/>
                    </a:lnTo>
                    <a:lnTo>
                      <a:pt x="1692" y="1481"/>
                    </a:lnTo>
                    <a:lnTo>
                      <a:pt x="1719" y="1503"/>
                    </a:lnTo>
                    <a:lnTo>
                      <a:pt x="1748" y="1503"/>
                    </a:lnTo>
                    <a:lnTo>
                      <a:pt x="1770" y="1481"/>
                    </a:lnTo>
                    <a:lnTo>
                      <a:pt x="1799" y="1481"/>
                    </a:lnTo>
                    <a:lnTo>
                      <a:pt x="1837" y="1510"/>
                    </a:lnTo>
                    <a:lnTo>
                      <a:pt x="1848" y="1534"/>
                    </a:lnTo>
                    <a:lnTo>
                      <a:pt x="1862" y="1548"/>
                    </a:lnTo>
                    <a:lnTo>
                      <a:pt x="1879" y="1529"/>
                    </a:lnTo>
                    <a:lnTo>
                      <a:pt x="1929" y="1522"/>
                    </a:lnTo>
                    <a:lnTo>
                      <a:pt x="1953" y="1493"/>
                    </a:lnTo>
                    <a:lnTo>
                      <a:pt x="1959" y="1472"/>
                    </a:lnTo>
                    <a:lnTo>
                      <a:pt x="1980" y="1452"/>
                    </a:lnTo>
                    <a:lnTo>
                      <a:pt x="1972" y="1429"/>
                    </a:lnTo>
                    <a:lnTo>
                      <a:pt x="2025" y="1400"/>
                    </a:lnTo>
                    <a:lnTo>
                      <a:pt x="2091" y="1386"/>
                    </a:lnTo>
                    <a:lnTo>
                      <a:pt x="2097" y="1369"/>
                    </a:lnTo>
                    <a:lnTo>
                      <a:pt x="2124" y="1348"/>
                    </a:lnTo>
                    <a:lnTo>
                      <a:pt x="2151" y="1342"/>
                    </a:lnTo>
                    <a:lnTo>
                      <a:pt x="2162" y="1296"/>
                    </a:lnTo>
                    <a:lnTo>
                      <a:pt x="2163" y="1253"/>
                    </a:lnTo>
                    <a:lnTo>
                      <a:pt x="2202" y="1212"/>
                    </a:lnTo>
                    <a:lnTo>
                      <a:pt x="2202" y="1176"/>
                    </a:lnTo>
                    <a:lnTo>
                      <a:pt x="2187" y="1163"/>
                    </a:lnTo>
                    <a:lnTo>
                      <a:pt x="2189" y="1142"/>
                    </a:lnTo>
                    <a:lnTo>
                      <a:pt x="2206" y="1135"/>
                    </a:lnTo>
                    <a:lnTo>
                      <a:pt x="2225" y="1120"/>
                    </a:lnTo>
                    <a:lnTo>
                      <a:pt x="2270" y="1109"/>
                    </a:lnTo>
                    <a:lnTo>
                      <a:pt x="2283" y="1110"/>
                    </a:lnTo>
                    <a:lnTo>
                      <a:pt x="2335" y="1072"/>
                    </a:lnTo>
                    <a:lnTo>
                      <a:pt x="2375" y="1060"/>
                    </a:lnTo>
                    <a:lnTo>
                      <a:pt x="2410" y="1081"/>
                    </a:lnTo>
                    <a:lnTo>
                      <a:pt x="2447" y="1072"/>
                    </a:lnTo>
                    <a:lnTo>
                      <a:pt x="2459" y="1084"/>
                    </a:lnTo>
                    <a:lnTo>
                      <a:pt x="2466" y="108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2"/>
              <p:cNvSpPr/>
              <p:nvPr/>
            </p:nvSpPr>
            <p:spPr bwMode="auto">
              <a:xfrm>
                <a:off x="4173279" y="4492911"/>
                <a:ext cx="276669" cy="418251"/>
              </a:xfrm>
              <a:custGeom>
                <a:avLst/>
                <a:gdLst>
                  <a:gd name="T0" fmla="*/ 633 w 1704"/>
                  <a:gd name="T1" fmla="*/ 19 h 2571"/>
                  <a:gd name="T2" fmla="*/ 734 w 1704"/>
                  <a:gd name="T3" fmla="*/ 86 h 2571"/>
                  <a:gd name="T4" fmla="*/ 1027 w 1704"/>
                  <a:gd name="T5" fmla="*/ 1077 h 2571"/>
                  <a:gd name="T6" fmla="*/ 1135 w 1704"/>
                  <a:gd name="T7" fmla="*/ 1178 h 2571"/>
                  <a:gd name="T8" fmla="*/ 1182 w 1704"/>
                  <a:gd name="T9" fmla="*/ 1239 h 2571"/>
                  <a:gd name="T10" fmla="*/ 916 w 1704"/>
                  <a:gd name="T11" fmla="*/ 1039 h 2571"/>
                  <a:gd name="T12" fmla="*/ 710 w 1704"/>
                  <a:gd name="T13" fmla="*/ 1109 h 2571"/>
                  <a:gd name="T14" fmla="*/ 626 w 1704"/>
                  <a:gd name="T15" fmla="*/ 912 h 2571"/>
                  <a:gd name="T16" fmla="*/ 458 w 1704"/>
                  <a:gd name="T17" fmla="*/ 806 h 2571"/>
                  <a:gd name="T18" fmla="*/ 453 w 1704"/>
                  <a:gd name="T19" fmla="*/ 535 h 2571"/>
                  <a:gd name="T20" fmla="*/ 743 w 1704"/>
                  <a:gd name="T21" fmla="*/ 215 h 2571"/>
                  <a:gd name="T22" fmla="*/ 841 w 1704"/>
                  <a:gd name="T23" fmla="*/ 523 h 2571"/>
                  <a:gd name="T24" fmla="*/ 723 w 1704"/>
                  <a:gd name="T25" fmla="*/ 831 h 2571"/>
                  <a:gd name="T26" fmla="*/ 781 w 1704"/>
                  <a:gd name="T27" fmla="*/ 839 h 2571"/>
                  <a:gd name="T28" fmla="*/ 524 w 1704"/>
                  <a:gd name="T29" fmla="*/ 1098 h 2571"/>
                  <a:gd name="T30" fmla="*/ 650 w 1704"/>
                  <a:gd name="T31" fmla="*/ 1293 h 2571"/>
                  <a:gd name="T32" fmla="*/ 649 w 1704"/>
                  <a:gd name="T33" fmla="*/ 1119 h 2571"/>
                  <a:gd name="T34" fmla="*/ 1257 w 1704"/>
                  <a:gd name="T35" fmla="*/ 1071 h 2571"/>
                  <a:gd name="T36" fmla="*/ 802 w 1704"/>
                  <a:gd name="T37" fmla="*/ 1151 h 2571"/>
                  <a:gd name="T38" fmla="*/ 933 w 1704"/>
                  <a:gd name="T39" fmla="*/ 1319 h 2571"/>
                  <a:gd name="T40" fmla="*/ 1055 w 1704"/>
                  <a:gd name="T41" fmla="*/ 1224 h 2571"/>
                  <a:gd name="T42" fmla="*/ 1153 w 1704"/>
                  <a:gd name="T43" fmla="*/ 1411 h 2571"/>
                  <a:gd name="T44" fmla="*/ 1071 w 1704"/>
                  <a:gd name="T45" fmla="*/ 1359 h 2571"/>
                  <a:gd name="T46" fmla="*/ 875 w 1704"/>
                  <a:gd name="T47" fmla="*/ 1459 h 2571"/>
                  <a:gd name="T48" fmla="*/ 1038 w 1704"/>
                  <a:gd name="T49" fmla="*/ 1479 h 2571"/>
                  <a:gd name="T50" fmla="*/ 896 w 1704"/>
                  <a:gd name="T51" fmla="*/ 1660 h 2571"/>
                  <a:gd name="T52" fmla="*/ 1271 w 1704"/>
                  <a:gd name="T53" fmla="*/ 1630 h 2571"/>
                  <a:gd name="T54" fmla="*/ 1159 w 1704"/>
                  <a:gd name="T55" fmla="*/ 1673 h 2571"/>
                  <a:gd name="T56" fmla="*/ 1107 w 1704"/>
                  <a:gd name="T57" fmla="*/ 1598 h 2571"/>
                  <a:gd name="T58" fmla="*/ 1013 w 1704"/>
                  <a:gd name="T59" fmla="*/ 1879 h 2571"/>
                  <a:gd name="T60" fmla="*/ 1129 w 1704"/>
                  <a:gd name="T61" fmla="*/ 1921 h 2571"/>
                  <a:gd name="T62" fmla="*/ 1196 w 1704"/>
                  <a:gd name="T63" fmla="*/ 1802 h 2571"/>
                  <a:gd name="T64" fmla="*/ 1362 w 1704"/>
                  <a:gd name="T65" fmla="*/ 1935 h 2571"/>
                  <a:gd name="T66" fmla="*/ 1384 w 1704"/>
                  <a:gd name="T67" fmla="*/ 1519 h 2571"/>
                  <a:gd name="T68" fmla="*/ 1463 w 1704"/>
                  <a:gd name="T69" fmla="*/ 1371 h 2571"/>
                  <a:gd name="T70" fmla="*/ 1250 w 1704"/>
                  <a:gd name="T71" fmla="*/ 1316 h 2571"/>
                  <a:gd name="T72" fmla="*/ 1356 w 1704"/>
                  <a:gd name="T73" fmla="*/ 1524 h 2571"/>
                  <a:gd name="T74" fmla="*/ 1384 w 1704"/>
                  <a:gd name="T75" fmla="*/ 1757 h 2571"/>
                  <a:gd name="T76" fmla="*/ 1538 w 1704"/>
                  <a:gd name="T77" fmla="*/ 1604 h 2571"/>
                  <a:gd name="T78" fmla="*/ 1530 w 1704"/>
                  <a:gd name="T79" fmla="*/ 1768 h 2571"/>
                  <a:gd name="T80" fmla="*/ 1560 w 1704"/>
                  <a:gd name="T81" fmla="*/ 1818 h 2571"/>
                  <a:gd name="T82" fmla="*/ 1584 w 1704"/>
                  <a:gd name="T83" fmla="*/ 1742 h 2571"/>
                  <a:gd name="T84" fmla="*/ 1058 w 1704"/>
                  <a:gd name="T85" fmla="*/ 2082 h 2571"/>
                  <a:gd name="T86" fmla="*/ 1329 w 1704"/>
                  <a:gd name="T87" fmla="*/ 2019 h 2571"/>
                  <a:gd name="T88" fmla="*/ 1481 w 1704"/>
                  <a:gd name="T89" fmla="*/ 1914 h 2571"/>
                  <a:gd name="T90" fmla="*/ 1615 w 1704"/>
                  <a:gd name="T91" fmla="*/ 1996 h 2571"/>
                  <a:gd name="T92" fmla="*/ 1686 w 1704"/>
                  <a:gd name="T93" fmla="*/ 2321 h 2571"/>
                  <a:gd name="T94" fmla="*/ 1601 w 1704"/>
                  <a:gd name="T95" fmla="*/ 2322 h 2571"/>
                  <a:gd name="T96" fmla="*/ 1478 w 1704"/>
                  <a:gd name="T97" fmla="*/ 2558 h 2571"/>
                  <a:gd name="T98" fmla="*/ 1253 w 1704"/>
                  <a:gd name="T99" fmla="*/ 2400 h 2571"/>
                  <a:gd name="T100" fmla="*/ 1171 w 1704"/>
                  <a:gd name="T101" fmla="*/ 2182 h 2571"/>
                  <a:gd name="T102" fmla="*/ 1072 w 1704"/>
                  <a:gd name="T103" fmla="*/ 2247 h 2571"/>
                  <a:gd name="T104" fmla="*/ 864 w 1704"/>
                  <a:gd name="T105" fmla="*/ 2384 h 2571"/>
                  <a:gd name="T106" fmla="*/ 458 w 1704"/>
                  <a:gd name="T107" fmla="*/ 1380 h 2571"/>
                  <a:gd name="T108" fmla="*/ 487 w 1704"/>
                  <a:gd name="T109" fmla="*/ 1423 h 2571"/>
                  <a:gd name="T110" fmla="*/ 516 w 1704"/>
                  <a:gd name="T111" fmla="*/ 1674 h 2571"/>
                  <a:gd name="T112" fmla="*/ 249 w 1704"/>
                  <a:gd name="T113" fmla="*/ 1913 h 2571"/>
                  <a:gd name="T114" fmla="*/ 409 w 1704"/>
                  <a:gd name="T115" fmla="*/ 1600 h 2571"/>
                  <a:gd name="T116" fmla="*/ 301 w 1704"/>
                  <a:gd name="T117" fmla="*/ 1761 h 2571"/>
                  <a:gd name="T118" fmla="*/ 45 w 1704"/>
                  <a:gd name="T119" fmla="*/ 2087 h 2571"/>
                  <a:gd name="T120" fmla="*/ 20 w 1704"/>
                  <a:gd name="T121" fmla="*/ 2183 h 2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04" h="2571">
                    <a:moveTo>
                      <a:pt x="608" y="122"/>
                    </a:moveTo>
                    <a:lnTo>
                      <a:pt x="652" y="122"/>
                    </a:lnTo>
                    <a:lnTo>
                      <a:pt x="625" y="136"/>
                    </a:lnTo>
                    <a:lnTo>
                      <a:pt x="608" y="122"/>
                    </a:lnTo>
                    <a:lnTo>
                      <a:pt x="608" y="122"/>
                    </a:lnTo>
                    <a:close/>
                    <a:moveTo>
                      <a:pt x="587" y="48"/>
                    </a:moveTo>
                    <a:lnTo>
                      <a:pt x="611" y="69"/>
                    </a:lnTo>
                    <a:lnTo>
                      <a:pt x="578" y="75"/>
                    </a:lnTo>
                    <a:lnTo>
                      <a:pt x="587" y="48"/>
                    </a:lnTo>
                    <a:lnTo>
                      <a:pt x="587" y="48"/>
                    </a:lnTo>
                    <a:close/>
                    <a:moveTo>
                      <a:pt x="660" y="0"/>
                    </a:moveTo>
                    <a:lnTo>
                      <a:pt x="633" y="19"/>
                    </a:lnTo>
                    <a:lnTo>
                      <a:pt x="655" y="37"/>
                    </a:lnTo>
                    <a:lnTo>
                      <a:pt x="660" y="0"/>
                    </a:lnTo>
                    <a:lnTo>
                      <a:pt x="660" y="0"/>
                    </a:lnTo>
                    <a:close/>
                    <a:moveTo>
                      <a:pt x="734" y="86"/>
                    </a:moveTo>
                    <a:lnTo>
                      <a:pt x="712" y="111"/>
                    </a:lnTo>
                    <a:lnTo>
                      <a:pt x="732" y="128"/>
                    </a:lnTo>
                    <a:lnTo>
                      <a:pt x="746" y="103"/>
                    </a:lnTo>
                    <a:lnTo>
                      <a:pt x="746" y="103"/>
                    </a:lnTo>
                    <a:lnTo>
                      <a:pt x="739" y="94"/>
                    </a:lnTo>
                    <a:lnTo>
                      <a:pt x="735" y="89"/>
                    </a:lnTo>
                    <a:lnTo>
                      <a:pt x="734" y="86"/>
                    </a:lnTo>
                    <a:lnTo>
                      <a:pt x="734" y="86"/>
                    </a:lnTo>
                    <a:close/>
                    <a:moveTo>
                      <a:pt x="748" y="956"/>
                    </a:moveTo>
                    <a:lnTo>
                      <a:pt x="775" y="977"/>
                    </a:lnTo>
                    <a:lnTo>
                      <a:pt x="791" y="1011"/>
                    </a:lnTo>
                    <a:lnTo>
                      <a:pt x="829" y="1024"/>
                    </a:lnTo>
                    <a:lnTo>
                      <a:pt x="857" y="1015"/>
                    </a:lnTo>
                    <a:lnTo>
                      <a:pt x="864" y="988"/>
                    </a:lnTo>
                    <a:lnTo>
                      <a:pt x="911" y="951"/>
                    </a:lnTo>
                    <a:lnTo>
                      <a:pt x="943" y="951"/>
                    </a:lnTo>
                    <a:lnTo>
                      <a:pt x="995" y="983"/>
                    </a:lnTo>
                    <a:lnTo>
                      <a:pt x="1014" y="1023"/>
                    </a:lnTo>
                    <a:lnTo>
                      <a:pt x="1010" y="1059"/>
                    </a:lnTo>
                    <a:lnTo>
                      <a:pt x="1027" y="1077"/>
                    </a:lnTo>
                    <a:lnTo>
                      <a:pt x="1049" y="1061"/>
                    </a:lnTo>
                    <a:lnTo>
                      <a:pt x="1047" y="1028"/>
                    </a:lnTo>
                    <a:lnTo>
                      <a:pt x="1062" y="1016"/>
                    </a:lnTo>
                    <a:lnTo>
                      <a:pt x="1081" y="1049"/>
                    </a:lnTo>
                    <a:lnTo>
                      <a:pt x="1122" y="1050"/>
                    </a:lnTo>
                    <a:lnTo>
                      <a:pt x="1155" y="1072"/>
                    </a:lnTo>
                    <a:lnTo>
                      <a:pt x="1162" y="1084"/>
                    </a:lnTo>
                    <a:lnTo>
                      <a:pt x="1138" y="1088"/>
                    </a:lnTo>
                    <a:lnTo>
                      <a:pt x="1120" y="1078"/>
                    </a:lnTo>
                    <a:lnTo>
                      <a:pt x="1104" y="1089"/>
                    </a:lnTo>
                    <a:lnTo>
                      <a:pt x="1111" y="1119"/>
                    </a:lnTo>
                    <a:lnTo>
                      <a:pt x="1135" y="1178"/>
                    </a:lnTo>
                    <a:lnTo>
                      <a:pt x="1133" y="1202"/>
                    </a:lnTo>
                    <a:lnTo>
                      <a:pt x="1167" y="1202"/>
                    </a:lnTo>
                    <a:lnTo>
                      <a:pt x="1192" y="1214"/>
                    </a:lnTo>
                    <a:lnTo>
                      <a:pt x="1220" y="1213"/>
                    </a:lnTo>
                    <a:lnTo>
                      <a:pt x="1234" y="1232"/>
                    </a:lnTo>
                    <a:lnTo>
                      <a:pt x="1219" y="1246"/>
                    </a:lnTo>
                    <a:lnTo>
                      <a:pt x="1223" y="1267"/>
                    </a:lnTo>
                    <a:lnTo>
                      <a:pt x="1211" y="1316"/>
                    </a:lnTo>
                    <a:lnTo>
                      <a:pt x="1181" y="1307"/>
                    </a:lnTo>
                    <a:lnTo>
                      <a:pt x="1153" y="1272"/>
                    </a:lnTo>
                    <a:lnTo>
                      <a:pt x="1180" y="1256"/>
                    </a:lnTo>
                    <a:lnTo>
                      <a:pt x="1182" y="1239"/>
                    </a:lnTo>
                    <a:lnTo>
                      <a:pt x="1154" y="1233"/>
                    </a:lnTo>
                    <a:lnTo>
                      <a:pt x="1155" y="1245"/>
                    </a:lnTo>
                    <a:lnTo>
                      <a:pt x="1125" y="1253"/>
                    </a:lnTo>
                    <a:lnTo>
                      <a:pt x="1087" y="1209"/>
                    </a:lnTo>
                    <a:lnTo>
                      <a:pt x="1062" y="1201"/>
                    </a:lnTo>
                    <a:lnTo>
                      <a:pt x="1062" y="1164"/>
                    </a:lnTo>
                    <a:lnTo>
                      <a:pt x="1048" y="1131"/>
                    </a:lnTo>
                    <a:lnTo>
                      <a:pt x="999" y="1113"/>
                    </a:lnTo>
                    <a:lnTo>
                      <a:pt x="976" y="1073"/>
                    </a:lnTo>
                    <a:lnTo>
                      <a:pt x="954" y="1062"/>
                    </a:lnTo>
                    <a:lnTo>
                      <a:pt x="934" y="1043"/>
                    </a:lnTo>
                    <a:lnTo>
                      <a:pt x="916" y="1039"/>
                    </a:lnTo>
                    <a:lnTo>
                      <a:pt x="911" y="1056"/>
                    </a:lnTo>
                    <a:lnTo>
                      <a:pt x="947" y="1119"/>
                    </a:lnTo>
                    <a:lnTo>
                      <a:pt x="958" y="1176"/>
                    </a:lnTo>
                    <a:lnTo>
                      <a:pt x="945" y="1178"/>
                    </a:lnTo>
                    <a:lnTo>
                      <a:pt x="911" y="1122"/>
                    </a:lnTo>
                    <a:lnTo>
                      <a:pt x="873" y="1094"/>
                    </a:lnTo>
                    <a:lnTo>
                      <a:pt x="859" y="1068"/>
                    </a:lnTo>
                    <a:lnTo>
                      <a:pt x="789" y="1041"/>
                    </a:lnTo>
                    <a:lnTo>
                      <a:pt x="749" y="1044"/>
                    </a:lnTo>
                    <a:lnTo>
                      <a:pt x="735" y="1066"/>
                    </a:lnTo>
                    <a:lnTo>
                      <a:pt x="742" y="1090"/>
                    </a:lnTo>
                    <a:lnTo>
                      <a:pt x="710" y="1109"/>
                    </a:lnTo>
                    <a:lnTo>
                      <a:pt x="670" y="1069"/>
                    </a:lnTo>
                    <a:lnTo>
                      <a:pt x="648" y="1091"/>
                    </a:lnTo>
                    <a:lnTo>
                      <a:pt x="620" y="1097"/>
                    </a:lnTo>
                    <a:lnTo>
                      <a:pt x="636" y="1068"/>
                    </a:lnTo>
                    <a:lnTo>
                      <a:pt x="623" y="1039"/>
                    </a:lnTo>
                    <a:lnTo>
                      <a:pt x="602" y="1047"/>
                    </a:lnTo>
                    <a:lnTo>
                      <a:pt x="593" y="1081"/>
                    </a:lnTo>
                    <a:lnTo>
                      <a:pt x="570" y="1043"/>
                    </a:lnTo>
                    <a:lnTo>
                      <a:pt x="575" y="1002"/>
                    </a:lnTo>
                    <a:lnTo>
                      <a:pt x="570" y="982"/>
                    </a:lnTo>
                    <a:lnTo>
                      <a:pt x="589" y="960"/>
                    </a:lnTo>
                    <a:lnTo>
                      <a:pt x="626" y="912"/>
                    </a:lnTo>
                    <a:lnTo>
                      <a:pt x="596" y="889"/>
                    </a:lnTo>
                    <a:lnTo>
                      <a:pt x="559" y="886"/>
                    </a:lnTo>
                    <a:lnTo>
                      <a:pt x="558" y="907"/>
                    </a:lnTo>
                    <a:lnTo>
                      <a:pt x="577" y="926"/>
                    </a:lnTo>
                    <a:lnTo>
                      <a:pt x="557" y="952"/>
                    </a:lnTo>
                    <a:lnTo>
                      <a:pt x="534" y="951"/>
                    </a:lnTo>
                    <a:lnTo>
                      <a:pt x="502" y="908"/>
                    </a:lnTo>
                    <a:lnTo>
                      <a:pt x="501" y="874"/>
                    </a:lnTo>
                    <a:lnTo>
                      <a:pt x="487" y="869"/>
                    </a:lnTo>
                    <a:lnTo>
                      <a:pt x="475" y="878"/>
                    </a:lnTo>
                    <a:lnTo>
                      <a:pt x="459" y="868"/>
                    </a:lnTo>
                    <a:lnTo>
                      <a:pt x="458" y="806"/>
                    </a:lnTo>
                    <a:lnTo>
                      <a:pt x="433" y="759"/>
                    </a:lnTo>
                    <a:lnTo>
                      <a:pt x="420" y="710"/>
                    </a:lnTo>
                    <a:lnTo>
                      <a:pt x="433" y="686"/>
                    </a:lnTo>
                    <a:lnTo>
                      <a:pt x="427" y="674"/>
                    </a:lnTo>
                    <a:lnTo>
                      <a:pt x="407" y="673"/>
                    </a:lnTo>
                    <a:lnTo>
                      <a:pt x="398" y="636"/>
                    </a:lnTo>
                    <a:lnTo>
                      <a:pt x="403" y="593"/>
                    </a:lnTo>
                    <a:lnTo>
                      <a:pt x="427" y="622"/>
                    </a:lnTo>
                    <a:lnTo>
                      <a:pt x="456" y="627"/>
                    </a:lnTo>
                    <a:lnTo>
                      <a:pt x="481" y="614"/>
                    </a:lnTo>
                    <a:lnTo>
                      <a:pt x="481" y="591"/>
                    </a:lnTo>
                    <a:lnTo>
                      <a:pt x="453" y="535"/>
                    </a:lnTo>
                    <a:lnTo>
                      <a:pt x="470" y="494"/>
                    </a:lnTo>
                    <a:lnTo>
                      <a:pt x="489" y="408"/>
                    </a:lnTo>
                    <a:lnTo>
                      <a:pt x="488" y="339"/>
                    </a:lnTo>
                    <a:lnTo>
                      <a:pt x="478" y="296"/>
                    </a:lnTo>
                    <a:lnTo>
                      <a:pt x="513" y="227"/>
                    </a:lnTo>
                    <a:lnTo>
                      <a:pt x="519" y="189"/>
                    </a:lnTo>
                    <a:lnTo>
                      <a:pt x="568" y="172"/>
                    </a:lnTo>
                    <a:lnTo>
                      <a:pt x="633" y="184"/>
                    </a:lnTo>
                    <a:lnTo>
                      <a:pt x="662" y="216"/>
                    </a:lnTo>
                    <a:lnTo>
                      <a:pt x="687" y="233"/>
                    </a:lnTo>
                    <a:lnTo>
                      <a:pt x="695" y="215"/>
                    </a:lnTo>
                    <a:lnTo>
                      <a:pt x="743" y="215"/>
                    </a:lnTo>
                    <a:lnTo>
                      <a:pt x="767" y="196"/>
                    </a:lnTo>
                    <a:lnTo>
                      <a:pt x="769" y="179"/>
                    </a:lnTo>
                    <a:lnTo>
                      <a:pt x="785" y="173"/>
                    </a:lnTo>
                    <a:lnTo>
                      <a:pt x="808" y="203"/>
                    </a:lnTo>
                    <a:lnTo>
                      <a:pt x="805" y="227"/>
                    </a:lnTo>
                    <a:lnTo>
                      <a:pt x="785" y="251"/>
                    </a:lnTo>
                    <a:lnTo>
                      <a:pt x="778" y="318"/>
                    </a:lnTo>
                    <a:lnTo>
                      <a:pt x="809" y="370"/>
                    </a:lnTo>
                    <a:lnTo>
                      <a:pt x="828" y="378"/>
                    </a:lnTo>
                    <a:lnTo>
                      <a:pt x="840" y="421"/>
                    </a:lnTo>
                    <a:lnTo>
                      <a:pt x="857" y="442"/>
                    </a:lnTo>
                    <a:lnTo>
                      <a:pt x="841" y="523"/>
                    </a:lnTo>
                    <a:lnTo>
                      <a:pt x="820" y="572"/>
                    </a:lnTo>
                    <a:lnTo>
                      <a:pt x="829" y="612"/>
                    </a:lnTo>
                    <a:lnTo>
                      <a:pt x="802" y="658"/>
                    </a:lnTo>
                    <a:lnTo>
                      <a:pt x="799" y="641"/>
                    </a:lnTo>
                    <a:lnTo>
                      <a:pt x="810" y="616"/>
                    </a:lnTo>
                    <a:lnTo>
                      <a:pt x="789" y="628"/>
                    </a:lnTo>
                    <a:lnTo>
                      <a:pt x="736" y="679"/>
                    </a:lnTo>
                    <a:lnTo>
                      <a:pt x="724" y="710"/>
                    </a:lnTo>
                    <a:lnTo>
                      <a:pt x="728" y="748"/>
                    </a:lnTo>
                    <a:lnTo>
                      <a:pt x="710" y="774"/>
                    </a:lnTo>
                    <a:lnTo>
                      <a:pt x="704" y="815"/>
                    </a:lnTo>
                    <a:lnTo>
                      <a:pt x="723" y="831"/>
                    </a:lnTo>
                    <a:lnTo>
                      <a:pt x="740" y="875"/>
                    </a:lnTo>
                    <a:lnTo>
                      <a:pt x="762" y="900"/>
                    </a:lnTo>
                    <a:lnTo>
                      <a:pt x="748" y="919"/>
                    </a:lnTo>
                    <a:lnTo>
                      <a:pt x="748" y="956"/>
                    </a:lnTo>
                    <a:lnTo>
                      <a:pt x="748" y="956"/>
                    </a:lnTo>
                    <a:close/>
                    <a:moveTo>
                      <a:pt x="811" y="969"/>
                    </a:moveTo>
                    <a:lnTo>
                      <a:pt x="817" y="997"/>
                    </a:lnTo>
                    <a:lnTo>
                      <a:pt x="842" y="1011"/>
                    </a:lnTo>
                    <a:lnTo>
                      <a:pt x="836" y="985"/>
                    </a:lnTo>
                    <a:lnTo>
                      <a:pt x="811" y="969"/>
                    </a:lnTo>
                    <a:lnTo>
                      <a:pt x="811" y="969"/>
                    </a:lnTo>
                    <a:close/>
                    <a:moveTo>
                      <a:pt x="781" y="839"/>
                    </a:moveTo>
                    <a:lnTo>
                      <a:pt x="799" y="884"/>
                    </a:lnTo>
                    <a:lnTo>
                      <a:pt x="793" y="900"/>
                    </a:lnTo>
                    <a:lnTo>
                      <a:pt x="800" y="923"/>
                    </a:lnTo>
                    <a:lnTo>
                      <a:pt x="823" y="901"/>
                    </a:lnTo>
                    <a:lnTo>
                      <a:pt x="827" y="849"/>
                    </a:lnTo>
                    <a:lnTo>
                      <a:pt x="845" y="832"/>
                    </a:lnTo>
                    <a:lnTo>
                      <a:pt x="822" y="815"/>
                    </a:lnTo>
                    <a:lnTo>
                      <a:pt x="781" y="839"/>
                    </a:lnTo>
                    <a:lnTo>
                      <a:pt x="781" y="839"/>
                    </a:lnTo>
                    <a:close/>
                    <a:moveTo>
                      <a:pt x="479" y="1056"/>
                    </a:moveTo>
                    <a:lnTo>
                      <a:pt x="482" y="1080"/>
                    </a:lnTo>
                    <a:lnTo>
                      <a:pt x="524" y="1098"/>
                    </a:lnTo>
                    <a:lnTo>
                      <a:pt x="532" y="1089"/>
                    </a:lnTo>
                    <a:lnTo>
                      <a:pt x="502" y="1056"/>
                    </a:lnTo>
                    <a:lnTo>
                      <a:pt x="479" y="1056"/>
                    </a:lnTo>
                    <a:lnTo>
                      <a:pt x="479" y="1056"/>
                    </a:lnTo>
                    <a:close/>
                    <a:moveTo>
                      <a:pt x="538" y="1130"/>
                    </a:moveTo>
                    <a:lnTo>
                      <a:pt x="545" y="1146"/>
                    </a:lnTo>
                    <a:lnTo>
                      <a:pt x="568" y="1145"/>
                    </a:lnTo>
                    <a:lnTo>
                      <a:pt x="577" y="1186"/>
                    </a:lnTo>
                    <a:lnTo>
                      <a:pt x="600" y="1195"/>
                    </a:lnTo>
                    <a:lnTo>
                      <a:pt x="623" y="1224"/>
                    </a:lnTo>
                    <a:lnTo>
                      <a:pt x="623" y="1277"/>
                    </a:lnTo>
                    <a:lnTo>
                      <a:pt x="650" y="1293"/>
                    </a:lnTo>
                    <a:lnTo>
                      <a:pt x="651" y="1324"/>
                    </a:lnTo>
                    <a:lnTo>
                      <a:pt x="685" y="1364"/>
                    </a:lnTo>
                    <a:lnTo>
                      <a:pt x="712" y="1370"/>
                    </a:lnTo>
                    <a:lnTo>
                      <a:pt x="743" y="1344"/>
                    </a:lnTo>
                    <a:lnTo>
                      <a:pt x="743" y="1316"/>
                    </a:lnTo>
                    <a:lnTo>
                      <a:pt x="760" y="1306"/>
                    </a:lnTo>
                    <a:lnTo>
                      <a:pt x="760" y="1276"/>
                    </a:lnTo>
                    <a:lnTo>
                      <a:pt x="742" y="1250"/>
                    </a:lnTo>
                    <a:lnTo>
                      <a:pt x="754" y="1227"/>
                    </a:lnTo>
                    <a:lnTo>
                      <a:pt x="754" y="1196"/>
                    </a:lnTo>
                    <a:lnTo>
                      <a:pt x="719" y="1182"/>
                    </a:lnTo>
                    <a:lnTo>
                      <a:pt x="649" y="1119"/>
                    </a:lnTo>
                    <a:lnTo>
                      <a:pt x="607" y="1129"/>
                    </a:lnTo>
                    <a:lnTo>
                      <a:pt x="568" y="1115"/>
                    </a:lnTo>
                    <a:lnTo>
                      <a:pt x="538" y="1130"/>
                    </a:lnTo>
                    <a:lnTo>
                      <a:pt x="538" y="1130"/>
                    </a:lnTo>
                    <a:close/>
                    <a:moveTo>
                      <a:pt x="1217" y="1011"/>
                    </a:moveTo>
                    <a:lnTo>
                      <a:pt x="1199" y="1023"/>
                    </a:lnTo>
                    <a:lnTo>
                      <a:pt x="1207" y="1062"/>
                    </a:lnTo>
                    <a:lnTo>
                      <a:pt x="1196" y="1089"/>
                    </a:lnTo>
                    <a:lnTo>
                      <a:pt x="1184" y="1098"/>
                    </a:lnTo>
                    <a:lnTo>
                      <a:pt x="1199" y="1117"/>
                    </a:lnTo>
                    <a:lnTo>
                      <a:pt x="1245" y="1107"/>
                    </a:lnTo>
                    <a:lnTo>
                      <a:pt x="1257" y="1071"/>
                    </a:lnTo>
                    <a:lnTo>
                      <a:pt x="1241" y="1036"/>
                    </a:lnTo>
                    <a:lnTo>
                      <a:pt x="1217" y="1011"/>
                    </a:lnTo>
                    <a:lnTo>
                      <a:pt x="1217" y="1011"/>
                    </a:lnTo>
                    <a:close/>
                    <a:moveTo>
                      <a:pt x="802" y="1151"/>
                    </a:moveTo>
                    <a:lnTo>
                      <a:pt x="842" y="1178"/>
                    </a:lnTo>
                    <a:lnTo>
                      <a:pt x="849" y="1159"/>
                    </a:lnTo>
                    <a:lnTo>
                      <a:pt x="863" y="1141"/>
                    </a:lnTo>
                    <a:lnTo>
                      <a:pt x="846" y="1113"/>
                    </a:lnTo>
                    <a:lnTo>
                      <a:pt x="814" y="1101"/>
                    </a:lnTo>
                    <a:lnTo>
                      <a:pt x="797" y="1126"/>
                    </a:lnTo>
                    <a:lnTo>
                      <a:pt x="802" y="1151"/>
                    </a:lnTo>
                    <a:lnTo>
                      <a:pt x="802" y="1151"/>
                    </a:lnTo>
                    <a:close/>
                    <a:moveTo>
                      <a:pt x="868" y="1280"/>
                    </a:moveTo>
                    <a:lnTo>
                      <a:pt x="855" y="1313"/>
                    </a:lnTo>
                    <a:lnTo>
                      <a:pt x="834" y="1343"/>
                    </a:lnTo>
                    <a:lnTo>
                      <a:pt x="852" y="1387"/>
                    </a:lnTo>
                    <a:lnTo>
                      <a:pt x="873" y="1380"/>
                    </a:lnTo>
                    <a:lnTo>
                      <a:pt x="886" y="1338"/>
                    </a:lnTo>
                    <a:lnTo>
                      <a:pt x="874" y="1307"/>
                    </a:lnTo>
                    <a:lnTo>
                      <a:pt x="882" y="1269"/>
                    </a:lnTo>
                    <a:lnTo>
                      <a:pt x="868" y="1280"/>
                    </a:lnTo>
                    <a:lnTo>
                      <a:pt x="868" y="1280"/>
                    </a:lnTo>
                    <a:close/>
                    <a:moveTo>
                      <a:pt x="949" y="1309"/>
                    </a:moveTo>
                    <a:lnTo>
                      <a:pt x="933" y="1319"/>
                    </a:lnTo>
                    <a:lnTo>
                      <a:pt x="937" y="1340"/>
                    </a:lnTo>
                    <a:lnTo>
                      <a:pt x="970" y="1337"/>
                    </a:lnTo>
                    <a:lnTo>
                      <a:pt x="972" y="1320"/>
                    </a:lnTo>
                    <a:lnTo>
                      <a:pt x="949" y="1309"/>
                    </a:lnTo>
                    <a:lnTo>
                      <a:pt x="949" y="1309"/>
                    </a:lnTo>
                    <a:close/>
                    <a:moveTo>
                      <a:pt x="1055" y="1224"/>
                    </a:moveTo>
                    <a:lnTo>
                      <a:pt x="1021" y="1188"/>
                    </a:lnTo>
                    <a:lnTo>
                      <a:pt x="1007" y="1191"/>
                    </a:lnTo>
                    <a:lnTo>
                      <a:pt x="1007" y="1211"/>
                    </a:lnTo>
                    <a:lnTo>
                      <a:pt x="1051" y="1260"/>
                    </a:lnTo>
                    <a:lnTo>
                      <a:pt x="1060" y="1243"/>
                    </a:lnTo>
                    <a:lnTo>
                      <a:pt x="1055" y="1224"/>
                    </a:lnTo>
                    <a:lnTo>
                      <a:pt x="1055" y="1224"/>
                    </a:lnTo>
                    <a:close/>
                    <a:moveTo>
                      <a:pt x="1119" y="1288"/>
                    </a:moveTo>
                    <a:lnTo>
                      <a:pt x="1129" y="1306"/>
                    </a:lnTo>
                    <a:lnTo>
                      <a:pt x="1156" y="1332"/>
                    </a:lnTo>
                    <a:lnTo>
                      <a:pt x="1172" y="1332"/>
                    </a:lnTo>
                    <a:lnTo>
                      <a:pt x="1143" y="1297"/>
                    </a:lnTo>
                    <a:lnTo>
                      <a:pt x="1119" y="1288"/>
                    </a:lnTo>
                    <a:lnTo>
                      <a:pt x="1119" y="1288"/>
                    </a:lnTo>
                    <a:close/>
                    <a:moveTo>
                      <a:pt x="1063" y="1412"/>
                    </a:moveTo>
                    <a:lnTo>
                      <a:pt x="1091" y="1366"/>
                    </a:lnTo>
                    <a:lnTo>
                      <a:pt x="1116" y="1364"/>
                    </a:lnTo>
                    <a:lnTo>
                      <a:pt x="1153" y="1411"/>
                    </a:lnTo>
                    <a:lnTo>
                      <a:pt x="1195" y="1428"/>
                    </a:lnTo>
                    <a:lnTo>
                      <a:pt x="1222" y="1425"/>
                    </a:lnTo>
                    <a:lnTo>
                      <a:pt x="1222" y="1404"/>
                    </a:lnTo>
                    <a:lnTo>
                      <a:pt x="1201" y="1378"/>
                    </a:lnTo>
                    <a:lnTo>
                      <a:pt x="1149" y="1344"/>
                    </a:lnTo>
                    <a:lnTo>
                      <a:pt x="1126" y="1340"/>
                    </a:lnTo>
                    <a:lnTo>
                      <a:pt x="1097" y="1312"/>
                    </a:lnTo>
                    <a:lnTo>
                      <a:pt x="1084" y="1313"/>
                    </a:lnTo>
                    <a:lnTo>
                      <a:pt x="1087" y="1302"/>
                    </a:lnTo>
                    <a:lnTo>
                      <a:pt x="1063" y="1295"/>
                    </a:lnTo>
                    <a:lnTo>
                      <a:pt x="1065" y="1332"/>
                    </a:lnTo>
                    <a:lnTo>
                      <a:pt x="1071" y="1359"/>
                    </a:lnTo>
                    <a:lnTo>
                      <a:pt x="1057" y="1372"/>
                    </a:lnTo>
                    <a:lnTo>
                      <a:pt x="1055" y="1392"/>
                    </a:lnTo>
                    <a:lnTo>
                      <a:pt x="1063" y="1412"/>
                    </a:lnTo>
                    <a:lnTo>
                      <a:pt x="1063" y="1412"/>
                    </a:lnTo>
                    <a:close/>
                    <a:moveTo>
                      <a:pt x="896" y="1660"/>
                    </a:moveTo>
                    <a:lnTo>
                      <a:pt x="885" y="1675"/>
                    </a:lnTo>
                    <a:lnTo>
                      <a:pt x="869" y="1681"/>
                    </a:lnTo>
                    <a:lnTo>
                      <a:pt x="856" y="1623"/>
                    </a:lnTo>
                    <a:lnTo>
                      <a:pt x="868" y="1582"/>
                    </a:lnTo>
                    <a:lnTo>
                      <a:pt x="867" y="1524"/>
                    </a:lnTo>
                    <a:lnTo>
                      <a:pt x="875" y="1492"/>
                    </a:lnTo>
                    <a:lnTo>
                      <a:pt x="875" y="1459"/>
                    </a:lnTo>
                    <a:lnTo>
                      <a:pt x="858" y="1455"/>
                    </a:lnTo>
                    <a:lnTo>
                      <a:pt x="823" y="1442"/>
                    </a:lnTo>
                    <a:lnTo>
                      <a:pt x="829" y="1421"/>
                    </a:lnTo>
                    <a:lnTo>
                      <a:pt x="865" y="1412"/>
                    </a:lnTo>
                    <a:lnTo>
                      <a:pt x="898" y="1445"/>
                    </a:lnTo>
                    <a:lnTo>
                      <a:pt x="923" y="1455"/>
                    </a:lnTo>
                    <a:lnTo>
                      <a:pt x="917" y="1468"/>
                    </a:lnTo>
                    <a:lnTo>
                      <a:pt x="935" y="1470"/>
                    </a:lnTo>
                    <a:lnTo>
                      <a:pt x="971" y="1468"/>
                    </a:lnTo>
                    <a:lnTo>
                      <a:pt x="995" y="1474"/>
                    </a:lnTo>
                    <a:lnTo>
                      <a:pt x="1015" y="1506"/>
                    </a:lnTo>
                    <a:lnTo>
                      <a:pt x="1038" y="1479"/>
                    </a:lnTo>
                    <a:lnTo>
                      <a:pt x="1059" y="1465"/>
                    </a:lnTo>
                    <a:lnTo>
                      <a:pt x="1074" y="1490"/>
                    </a:lnTo>
                    <a:lnTo>
                      <a:pt x="1068" y="1519"/>
                    </a:lnTo>
                    <a:lnTo>
                      <a:pt x="1049" y="1533"/>
                    </a:lnTo>
                    <a:lnTo>
                      <a:pt x="1033" y="1570"/>
                    </a:lnTo>
                    <a:lnTo>
                      <a:pt x="992" y="1604"/>
                    </a:lnTo>
                    <a:lnTo>
                      <a:pt x="978" y="1627"/>
                    </a:lnTo>
                    <a:lnTo>
                      <a:pt x="960" y="1627"/>
                    </a:lnTo>
                    <a:lnTo>
                      <a:pt x="956" y="1638"/>
                    </a:lnTo>
                    <a:lnTo>
                      <a:pt x="934" y="1637"/>
                    </a:lnTo>
                    <a:lnTo>
                      <a:pt x="896" y="1660"/>
                    </a:lnTo>
                    <a:lnTo>
                      <a:pt x="896" y="1660"/>
                    </a:lnTo>
                    <a:close/>
                    <a:moveTo>
                      <a:pt x="982" y="1638"/>
                    </a:moveTo>
                    <a:lnTo>
                      <a:pt x="953" y="1647"/>
                    </a:lnTo>
                    <a:lnTo>
                      <a:pt x="942" y="1681"/>
                    </a:lnTo>
                    <a:lnTo>
                      <a:pt x="962" y="1698"/>
                    </a:lnTo>
                    <a:lnTo>
                      <a:pt x="992" y="1668"/>
                    </a:lnTo>
                    <a:lnTo>
                      <a:pt x="994" y="1646"/>
                    </a:lnTo>
                    <a:lnTo>
                      <a:pt x="982" y="1638"/>
                    </a:lnTo>
                    <a:lnTo>
                      <a:pt x="982" y="1638"/>
                    </a:lnTo>
                    <a:close/>
                    <a:moveTo>
                      <a:pt x="1271" y="1630"/>
                    </a:moveTo>
                    <a:lnTo>
                      <a:pt x="1269" y="1664"/>
                    </a:lnTo>
                    <a:lnTo>
                      <a:pt x="1258" y="1646"/>
                    </a:lnTo>
                    <a:lnTo>
                      <a:pt x="1271" y="1630"/>
                    </a:lnTo>
                    <a:lnTo>
                      <a:pt x="1271" y="1630"/>
                    </a:lnTo>
                    <a:close/>
                    <a:moveTo>
                      <a:pt x="1120" y="1858"/>
                    </a:moveTo>
                    <a:lnTo>
                      <a:pt x="1146" y="1828"/>
                    </a:lnTo>
                    <a:lnTo>
                      <a:pt x="1159" y="1755"/>
                    </a:lnTo>
                    <a:lnTo>
                      <a:pt x="1206" y="1703"/>
                    </a:lnTo>
                    <a:lnTo>
                      <a:pt x="1214" y="1670"/>
                    </a:lnTo>
                    <a:lnTo>
                      <a:pt x="1210" y="1638"/>
                    </a:lnTo>
                    <a:lnTo>
                      <a:pt x="1222" y="1617"/>
                    </a:lnTo>
                    <a:lnTo>
                      <a:pt x="1220" y="1553"/>
                    </a:lnTo>
                    <a:lnTo>
                      <a:pt x="1202" y="1560"/>
                    </a:lnTo>
                    <a:lnTo>
                      <a:pt x="1191" y="1621"/>
                    </a:lnTo>
                    <a:lnTo>
                      <a:pt x="1159" y="1673"/>
                    </a:lnTo>
                    <a:lnTo>
                      <a:pt x="1155" y="1712"/>
                    </a:lnTo>
                    <a:lnTo>
                      <a:pt x="1140" y="1761"/>
                    </a:lnTo>
                    <a:lnTo>
                      <a:pt x="1114" y="1794"/>
                    </a:lnTo>
                    <a:lnTo>
                      <a:pt x="1113" y="1829"/>
                    </a:lnTo>
                    <a:lnTo>
                      <a:pt x="1120" y="1858"/>
                    </a:lnTo>
                    <a:lnTo>
                      <a:pt x="1120" y="1858"/>
                    </a:lnTo>
                    <a:close/>
                    <a:moveTo>
                      <a:pt x="1085" y="1841"/>
                    </a:moveTo>
                    <a:lnTo>
                      <a:pt x="1080" y="1776"/>
                    </a:lnTo>
                    <a:lnTo>
                      <a:pt x="1101" y="1678"/>
                    </a:lnTo>
                    <a:lnTo>
                      <a:pt x="1132" y="1646"/>
                    </a:lnTo>
                    <a:lnTo>
                      <a:pt x="1133" y="1617"/>
                    </a:lnTo>
                    <a:lnTo>
                      <a:pt x="1107" y="1598"/>
                    </a:lnTo>
                    <a:lnTo>
                      <a:pt x="1091" y="1608"/>
                    </a:lnTo>
                    <a:lnTo>
                      <a:pt x="1069" y="1597"/>
                    </a:lnTo>
                    <a:lnTo>
                      <a:pt x="1042" y="1615"/>
                    </a:lnTo>
                    <a:lnTo>
                      <a:pt x="1042" y="1647"/>
                    </a:lnTo>
                    <a:lnTo>
                      <a:pt x="1022" y="1678"/>
                    </a:lnTo>
                    <a:lnTo>
                      <a:pt x="1028" y="1723"/>
                    </a:lnTo>
                    <a:lnTo>
                      <a:pt x="1009" y="1763"/>
                    </a:lnTo>
                    <a:lnTo>
                      <a:pt x="956" y="1777"/>
                    </a:lnTo>
                    <a:lnTo>
                      <a:pt x="940" y="1797"/>
                    </a:lnTo>
                    <a:lnTo>
                      <a:pt x="951" y="1851"/>
                    </a:lnTo>
                    <a:lnTo>
                      <a:pt x="974" y="1854"/>
                    </a:lnTo>
                    <a:lnTo>
                      <a:pt x="1013" y="1879"/>
                    </a:lnTo>
                    <a:lnTo>
                      <a:pt x="1048" y="1881"/>
                    </a:lnTo>
                    <a:lnTo>
                      <a:pt x="1049" y="1921"/>
                    </a:lnTo>
                    <a:lnTo>
                      <a:pt x="1075" y="1934"/>
                    </a:lnTo>
                    <a:lnTo>
                      <a:pt x="1106" y="1915"/>
                    </a:lnTo>
                    <a:lnTo>
                      <a:pt x="1107" y="1885"/>
                    </a:lnTo>
                    <a:lnTo>
                      <a:pt x="1085" y="1841"/>
                    </a:lnTo>
                    <a:lnTo>
                      <a:pt x="1085" y="1841"/>
                    </a:lnTo>
                    <a:close/>
                    <a:moveTo>
                      <a:pt x="1171" y="1897"/>
                    </a:moveTo>
                    <a:lnTo>
                      <a:pt x="1181" y="1906"/>
                    </a:lnTo>
                    <a:lnTo>
                      <a:pt x="1178" y="1926"/>
                    </a:lnTo>
                    <a:lnTo>
                      <a:pt x="1151" y="1937"/>
                    </a:lnTo>
                    <a:lnTo>
                      <a:pt x="1129" y="1921"/>
                    </a:lnTo>
                    <a:lnTo>
                      <a:pt x="1139" y="1901"/>
                    </a:lnTo>
                    <a:lnTo>
                      <a:pt x="1171" y="1897"/>
                    </a:lnTo>
                    <a:lnTo>
                      <a:pt x="1171" y="1897"/>
                    </a:lnTo>
                    <a:close/>
                    <a:moveTo>
                      <a:pt x="1275" y="1739"/>
                    </a:moveTo>
                    <a:lnTo>
                      <a:pt x="1296" y="1739"/>
                    </a:lnTo>
                    <a:lnTo>
                      <a:pt x="1314" y="1756"/>
                    </a:lnTo>
                    <a:lnTo>
                      <a:pt x="1318" y="1792"/>
                    </a:lnTo>
                    <a:lnTo>
                      <a:pt x="1304" y="1815"/>
                    </a:lnTo>
                    <a:lnTo>
                      <a:pt x="1253" y="1838"/>
                    </a:lnTo>
                    <a:lnTo>
                      <a:pt x="1211" y="1841"/>
                    </a:lnTo>
                    <a:lnTo>
                      <a:pt x="1214" y="1825"/>
                    </a:lnTo>
                    <a:lnTo>
                      <a:pt x="1196" y="1802"/>
                    </a:lnTo>
                    <a:lnTo>
                      <a:pt x="1217" y="1775"/>
                    </a:lnTo>
                    <a:lnTo>
                      <a:pt x="1275" y="1739"/>
                    </a:lnTo>
                    <a:lnTo>
                      <a:pt x="1275" y="1739"/>
                    </a:lnTo>
                    <a:close/>
                    <a:moveTo>
                      <a:pt x="1433" y="1744"/>
                    </a:moveTo>
                    <a:lnTo>
                      <a:pt x="1449" y="1775"/>
                    </a:lnTo>
                    <a:lnTo>
                      <a:pt x="1450" y="1801"/>
                    </a:lnTo>
                    <a:lnTo>
                      <a:pt x="1426" y="1774"/>
                    </a:lnTo>
                    <a:lnTo>
                      <a:pt x="1433" y="1744"/>
                    </a:lnTo>
                    <a:lnTo>
                      <a:pt x="1433" y="1744"/>
                    </a:lnTo>
                    <a:close/>
                    <a:moveTo>
                      <a:pt x="1336" y="1880"/>
                    </a:moveTo>
                    <a:lnTo>
                      <a:pt x="1366" y="1905"/>
                    </a:lnTo>
                    <a:lnTo>
                      <a:pt x="1362" y="1935"/>
                    </a:lnTo>
                    <a:lnTo>
                      <a:pt x="1337" y="1918"/>
                    </a:lnTo>
                    <a:lnTo>
                      <a:pt x="1330" y="1898"/>
                    </a:lnTo>
                    <a:lnTo>
                      <a:pt x="1336" y="1880"/>
                    </a:lnTo>
                    <a:lnTo>
                      <a:pt x="1336" y="1880"/>
                    </a:lnTo>
                    <a:close/>
                    <a:moveTo>
                      <a:pt x="1312" y="1471"/>
                    </a:moveTo>
                    <a:lnTo>
                      <a:pt x="1305" y="1504"/>
                    </a:lnTo>
                    <a:lnTo>
                      <a:pt x="1278" y="1507"/>
                    </a:lnTo>
                    <a:lnTo>
                      <a:pt x="1254" y="1490"/>
                    </a:lnTo>
                    <a:lnTo>
                      <a:pt x="1272" y="1476"/>
                    </a:lnTo>
                    <a:lnTo>
                      <a:pt x="1312" y="1471"/>
                    </a:lnTo>
                    <a:lnTo>
                      <a:pt x="1312" y="1471"/>
                    </a:lnTo>
                    <a:close/>
                    <a:moveTo>
                      <a:pt x="1384" y="1519"/>
                    </a:moveTo>
                    <a:lnTo>
                      <a:pt x="1412" y="1536"/>
                    </a:lnTo>
                    <a:lnTo>
                      <a:pt x="1422" y="1560"/>
                    </a:lnTo>
                    <a:lnTo>
                      <a:pt x="1473" y="1563"/>
                    </a:lnTo>
                    <a:lnTo>
                      <a:pt x="1483" y="1568"/>
                    </a:lnTo>
                    <a:lnTo>
                      <a:pt x="1490" y="1560"/>
                    </a:lnTo>
                    <a:lnTo>
                      <a:pt x="1509" y="1567"/>
                    </a:lnTo>
                    <a:lnTo>
                      <a:pt x="1492" y="1546"/>
                    </a:lnTo>
                    <a:lnTo>
                      <a:pt x="1482" y="1516"/>
                    </a:lnTo>
                    <a:lnTo>
                      <a:pt x="1463" y="1499"/>
                    </a:lnTo>
                    <a:lnTo>
                      <a:pt x="1466" y="1450"/>
                    </a:lnTo>
                    <a:lnTo>
                      <a:pt x="1459" y="1389"/>
                    </a:lnTo>
                    <a:lnTo>
                      <a:pt x="1463" y="1371"/>
                    </a:lnTo>
                    <a:lnTo>
                      <a:pt x="1449" y="1360"/>
                    </a:lnTo>
                    <a:lnTo>
                      <a:pt x="1420" y="1321"/>
                    </a:lnTo>
                    <a:lnTo>
                      <a:pt x="1403" y="1289"/>
                    </a:lnTo>
                    <a:lnTo>
                      <a:pt x="1382" y="1287"/>
                    </a:lnTo>
                    <a:lnTo>
                      <a:pt x="1371" y="1293"/>
                    </a:lnTo>
                    <a:lnTo>
                      <a:pt x="1356" y="1285"/>
                    </a:lnTo>
                    <a:lnTo>
                      <a:pt x="1337" y="1288"/>
                    </a:lnTo>
                    <a:lnTo>
                      <a:pt x="1326" y="1301"/>
                    </a:lnTo>
                    <a:lnTo>
                      <a:pt x="1292" y="1300"/>
                    </a:lnTo>
                    <a:lnTo>
                      <a:pt x="1264" y="1301"/>
                    </a:lnTo>
                    <a:lnTo>
                      <a:pt x="1250" y="1293"/>
                    </a:lnTo>
                    <a:lnTo>
                      <a:pt x="1250" y="1316"/>
                    </a:lnTo>
                    <a:lnTo>
                      <a:pt x="1275" y="1371"/>
                    </a:lnTo>
                    <a:lnTo>
                      <a:pt x="1320" y="1406"/>
                    </a:lnTo>
                    <a:lnTo>
                      <a:pt x="1359" y="1451"/>
                    </a:lnTo>
                    <a:lnTo>
                      <a:pt x="1375" y="1462"/>
                    </a:lnTo>
                    <a:lnTo>
                      <a:pt x="1371" y="1477"/>
                    </a:lnTo>
                    <a:lnTo>
                      <a:pt x="1355" y="1499"/>
                    </a:lnTo>
                    <a:lnTo>
                      <a:pt x="1349" y="1507"/>
                    </a:lnTo>
                    <a:lnTo>
                      <a:pt x="1366" y="1501"/>
                    </a:lnTo>
                    <a:lnTo>
                      <a:pt x="1372" y="1510"/>
                    </a:lnTo>
                    <a:lnTo>
                      <a:pt x="1384" y="1519"/>
                    </a:lnTo>
                    <a:lnTo>
                      <a:pt x="1384" y="1519"/>
                    </a:lnTo>
                    <a:close/>
                    <a:moveTo>
                      <a:pt x="1356" y="1524"/>
                    </a:moveTo>
                    <a:lnTo>
                      <a:pt x="1321" y="1536"/>
                    </a:lnTo>
                    <a:lnTo>
                      <a:pt x="1290" y="1523"/>
                    </a:lnTo>
                    <a:lnTo>
                      <a:pt x="1266" y="1523"/>
                    </a:lnTo>
                    <a:lnTo>
                      <a:pt x="1280" y="1556"/>
                    </a:lnTo>
                    <a:lnTo>
                      <a:pt x="1281" y="1591"/>
                    </a:lnTo>
                    <a:lnTo>
                      <a:pt x="1301" y="1611"/>
                    </a:lnTo>
                    <a:lnTo>
                      <a:pt x="1318" y="1594"/>
                    </a:lnTo>
                    <a:lnTo>
                      <a:pt x="1338" y="1612"/>
                    </a:lnTo>
                    <a:lnTo>
                      <a:pt x="1335" y="1657"/>
                    </a:lnTo>
                    <a:lnTo>
                      <a:pt x="1351" y="1688"/>
                    </a:lnTo>
                    <a:lnTo>
                      <a:pt x="1357" y="1738"/>
                    </a:lnTo>
                    <a:lnTo>
                      <a:pt x="1384" y="1757"/>
                    </a:lnTo>
                    <a:lnTo>
                      <a:pt x="1387" y="1710"/>
                    </a:lnTo>
                    <a:lnTo>
                      <a:pt x="1406" y="1734"/>
                    </a:lnTo>
                    <a:lnTo>
                      <a:pt x="1436" y="1726"/>
                    </a:lnTo>
                    <a:lnTo>
                      <a:pt x="1439" y="1701"/>
                    </a:lnTo>
                    <a:lnTo>
                      <a:pt x="1409" y="1649"/>
                    </a:lnTo>
                    <a:lnTo>
                      <a:pt x="1386" y="1633"/>
                    </a:lnTo>
                    <a:lnTo>
                      <a:pt x="1380" y="1581"/>
                    </a:lnTo>
                    <a:lnTo>
                      <a:pt x="1362" y="1538"/>
                    </a:lnTo>
                    <a:lnTo>
                      <a:pt x="1356" y="1524"/>
                    </a:lnTo>
                    <a:lnTo>
                      <a:pt x="1356" y="1524"/>
                    </a:lnTo>
                    <a:close/>
                    <a:moveTo>
                      <a:pt x="1523" y="1609"/>
                    </a:moveTo>
                    <a:lnTo>
                      <a:pt x="1538" y="1604"/>
                    </a:lnTo>
                    <a:lnTo>
                      <a:pt x="1529" y="1594"/>
                    </a:lnTo>
                    <a:lnTo>
                      <a:pt x="1516" y="1595"/>
                    </a:lnTo>
                    <a:lnTo>
                      <a:pt x="1523" y="1609"/>
                    </a:lnTo>
                    <a:lnTo>
                      <a:pt x="1523" y="1609"/>
                    </a:lnTo>
                    <a:close/>
                    <a:moveTo>
                      <a:pt x="1528" y="1641"/>
                    </a:moveTo>
                    <a:lnTo>
                      <a:pt x="1508" y="1628"/>
                    </a:lnTo>
                    <a:lnTo>
                      <a:pt x="1509" y="1647"/>
                    </a:lnTo>
                    <a:lnTo>
                      <a:pt x="1520" y="1655"/>
                    </a:lnTo>
                    <a:lnTo>
                      <a:pt x="1528" y="1641"/>
                    </a:lnTo>
                    <a:lnTo>
                      <a:pt x="1528" y="1641"/>
                    </a:lnTo>
                    <a:close/>
                    <a:moveTo>
                      <a:pt x="1522" y="1807"/>
                    </a:moveTo>
                    <a:lnTo>
                      <a:pt x="1530" y="1768"/>
                    </a:lnTo>
                    <a:lnTo>
                      <a:pt x="1508" y="1740"/>
                    </a:lnTo>
                    <a:lnTo>
                      <a:pt x="1507" y="1708"/>
                    </a:lnTo>
                    <a:lnTo>
                      <a:pt x="1519" y="1700"/>
                    </a:lnTo>
                    <a:lnTo>
                      <a:pt x="1511" y="1680"/>
                    </a:lnTo>
                    <a:lnTo>
                      <a:pt x="1493" y="1688"/>
                    </a:lnTo>
                    <a:lnTo>
                      <a:pt x="1487" y="1725"/>
                    </a:lnTo>
                    <a:lnTo>
                      <a:pt x="1507" y="1767"/>
                    </a:lnTo>
                    <a:lnTo>
                      <a:pt x="1501" y="1789"/>
                    </a:lnTo>
                    <a:lnTo>
                      <a:pt x="1509" y="1804"/>
                    </a:lnTo>
                    <a:lnTo>
                      <a:pt x="1522" y="1807"/>
                    </a:lnTo>
                    <a:lnTo>
                      <a:pt x="1522" y="1807"/>
                    </a:lnTo>
                    <a:close/>
                    <a:moveTo>
                      <a:pt x="1560" y="1818"/>
                    </a:moveTo>
                    <a:lnTo>
                      <a:pt x="1556" y="1837"/>
                    </a:lnTo>
                    <a:lnTo>
                      <a:pt x="1570" y="1854"/>
                    </a:lnTo>
                    <a:lnTo>
                      <a:pt x="1576" y="1832"/>
                    </a:lnTo>
                    <a:lnTo>
                      <a:pt x="1560" y="1818"/>
                    </a:lnTo>
                    <a:lnTo>
                      <a:pt x="1560" y="1818"/>
                    </a:lnTo>
                    <a:close/>
                    <a:moveTo>
                      <a:pt x="1584" y="1742"/>
                    </a:moveTo>
                    <a:lnTo>
                      <a:pt x="1578" y="1780"/>
                    </a:lnTo>
                    <a:lnTo>
                      <a:pt x="1571" y="1793"/>
                    </a:lnTo>
                    <a:lnTo>
                      <a:pt x="1589" y="1815"/>
                    </a:lnTo>
                    <a:lnTo>
                      <a:pt x="1612" y="1806"/>
                    </a:lnTo>
                    <a:lnTo>
                      <a:pt x="1600" y="1774"/>
                    </a:lnTo>
                    <a:lnTo>
                      <a:pt x="1584" y="1742"/>
                    </a:lnTo>
                    <a:lnTo>
                      <a:pt x="1584" y="1742"/>
                    </a:lnTo>
                    <a:close/>
                    <a:moveTo>
                      <a:pt x="917" y="2341"/>
                    </a:moveTo>
                    <a:lnTo>
                      <a:pt x="882" y="2303"/>
                    </a:lnTo>
                    <a:lnTo>
                      <a:pt x="904" y="2255"/>
                    </a:lnTo>
                    <a:lnTo>
                      <a:pt x="915" y="2205"/>
                    </a:lnTo>
                    <a:lnTo>
                      <a:pt x="903" y="2181"/>
                    </a:lnTo>
                    <a:lnTo>
                      <a:pt x="934" y="2144"/>
                    </a:lnTo>
                    <a:lnTo>
                      <a:pt x="968" y="2135"/>
                    </a:lnTo>
                    <a:lnTo>
                      <a:pt x="993" y="2111"/>
                    </a:lnTo>
                    <a:lnTo>
                      <a:pt x="1025" y="2121"/>
                    </a:lnTo>
                    <a:lnTo>
                      <a:pt x="1072" y="2111"/>
                    </a:lnTo>
                    <a:lnTo>
                      <a:pt x="1058" y="2082"/>
                    </a:lnTo>
                    <a:lnTo>
                      <a:pt x="1074" y="2051"/>
                    </a:lnTo>
                    <a:lnTo>
                      <a:pt x="1113" y="2035"/>
                    </a:lnTo>
                    <a:lnTo>
                      <a:pt x="1133" y="2005"/>
                    </a:lnTo>
                    <a:lnTo>
                      <a:pt x="1160" y="2002"/>
                    </a:lnTo>
                    <a:lnTo>
                      <a:pt x="1206" y="2041"/>
                    </a:lnTo>
                    <a:lnTo>
                      <a:pt x="1208" y="2097"/>
                    </a:lnTo>
                    <a:lnTo>
                      <a:pt x="1173" y="2151"/>
                    </a:lnTo>
                    <a:lnTo>
                      <a:pt x="1203" y="2121"/>
                    </a:lnTo>
                    <a:lnTo>
                      <a:pt x="1235" y="2113"/>
                    </a:lnTo>
                    <a:lnTo>
                      <a:pt x="1274" y="2092"/>
                    </a:lnTo>
                    <a:lnTo>
                      <a:pt x="1293" y="2035"/>
                    </a:lnTo>
                    <a:lnTo>
                      <a:pt x="1329" y="2019"/>
                    </a:lnTo>
                    <a:lnTo>
                      <a:pt x="1346" y="2057"/>
                    </a:lnTo>
                    <a:lnTo>
                      <a:pt x="1367" y="2048"/>
                    </a:lnTo>
                    <a:lnTo>
                      <a:pt x="1371" y="2020"/>
                    </a:lnTo>
                    <a:lnTo>
                      <a:pt x="1358" y="2011"/>
                    </a:lnTo>
                    <a:lnTo>
                      <a:pt x="1375" y="1944"/>
                    </a:lnTo>
                    <a:lnTo>
                      <a:pt x="1411" y="1959"/>
                    </a:lnTo>
                    <a:lnTo>
                      <a:pt x="1433" y="1975"/>
                    </a:lnTo>
                    <a:lnTo>
                      <a:pt x="1441" y="1959"/>
                    </a:lnTo>
                    <a:lnTo>
                      <a:pt x="1441" y="1914"/>
                    </a:lnTo>
                    <a:lnTo>
                      <a:pt x="1453" y="1912"/>
                    </a:lnTo>
                    <a:lnTo>
                      <a:pt x="1479" y="1941"/>
                    </a:lnTo>
                    <a:lnTo>
                      <a:pt x="1481" y="1914"/>
                    </a:lnTo>
                    <a:lnTo>
                      <a:pt x="1466" y="1848"/>
                    </a:lnTo>
                    <a:lnTo>
                      <a:pt x="1467" y="1810"/>
                    </a:lnTo>
                    <a:lnTo>
                      <a:pt x="1494" y="1816"/>
                    </a:lnTo>
                    <a:lnTo>
                      <a:pt x="1506" y="1814"/>
                    </a:lnTo>
                    <a:lnTo>
                      <a:pt x="1513" y="1841"/>
                    </a:lnTo>
                    <a:lnTo>
                      <a:pt x="1559" y="1880"/>
                    </a:lnTo>
                    <a:lnTo>
                      <a:pt x="1593" y="1913"/>
                    </a:lnTo>
                    <a:lnTo>
                      <a:pt x="1615" y="1894"/>
                    </a:lnTo>
                    <a:lnTo>
                      <a:pt x="1613" y="1920"/>
                    </a:lnTo>
                    <a:lnTo>
                      <a:pt x="1638" y="1957"/>
                    </a:lnTo>
                    <a:lnTo>
                      <a:pt x="1638" y="2000"/>
                    </a:lnTo>
                    <a:lnTo>
                      <a:pt x="1615" y="1996"/>
                    </a:lnTo>
                    <a:lnTo>
                      <a:pt x="1610" y="2014"/>
                    </a:lnTo>
                    <a:lnTo>
                      <a:pt x="1630" y="2039"/>
                    </a:lnTo>
                    <a:lnTo>
                      <a:pt x="1643" y="2041"/>
                    </a:lnTo>
                    <a:lnTo>
                      <a:pt x="1641" y="2061"/>
                    </a:lnTo>
                    <a:lnTo>
                      <a:pt x="1642" y="2102"/>
                    </a:lnTo>
                    <a:lnTo>
                      <a:pt x="1655" y="2082"/>
                    </a:lnTo>
                    <a:lnTo>
                      <a:pt x="1660" y="2122"/>
                    </a:lnTo>
                    <a:lnTo>
                      <a:pt x="1660" y="2160"/>
                    </a:lnTo>
                    <a:lnTo>
                      <a:pt x="1678" y="2189"/>
                    </a:lnTo>
                    <a:lnTo>
                      <a:pt x="1698" y="2221"/>
                    </a:lnTo>
                    <a:lnTo>
                      <a:pt x="1704" y="2276"/>
                    </a:lnTo>
                    <a:lnTo>
                      <a:pt x="1686" y="2321"/>
                    </a:lnTo>
                    <a:lnTo>
                      <a:pt x="1672" y="2320"/>
                    </a:lnTo>
                    <a:lnTo>
                      <a:pt x="1673" y="2341"/>
                    </a:lnTo>
                    <a:lnTo>
                      <a:pt x="1662" y="2319"/>
                    </a:lnTo>
                    <a:lnTo>
                      <a:pt x="1642" y="2322"/>
                    </a:lnTo>
                    <a:lnTo>
                      <a:pt x="1636" y="2343"/>
                    </a:lnTo>
                    <a:lnTo>
                      <a:pt x="1648" y="2392"/>
                    </a:lnTo>
                    <a:lnTo>
                      <a:pt x="1644" y="2430"/>
                    </a:lnTo>
                    <a:lnTo>
                      <a:pt x="1643" y="2455"/>
                    </a:lnTo>
                    <a:lnTo>
                      <a:pt x="1632" y="2431"/>
                    </a:lnTo>
                    <a:lnTo>
                      <a:pt x="1617" y="2379"/>
                    </a:lnTo>
                    <a:lnTo>
                      <a:pt x="1618" y="2348"/>
                    </a:lnTo>
                    <a:lnTo>
                      <a:pt x="1601" y="2322"/>
                    </a:lnTo>
                    <a:lnTo>
                      <a:pt x="1593" y="2289"/>
                    </a:lnTo>
                    <a:lnTo>
                      <a:pt x="1569" y="2255"/>
                    </a:lnTo>
                    <a:lnTo>
                      <a:pt x="1547" y="2268"/>
                    </a:lnTo>
                    <a:lnTo>
                      <a:pt x="1505" y="2341"/>
                    </a:lnTo>
                    <a:lnTo>
                      <a:pt x="1497" y="2369"/>
                    </a:lnTo>
                    <a:lnTo>
                      <a:pt x="1527" y="2391"/>
                    </a:lnTo>
                    <a:lnTo>
                      <a:pt x="1546" y="2437"/>
                    </a:lnTo>
                    <a:lnTo>
                      <a:pt x="1561" y="2458"/>
                    </a:lnTo>
                    <a:lnTo>
                      <a:pt x="1559" y="2493"/>
                    </a:lnTo>
                    <a:lnTo>
                      <a:pt x="1512" y="2554"/>
                    </a:lnTo>
                    <a:lnTo>
                      <a:pt x="1488" y="2571"/>
                    </a:lnTo>
                    <a:lnTo>
                      <a:pt x="1478" y="2558"/>
                    </a:lnTo>
                    <a:lnTo>
                      <a:pt x="1467" y="2526"/>
                    </a:lnTo>
                    <a:lnTo>
                      <a:pt x="1479" y="2505"/>
                    </a:lnTo>
                    <a:lnTo>
                      <a:pt x="1468" y="2492"/>
                    </a:lnTo>
                    <a:lnTo>
                      <a:pt x="1450" y="2504"/>
                    </a:lnTo>
                    <a:lnTo>
                      <a:pt x="1446" y="2523"/>
                    </a:lnTo>
                    <a:lnTo>
                      <a:pt x="1418" y="2539"/>
                    </a:lnTo>
                    <a:lnTo>
                      <a:pt x="1383" y="2525"/>
                    </a:lnTo>
                    <a:lnTo>
                      <a:pt x="1353" y="2497"/>
                    </a:lnTo>
                    <a:lnTo>
                      <a:pt x="1314" y="2497"/>
                    </a:lnTo>
                    <a:lnTo>
                      <a:pt x="1283" y="2460"/>
                    </a:lnTo>
                    <a:lnTo>
                      <a:pt x="1277" y="2431"/>
                    </a:lnTo>
                    <a:lnTo>
                      <a:pt x="1253" y="2400"/>
                    </a:lnTo>
                    <a:lnTo>
                      <a:pt x="1260" y="2378"/>
                    </a:lnTo>
                    <a:lnTo>
                      <a:pt x="1257" y="2351"/>
                    </a:lnTo>
                    <a:lnTo>
                      <a:pt x="1240" y="2333"/>
                    </a:lnTo>
                    <a:lnTo>
                      <a:pt x="1256" y="2312"/>
                    </a:lnTo>
                    <a:lnTo>
                      <a:pt x="1254" y="2295"/>
                    </a:lnTo>
                    <a:lnTo>
                      <a:pt x="1268" y="2288"/>
                    </a:lnTo>
                    <a:lnTo>
                      <a:pt x="1298" y="2299"/>
                    </a:lnTo>
                    <a:lnTo>
                      <a:pt x="1270" y="2272"/>
                    </a:lnTo>
                    <a:lnTo>
                      <a:pt x="1263" y="2243"/>
                    </a:lnTo>
                    <a:lnTo>
                      <a:pt x="1231" y="2217"/>
                    </a:lnTo>
                    <a:lnTo>
                      <a:pt x="1202" y="2210"/>
                    </a:lnTo>
                    <a:lnTo>
                      <a:pt x="1171" y="2182"/>
                    </a:lnTo>
                    <a:lnTo>
                      <a:pt x="1154" y="2182"/>
                    </a:lnTo>
                    <a:lnTo>
                      <a:pt x="1141" y="2196"/>
                    </a:lnTo>
                    <a:lnTo>
                      <a:pt x="1148" y="2211"/>
                    </a:lnTo>
                    <a:lnTo>
                      <a:pt x="1137" y="2227"/>
                    </a:lnTo>
                    <a:lnTo>
                      <a:pt x="1154" y="2254"/>
                    </a:lnTo>
                    <a:lnTo>
                      <a:pt x="1141" y="2252"/>
                    </a:lnTo>
                    <a:lnTo>
                      <a:pt x="1114" y="2231"/>
                    </a:lnTo>
                    <a:lnTo>
                      <a:pt x="1096" y="2233"/>
                    </a:lnTo>
                    <a:lnTo>
                      <a:pt x="1105" y="2212"/>
                    </a:lnTo>
                    <a:lnTo>
                      <a:pt x="1087" y="2206"/>
                    </a:lnTo>
                    <a:lnTo>
                      <a:pt x="1074" y="2217"/>
                    </a:lnTo>
                    <a:lnTo>
                      <a:pt x="1072" y="2247"/>
                    </a:lnTo>
                    <a:lnTo>
                      <a:pt x="1055" y="2237"/>
                    </a:lnTo>
                    <a:lnTo>
                      <a:pt x="1039" y="2245"/>
                    </a:lnTo>
                    <a:lnTo>
                      <a:pt x="1029" y="2236"/>
                    </a:lnTo>
                    <a:lnTo>
                      <a:pt x="1036" y="2200"/>
                    </a:lnTo>
                    <a:lnTo>
                      <a:pt x="1013" y="2179"/>
                    </a:lnTo>
                    <a:lnTo>
                      <a:pt x="995" y="2188"/>
                    </a:lnTo>
                    <a:lnTo>
                      <a:pt x="976" y="2230"/>
                    </a:lnTo>
                    <a:lnTo>
                      <a:pt x="957" y="2247"/>
                    </a:lnTo>
                    <a:lnTo>
                      <a:pt x="931" y="2318"/>
                    </a:lnTo>
                    <a:lnTo>
                      <a:pt x="917" y="2341"/>
                    </a:lnTo>
                    <a:lnTo>
                      <a:pt x="917" y="2341"/>
                    </a:lnTo>
                    <a:close/>
                    <a:moveTo>
                      <a:pt x="864" y="2384"/>
                    </a:moveTo>
                    <a:lnTo>
                      <a:pt x="865" y="2401"/>
                    </a:lnTo>
                    <a:lnTo>
                      <a:pt x="886" y="2431"/>
                    </a:lnTo>
                    <a:lnTo>
                      <a:pt x="905" y="2438"/>
                    </a:lnTo>
                    <a:lnTo>
                      <a:pt x="949" y="2399"/>
                    </a:lnTo>
                    <a:lnTo>
                      <a:pt x="952" y="2386"/>
                    </a:lnTo>
                    <a:lnTo>
                      <a:pt x="932" y="2380"/>
                    </a:lnTo>
                    <a:lnTo>
                      <a:pt x="912" y="2367"/>
                    </a:lnTo>
                    <a:lnTo>
                      <a:pt x="894" y="2382"/>
                    </a:lnTo>
                    <a:lnTo>
                      <a:pt x="864" y="2384"/>
                    </a:lnTo>
                    <a:lnTo>
                      <a:pt x="864" y="2384"/>
                    </a:lnTo>
                    <a:close/>
                    <a:moveTo>
                      <a:pt x="474" y="1397"/>
                    </a:moveTo>
                    <a:lnTo>
                      <a:pt x="458" y="1380"/>
                    </a:lnTo>
                    <a:lnTo>
                      <a:pt x="446" y="1354"/>
                    </a:lnTo>
                    <a:lnTo>
                      <a:pt x="457" y="1340"/>
                    </a:lnTo>
                    <a:lnTo>
                      <a:pt x="485" y="1344"/>
                    </a:lnTo>
                    <a:lnTo>
                      <a:pt x="505" y="1367"/>
                    </a:lnTo>
                    <a:lnTo>
                      <a:pt x="540" y="1375"/>
                    </a:lnTo>
                    <a:lnTo>
                      <a:pt x="547" y="1392"/>
                    </a:lnTo>
                    <a:lnTo>
                      <a:pt x="532" y="1410"/>
                    </a:lnTo>
                    <a:lnTo>
                      <a:pt x="510" y="1400"/>
                    </a:lnTo>
                    <a:lnTo>
                      <a:pt x="474" y="1397"/>
                    </a:lnTo>
                    <a:lnTo>
                      <a:pt x="474" y="1397"/>
                    </a:lnTo>
                    <a:close/>
                    <a:moveTo>
                      <a:pt x="452" y="1413"/>
                    </a:moveTo>
                    <a:lnTo>
                      <a:pt x="487" y="1423"/>
                    </a:lnTo>
                    <a:lnTo>
                      <a:pt x="499" y="1448"/>
                    </a:lnTo>
                    <a:lnTo>
                      <a:pt x="485" y="1457"/>
                    </a:lnTo>
                    <a:lnTo>
                      <a:pt x="474" y="1472"/>
                    </a:lnTo>
                    <a:lnTo>
                      <a:pt x="458" y="1472"/>
                    </a:lnTo>
                    <a:lnTo>
                      <a:pt x="449" y="1433"/>
                    </a:lnTo>
                    <a:lnTo>
                      <a:pt x="452" y="1413"/>
                    </a:lnTo>
                    <a:lnTo>
                      <a:pt x="452" y="1413"/>
                    </a:lnTo>
                    <a:close/>
                    <a:moveTo>
                      <a:pt x="474" y="1672"/>
                    </a:moveTo>
                    <a:lnTo>
                      <a:pt x="487" y="1661"/>
                    </a:lnTo>
                    <a:lnTo>
                      <a:pt x="492" y="1647"/>
                    </a:lnTo>
                    <a:lnTo>
                      <a:pt x="503" y="1663"/>
                    </a:lnTo>
                    <a:lnTo>
                      <a:pt x="516" y="1674"/>
                    </a:lnTo>
                    <a:lnTo>
                      <a:pt x="515" y="1693"/>
                    </a:lnTo>
                    <a:lnTo>
                      <a:pt x="489" y="1694"/>
                    </a:lnTo>
                    <a:lnTo>
                      <a:pt x="466" y="1692"/>
                    </a:lnTo>
                    <a:lnTo>
                      <a:pt x="474" y="1672"/>
                    </a:lnTo>
                    <a:lnTo>
                      <a:pt x="474" y="1672"/>
                    </a:lnTo>
                    <a:close/>
                    <a:moveTo>
                      <a:pt x="57" y="2052"/>
                    </a:moveTo>
                    <a:lnTo>
                      <a:pt x="90" y="2026"/>
                    </a:lnTo>
                    <a:lnTo>
                      <a:pt x="112" y="2022"/>
                    </a:lnTo>
                    <a:lnTo>
                      <a:pt x="135" y="1999"/>
                    </a:lnTo>
                    <a:lnTo>
                      <a:pt x="172" y="1985"/>
                    </a:lnTo>
                    <a:lnTo>
                      <a:pt x="210" y="1927"/>
                    </a:lnTo>
                    <a:lnTo>
                      <a:pt x="249" y="1913"/>
                    </a:lnTo>
                    <a:lnTo>
                      <a:pt x="276" y="1890"/>
                    </a:lnTo>
                    <a:lnTo>
                      <a:pt x="279" y="1872"/>
                    </a:lnTo>
                    <a:lnTo>
                      <a:pt x="302" y="1844"/>
                    </a:lnTo>
                    <a:lnTo>
                      <a:pt x="302" y="1793"/>
                    </a:lnTo>
                    <a:lnTo>
                      <a:pt x="322" y="1769"/>
                    </a:lnTo>
                    <a:lnTo>
                      <a:pt x="373" y="1765"/>
                    </a:lnTo>
                    <a:lnTo>
                      <a:pt x="385" y="1731"/>
                    </a:lnTo>
                    <a:lnTo>
                      <a:pt x="410" y="1706"/>
                    </a:lnTo>
                    <a:lnTo>
                      <a:pt x="438" y="1702"/>
                    </a:lnTo>
                    <a:lnTo>
                      <a:pt x="452" y="1673"/>
                    </a:lnTo>
                    <a:lnTo>
                      <a:pt x="434" y="1631"/>
                    </a:lnTo>
                    <a:lnTo>
                      <a:pt x="409" y="1600"/>
                    </a:lnTo>
                    <a:lnTo>
                      <a:pt x="412" y="1568"/>
                    </a:lnTo>
                    <a:lnTo>
                      <a:pt x="408" y="1519"/>
                    </a:lnTo>
                    <a:lnTo>
                      <a:pt x="393" y="1525"/>
                    </a:lnTo>
                    <a:lnTo>
                      <a:pt x="385" y="1578"/>
                    </a:lnTo>
                    <a:lnTo>
                      <a:pt x="391" y="1628"/>
                    </a:lnTo>
                    <a:lnTo>
                      <a:pt x="365" y="1611"/>
                    </a:lnTo>
                    <a:lnTo>
                      <a:pt x="385" y="1645"/>
                    </a:lnTo>
                    <a:lnTo>
                      <a:pt x="384" y="1670"/>
                    </a:lnTo>
                    <a:lnTo>
                      <a:pt x="357" y="1703"/>
                    </a:lnTo>
                    <a:lnTo>
                      <a:pt x="334" y="1700"/>
                    </a:lnTo>
                    <a:lnTo>
                      <a:pt x="303" y="1735"/>
                    </a:lnTo>
                    <a:lnTo>
                      <a:pt x="301" y="1761"/>
                    </a:lnTo>
                    <a:lnTo>
                      <a:pt x="266" y="1782"/>
                    </a:lnTo>
                    <a:lnTo>
                      <a:pt x="231" y="1854"/>
                    </a:lnTo>
                    <a:lnTo>
                      <a:pt x="182" y="1902"/>
                    </a:lnTo>
                    <a:lnTo>
                      <a:pt x="155" y="1906"/>
                    </a:lnTo>
                    <a:lnTo>
                      <a:pt x="131" y="1952"/>
                    </a:lnTo>
                    <a:lnTo>
                      <a:pt x="111" y="1959"/>
                    </a:lnTo>
                    <a:lnTo>
                      <a:pt x="62" y="2023"/>
                    </a:lnTo>
                    <a:lnTo>
                      <a:pt x="53" y="2041"/>
                    </a:lnTo>
                    <a:lnTo>
                      <a:pt x="57" y="2052"/>
                    </a:lnTo>
                    <a:lnTo>
                      <a:pt x="57" y="2052"/>
                    </a:lnTo>
                    <a:close/>
                    <a:moveTo>
                      <a:pt x="63" y="2071"/>
                    </a:moveTo>
                    <a:lnTo>
                      <a:pt x="45" y="2087"/>
                    </a:lnTo>
                    <a:lnTo>
                      <a:pt x="61" y="2085"/>
                    </a:lnTo>
                    <a:lnTo>
                      <a:pt x="63" y="2071"/>
                    </a:lnTo>
                    <a:lnTo>
                      <a:pt x="63" y="2071"/>
                    </a:lnTo>
                    <a:close/>
                    <a:moveTo>
                      <a:pt x="79" y="2076"/>
                    </a:moveTo>
                    <a:lnTo>
                      <a:pt x="69" y="2088"/>
                    </a:lnTo>
                    <a:lnTo>
                      <a:pt x="86" y="2097"/>
                    </a:lnTo>
                    <a:lnTo>
                      <a:pt x="79" y="2076"/>
                    </a:lnTo>
                    <a:lnTo>
                      <a:pt x="79" y="2076"/>
                    </a:lnTo>
                    <a:close/>
                    <a:moveTo>
                      <a:pt x="31" y="2116"/>
                    </a:moveTo>
                    <a:lnTo>
                      <a:pt x="1" y="2127"/>
                    </a:lnTo>
                    <a:lnTo>
                      <a:pt x="0" y="2151"/>
                    </a:lnTo>
                    <a:lnTo>
                      <a:pt x="20" y="2183"/>
                    </a:lnTo>
                    <a:lnTo>
                      <a:pt x="36" y="2183"/>
                    </a:lnTo>
                    <a:lnTo>
                      <a:pt x="37" y="2139"/>
                    </a:lnTo>
                    <a:lnTo>
                      <a:pt x="42" y="2125"/>
                    </a:lnTo>
                    <a:lnTo>
                      <a:pt x="31" y="211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3"/>
              <p:cNvSpPr/>
              <p:nvPr/>
            </p:nvSpPr>
            <p:spPr bwMode="auto">
              <a:xfrm>
                <a:off x="3573181" y="4883884"/>
                <a:ext cx="1280731" cy="506577"/>
              </a:xfrm>
              <a:custGeom>
                <a:avLst/>
                <a:gdLst>
                  <a:gd name="T0" fmla="*/ 7571 w 7884"/>
                  <a:gd name="T1" fmla="*/ 2438 h 3121"/>
                  <a:gd name="T2" fmla="*/ 6834 w 7884"/>
                  <a:gd name="T3" fmla="*/ 1937 h 3121"/>
                  <a:gd name="T4" fmla="*/ 6466 w 7884"/>
                  <a:gd name="T5" fmla="*/ 1788 h 3121"/>
                  <a:gd name="T6" fmla="*/ 6326 w 7884"/>
                  <a:gd name="T7" fmla="*/ 1487 h 3121"/>
                  <a:gd name="T8" fmla="*/ 6779 w 7884"/>
                  <a:gd name="T9" fmla="*/ 1620 h 3121"/>
                  <a:gd name="T10" fmla="*/ 7715 w 7884"/>
                  <a:gd name="T11" fmla="*/ 1574 h 3121"/>
                  <a:gd name="T12" fmla="*/ 6188 w 7884"/>
                  <a:gd name="T13" fmla="*/ 1230 h 3121"/>
                  <a:gd name="T14" fmla="*/ 5422 w 7884"/>
                  <a:gd name="T15" fmla="*/ 364 h 3121"/>
                  <a:gd name="T16" fmla="*/ 5563 w 7884"/>
                  <a:gd name="T17" fmla="*/ 1069 h 3121"/>
                  <a:gd name="T18" fmla="*/ 5769 w 7884"/>
                  <a:gd name="T19" fmla="*/ 1121 h 3121"/>
                  <a:gd name="T20" fmla="*/ 5538 w 7884"/>
                  <a:gd name="T21" fmla="*/ 1260 h 3121"/>
                  <a:gd name="T22" fmla="*/ 5652 w 7884"/>
                  <a:gd name="T23" fmla="*/ 1816 h 3121"/>
                  <a:gd name="T24" fmla="*/ 6112 w 7884"/>
                  <a:gd name="T25" fmla="*/ 1762 h 3121"/>
                  <a:gd name="T26" fmla="*/ 4361 w 7884"/>
                  <a:gd name="T27" fmla="*/ 2436 h 3121"/>
                  <a:gd name="T28" fmla="*/ 5180 w 7884"/>
                  <a:gd name="T29" fmla="*/ 1497 h 3121"/>
                  <a:gd name="T30" fmla="*/ 4790 w 7884"/>
                  <a:gd name="T31" fmla="*/ 2119 h 3121"/>
                  <a:gd name="T32" fmla="*/ 4556 w 7884"/>
                  <a:gd name="T33" fmla="*/ 2073 h 3121"/>
                  <a:gd name="T34" fmla="*/ 4564 w 7884"/>
                  <a:gd name="T35" fmla="*/ 1248 h 3121"/>
                  <a:gd name="T36" fmla="*/ 5143 w 7884"/>
                  <a:gd name="T37" fmla="*/ 974 h 3121"/>
                  <a:gd name="T38" fmla="*/ 4249 w 7884"/>
                  <a:gd name="T39" fmla="*/ 1080 h 3121"/>
                  <a:gd name="T40" fmla="*/ 4137 w 7884"/>
                  <a:gd name="T41" fmla="*/ 2025 h 3121"/>
                  <a:gd name="T42" fmla="*/ 4507 w 7884"/>
                  <a:gd name="T43" fmla="*/ 1897 h 3121"/>
                  <a:gd name="T44" fmla="*/ 4655 w 7884"/>
                  <a:gd name="T45" fmla="*/ 1759 h 3121"/>
                  <a:gd name="T46" fmla="*/ 4595 w 7884"/>
                  <a:gd name="T47" fmla="*/ 1341 h 3121"/>
                  <a:gd name="T48" fmla="*/ 4149 w 7884"/>
                  <a:gd name="T49" fmla="*/ 342 h 3121"/>
                  <a:gd name="T50" fmla="*/ 3618 w 7884"/>
                  <a:gd name="T51" fmla="*/ 1786 h 3121"/>
                  <a:gd name="T52" fmla="*/ 2470 w 7884"/>
                  <a:gd name="T53" fmla="*/ 1376 h 3121"/>
                  <a:gd name="T54" fmla="*/ 3405 w 7884"/>
                  <a:gd name="T55" fmla="*/ 776 h 3121"/>
                  <a:gd name="T56" fmla="*/ 3869 w 7884"/>
                  <a:gd name="T57" fmla="*/ 825 h 3121"/>
                  <a:gd name="T58" fmla="*/ 3607 w 7884"/>
                  <a:gd name="T59" fmla="*/ 1503 h 3121"/>
                  <a:gd name="T60" fmla="*/ 3206 w 7884"/>
                  <a:gd name="T61" fmla="*/ 1806 h 3121"/>
                  <a:gd name="T62" fmla="*/ 2546 w 7884"/>
                  <a:gd name="T63" fmla="*/ 1526 h 3121"/>
                  <a:gd name="T64" fmla="*/ 6820 w 7884"/>
                  <a:gd name="T65" fmla="*/ 1335 h 3121"/>
                  <a:gd name="T66" fmla="*/ 6991 w 7884"/>
                  <a:gd name="T67" fmla="*/ 1286 h 3121"/>
                  <a:gd name="T68" fmla="*/ 6688 w 7884"/>
                  <a:gd name="T69" fmla="*/ 2389 h 3121"/>
                  <a:gd name="T70" fmla="*/ 6780 w 7884"/>
                  <a:gd name="T71" fmla="*/ 2244 h 3121"/>
                  <a:gd name="T72" fmla="*/ 6324 w 7884"/>
                  <a:gd name="T73" fmla="*/ 2397 h 3121"/>
                  <a:gd name="T74" fmla="*/ 6159 w 7884"/>
                  <a:gd name="T75" fmla="*/ 2547 h 3121"/>
                  <a:gd name="T76" fmla="*/ 5889 w 7884"/>
                  <a:gd name="T77" fmla="*/ 2554 h 3121"/>
                  <a:gd name="T78" fmla="*/ 5483 w 7884"/>
                  <a:gd name="T79" fmla="*/ 2623 h 3121"/>
                  <a:gd name="T80" fmla="*/ 4784 w 7884"/>
                  <a:gd name="T81" fmla="*/ 2984 h 3121"/>
                  <a:gd name="T82" fmla="*/ 4258 w 7884"/>
                  <a:gd name="T83" fmla="*/ 3002 h 3121"/>
                  <a:gd name="T84" fmla="*/ 5399 w 7884"/>
                  <a:gd name="T85" fmla="*/ 2519 h 3121"/>
                  <a:gd name="T86" fmla="*/ 4902 w 7884"/>
                  <a:gd name="T87" fmla="*/ 2691 h 3121"/>
                  <a:gd name="T88" fmla="*/ 4431 w 7884"/>
                  <a:gd name="T89" fmla="*/ 2656 h 3121"/>
                  <a:gd name="T90" fmla="*/ 4155 w 7884"/>
                  <a:gd name="T91" fmla="*/ 2705 h 3121"/>
                  <a:gd name="T92" fmla="*/ 4052 w 7884"/>
                  <a:gd name="T93" fmla="*/ 2655 h 3121"/>
                  <a:gd name="T94" fmla="*/ 3508 w 7884"/>
                  <a:gd name="T95" fmla="*/ 2738 h 3121"/>
                  <a:gd name="T96" fmla="*/ 7447 w 7884"/>
                  <a:gd name="T97" fmla="*/ 2615 h 3121"/>
                  <a:gd name="T98" fmla="*/ 3197 w 7884"/>
                  <a:gd name="T99" fmla="*/ 2405 h 3121"/>
                  <a:gd name="T100" fmla="*/ 2546 w 7884"/>
                  <a:gd name="T101" fmla="*/ 2400 h 3121"/>
                  <a:gd name="T102" fmla="*/ 3103 w 7884"/>
                  <a:gd name="T103" fmla="*/ 2671 h 3121"/>
                  <a:gd name="T104" fmla="*/ 1832 w 7884"/>
                  <a:gd name="T105" fmla="*/ 2392 h 3121"/>
                  <a:gd name="T106" fmla="*/ 1828 w 7884"/>
                  <a:gd name="T107" fmla="*/ 611 h 3121"/>
                  <a:gd name="T108" fmla="*/ 1776 w 7884"/>
                  <a:gd name="T109" fmla="*/ 1479 h 3121"/>
                  <a:gd name="T110" fmla="*/ 1611 w 7884"/>
                  <a:gd name="T111" fmla="*/ 1268 h 3121"/>
                  <a:gd name="T112" fmla="*/ 1081 w 7884"/>
                  <a:gd name="T113" fmla="*/ 828 h 3121"/>
                  <a:gd name="T114" fmla="*/ 561 w 7884"/>
                  <a:gd name="T115" fmla="*/ 1256 h 3121"/>
                  <a:gd name="T116" fmla="*/ 81 w 7884"/>
                  <a:gd name="T117" fmla="*/ 687 h 3121"/>
                  <a:gd name="T118" fmla="*/ 755 w 7884"/>
                  <a:gd name="T119" fmla="*/ 1148 h 3121"/>
                  <a:gd name="T120" fmla="*/ 1793 w 7884"/>
                  <a:gd name="T121" fmla="*/ 2187 h 3121"/>
                  <a:gd name="T122" fmla="*/ 1424 w 7884"/>
                  <a:gd name="T123" fmla="*/ 1246 h 3121"/>
                  <a:gd name="T124" fmla="*/ 793 w 7884"/>
                  <a:gd name="T125" fmla="*/ 586 h 3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884" h="3121">
                    <a:moveTo>
                      <a:pt x="7884" y="1637"/>
                    </a:moveTo>
                    <a:lnTo>
                      <a:pt x="7862" y="2280"/>
                    </a:lnTo>
                    <a:lnTo>
                      <a:pt x="7853" y="2328"/>
                    </a:lnTo>
                    <a:lnTo>
                      <a:pt x="7852" y="2356"/>
                    </a:lnTo>
                    <a:lnTo>
                      <a:pt x="7859" y="2370"/>
                    </a:lnTo>
                    <a:lnTo>
                      <a:pt x="7846" y="2786"/>
                    </a:lnTo>
                    <a:lnTo>
                      <a:pt x="7835" y="2786"/>
                    </a:lnTo>
                    <a:lnTo>
                      <a:pt x="7793" y="2771"/>
                    </a:lnTo>
                    <a:lnTo>
                      <a:pt x="7746" y="2720"/>
                    </a:lnTo>
                    <a:lnTo>
                      <a:pt x="7735" y="2695"/>
                    </a:lnTo>
                    <a:lnTo>
                      <a:pt x="7736" y="2684"/>
                    </a:lnTo>
                    <a:lnTo>
                      <a:pt x="7701" y="2653"/>
                    </a:lnTo>
                    <a:lnTo>
                      <a:pt x="7685" y="2643"/>
                    </a:lnTo>
                    <a:lnTo>
                      <a:pt x="7679" y="2616"/>
                    </a:lnTo>
                    <a:lnTo>
                      <a:pt x="7695" y="2591"/>
                    </a:lnTo>
                    <a:lnTo>
                      <a:pt x="7694" y="2553"/>
                    </a:lnTo>
                    <a:lnTo>
                      <a:pt x="7685" y="2590"/>
                    </a:lnTo>
                    <a:lnTo>
                      <a:pt x="7663" y="2605"/>
                    </a:lnTo>
                    <a:lnTo>
                      <a:pt x="7611" y="2602"/>
                    </a:lnTo>
                    <a:lnTo>
                      <a:pt x="7583" y="2617"/>
                    </a:lnTo>
                    <a:lnTo>
                      <a:pt x="7559" y="2616"/>
                    </a:lnTo>
                    <a:lnTo>
                      <a:pt x="7544" y="2602"/>
                    </a:lnTo>
                    <a:lnTo>
                      <a:pt x="7504" y="2623"/>
                    </a:lnTo>
                    <a:lnTo>
                      <a:pt x="7483" y="2598"/>
                    </a:lnTo>
                    <a:lnTo>
                      <a:pt x="7498" y="2589"/>
                    </a:lnTo>
                    <a:lnTo>
                      <a:pt x="7509" y="2562"/>
                    </a:lnTo>
                    <a:lnTo>
                      <a:pt x="7509" y="2542"/>
                    </a:lnTo>
                    <a:lnTo>
                      <a:pt x="7517" y="2532"/>
                    </a:lnTo>
                    <a:lnTo>
                      <a:pt x="7523" y="2487"/>
                    </a:lnTo>
                    <a:lnTo>
                      <a:pt x="7501" y="2478"/>
                    </a:lnTo>
                    <a:lnTo>
                      <a:pt x="7482" y="2453"/>
                    </a:lnTo>
                    <a:lnTo>
                      <a:pt x="7500" y="2449"/>
                    </a:lnTo>
                    <a:lnTo>
                      <a:pt x="7516" y="2455"/>
                    </a:lnTo>
                    <a:lnTo>
                      <a:pt x="7550" y="2441"/>
                    </a:lnTo>
                    <a:lnTo>
                      <a:pt x="7571" y="2438"/>
                    </a:lnTo>
                    <a:lnTo>
                      <a:pt x="7547" y="2432"/>
                    </a:lnTo>
                    <a:lnTo>
                      <a:pt x="7510" y="2437"/>
                    </a:lnTo>
                    <a:lnTo>
                      <a:pt x="7479" y="2423"/>
                    </a:lnTo>
                    <a:lnTo>
                      <a:pt x="7450" y="2401"/>
                    </a:lnTo>
                    <a:lnTo>
                      <a:pt x="7459" y="2379"/>
                    </a:lnTo>
                    <a:lnTo>
                      <a:pt x="7475" y="2377"/>
                    </a:lnTo>
                    <a:lnTo>
                      <a:pt x="7501" y="2381"/>
                    </a:lnTo>
                    <a:lnTo>
                      <a:pt x="7487" y="2363"/>
                    </a:lnTo>
                    <a:lnTo>
                      <a:pt x="7443" y="2331"/>
                    </a:lnTo>
                    <a:lnTo>
                      <a:pt x="7413" y="2311"/>
                    </a:lnTo>
                    <a:lnTo>
                      <a:pt x="7404" y="2289"/>
                    </a:lnTo>
                    <a:lnTo>
                      <a:pt x="7412" y="2253"/>
                    </a:lnTo>
                    <a:lnTo>
                      <a:pt x="7374" y="2213"/>
                    </a:lnTo>
                    <a:lnTo>
                      <a:pt x="7374" y="2199"/>
                    </a:lnTo>
                    <a:lnTo>
                      <a:pt x="7409" y="2170"/>
                    </a:lnTo>
                    <a:lnTo>
                      <a:pt x="7377" y="2173"/>
                    </a:lnTo>
                    <a:lnTo>
                      <a:pt x="7357" y="2159"/>
                    </a:lnTo>
                    <a:lnTo>
                      <a:pt x="7365" y="2147"/>
                    </a:lnTo>
                    <a:lnTo>
                      <a:pt x="7350" y="2131"/>
                    </a:lnTo>
                    <a:lnTo>
                      <a:pt x="7375" y="2111"/>
                    </a:lnTo>
                    <a:lnTo>
                      <a:pt x="7336" y="2118"/>
                    </a:lnTo>
                    <a:lnTo>
                      <a:pt x="7325" y="2105"/>
                    </a:lnTo>
                    <a:lnTo>
                      <a:pt x="7306" y="2112"/>
                    </a:lnTo>
                    <a:lnTo>
                      <a:pt x="7293" y="2102"/>
                    </a:lnTo>
                    <a:lnTo>
                      <a:pt x="7322" y="2069"/>
                    </a:lnTo>
                    <a:lnTo>
                      <a:pt x="7297" y="2083"/>
                    </a:lnTo>
                    <a:lnTo>
                      <a:pt x="7266" y="2085"/>
                    </a:lnTo>
                    <a:lnTo>
                      <a:pt x="7220" y="2067"/>
                    </a:lnTo>
                    <a:lnTo>
                      <a:pt x="7208" y="2035"/>
                    </a:lnTo>
                    <a:lnTo>
                      <a:pt x="7161" y="2019"/>
                    </a:lnTo>
                    <a:lnTo>
                      <a:pt x="7132" y="2024"/>
                    </a:lnTo>
                    <a:lnTo>
                      <a:pt x="7030" y="1992"/>
                    </a:lnTo>
                    <a:lnTo>
                      <a:pt x="6926" y="1959"/>
                    </a:lnTo>
                    <a:lnTo>
                      <a:pt x="6875" y="1956"/>
                    </a:lnTo>
                    <a:lnTo>
                      <a:pt x="6834" y="1937"/>
                    </a:lnTo>
                    <a:lnTo>
                      <a:pt x="6825" y="1922"/>
                    </a:lnTo>
                    <a:lnTo>
                      <a:pt x="6821" y="1909"/>
                    </a:lnTo>
                    <a:lnTo>
                      <a:pt x="6784" y="1900"/>
                    </a:lnTo>
                    <a:lnTo>
                      <a:pt x="6786" y="1876"/>
                    </a:lnTo>
                    <a:lnTo>
                      <a:pt x="6811" y="1872"/>
                    </a:lnTo>
                    <a:lnTo>
                      <a:pt x="6825" y="1876"/>
                    </a:lnTo>
                    <a:lnTo>
                      <a:pt x="6823" y="1868"/>
                    </a:lnTo>
                    <a:lnTo>
                      <a:pt x="6798" y="1863"/>
                    </a:lnTo>
                    <a:lnTo>
                      <a:pt x="6769" y="1875"/>
                    </a:lnTo>
                    <a:lnTo>
                      <a:pt x="6745" y="1867"/>
                    </a:lnTo>
                    <a:lnTo>
                      <a:pt x="6735" y="1852"/>
                    </a:lnTo>
                    <a:lnTo>
                      <a:pt x="6725" y="1849"/>
                    </a:lnTo>
                    <a:lnTo>
                      <a:pt x="6710" y="1867"/>
                    </a:lnTo>
                    <a:lnTo>
                      <a:pt x="6704" y="1833"/>
                    </a:lnTo>
                    <a:lnTo>
                      <a:pt x="6690" y="1823"/>
                    </a:lnTo>
                    <a:lnTo>
                      <a:pt x="6677" y="1830"/>
                    </a:lnTo>
                    <a:lnTo>
                      <a:pt x="6668" y="1844"/>
                    </a:lnTo>
                    <a:lnTo>
                      <a:pt x="6649" y="1822"/>
                    </a:lnTo>
                    <a:lnTo>
                      <a:pt x="6638" y="1780"/>
                    </a:lnTo>
                    <a:lnTo>
                      <a:pt x="6624" y="1745"/>
                    </a:lnTo>
                    <a:lnTo>
                      <a:pt x="6644" y="1717"/>
                    </a:lnTo>
                    <a:lnTo>
                      <a:pt x="6644" y="1677"/>
                    </a:lnTo>
                    <a:lnTo>
                      <a:pt x="6627" y="1710"/>
                    </a:lnTo>
                    <a:lnTo>
                      <a:pt x="6614" y="1747"/>
                    </a:lnTo>
                    <a:lnTo>
                      <a:pt x="6608" y="1773"/>
                    </a:lnTo>
                    <a:lnTo>
                      <a:pt x="6594" y="1780"/>
                    </a:lnTo>
                    <a:lnTo>
                      <a:pt x="6568" y="1827"/>
                    </a:lnTo>
                    <a:lnTo>
                      <a:pt x="6571" y="1856"/>
                    </a:lnTo>
                    <a:lnTo>
                      <a:pt x="6537" y="1898"/>
                    </a:lnTo>
                    <a:lnTo>
                      <a:pt x="6503" y="1907"/>
                    </a:lnTo>
                    <a:lnTo>
                      <a:pt x="6472" y="1896"/>
                    </a:lnTo>
                    <a:lnTo>
                      <a:pt x="6446" y="1839"/>
                    </a:lnTo>
                    <a:lnTo>
                      <a:pt x="6447" y="1817"/>
                    </a:lnTo>
                    <a:lnTo>
                      <a:pt x="6462" y="1811"/>
                    </a:lnTo>
                    <a:lnTo>
                      <a:pt x="6466" y="1788"/>
                    </a:lnTo>
                    <a:lnTo>
                      <a:pt x="6460" y="1765"/>
                    </a:lnTo>
                    <a:lnTo>
                      <a:pt x="6440" y="1772"/>
                    </a:lnTo>
                    <a:lnTo>
                      <a:pt x="6428" y="1760"/>
                    </a:lnTo>
                    <a:lnTo>
                      <a:pt x="6410" y="1717"/>
                    </a:lnTo>
                    <a:lnTo>
                      <a:pt x="6379" y="1702"/>
                    </a:lnTo>
                    <a:lnTo>
                      <a:pt x="6340" y="1696"/>
                    </a:lnTo>
                    <a:lnTo>
                      <a:pt x="6328" y="1678"/>
                    </a:lnTo>
                    <a:lnTo>
                      <a:pt x="6348" y="1653"/>
                    </a:lnTo>
                    <a:lnTo>
                      <a:pt x="6390" y="1649"/>
                    </a:lnTo>
                    <a:lnTo>
                      <a:pt x="6403" y="1662"/>
                    </a:lnTo>
                    <a:lnTo>
                      <a:pt x="6439" y="1666"/>
                    </a:lnTo>
                    <a:lnTo>
                      <a:pt x="6465" y="1679"/>
                    </a:lnTo>
                    <a:lnTo>
                      <a:pt x="6497" y="1660"/>
                    </a:lnTo>
                    <a:lnTo>
                      <a:pt x="6509" y="1619"/>
                    </a:lnTo>
                    <a:lnTo>
                      <a:pt x="6534" y="1611"/>
                    </a:lnTo>
                    <a:lnTo>
                      <a:pt x="6588" y="1635"/>
                    </a:lnTo>
                    <a:lnTo>
                      <a:pt x="6608" y="1666"/>
                    </a:lnTo>
                    <a:lnTo>
                      <a:pt x="6624" y="1632"/>
                    </a:lnTo>
                    <a:lnTo>
                      <a:pt x="6642" y="1607"/>
                    </a:lnTo>
                    <a:lnTo>
                      <a:pt x="6659" y="1614"/>
                    </a:lnTo>
                    <a:lnTo>
                      <a:pt x="6664" y="1577"/>
                    </a:lnTo>
                    <a:lnTo>
                      <a:pt x="6655" y="1555"/>
                    </a:lnTo>
                    <a:lnTo>
                      <a:pt x="6568" y="1545"/>
                    </a:lnTo>
                    <a:lnTo>
                      <a:pt x="6581" y="1562"/>
                    </a:lnTo>
                    <a:lnTo>
                      <a:pt x="6559" y="1567"/>
                    </a:lnTo>
                    <a:lnTo>
                      <a:pt x="6542" y="1562"/>
                    </a:lnTo>
                    <a:lnTo>
                      <a:pt x="6489" y="1574"/>
                    </a:lnTo>
                    <a:lnTo>
                      <a:pt x="6468" y="1566"/>
                    </a:lnTo>
                    <a:lnTo>
                      <a:pt x="6448" y="1576"/>
                    </a:lnTo>
                    <a:lnTo>
                      <a:pt x="6428" y="1563"/>
                    </a:lnTo>
                    <a:lnTo>
                      <a:pt x="6397" y="1570"/>
                    </a:lnTo>
                    <a:lnTo>
                      <a:pt x="6365" y="1566"/>
                    </a:lnTo>
                    <a:lnTo>
                      <a:pt x="6329" y="1537"/>
                    </a:lnTo>
                    <a:lnTo>
                      <a:pt x="6319" y="1496"/>
                    </a:lnTo>
                    <a:lnTo>
                      <a:pt x="6326" y="1487"/>
                    </a:lnTo>
                    <a:lnTo>
                      <a:pt x="6307" y="1455"/>
                    </a:lnTo>
                    <a:lnTo>
                      <a:pt x="6260" y="1428"/>
                    </a:lnTo>
                    <a:lnTo>
                      <a:pt x="6242" y="1408"/>
                    </a:lnTo>
                    <a:lnTo>
                      <a:pt x="6231" y="1421"/>
                    </a:lnTo>
                    <a:lnTo>
                      <a:pt x="6205" y="1437"/>
                    </a:lnTo>
                    <a:lnTo>
                      <a:pt x="6165" y="1431"/>
                    </a:lnTo>
                    <a:lnTo>
                      <a:pt x="6171" y="1409"/>
                    </a:lnTo>
                    <a:lnTo>
                      <a:pt x="6212" y="1383"/>
                    </a:lnTo>
                    <a:lnTo>
                      <a:pt x="6215" y="1359"/>
                    </a:lnTo>
                    <a:lnTo>
                      <a:pt x="6203" y="1336"/>
                    </a:lnTo>
                    <a:lnTo>
                      <a:pt x="6229" y="1315"/>
                    </a:lnTo>
                    <a:lnTo>
                      <a:pt x="6276" y="1313"/>
                    </a:lnTo>
                    <a:lnTo>
                      <a:pt x="6299" y="1291"/>
                    </a:lnTo>
                    <a:lnTo>
                      <a:pt x="6326" y="1284"/>
                    </a:lnTo>
                    <a:lnTo>
                      <a:pt x="6371" y="1249"/>
                    </a:lnTo>
                    <a:lnTo>
                      <a:pt x="6384" y="1236"/>
                    </a:lnTo>
                    <a:lnTo>
                      <a:pt x="6439" y="1225"/>
                    </a:lnTo>
                    <a:lnTo>
                      <a:pt x="6526" y="1259"/>
                    </a:lnTo>
                    <a:lnTo>
                      <a:pt x="6581" y="1296"/>
                    </a:lnTo>
                    <a:lnTo>
                      <a:pt x="6636" y="1293"/>
                    </a:lnTo>
                    <a:lnTo>
                      <a:pt x="6693" y="1298"/>
                    </a:lnTo>
                    <a:lnTo>
                      <a:pt x="6706" y="1313"/>
                    </a:lnTo>
                    <a:lnTo>
                      <a:pt x="6695" y="1332"/>
                    </a:lnTo>
                    <a:lnTo>
                      <a:pt x="6695" y="1374"/>
                    </a:lnTo>
                    <a:lnTo>
                      <a:pt x="6725" y="1398"/>
                    </a:lnTo>
                    <a:lnTo>
                      <a:pt x="6736" y="1429"/>
                    </a:lnTo>
                    <a:lnTo>
                      <a:pt x="6714" y="1459"/>
                    </a:lnTo>
                    <a:lnTo>
                      <a:pt x="6696" y="1492"/>
                    </a:lnTo>
                    <a:lnTo>
                      <a:pt x="6708" y="1538"/>
                    </a:lnTo>
                    <a:lnTo>
                      <a:pt x="6711" y="1617"/>
                    </a:lnTo>
                    <a:lnTo>
                      <a:pt x="6733" y="1655"/>
                    </a:lnTo>
                    <a:lnTo>
                      <a:pt x="6752" y="1679"/>
                    </a:lnTo>
                    <a:lnTo>
                      <a:pt x="6767" y="1680"/>
                    </a:lnTo>
                    <a:lnTo>
                      <a:pt x="6763" y="1637"/>
                    </a:lnTo>
                    <a:lnTo>
                      <a:pt x="6779" y="1620"/>
                    </a:lnTo>
                    <a:lnTo>
                      <a:pt x="6799" y="1632"/>
                    </a:lnTo>
                    <a:lnTo>
                      <a:pt x="6798" y="1667"/>
                    </a:lnTo>
                    <a:lnTo>
                      <a:pt x="6808" y="1700"/>
                    </a:lnTo>
                    <a:lnTo>
                      <a:pt x="6819" y="1693"/>
                    </a:lnTo>
                    <a:lnTo>
                      <a:pt x="6830" y="1724"/>
                    </a:lnTo>
                    <a:lnTo>
                      <a:pt x="6868" y="1754"/>
                    </a:lnTo>
                    <a:lnTo>
                      <a:pt x="6888" y="1776"/>
                    </a:lnTo>
                    <a:lnTo>
                      <a:pt x="6917" y="1776"/>
                    </a:lnTo>
                    <a:lnTo>
                      <a:pt x="6950" y="1761"/>
                    </a:lnTo>
                    <a:lnTo>
                      <a:pt x="6959" y="1730"/>
                    </a:lnTo>
                    <a:lnTo>
                      <a:pt x="6977" y="1715"/>
                    </a:lnTo>
                    <a:lnTo>
                      <a:pt x="6997" y="1708"/>
                    </a:lnTo>
                    <a:lnTo>
                      <a:pt x="6997" y="1665"/>
                    </a:lnTo>
                    <a:lnTo>
                      <a:pt x="7018" y="1630"/>
                    </a:lnTo>
                    <a:lnTo>
                      <a:pt x="7051" y="1627"/>
                    </a:lnTo>
                    <a:lnTo>
                      <a:pt x="7084" y="1607"/>
                    </a:lnTo>
                    <a:lnTo>
                      <a:pt x="7088" y="1577"/>
                    </a:lnTo>
                    <a:lnTo>
                      <a:pt x="7101" y="1558"/>
                    </a:lnTo>
                    <a:lnTo>
                      <a:pt x="7116" y="1565"/>
                    </a:lnTo>
                    <a:lnTo>
                      <a:pt x="7137" y="1564"/>
                    </a:lnTo>
                    <a:lnTo>
                      <a:pt x="7169" y="1552"/>
                    </a:lnTo>
                    <a:lnTo>
                      <a:pt x="7218" y="1546"/>
                    </a:lnTo>
                    <a:lnTo>
                      <a:pt x="7224" y="1521"/>
                    </a:lnTo>
                    <a:lnTo>
                      <a:pt x="7209" y="1491"/>
                    </a:lnTo>
                    <a:lnTo>
                      <a:pt x="7215" y="1474"/>
                    </a:lnTo>
                    <a:lnTo>
                      <a:pt x="7300" y="1425"/>
                    </a:lnTo>
                    <a:lnTo>
                      <a:pt x="7340" y="1428"/>
                    </a:lnTo>
                    <a:lnTo>
                      <a:pt x="7368" y="1454"/>
                    </a:lnTo>
                    <a:lnTo>
                      <a:pt x="7419" y="1477"/>
                    </a:lnTo>
                    <a:lnTo>
                      <a:pt x="7481" y="1490"/>
                    </a:lnTo>
                    <a:lnTo>
                      <a:pt x="7513" y="1518"/>
                    </a:lnTo>
                    <a:lnTo>
                      <a:pt x="7548" y="1521"/>
                    </a:lnTo>
                    <a:lnTo>
                      <a:pt x="7591" y="1533"/>
                    </a:lnTo>
                    <a:lnTo>
                      <a:pt x="7690" y="1579"/>
                    </a:lnTo>
                    <a:lnTo>
                      <a:pt x="7715" y="1574"/>
                    </a:lnTo>
                    <a:lnTo>
                      <a:pt x="7738" y="1577"/>
                    </a:lnTo>
                    <a:lnTo>
                      <a:pt x="7781" y="1588"/>
                    </a:lnTo>
                    <a:lnTo>
                      <a:pt x="7812" y="1586"/>
                    </a:lnTo>
                    <a:lnTo>
                      <a:pt x="7837" y="1604"/>
                    </a:lnTo>
                    <a:lnTo>
                      <a:pt x="7832" y="1619"/>
                    </a:lnTo>
                    <a:lnTo>
                      <a:pt x="7833" y="1637"/>
                    </a:lnTo>
                    <a:lnTo>
                      <a:pt x="7855" y="1646"/>
                    </a:lnTo>
                    <a:lnTo>
                      <a:pt x="7884" y="1637"/>
                    </a:lnTo>
                    <a:lnTo>
                      <a:pt x="7884" y="1637"/>
                    </a:lnTo>
                    <a:lnTo>
                      <a:pt x="7884" y="1637"/>
                    </a:lnTo>
                    <a:close/>
                    <a:moveTo>
                      <a:pt x="5847" y="1161"/>
                    </a:moveTo>
                    <a:lnTo>
                      <a:pt x="5912" y="1194"/>
                    </a:lnTo>
                    <a:lnTo>
                      <a:pt x="5917" y="1212"/>
                    </a:lnTo>
                    <a:lnTo>
                      <a:pt x="5871" y="1186"/>
                    </a:lnTo>
                    <a:lnTo>
                      <a:pt x="5847" y="1161"/>
                    </a:lnTo>
                    <a:lnTo>
                      <a:pt x="5847" y="1161"/>
                    </a:lnTo>
                    <a:close/>
                    <a:moveTo>
                      <a:pt x="6188" y="1230"/>
                    </a:moveTo>
                    <a:lnTo>
                      <a:pt x="6210" y="1238"/>
                    </a:lnTo>
                    <a:lnTo>
                      <a:pt x="6239" y="1229"/>
                    </a:lnTo>
                    <a:lnTo>
                      <a:pt x="6232" y="1206"/>
                    </a:lnTo>
                    <a:lnTo>
                      <a:pt x="6190" y="1180"/>
                    </a:lnTo>
                    <a:lnTo>
                      <a:pt x="6133" y="1180"/>
                    </a:lnTo>
                    <a:lnTo>
                      <a:pt x="6107" y="1199"/>
                    </a:lnTo>
                    <a:lnTo>
                      <a:pt x="6073" y="1200"/>
                    </a:lnTo>
                    <a:lnTo>
                      <a:pt x="6063" y="1207"/>
                    </a:lnTo>
                    <a:lnTo>
                      <a:pt x="6074" y="1219"/>
                    </a:lnTo>
                    <a:lnTo>
                      <a:pt x="6050" y="1225"/>
                    </a:lnTo>
                    <a:lnTo>
                      <a:pt x="6100" y="1232"/>
                    </a:lnTo>
                    <a:lnTo>
                      <a:pt x="6132" y="1247"/>
                    </a:lnTo>
                    <a:lnTo>
                      <a:pt x="6159" y="1243"/>
                    </a:lnTo>
                    <a:lnTo>
                      <a:pt x="6159" y="1228"/>
                    </a:lnTo>
                    <a:lnTo>
                      <a:pt x="6132" y="1217"/>
                    </a:lnTo>
                    <a:lnTo>
                      <a:pt x="6127" y="1210"/>
                    </a:lnTo>
                    <a:lnTo>
                      <a:pt x="6139" y="1202"/>
                    </a:lnTo>
                    <a:lnTo>
                      <a:pt x="6188" y="1230"/>
                    </a:lnTo>
                    <a:lnTo>
                      <a:pt x="6188" y="1230"/>
                    </a:lnTo>
                    <a:close/>
                    <a:moveTo>
                      <a:pt x="6133" y="1333"/>
                    </a:moveTo>
                    <a:lnTo>
                      <a:pt x="6098" y="1320"/>
                    </a:lnTo>
                    <a:lnTo>
                      <a:pt x="6065" y="1327"/>
                    </a:lnTo>
                    <a:lnTo>
                      <a:pt x="6092" y="1340"/>
                    </a:lnTo>
                    <a:lnTo>
                      <a:pt x="6133" y="1333"/>
                    </a:lnTo>
                    <a:lnTo>
                      <a:pt x="6133" y="1333"/>
                    </a:lnTo>
                    <a:close/>
                    <a:moveTo>
                      <a:pt x="6157" y="1308"/>
                    </a:moveTo>
                    <a:lnTo>
                      <a:pt x="6144" y="1328"/>
                    </a:lnTo>
                    <a:lnTo>
                      <a:pt x="6130" y="1312"/>
                    </a:lnTo>
                    <a:lnTo>
                      <a:pt x="6157" y="1308"/>
                    </a:lnTo>
                    <a:lnTo>
                      <a:pt x="6157" y="1308"/>
                    </a:lnTo>
                    <a:close/>
                    <a:moveTo>
                      <a:pt x="6151" y="1333"/>
                    </a:moveTo>
                    <a:lnTo>
                      <a:pt x="6116" y="1359"/>
                    </a:lnTo>
                    <a:lnTo>
                      <a:pt x="6117" y="1405"/>
                    </a:lnTo>
                    <a:lnTo>
                      <a:pt x="6153" y="1413"/>
                    </a:lnTo>
                    <a:lnTo>
                      <a:pt x="6170" y="1401"/>
                    </a:lnTo>
                    <a:lnTo>
                      <a:pt x="6178" y="1343"/>
                    </a:lnTo>
                    <a:lnTo>
                      <a:pt x="6151" y="1333"/>
                    </a:lnTo>
                    <a:lnTo>
                      <a:pt x="6151" y="1333"/>
                    </a:lnTo>
                    <a:close/>
                    <a:moveTo>
                      <a:pt x="5197" y="498"/>
                    </a:moveTo>
                    <a:lnTo>
                      <a:pt x="5231" y="537"/>
                    </a:lnTo>
                    <a:lnTo>
                      <a:pt x="5243" y="573"/>
                    </a:lnTo>
                    <a:lnTo>
                      <a:pt x="5227" y="591"/>
                    </a:lnTo>
                    <a:lnTo>
                      <a:pt x="5197" y="563"/>
                    </a:lnTo>
                    <a:lnTo>
                      <a:pt x="5190" y="520"/>
                    </a:lnTo>
                    <a:lnTo>
                      <a:pt x="5197" y="498"/>
                    </a:lnTo>
                    <a:lnTo>
                      <a:pt x="5197" y="498"/>
                    </a:lnTo>
                    <a:close/>
                    <a:moveTo>
                      <a:pt x="5406" y="374"/>
                    </a:moveTo>
                    <a:lnTo>
                      <a:pt x="5418" y="416"/>
                    </a:lnTo>
                    <a:lnTo>
                      <a:pt x="5422" y="448"/>
                    </a:lnTo>
                    <a:lnTo>
                      <a:pt x="5439" y="441"/>
                    </a:lnTo>
                    <a:lnTo>
                      <a:pt x="5452" y="410"/>
                    </a:lnTo>
                    <a:lnTo>
                      <a:pt x="5444" y="378"/>
                    </a:lnTo>
                    <a:lnTo>
                      <a:pt x="5422" y="364"/>
                    </a:lnTo>
                    <a:lnTo>
                      <a:pt x="5406" y="374"/>
                    </a:lnTo>
                    <a:lnTo>
                      <a:pt x="5406" y="374"/>
                    </a:lnTo>
                    <a:close/>
                    <a:moveTo>
                      <a:pt x="5406" y="458"/>
                    </a:moveTo>
                    <a:lnTo>
                      <a:pt x="5425" y="462"/>
                    </a:lnTo>
                    <a:lnTo>
                      <a:pt x="5435" y="495"/>
                    </a:lnTo>
                    <a:lnTo>
                      <a:pt x="5422" y="495"/>
                    </a:lnTo>
                    <a:lnTo>
                      <a:pt x="5422" y="495"/>
                    </a:lnTo>
                    <a:lnTo>
                      <a:pt x="5406" y="458"/>
                    </a:lnTo>
                    <a:lnTo>
                      <a:pt x="5406" y="458"/>
                    </a:lnTo>
                    <a:close/>
                    <a:moveTo>
                      <a:pt x="5681" y="775"/>
                    </a:moveTo>
                    <a:lnTo>
                      <a:pt x="5691" y="829"/>
                    </a:lnTo>
                    <a:lnTo>
                      <a:pt x="5710" y="813"/>
                    </a:lnTo>
                    <a:lnTo>
                      <a:pt x="5735" y="814"/>
                    </a:lnTo>
                    <a:lnTo>
                      <a:pt x="5760" y="790"/>
                    </a:lnTo>
                    <a:lnTo>
                      <a:pt x="5750" y="764"/>
                    </a:lnTo>
                    <a:lnTo>
                      <a:pt x="5728" y="749"/>
                    </a:lnTo>
                    <a:lnTo>
                      <a:pt x="5706" y="766"/>
                    </a:lnTo>
                    <a:lnTo>
                      <a:pt x="5681" y="775"/>
                    </a:lnTo>
                    <a:lnTo>
                      <a:pt x="5681" y="775"/>
                    </a:lnTo>
                    <a:close/>
                    <a:moveTo>
                      <a:pt x="5649" y="1233"/>
                    </a:moveTo>
                    <a:lnTo>
                      <a:pt x="5662" y="1281"/>
                    </a:lnTo>
                    <a:lnTo>
                      <a:pt x="5706" y="1321"/>
                    </a:lnTo>
                    <a:lnTo>
                      <a:pt x="5716" y="1336"/>
                    </a:lnTo>
                    <a:lnTo>
                      <a:pt x="5702" y="1341"/>
                    </a:lnTo>
                    <a:lnTo>
                      <a:pt x="5700" y="1363"/>
                    </a:lnTo>
                    <a:lnTo>
                      <a:pt x="5693" y="1335"/>
                    </a:lnTo>
                    <a:lnTo>
                      <a:pt x="5663" y="1323"/>
                    </a:lnTo>
                    <a:lnTo>
                      <a:pt x="5636" y="1267"/>
                    </a:lnTo>
                    <a:lnTo>
                      <a:pt x="5600" y="1246"/>
                    </a:lnTo>
                    <a:lnTo>
                      <a:pt x="5578" y="1207"/>
                    </a:lnTo>
                    <a:lnTo>
                      <a:pt x="5591" y="1172"/>
                    </a:lnTo>
                    <a:lnTo>
                      <a:pt x="5585" y="1151"/>
                    </a:lnTo>
                    <a:lnTo>
                      <a:pt x="5590" y="1131"/>
                    </a:lnTo>
                    <a:lnTo>
                      <a:pt x="5557" y="1104"/>
                    </a:lnTo>
                    <a:lnTo>
                      <a:pt x="5563" y="1069"/>
                    </a:lnTo>
                    <a:lnTo>
                      <a:pt x="5577" y="1047"/>
                    </a:lnTo>
                    <a:lnTo>
                      <a:pt x="5557" y="1011"/>
                    </a:lnTo>
                    <a:lnTo>
                      <a:pt x="5540" y="989"/>
                    </a:lnTo>
                    <a:lnTo>
                      <a:pt x="5551" y="945"/>
                    </a:lnTo>
                    <a:lnTo>
                      <a:pt x="5572" y="930"/>
                    </a:lnTo>
                    <a:lnTo>
                      <a:pt x="5569" y="887"/>
                    </a:lnTo>
                    <a:lnTo>
                      <a:pt x="5579" y="838"/>
                    </a:lnTo>
                    <a:lnTo>
                      <a:pt x="5631" y="786"/>
                    </a:lnTo>
                    <a:lnTo>
                      <a:pt x="5649" y="782"/>
                    </a:lnTo>
                    <a:lnTo>
                      <a:pt x="5645" y="809"/>
                    </a:lnTo>
                    <a:lnTo>
                      <a:pt x="5619" y="839"/>
                    </a:lnTo>
                    <a:lnTo>
                      <a:pt x="5625" y="857"/>
                    </a:lnTo>
                    <a:lnTo>
                      <a:pt x="5655" y="869"/>
                    </a:lnTo>
                    <a:lnTo>
                      <a:pt x="5655" y="921"/>
                    </a:lnTo>
                    <a:lnTo>
                      <a:pt x="5640" y="964"/>
                    </a:lnTo>
                    <a:lnTo>
                      <a:pt x="5614" y="965"/>
                    </a:lnTo>
                    <a:lnTo>
                      <a:pt x="5589" y="990"/>
                    </a:lnTo>
                    <a:lnTo>
                      <a:pt x="5603" y="1018"/>
                    </a:lnTo>
                    <a:lnTo>
                      <a:pt x="5624" y="1014"/>
                    </a:lnTo>
                    <a:lnTo>
                      <a:pt x="5634" y="988"/>
                    </a:lnTo>
                    <a:lnTo>
                      <a:pt x="5664" y="974"/>
                    </a:lnTo>
                    <a:lnTo>
                      <a:pt x="5680" y="957"/>
                    </a:lnTo>
                    <a:lnTo>
                      <a:pt x="5662" y="956"/>
                    </a:lnTo>
                    <a:lnTo>
                      <a:pt x="5665" y="932"/>
                    </a:lnTo>
                    <a:lnTo>
                      <a:pt x="5718" y="906"/>
                    </a:lnTo>
                    <a:lnTo>
                      <a:pt x="5772" y="887"/>
                    </a:lnTo>
                    <a:lnTo>
                      <a:pt x="5792" y="907"/>
                    </a:lnTo>
                    <a:lnTo>
                      <a:pt x="5794" y="932"/>
                    </a:lnTo>
                    <a:lnTo>
                      <a:pt x="5768" y="993"/>
                    </a:lnTo>
                    <a:lnTo>
                      <a:pt x="5706" y="1013"/>
                    </a:lnTo>
                    <a:lnTo>
                      <a:pt x="5684" y="1039"/>
                    </a:lnTo>
                    <a:lnTo>
                      <a:pt x="5698" y="1063"/>
                    </a:lnTo>
                    <a:lnTo>
                      <a:pt x="5720" y="1065"/>
                    </a:lnTo>
                    <a:lnTo>
                      <a:pt x="5763" y="1097"/>
                    </a:lnTo>
                    <a:lnTo>
                      <a:pt x="5769" y="1121"/>
                    </a:lnTo>
                    <a:lnTo>
                      <a:pt x="5785" y="1135"/>
                    </a:lnTo>
                    <a:lnTo>
                      <a:pt x="5751" y="1137"/>
                    </a:lnTo>
                    <a:lnTo>
                      <a:pt x="5729" y="1118"/>
                    </a:lnTo>
                    <a:lnTo>
                      <a:pt x="5684" y="1117"/>
                    </a:lnTo>
                    <a:lnTo>
                      <a:pt x="5645" y="1105"/>
                    </a:lnTo>
                    <a:lnTo>
                      <a:pt x="5620" y="1113"/>
                    </a:lnTo>
                    <a:lnTo>
                      <a:pt x="5620" y="1178"/>
                    </a:lnTo>
                    <a:lnTo>
                      <a:pt x="5649" y="1233"/>
                    </a:lnTo>
                    <a:lnTo>
                      <a:pt x="5649" y="1233"/>
                    </a:lnTo>
                    <a:close/>
                    <a:moveTo>
                      <a:pt x="5511" y="1309"/>
                    </a:moveTo>
                    <a:lnTo>
                      <a:pt x="5523" y="1335"/>
                    </a:lnTo>
                    <a:lnTo>
                      <a:pt x="5488" y="1325"/>
                    </a:lnTo>
                    <a:lnTo>
                      <a:pt x="5501" y="1302"/>
                    </a:lnTo>
                    <a:lnTo>
                      <a:pt x="5511" y="1309"/>
                    </a:lnTo>
                    <a:lnTo>
                      <a:pt x="5511" y="1309"/>
                    </a:lnTo>
                    <a:close/>
                    <a:moveTo>
                      <a:pt x="5510" y="1242"/>
                    </a:moveTo>
                    <a:lnTo>
                      <a:pt x="5490" y="1241"/>
                    </a:lnTo>
                    <a:lnTo>
                      <a:pt x="5480" y="1274"/>
                    </a:lnTo>
                    <a:lnTo>
                      <a:pt x="5501" y="1282"/>
                    </a:lnTo>
                    <a:lnTo>
                      <a:pt x="5510" y="1259"/>
                    </a:lnTo>
                    <a:lnTo>
                      <a:pt x="5510" y="1242"/>
                    </a:lnTo>
                    <a:lnTo>
                      <a:pt x="5510" y="1242"/>
                    </a:lnTo>
                    <a:close/>
                    <a:moveTo>
                      <a:pt x="5538" y="1260"/>
                    </a:moveTo>
                    <a:lnTo>
                      <a:pt x="5527" y="1270"/>
                    </a:lnTo>
                    <a:lnTo>
                      <a:pt x="5530" y="1291"/>
                    </a:lnTo>
                    <a:lnTo>
                      <a:pt x="5549" y="1319"/>
                    </a:lnTo>
                    <a:lnTo>
                      <a:pt x="5578" y="1319"/>
                    </a:lnTo>
                    <a:lnTo>
                      <a:pt x="5596" y="1336"/>
                    </a:lnTo>
                    <a:lnTo>
                      <a:pt x="5612" y="1320"/>
                    </a:lnTo>
                    <a:lnTo>
                      <a:pt x="5602" y="1305"/>
                    </a:lnTo>
                    <a:lnTo>
                      <a:pt x="5579" y="1295"/>
                    </a:lnTo>
                    <a:lnTo>
                      <a:pt x="5581" y="1269"/>
                    </a:lnTo>
                    <a:lnTo>
                      <a:pt x="5561" y="1256"/>
                    </a:lnTo>
                    <a:lnTo>
                      <a:pt x="5538" y="1260"/>
                    </a:lnTo>
                    <a:lnTo>
                      <a:pt x="5538" y="1260"/>
                    </a:lnTo>
                    <a:close/>
                    <a:moveTo>
                      <a:pt x="5533" y="1459"/>
                    </a:moveTo>
                    <a:lnTo>
                      <a:pt x="5580" y="1423"/>
                    </a:lnTo>
                    <a:lnTo>
                      <a:pt x="5622" y="1426"/>
                    </a:lnTo>
                    <a:lnTo>
                      <a:pt x="5664" y="1468"/>
                    </a:lnTo>
                    <a:lnTo>
                      <a:pt x="5654" y="1488"/>
                    </a:lnTo>
                    <a:lnTo>
                      <a:pt x="5632" y="1488"/>
                    </a:lnTo>
                    <a:lnTo>
                      <a:pt x="5604" y="1488"/>
                    </a:lnTo>
                    <a:lnTo>
                      <a:pt x="5581" y="1492"/>
                    </a:lnTo>
                    <a:lnTo>
                      <a:pt x="5552" y="1480"/>
                    </a:lnTo>
                    <a:lnTo>
                      <a:pt x="5533" y="1459"/>
                    </a:lnTo>
                    <a:lnTo>
                      <a:pt x="5533" y="1459"/>
                    </a:lnTo>
                    <a:close/>
                    <a:moveTo>
                      <a:pt x="6026" y="1475"/>
                    </a:moveTo>
                    <a:lnTo>
                      <a:pt x="5963" y="1490"/>
                    </a:lnTo>
                    <a:lnTo>
                      <a:pt x="5941" y="1505"/>
                    </a:lnTo>
                    <a:lnTo>
                      <a:pt x="5956" y="1519"/>
                    </a:lnTo>
                    <a:lnTo>
                      <a:pt x="6010" y="1538"/>
                    </a:lnTo>
                    <a:lnTo>
                      <a:pt x="6057" y="1523"/>
                    </a:lnTo>
                    <a:lnTo>
                      <a:pt x="6043" y="1516"/>
                    </a:lnTo>
                    <a:lnTo>
                      <a:pt x="6041" y="1489"/>
                    </a:lnTo>
                    <a:lnTo>
                      <a:pt x="6026" y="1475"/>
                    </a:lnTo>
                    <a:lnTo>
                      <a:pt x="6026" y="1475"/>
                    </a:lnTo>
                    <a:close/>
                    <a:moveTo>
                      <a:pt x="5732" y="1809"/>
                    </a:moveTo>
                    <a:lnTo>
                      <a:pt x="5750" y="1806"/>
                    </a:lnTo>
                    <a:lnTo>
                      <a:pt x="5752" y="1819"/>
                    </a:lnTo>
                    <a:lnTo>
                      <a:pt x="5739" y="1822"/>
                    </a:lnTo>
                    <a:lnTo>
                      <a:pt x="5732" y="1809"/>
                    </a:lnTo>
                    <a:lnTo>
                      <a:pt x="5732" y="1809"/>
                    </a:lnTo>
                    <a:close/>
                    <a:moveTo>
                      <a:pt x="5699" y="1812"/>
                    </a:moveTo>
                    <a:lnTo>
                      <a:pt x="5716" y="1812"/>
                    </a:lnTo>
                    <a:lnTo>
                      <a:pt x="5720" y="1827"/>
                    </a:lnTo>
                    <a:lnTo>
                      <a:pt x="5703" y="1827"/>
                    </a:lnTo>
                    <a:lnTo>
                      <a:pt x="5699" y="1812"/>
                    </a:lnTo>
                    <a:lnTo>
                      <a:pt x="5699" y="1812"/>
                    </a:lnTo>
                    <a:close/>
                    <a:moveTo>
                      <a:pt x="5612" y="1828"/>
                    </a:moveTo>
                    <a:lnTo>
                      <a:pt x="5652" y="1816"/>
                    </a:lnTo>
                    <a:lnTo>
                      <a:pt x="5668" y="1804"/>
                    </a:lnTo>
                    <a:lnTo>
                      <a:pt x="5687" y="1813"/>
                    </a:lnTo>
                    <a:lnTo>
                      <a:pt x="5666" y="1849"/>
                    </a:lnTo>
                    <a:lnTo>
                      <a:pt x="5660" y="1834"/>
                    </a:lnTo>
                    <a:lnTo>
                      <a:pt x="5634" y="1849"/>
                    </a:lnTo>
                    <a:lnTo>
                      <a:pt x="5612" y="1828"/>
                    </a:lnTo>
                    <a:lnTo>
                      <a:pt x="5612" y="1828"/>
                    </a:lnTo>
                    <a:close/>
                    <a:moveTo>
                      <a:pt x="5599" y="1725"/>
                    </a:moveTo>
                    <a:lnTo>
                      <a:pt x="5580" y="1742"/>
                    </a:lnTo>
                    <a:lnTo>
                      <a:pt x="5598" y="1745"/>
                    </a:lnTo>
                    <a:lnTo>
                      <a:pt x="5599" y="1725"/>
                    </a:lnTo>
                    <a:lnTo>
                      <a:pt x="5599" y="1725"/>
                    </a:lnTo>
                    <a:close/>
                    <a:moveTo>
                      <a:pt x="5635" y="1690"/>
                    </a:moveTo>
                    <a:lnTo>
                      <a:pt x="5607" y="1691"/>
                    </a:lnTo>
                    <a:lnTo>
                      <a:pt x="5613" y="1706"/>
                    </a:lnTo>
                    <a:lnTo>
                      <a:pt x="5630" y="1705"/>
                    </a:lnTo>
                    <a:lnTo>
                      <a:pt x="5635" y="1690"/>
                    </a:lnTo>
                    <a:lnTo>
                      <a:pt x="5635" y="1690"/>
                    </a:lnTo>
                    <a:close/>
                    <a:moveTo>
                      <a:pt x="5645" y="1785"/>
                    </a:moveTo>
                    <a:lnTo>
                      <a:pt x="5675" y="1736"/>
                    </a:lnTo>
                    <a:lnTo>
                      <a:pt x="5701" y="1765"/>
                    </a:lnTo>
                    <a:lnTo>
                      <a:pt x="5716" y="1786"/>
                    </a:lnTo>
                    <a:lnTo>
                      <a:pt x="5747" y="1784"/>
                    </a:lnTo>
                    <a:lnTo>
                      <a:pt x="5779" y="1752"/>
                    </a:lnTo>
                    <a:lnTo>
                      <a:pt x="5800" y="1752"/>
                    </a:lnTo>
                    <a:lnTo>
                      <a:pt x="5818" y="1784"/>
                    </a:lnTo>
                    <a:lnTo>
                      <a:pt x="5892" y="1793"/>
                    </a:lnTo>
                    <a:lnTo>
                      <a:pt x="5909" y="1771"/>
                    </a:lnTo>
                    <a:lnTo>
                      <a:pt x="5943" y="1771"/>
                    </a:lnTo>
                    <a:lnTo>
                      <a:pt x="6010" y="1811"/>
                    </a:lnTo>
                    <a:lnTo>
                      <a:pt x="6041" y="1817"/>
                    </a:lnTo>
                    <a:lnTo>
                      <a:pt x="6078" y="1857"/>
                    </a:lnTo>
                    <a:lnTo>
                      <a:pt x="6114" y="1857"/>
                    </a:lnTo>
                    <a:lnTo>
                      <a:pt x="6128" y="1826"/>
                    </a:lnTo>
                    <a:lnTo>
                      <a:pt x="6112" y="1762"/>
                    </a:lnTo>
                    <a:lnTo>
                      <a:pt x="6027" y="1714"/>
                    </a:lnTo>
                    <a:lnTo>
                      <a:pt x="5957" y="1700"/>
                    </a:lnTo>
                    <a:lnTo>
                      <a:pt x="5922" y="1672"/>
                    </a:lnTo>
                    <a:lnTo>
                      <a:pt x="5885" y="1668"/>
                    </a:lnTo>
                    <a:lnTo>
                      <a:pt x="5854" y="1696"/>
                    </a:lnTo>
                    <a:lnTo>
                      <a:pt x="5818" y="1692"/>
                    </a:lnTo>
                    <a:lnTo>
                      <a:pt x="5794" y="1681"/>
                    </a:lnTo>
                    <a:lnTo>
                      <a:pt x="5743" y="1686"/>
                    </a:lnTo>
                    <a:lnTo>
                      <a:pt x="5673" y="1685"/>
                    </a:lnTo>
                    <a:lnTo>
                      <a:pt x="5658" y="1704"/>
                    </a:lnTo>
                    <a:lnTo>
                      <a:pt x="5656" y="1724"/>
                    </a:lnTo>
                    <a:lnTo>
                      <a:pt x="5627" y="1734"/>
                    </a:lnTo>
                    <a:lnTo>
                      <a:pt x="5616" y="1764"/>
                    </a:lnTo>
                    <a:lnTo>
                      <a:pt x="5625" y="1785"/>
                    </a:lnTo>
                    <a:lnTo>
                      <a:pt x="5645" y="1785"/>
                    </a:lnTo>
                    <a:lnTo>
                      <a:pt x="5645" y="1785"/>
                    </a:lnTo>
                    <a:close/>
                    <a:moveTo>
                      <a:pt x="5306" y="1731"/>
                    </a:moveTo>
                    <a:lnTo>
                      <a:pt x="5338" y="1745"/>
                    </a:lnTo>
                    <a:lnTo>
                      <a:pt x="5366" y="1722"/>
                    </a:lnTo>
                    <a:lnTo>
                      <a:pt x="5431" y="1725"/>
                    </a:lnTo>
                    <a:lnTo>
                      <a:pt x="5479" y="1745"/>
                    </a:lnTo>
                    <a:lnTo>
                      <a:pt x="5482" y="1765"/>
                    </a:lnTo>
                    <a:lnTo>
                      <a:pt x="5511" y="1799"/>
                    </a:lnTo>
                    <a:lnTo>
                      <a:pt x="5509" y="1825"/>
                    </a:lnTo>
                    <a:lnTo>
                      <a:pt x="5480" y="1823"/>
                    </a:lnTo>
                    <a:lnTo>
                      <a:pt x="5446" y="1854"/>
                    </a:lnTo>
                    <a:lnTo>
                      <a:pt x="5406" y="1851"/>
                    </a:lnTo>
                    <a:lnTo>
                      <a:pt x="5366" y="1854"/>
                    </a:lnTo>
                    <a:lnTo>
                      <a:pt x="5351" y="1841"/>
                    </a:lnTo>
                    <a:lnTo>
                      <a:pt x="5300" y="1832"/>
                    </a:lnTo>
                    <a:lnTo>
                      <a:pt x="5274" y="1795"/>
                    </a:lnTo>
                    <a:lnTo>
                      <a:pt x="5279" y="1751"/>
                    </a:lnTo>
                    <a:lnTo>
                      <a:pt x="5306" y="1731"/>
                    </a:lnTo>
                    <a:lnTo>
                      <a:pt x="5306" y="1731"/>
                    </a:lnTo>
                    <a:close/>
                    <a:moveTo>
                      <a:pt x="4361" y="2436"/>
                    </a:moveTo>
                    <a:lnTo>
                      <a:pt x="4337" y="2424"/>
                    </a:lnTo>
                    <a:lnTo>
                      <a:pt x="4324" y="2436"/>
                    </a:lnTo>
                    <a:lnTo>
                      <a:pt x="4344" y="2452"/>
                    </a:lnTo>
                    <a:lnTo>
                      <a:pt x="4361" y="2436"/>
                    </a:lnTo>
                    <a:lnTo>
                      <a:pt x="4361" y="2436"/>
                    </a:lnTo>
                    <a:close/>
                    <a:moveTo>
                      <a:pt x="4325" y="2199"/>
                    </a:moveTo>
                    <a:lnTo>
                      <a:pt x="4353" y="2253"/>
                    </a:lnTo>
                    <a:lnTo>
                      <a:pt x="4339" y="2279"/>
                    </a:lnTo>
                    <a:lnTo>
                      <a:pt x="4326" y="2315"/>
                    </a:lnTo>
                    <a:lnTo>
                      <a:pt x="4319" y="2289"/>
                    </a:lnTo>
                    <a:lnTo>
                      <a:pt x="4304" y="2265"/>
                    </a:lnTo>
                    <a:lnTo>
                      <a:pt x="4316" y="2244"/>
                    </a:lnTo>
                    <a:lnTo>
                      <a:pt x="4318" y="2216"/>
                    </a:lnTo>
                    <a:lnTo>
                      <a:pt x="4325" y="2199"/>
                    </a:lnTo>
                    <a:lnTo>
                      <a:pt x="4325" y="2199"/>
                    </a:lnTo>
                    <a:close/>
                    <a:moveTo>
                      <a:pt x="5275" y="1539"/>
                    </a:moveTo>
                    <a:lnTo>
                      <a:pt x="5275" y="1565"/>
                    </a:lnTo>
                    <a:lnTo>
                      <a:pt x="5298" y="1604"/>
                    </a:lnTo>
                    <a:lnTo>
                      <a:pt x="5297" y="1620"/>
                    </a:lnTo>
                    <a:lnTo>
                      <a:pt x="5284" y="1614"/>
                    </a:lnTo>
                    <a:lnTo>
                      <a:pt x="5269" y="1574"/>
                    </a:lnTo>
                    <a:lnTo>
                      <a:pt x="5262" y="1545"/>
                    </a:lnTo>
                    <a:lnTo>
                      <a:pt x="5275" y="1539"/>
                    </a:lnTo>
                    <a:lnTo>
                      <a:pt x="5275" y="1539"/>
                    </a:lnTo>
                    <a:close/>
                    <a:moveTo>
                      <a:pt x="5180" y="1497"/>
                    </a:moveTo>
                    <a:lnTo>
                      <a:pt x="5199" y="1488"/>
                    </a:lnTo>
                    <a:lnTo>
                      <a:pt x="5225" y="1499"/>
                    </a:lnTo>
                    <a:lnTo>
                      <a:pt x="5249" y="1487"/>
                    </a:lnTo>
                    <a:lnTo>
                      <a:pt x="5313" y="1495"/>
                    </a:lnTo>
                    <a:lnTo>
                      <a:pt x="5348" y="1502"/>
                    </a:lnTo>
                    <a:lnTo>
                      <a:pt x="5308" y="1512"/>
                    </a:lnTo>
                    <a:lnTo>
                      <a:pt x="5232" y="1529"/>
                    </a:lnTo>
                    <a:lnTo>
                      <a:pt x="5195" y="1519"/>
                    </a:lnTo>
                    <a:lnTo>
                      <a:pt x="5194" y="1506"/>
                    </a:lnTo>
                    <a:lnTo>
                      <a:pt x="5180" y="1497"/>
                    </a:lnTo>
                    <a:lnTo>
                      <a:pt x="5180" y="1497"/>
                    </a:lnTo>
                    <a:close/>
                    <a:moveTo>
                      <a:pt x="5011" y="1501"/>
                    </a:moveTo>
                    <a:lnTo>
                      <a:pt x="5033" y="1478"/>
                    </a:lnTo>
                    <a:lnTo>
                      <a:pt x="5050" y="1482"/>
                    </a:lnTo>
                    <a:lnTo>
                      <a:pt x="5071" y="1474"/>
                    </a:lnTo>
                    <a:lnTo>
                      <a:pt x="5105" y="1482"/>
                    </a:lnTo>
                    <a:lnTo>
                      <a:pt x="5127" y="1494"/>
                    </a:lnTo>
                    <a:lnTo>
                      <a:pt x="5148" y="1478"/>
                    </a:lnTo>
                    <a:lnTo>
                      <a:pt x="5171" y="1486"/>
                    </a:lnTo>
                    <a:lnTo>
                      <a:pt x="5171" y="1515"/>
                    </a:lnTo>
                    <a:lnTo>
                      <a:pt x="5145" y="1512"/>
                    </a:lnTo>
                    <a:lnTo>
                      <a:pt x="5114" y="1526"/>
                    </a:lnTo>
                    <a:lnTo>
                      <a:pt x="5090" y="1520"/>
                    </a:lnTo>
                    <a:lnTo>
                      <a:pt x="5053" y="1542"/>
                    </a:lnTo>
                    <a:lnTo>
                      <a:pt x="5021" y="1536"/>
                    </a:lnTo>
                    <a:lnTo>
                      <a:pt x="5008" y="1517"/>
                    </a:lnTo>
                    <a:lnTo>
                      <a:pt x="5011" y="1501"/>
                    </a:lnTo>
                    <a:lnTo>
                      <a:pt x="5011" y="1501"/>
                    </a:lnTo>
                    <a:close/>
                    <a:moveTo>
                      <a:pt x="4709" y="2132"/>
                    </a:moveTo>
                    <a:lnTo>
                      <a:pt x="4738" y="2082"/>
                    </a:lnTo>
                    <a:lnTo>
                      <a:pt x="4755" y="2029"/>
                    </a:lnTo>
                    <a:lnTo>
                      <a:pt x="4758" y="1975"/>
                    </a:lnTo>
                    <a:lnTo>
                      <a:pt x="4771" y="1962"/>
                    </a:lnTo>
                    <a:lnTo>
                      <a:pt x="4796" y="1966"/>
                    </a:lnTo>
                    <a:lnTo>
                      <a:pt x="4797" y="1988"/>
                    </a:lnTo>
                    <a:lnTo>
                      <a:pt x="4807" y="2011"/>
                    </a:lnTo>
                    <a:lnTo>
                      <a:pt x="4806" y="2027"/>
                    </a:lnTo>
                    <a:lnTo>
                      <a:pt x="4797" y="2014"/>
                    </a:lnTo>
                    <a:lnTo>
                      <a:pt x="4792" y="2029"/>
                    </a:lnTo>
                    <a:lnTo>
                      <a:pt x="4771" y="2044"/>
                    </a:lnTo>
                    <a:lnTo>
                      <a:pt x="4761" y="2058"/>
                    </a:lnTo>
                    <a:lnTo>
                      <a:pt x="4768" y="2083"/>
                    </a:lnTo>
                    <a:lnTo>
                      <a:pt x="4796" y="2090"/>
                    </a:lnTo>
                    <a:lnTo>
                      <a:pt x="4801" y="2105"/>
                    </a:lnTo>
                    <a:lnTo>
                      <a:pt x="4790" y="2119"/>
                    </a:lnTo>
                    <a:lnTo>
                      <a:pt x="4769" y="2126"/>
                    </a:lnTo>
                    <a:lnTo>
                      <a:pt x="4750" y="2158"/>
                    </a:lnTo>
                    <a:lnTo>
                      <a:pt x="4728" y="2170"/>
                    </a:lnTo>
                    <a:lnTo>
                      <a:pt x="4705" y="2157"/>
                    </a:lnTo>
                    <a:lnTo>
                      <a:pt x="4709" y="2132"/>
                    </a:lnTo>
                    <a:lnTo>
                      <a:pt x="4709" y="2132"/>
                    </a:lnTo>
                    <a:close/>
                    <a:moveTo>
                      <a:pt x="4631" y="2098"/>
                    </a:moveTo>
                    <a:lnTo>
                      <a:pt x="4631" y="2098"/>
                    </a:lnTo>
                    <a:lnTo>
                      <a:pt x="4631" y="2100"/>
                    </a:lnTo>
                    <a:lnTo>
                      <a:pt x="4632" y="2104"/>
                    </a:lnTo>
                    <a:lnTo>
                      <a:pt x="4632" y="2112"/>
                    </a:lnTo>
                    <a:lnTo>
                      <a:pt x="4646" y="2122"/>
                    </a:lnTo>
                    <a:lnTo>
                      <a:pt x="4676" y="2119"/>
                    </a:lnTo>
                    <a:lnTo>
                      <a:pt x="4680" y="2106"/>
                    </a:lnTo>
                    <a:lnTo>
                      <a:pt x="4693" y="2102"/>
                    </a:lnTo>
                    <a:lnTo>
                      <a:pt x="4697" y="2073"/>
                    </a:lnTo>
                    <a:lnTo>
                      <a:pt x="4719" y="2052"/>
                    </a:lnTo>
                    <a:lnTo>
                      <a:pt x="4719" y="2033"/>
                    </a:lnTo>
                    <a:lnTo>
                      <a:pt x="4703" y="2004"/>
                    </a:lnTo>
                    <a:lnTo>
                      <a:pt x="4675" y="2019"/>
                    </a:lnTo>
                    <a:lnTo>
                      <a:pt x="4652" y="2042"/>
                    </a:lnTo>
                    <a:lnTo>
                      <a:pt x="4661" y="2063"/>
                    </a:lnTo>
                    <a:lnTo>
                      <a:pt x="4631" y="2098"/>
                    </a:lnTo>
                    <a:lnTo>
                      <a:pt x="4631" y="2098"/>
                    </a:lnTo>
                    <a:close/>
                    <a:moveTo>
                      <a:pt x="4556" y="2073"/>
                    </a:moveTo>
                    <a:lnTo>
                      <a:pt x="4554" y="2095"/>
                    </a:lnTo>
                    <a:lnTo>
                      <a:pt x="4545" y="2105"/>
                    </a:lnTo>
                    <a:lnTo>
                      <a:pt x="4557" y="2142"/>
                    </a:lnTo>
                    <a:lnTo>
                      <a:pt x="4572" y="2148"/>
                    </a:lnTo>
                    <a:lnTo>
                      <a:pt x="4597" y="2131"/>
                    </a:lnTo>
                    <a:lnTo>
                      <a:pt x="4589" y="2097"/>
                    </a:lnTo>
                    <a:lnTo>
                      <a:pt x="4569" y="2067"/>
                    </a:lnTo>
                    <a:lnTo>
                      <a:pt x="4569" y="2067"/>
                    </a:lnTo>
                    <a:lnTo>
                      <a:pt x="4556" y="2073"/>
                    </a:lnTo>
                    <a:lnTo>
                      <a:pt x="4556" y="2073"/>
                    </a:lnTo>
                    <a:close/>
                    <a:moveTo>
                      <a:pt x="4806" y="1512"/>
                    </a:moveTo>
                    <a:lnTo>
                      <a:pt x="4780" y="1523"/>
                    </a:lnTo>
                    <a:lnTo>
                      <a:pt x="4799" y="1531"/>
                    </a:lnTo>
                    <a:lnTo>
                      <a:pt x="4799" y="1531"/>
                    </a:lnTo>
                    <a:lnTo>
                      <a:pt x="4803" y="1522"/>
                    </a:lnTo>
                    <a:lnTo>
                      <a:pt x="4806" y="1512"/>
                    </a:lnTo>
                    <a:lnTo>
                      <a:pt x="4806" y="1512"/>
                    </a:lnTo>
                    <a:close/>
                    <a:moveTo>
                      <a:pt x="4842" y="1490"/>
                    </a:moveTo>
                    <a:lnTo>
                      <a:pt x="4828" y="1505"/>
                    </a:lnTo>
                    <a:lnTo>
                      <a:pt x="4852" y="1508"/>
                    </a:lnTo>
                    <a:lnTo>
                      <a:pt x="4842" y="1490"/>
                    </a:lnTo>
                    <a:lnTo>
                      <a:pt x="4842" y="1490"/>
                    </a:lnTo>
                    <a:close/>
                    <a:moveTo>
                      <a:pt x="4886" y="1456"/>
                    </a:moveTo>
                    <a:lnTo>
                      <a:pt x="4867" y="1471"/>
                    </a:lnTo>
                    <a:lnTo>
                      <a:pt x="4892" y="1480"/>
                    </a:lnTo>
                    <a:lnTo>
                      <a:pt x="4886" y="1456"/>
                    </a:lnTo>
                    <a:lnTo>
                      <a:pt x="4886" y="1456"/>
                    </a:lnTo>
                    <a:close/>
                    <a:moveTo>
                      <a:pt x="4743" y="1416"/>
                    </a:moveTo>
                    <a:lnTo>
                      <a:pt x="4781" y="1394"/>
                    </a:lnTo>
                    <a:lnTo>
                      <a:pt x="4829" y="1397"/>
                    </a:lnTo>
                    <a:lnTo>
                      <a:pt x="4832" y="1412"/>
                    </a:lnTo>
                    <a:lnTo>
                      <a:pt x="4821" y="1432"/>
                    </a:lnTo>
                    <a:lnTo>
                      <a:pt x="4847" y="1426"/>
                    </a:lnTo>
                    <a:lnTo>
                      <a:pt x="4859" y="1404"/>
                    </a:lnTo>
                    <a:lnTo>
                      <a:pt x="4884" y="1422"/>
                    </a:lnTo>
                    <a:lnTo>
                      <a:pt x="4878" y="1449"/>
                    </a:lnTo>
                    <a:lnTo>
                      <a:pt x="4847" y="1456"/>
                    </a:lnTo>
                    <a:lnTo>
                      <a:pt x="4837" y="1444"/>
                    </a:lnTo>
                    <a:lnTo>
                      <a:pt x="4821" y="1468"/>
                    </a:lnTo>
                    <a:lnTo>
                      <a:pt x="4793" y="1446"/>
                    </a:lnTo>
                    <a:lnTo>
                      <a:pt x="4770" y="1466"/>
                    </a:lnTo>
                    <a:lnTo>
                      <a:pt x="4744" y="1447"/>
                    </a:lnTo>
                    <a:lnTo>
                      <a:pt x="4743" y="1416"/>
                    </a:lnTo>
                    <a:lnTo>
                      <a:pt x="4743" y="1416"/>
                    </a:lnTo>
                    <a:close/>
                    <a:moveTo>
                      <a:pt x="4564" y="1248"/>
                    </a:moveTo>
                    <a:lnTo>
                      <a:pt x="4590" y="1259"/>
                    </a:lnTo>
                    <a:lnTo>
                      <a:pt x="4591" y="1239"/>
                    </a:lnTo>
                    <a:lnTo>
                      <a:pt x="4591" y="1239"/>
                    </a:lnTo>
                    <a:lnTo>
                      <a:pt x="4578" y="1244"/>
                    </a:lnTo>
                    <a:lnTo>
                      <a:pt x="4564" y="1248"/>
                    </a:lnTo>
                    <a:lnTo>
                      <a:pt x="4564" y="1248"/>
                    </a:lnTo>
                    <a:close/>
                    <a:moveTo>
                      <a:pt x="4539" y="1256"/>
                    </a:moveTo>
                    <a:lnTo>
                      <a:pt x="4554" y="1256"/>
                    </a:lnTo>
                    <a:lnTo>
                      <a:pt x="4578" y="1269"/>
                    </a:lnTo>
                    <a:lnTo>
                      <a:pt x="4554" y="1275"/>
                    </a:lnTo>
                    <a:lnTo>
                      <a:pt x="4539" y="1256"/>
                    </a:lnTo>
                    <a:lnTo>
                      <a:pt x="4539" y="1256"/>
                    </a:lnTo>
                    <a:close/>
                    <a:moveTo>
                      <a:pt x="4324" y="1106"/>
                    </a:moveTo>
                    <a:lnTo>
                      <a:pt x="4363" y="1092"/>
                    </a:lnTo>
                    <a:lnTo>
                      <a:pt x="4410" y="1115"/>
                    </a:lnTo>
                    <a:lnTo>
                      <a:pt x="4466" y="1116"/>
                    </a:lnTo>
                    <a:lnTo>
                      <a:pt x="4528" y="1085"/>
                    </a:lnTo>
                    <a:lnTo>
                      <a:pt x="4569" y="1090"/>
                    </a:lnTo>
                    <a:lnTo>
                      <a:pt x="4583" y="1110"/>
                    </a:lnTo>
                    <a:lnTo>
                      <a:pt x="4619" y="1110"/>
                    </a:lnTo>
                    <a:lnTo>
                      <a:pt x="4640" y="1100"/>
                    </a:lnTo>
                    <a:lnTo>
                      <a:pt x="4713" y="1107"/>
                    </a:lnTo>
                    <a:lnTo>
                      <a:pt x="4751" y="1105"/>
                    </a:lnTo>
                    <a:lnTo>
                      <a:pt x="4758" y="1095"/>
                    </a:lnTo>
                    <a:lnTo>
                      <a:pt x="4799" y="1097"/>
                    </a:lnTo>
                    <a:lnTo>
                      <a:pt x="4826" y="1111"/>
                    </a:lnTo>
                    <a:lnTo>
                      <a:pt x="4835" y="1128"/>
                    </a:lnTo>
                    <a:lnTo>
                      <a:pt x="4869" y="1139"/>
                    </a:lnTo>
                    <a:lnTo>
                      <a:pt x="4998" y="1110"/>
                    </a:lnTo>
                    <a:lnTo>
                      <a:pt x="5053" y="1073"/>
                    </a:lnTo>
                    <a:lnTo>
                      <a:pt x="5068" y="1044"/>
                    </a:lnTo>
                    <a:lnTo>
                      <a:pt x="5090" y="1042"/>
                    </a:lnTo>
                    <a:lnTo>
                      <a:pt x="5108" y="1019"/>
                    </a:lnTo>
                    <a:lnTo>
                      <a:pt x="5132" y="1003"/>
                    </a:lnTo>
                    <a:lnTo>
                      <a:pt x="5143" y="974"/>
                    </a:lnTo>
                    <a:lnTo>
                      <a:pt x="5157" y="950"/>
                    </a:lnTo>
                    <a:lnTo>
                      <a:pt x="5174" y="937"/>
                    </a:lnTo>
                    <a:lnTo>
                      <a:pt x="5157" y="920"/>
                    </a:lnTo>
                    <a:lnTo>
                      <a:pt x="5153" y="900"/>
                    </a:lnTo>
                    <a:lnTo>
                      <a:pt x="5106" y="889"/>
                    </a:lnTo>
                    <a:lnTo>
                      <a:pt x="5072" y="900"/>
                    </a:lnTo>
                    <a:lnTo>
                      <a:pt x="5066" y="933"/>
                    </a:lnTo>
                    <a:lnTo>
                      <a:pt x="5040" y="953"/>
                    </a:lnTo>
                    <a:lnTo>
                      <a:pt x="5038" y="970"/>
                    </a:lnTo>
                    <a:lnTo>
                      <a:pt x="5002" y="996"/>
                    </a:lnTo>
                    <a:lnTo>
                      <a:pt x="4975" y="1000"/>
                    </a:lnTo>
                    <a:lnTo>
                      <a:pt x="4958" y="1026"/>
                    </a:lnTo>
                    <a:lnTo>
                      <a:pt x="4917" y="1036"/>
                    </a:lnTo>
                    <a:lnTo>
                      <a:pt x="4836" y="1019"/>
                    </a:lnTo>
                    <a:lnTo>
                      <a:pt x="4767" y="1013"/>
                    </a:lnTo>
                    <a:lnTo>
                      <a:pt x="4755" y="1032"/>
                    </a:lnTo>
                    <a:lnTo>
                      <a:pt x="4738" y="1035"/>
                    </a:lnTo>
                    <a:lnTo>
                      <a:pt x="4705" y="1005"/>
                    </a:lnTo>
                    <a:lnTo>
                      <a:pt x="4680" y="1002"/>
                    </a:lnTo>
                    <a:lnTo>
                      <a:pt x="4650" y="1003"/>
                    </a:lnTo>
                    <a:lnTo>
                      <a:pt x="4617" y="996"/>
                    </a:lnTo>
                    <a:lnTo>
                      <a:pt x="4573" y="989"/>
                    </a:lnTo>
                    <a:lnTo>
                      <a:pt x="4550" y="1003"/>
                    </a:lnTo>
                    <a:lnTo>
                      <a:pt x="4523" y="989"/>
                    </a:lnTo>
                    <a:lnTo>
                      <a:pt x="4491" y="957"/>
                    </a:lnTo>
                    <a:lnTo>
                      <a:pt x="4440" y="947"/>
                    </a:lnTo>
                    <a:lnTo>
                      <a:pt x="4409" y="949"/>
                    </a:lnTo>
                    <a:lnTo>
                      <a:pt x="4409" y="986"/>
                    </a:lnTo>
                    <a:lnTo>
                      <a:pt x="4384" y="1002"/>
                    </a:lnTo>
                    <a:lnTo>
                      <a:pt x="4368" y="1035"/>
                    </a:lnTo>
                    <a:lnTo>
                      <a:pt x="4347" y="1054"/>
                    </a:lnTo>
                    <a:lnTo>
                      <a:pt x="4301" y="1039"/>
                    </a:lnTo>
                    <a:lnTo>
                      <a:pt x="4261" y="1049"/>
                    </a:lnTo>
                    <a:lnTo>
                      <a:pt x="4245" y="1068"/>
                    </a:lnTo>
                    <a:lnTo>
                      <a:pt x="4249" y="1080"/>
                    </a:lnTo>
                    <a:lnTo>
                      <a:pt x="4206" y="1121"/>
                    </a:lnTo>
                    <a:lnTo>
                      <a:pt x="4206" y="1171"/>
                    </a:lnTo>
                    <a:lnTo>
                      <a:pt x="4214" y="1198"/>
                    </a:lnTo>
                    <a:lnTo>
                      <a:pt x="4212" y="1255"/>
                    </a:lnTo>
                    <a:lnTo>
                      <a:pt x="4203" y="1274"/>
                    </a:lnTo>
                    <a:lnTo>
                      <a:pt x="4220" y="1316"/>
                    </a:lnTo>
                    <a:lnTo>
                      <a:pt x="4225" y="1347"/>
                    </a:lnTo>
                    <a:lnTo>
                      <a:pt x="4212" y="1330"/>
                    </a:lnTo>
                    <a:lnTo>
                      <a:pt x="4202" y="1304"/>
                    </a:lnTo>
                    <a:lnTo>
                      <a:pt x="4180" y="1310"/>
                    </a:lnTo>
                    <a:lnTo>
                      <a:pt x="4158" y="1338"/>
                    </a:lnTo>
                    <a:lnTo>
                      <a:pt x="4131" y="1353"/>
                    </a:lnTo>
                    <a:lnTo>
                      <a:pt x="4125" y="1385"/>
                    </a:lnTo>
                    <a:lnTo>
                      <a:pt x="4130" y="1426"/>
                    </a:lnTo>
                    <a:lnTo>
                      <a:pt x="4117" y="1451"/>
                    </a:lnTo>
                    <a:lnTo>
                      <a:pt x="4126" y="1523"/>
                    </a:lnTo>
                    <a:lnTo>
                      <a:pt x="4117" y="1539"/>
                    </a:lnTo>
                    <a:lnTo>
                      <a:pt x="4112" y="1567"/>
                    </a:lnTo>
                    <a:lnTo>
                      <a:pt x="4090" y="1577"/>
                    </a:lnTo>
                    <a:lnTo>
                      <a:pt x="4091" y="1620"/>
                    </a:lnTo>
                    <a:lnTo>
                      <a:pt x="4052" y="1651"/>
                    </a:lnTo>
                    <a:lnTo>
                      <a:pt x="4039" y="1696"/>
                    </a:lnTo>
                    <a:lnTo>
                      <a:pt x="4046" y="1709"/>
                    </a:lnTo>
                    <a:lnTo>
                      <a:pt x="4030" y="1729"/>
                    </a:lnTo>
                    <a:lnTo>
                      <a:pt x="4051" y="1788"/>
                    </a:lnTo>
                    <a:lnTo>
                      <a:pt x="4069" y="1815"/>
                    </a:lnTo>
                    <a:lnTo>
                      <a:pt x="4082" y="1808"/>
                    </a:lnTo>
                    <a:lnTo>
                      <a:pt x="4107" y="1808"/>
                    </a:lnTo>
                    <a:lnTo>
                      <a:pt x="4126" y="1795"/>
                    </a:lnTo>
                    <a:lnTo>
                      <a:pt x="4143" y="1803"/>
                    </a:lnTo>
                    <a:lnTo>
                      <a:pt x="4154" y="1846"/>
                    </a:lnTo>
                    <a:lnTo>
                      <a:pt x="4183" y="1925"/>
                    </a:lnTo>
                    <a:lnTo>
                      <a:pt x="4171" y="1945"/>
                    </a:lnTo>
                    <a:lnTo>
                      <a:pt x="4162" y="1989"/>
                    </a:lnTo>
                    <a:lnTo>
                      <a:pt x="4137" y="2025"/>
                    </a:lnTo>
                    <a:lnTo>
                      <a:pt x="4133" y="2099"/>
                    </a:lnTo>
                    <a:lnTo>
                      <a:pt x="4138" y="2156"/>
                    </a:lnTo>
                    <a:lnTo>
                      <a:pt x="4157" y="2156"/>
                    </a:lnTo>
                    <a:lnTo>
                      <a:pt x="4180" y="2172"/>
                    </a:lnTo>
                    <a:lnTo>
                      <a:pt x="4215" y="2170"/>
                    </a:lnTo>
                    <a:lnTo>
                      <a:pt x="4232" y="2151"/>
                    </a:lnTo>
                    <a:lnTo>
                      <a:pt x="4263" y="2159"/>
                    </a:lnTo>
                    <a:lnTo>
                      <a:pt x="4292" y="2154"/>
                    </a:lnTo>
                    <a:lnTo>
                      <a:pt x="4313" y="2170"/>
                    </a:lnTo>
                    <a:lnTo>
                      <a:pt x="4319" y="2143"/>
                    </a:lnTo>
                    <a:lnTo>
                      <a:pt x="4316" y="2108"/>
                    </a:lnTo>
                    <a:lnTo>
                      <a:pt x="4292" y="2093"/>
                    </a:lnTo>
                    <a:lnTo>
                      <a:pt x="4287" y="2048"/>
                    </a:lnTo>
                    <a:lnTo>
                      <a:pt x="4306" y="2018"/>
                    </a:lnTo>
                    <a:lnTo>
                      <a:pt x="4313" y="1961"/>
                    </a:lnTo>
                    <a:lnTo>
                      <a:pt x="4307" y="1908"/>
                    </a:lnTo>
                    <a:lnTo>
                      <a:pt x="4293" y="1893"/>
                    </a:lnTo>
                    <a:lnTo>
                      <a:pt x="4326" y="1844"/>
                    </a:lnTo>
                    <a:lnTo>
                      <a:pt x="4337" y="1799"/>
                    </a:lnTo>
                    <a:lnTo>
                      <a:pt x="4328" y="1746"/>
                    </a:lnTo>
                    <a:lnTo>
                      <a:pt x="4306" y="1727"/>
                    </a:lnTo>
                    <a:lnTo>
                      <a:pt x="4306" y="1710"/>
                    </a:lnTo>
                    <a:lnTo>
                      <a:pt x="4343" y="1687"/>
                    </a:lnTo>
                    <a:lnTo>
                      <a:pt x="4357" y="1663"/>
                    </a:lnTo>
                    <a:lnTo>
                      <a:pt x="4392" y="1656"/>
                    </a:lnTo>
                    <a:lnTo>
                      <a:pt x="4427" y="1668"/>
                    </a:lnTo>
                    <a:lnTo>
                      <a:pt x="4423" y="1686"/>
                    </a:lnTo>
                    <a:lnTo>
                      <a:pt x="4439" y="1714"/>
                    </a:lnTo>
                    <a:lnTo>
                      <a:pt x="4439" y="1748"/>
                    </a:lnTo>
                    <a:lnTo>
                      <a:pt x="4411" y="1779"/>
                    </a:lnTo>
                    <a:lnTo>
                      <a:pt x="4404" y="1810"/>
                    </a:lnTo>
                    <a:lnTo>
                      <a:pt x="4423" y="1845"/>
                    </a:lnTo>
                    <a:lnTo>
                      <a:pt x="4446" y="1848"/>
                    </a:lnTo>
                    <a:lnTo>
                      <a:pt x="4467" y="1875"/>
                    </a:lnTo>
                    <a:lnTo>
                      <a:pt x="4507" y="1897"/>
                    </a:lnTo>
                    <a:lnTo>
                      <a:pt x="4513" y="1930"/>
                    </a:lnTo>
                    <a:lnTo>
                      <a:pt x="4499" y="1927"/>
                    </a:lnTo>
                    <a:lnTo>
                      <a:pt x="4491" y="1990"/>
                    </a:lnTo>
                    <a:lnTo>
                      <a:pt x="4503" y="2025"/>
                    </a:lnTo>
                    <a:lnTo>
                      <a:pt x="4528" y="2033"/>
                    </a:lnTo>
                    <a:lnTo>
                      <a:pt x="4546" y="2027"/>
                    </a:lnTo>
                    <a:lnTo>
                      <a:pt x="4584" y="2043"/>
                    </a:lnTo>
                    <a:lnTo>
                      <a:pt x="4613" y="2038"/>
                    </a:lnTo>
                    <a:lnTo>
                      <a:pt x="4610" y="2026"/>
                    </a:lnTo>
                    <a:lnTo>
                      <a:pt x="4601" y="2001"/>
                    </a:lnTo>
                    <a:lnTo>
                      <a:pt x="4630" y="1974"/>
                    </a:lnTo>
                    <a:lnTo>
                      <a:pt x="4659" y="1966"/>
                    </a:lnTo>
                    <a:lnTo>
                      <a:pt x="4700" y="1944"/>
                    </a:lnTo>
                    <a:lnTo>
                      <a:pt x="4751" y="1947"/>
                    </a:lnTo>
                    <a:lnTo>
                      <a:pt x="4769" y="1927"/>
                    </a:lnTo>
                    <a:lnTo>
                      <a:pt x="4782" y="1934"/>
                    </a:lnTo>
                    <a:lnTo>
                      <a:pt x="4807" y="1934"/>
                    </a:lnTo>
                    <a:lnTo>
                      <a:pt x="4822" y="1910"/>
                    </a:lnTo>
                    <a:lnTo>
                      <a:pt x="4817" y="1895"/>
                    </a:lnTo>
                    <a:lnTo>
                      <a:pt x="4773" y="1891"/>
                    </a:lnTo>
                    <a:lnTo>
                      <a:pt x="4759" y="1897"/>
                    </a:lnTo>
                    <a:lnTo>
                      <a:pt x="4744" y="1893"/>
                    </a:lnTo>
                    <a:lnTo>
                      <a:pt x="4713" y="1896"/>
                    </a:lnTo>
                    <a:lnTo>
                      <a:pt x="4710" y="1872"/>
                    </a:lnTo>
                    <a:lnTo>
                      <a:pt x="4694" y="1870"/>
                    </a:lnTo>
                    <a:lnTo>
                      <a:pt x="4695" y="1853"/>
                    </a:lnTo>
                    <a:lnTo>
                      <a:pt x="4681" y="1850"/>
                    </a:lnTo>
                    <a:lnTo>
                      <a:pt x="4665" y="1858"/>
                    </a:lnTo>
                    <a:lnTo>
                      <a:pt x="4664" y="1840"/>
                    </a:lnTo>
                    <a:lnTo>
                      <a:pt x="4634" y="1832"/>
                    </a:lnTo>
                    <a:lnTo>
                      <a:pt x="4625" y="1810"/>
                    </a:lnTo>
                    <a:lnTo>
                      <a:pt x="4645" y="1790"/>
                    </a:lnTo>
                    <a:lnTo>
                      <a:pt x="4652" y="1774"/>
                    </a:lnTo>
                    <a:lnTo>
                      <a:pt x="4664" y="1779"/>
                    </a:lnTo>
                    <a:lnTo>
                      <a:pt x="4655" y="1759"/>
                    </a:lnTo>
                    <a:lnTo>
                      <a:pt x="4669" y="1756"/>
                    </a:lnTo>
                    <a:lnTo>
                      <a:pt x="4677" y="1739"/>
                    </a:lnTo>
                    <a:lnTo>
                      <a:pt x="4661" y="1723"/>
                    </a:lnTo>
                    <a:lnTo>
                      <a:pt x="4638" y="1715"/>
                    </a:lnTo>
                    <a:lnTo>
                      <a:pt x="4647" y="1699"/>
                    </a:lnTo>
                    <a:lnTo>
                      <a:pt x="4644" y="1680"/>
                    </a:lnTo>
                    <a:lnTo>
                      <a:pt x="4614" y="1661"/>
                    </a:lnTo>
                    <a:lnTo>
                      <a:pt x="4594" y="1660"/>
                    </a:lnTo>
                    <a:lnTo>
                      <a:pt x="4585" y="1628"/>
                    </a:lnTo>
                    <a:lnTo>
                      <a:pt x="4539" y="1575"/>
                    </a:lnTo>
                    <a:lnTo>
                      <a:pt x="4510" y="1555"/>
                    </a:lnTo>
                    <a:lnTo>
                      <a:pt x="4493" y="1524"/>
                    </a:lnTo>
                    <a:lnTo>
                      <a:pt x="4497" y="1511"/>
                    </a:lnTo>
                    <a:lnTo>
                      <a:pt x="4510" y="1512"/>
                    </a:lnTo>
                    <a:lnTo>
                      <a:pt x="4517" y="1529"/>
                    </a:lnTo>
                    <a:lnTo>
                      <a:pt x="4548" y="1530"/>
                    </a:lnTo>
                    <a:lnTo>
                      <a:pt x="4576" y="1509"/>
                    </a:lnTo>
                    <a:lnTo>
                      <a:pt x="4583" y="1488"/>
                    </a:lnTo>
                    <a:lnTo>
                      <a:pt x="4652" y="1464"/>
                    </a:lnTo>
                    <a:lnTo>
                      <a:pt x="4701" y="1426"/>
                    </a:lnTo>
                    <a:lnTo>
                      <a:pt x="4725" y="1385"/>
                    </a:lnTo>
                    <a:lnTo>
                      <a:pt x="4756" y="1370"/>
                    </a:lnTo>
                    <a:lnTo>
                      <a:pt x="4757" y="1346"/>
                    </a:lnTo>
                    <a:lnTo>
                      <a:pt x="4794" y="1338"/>
                    </a:lnTo>
                    <a:lnTo>
                      <a:pt x="4828" y="1355"/>
                    </a:lnTo>
                    <a:lnTo>
                      <a:pt x="4848" y="1358"/>
                    </a:lnTo>
                    <a:lnTo>
                      <a:pt x="4878" y="1316"/>
                    </a:lnTo>
                    <a:lnTo>
                      <a:pt x="4878" y="1289"/>
                    </a:lnTo>
                    <a:lnTo>
                      <a:pt x="4842" y="1274"/>
                    </a:lnTo>
                    <a:lnTo>
                      <a:pt x="4765" y="1283"/>
                    </a:lnTo>
                    <a:lnTo>
                      <a:pt x="4732" y="1306"/>
                    </a:lnTo>
                    <a:lnTo>
                      <a:pt x="4682" y="1306"/>
                    </a:lnTo>
                    <a:lnTo>
                      <a:pt x="4657" y="1313"/>
                    </a:lnTo>
                    <a:lnTo>
                      <a:pt x="4627" y="1344"/>
                    </a:lnTo>
                    <a:lnTo>
                      <a:pt x="4595" y="1341"/>
                    </a:lnTo>
                    <a:lnTo>
                      <a:pt x="4571" y="1347"/>
                    </a:lnTo>
                    <a:lnTo>
                      <a:pt x="4539" y="1328"/>
                    </a:lnTo>
                    <a:lnTo>
                      <a:pt x="4508" y="1320"/>
                    </a:lnTo>
                    <a:lnTo>
                      <a:pt x="4474" y="1363"/>
                    </a:lnTo>
                    <a:lnTo>
                      <a:pt x="4452" y="1419"/>
                    </a:lnTo>
                    <a:lnTo>
                      <a:pt x="4418" y="1437"/>
                    </a:lnTo>
                    <a:lnTo>
                      <a:pt x="4382" y="1432"/>
                    </a:lnTo>
                    <a:lnTo>
                      <a:pt x="4373" y="1415"/>
                    </a:lnTo>
                    <a:lnTo>
                      <a:pt x="4329" y="1366"/>
                    </a:lnTo>
                    <a:lnTo>
                      <a:pt x="4285" y="1328"/>
                    </a:lnTo>
                    <a:lnTo>
                      <a:pt x="4261" y="1267"/>
                    </a:lnTo>
                    <a:lnTo>
                      <a:pt x="4267" y="1200"/>
                    </a:lnTo>
                    <a:lnTo>
                      <a:pt x="4293" y="1137"/>
                    </a:lnTo>
                    <a:lnTo>
                      <a:pt x="4324" y="1106"/>
                    </a:lnTo>
                    <a:lnTo>
                      <a:pt x="4324" y="1106"/>
                    </a:lnTo>
                    <a:close/>
                    <a:moveTo>
                      <a:pt x="4357" y="0"/>
                    </a:moveTo>
                    <a:lnTo>
                      <a:pt x="4335" y="25"/>
                    </a:lnTo>
                    <a:lnTo>
                      <a:pt x="4356" y="32"/>
                    </a:lnTo>
                    <a:lnTo>
                      <a:pt x="4365" y="15"/>
                    </a:lnTo>
                    <a:lnTo>
                      <a:pt x="4357" y="0"/>
                    </a:lnTo>
                    <a:lnTo>
                      <a:pt x="4357" y="0"/>
                    </a:lnTo>
                    <a:close/>
                    <a:moveTo>
                      <a:pt x="4400" y="113"/>
                    </a:moveTo>
                    <a:lnTo>
                      <a:pt x="4430" y="114"/>
                    </a:lnTo>
                    <a:lnTo>
                      <a:pt x="4443" y="104"/>
                    </a:lnTo>
                    <a:lnTo>
                      <a:pt x="4459" y="113"/>
                    </a:lnTo>
                    <a:lnTo>
                      <a:pt x="4483" y="100"/>
                    </a:lnTo>
                    <a:lnTo>
                      <a:pt x="4482" y="86"/>
                    </a:lnTo>
                    <a:lnTo>
                      <a:pt x="4443" y="79"/>
                    </a:lnTo>
                    <a:lnTo>
                      <a:pt x="4403" y="86"/>
                    </a:lnTo>
                    <a:lnTo>
                      <a:pt x="4390" y="102"/>
                    </a:lnTo>
                    <a:lnTo>
                      <a:pt x="4400" y="113"/>
                    </a:lnTo>
                    <a:lnTo>
                      <a:pt x="4400" y="113"/>
                    </a:lnTo>
                    <a:close/>
                    <a:moveTo>
                      <a:pt x="4141" y="290"/>
                    </a:moveTo>
                    <a:lnTo>
                      <a:pt x="4134" y="311"/>
                    </a:lnTo>
                    <a:lnTo>
                      <a:pt x="4149" y="342"/>
                    </a:lnTo>
                    <a:lnTo>
                      <a:pt x="4149" y="314"/>
                    </a:lnTo>
                    <a:lnTo>
                      <a:pt x="4141" y="290"/>
                    </a:lnTo>
                    <a:lnTo>
                      <a:pt x="4141" y="290"/>
                    </a:lnTo>
                    <a:close/>
                    <a:moveTo>
                      <a:pt x="4201" y="254"/>
                    </a:moveTo>
                    <a:lnTo>
                      <a:pt x="4257" y="206"/>
                    </a:lnTo>
                    <a:lnTo>
                      <a:pt x="4284" y="202"/>
                    </a:lnTo>
                    <a:lnTo>
                      <a:pt x="4287" y="228"/>
                    </a:lnTo>
                    <a:lnTo>
                      <a:pt x="4247" y="257"/>
                    </a:lnTo>
                    <a:lnTo>
                      <a:pt x="4210" y="264"/>
                    </a:lnTo>
                    <a:lnTo>
                      <a:pt x="4201" y="254"/>
                    </a:lnTo>
                    <a:lnTo>
                      <a:pt x="4201" y="254"/>
                    </a:lnTo>
                    <a:close/>
                    <a:moveTo>
                      <a:pt x="3848" y="441"/>
                    </a:moveTo>
                    <a:lnTo>
                      <a:pt x="3859" y="457"/>
                    </a:lnTo>
                    <a:lnTo>
                      <a:pt x="3841" y="450"/>
                    </a:lnTo>
                    <a:lnTo>
                      <a:pt x="3848" y="441"/>
                    </a:lnTo>
                    <a:lnTo>
                      <a:pt x="3848" y="441"/>
                    </a:lnTo>
                    <a:close/>
                    <a:moveTo>
                      <a:pt x="3849" y="421"/>
                    </a:moveTo>
                    <a:lnTo>
                      <a:pt x="3848" y="428"/>
                    </a:lnTo>
                    <a:lnTo>
                      <a:pt x="3859" y="445"/>
                    </a:lnTo>
                    <a:lnTo>
                      <a:pt x="3886" y="446"/>
                    </a:lnTo>
                    <a:lnTo>
                      <a:pt x="3885" y="435"/>
                    </a:lnTo>
                    <a:lnTo>
                      <a:pt x="3849" y="421"/>
                    </a:lnTo>
                    <a:lnTo>
                      <a:pt x="3849" y="421"/>
                    </a:lnTo>
                    <a:close/>
                    <a:moveTo>
                      <a:pt x="3869" y="517"/>
                    </a:moveTo>
                    <a:lnTo>
                      <a:pt x="3834" y="525"/>
                    </a:lnTo>
                    <a:lnTo>
                      <a:pt x="3860" y="532"/>
                    </a:lnTo>
                    <a:lnTo>
                      <a:pt x="3869" y="517"/>
                    </a:lnTo>
                    <a:lnTo>
                      <a:pt x="3869" y="517"/>
                    </a:lnTo>
                    <a:close/>
                    <a:moveTo>
                      <a:pt x="3832" y="552"/>
                    </a:moveTo>
                    <a:lnTo>
                      <a:pt x="3848" y="561"/>
                    </a:lnTo>
                    <a:lnTo>
                      <a:pt x="3848" y="592"/>
                    </a:lnTo>
                    <a:lnTo>
                      <a:pt x="3837" y="588"/>
                    </a:lnTo>
                    <a:lnTo>
                      <a:pt x="3832" y="552"/>
                    </a:lnTo>
                    <a:lnTo>
                      <a:pt x="3832" y="552"/>
                    </a:lnTo>
                    <a:close/>
                    <a:moveTo>
                      <a:pt x="3618" y="1786"/>
                    </a:moveTo>
                    <a:lnTo>
                      <a:pt x="3626" y="1796"/>
                    </a:lnTo>
                    <a:lnTo>
                      <a:pt x="3623" y="1841"/>
                    </a:lnTo>
                    <a:lnTo>
                      <a:pt x="3614" y="1843"/>
                    </a:lnTo>
                    <a:lnTo>
                      <a:pt x="3612" y="1801"/>
                    </a:lnTo>
                    <a:lnTo>
                      <a:pt x="3618" y="1786"/>
                    </a:lnTo>
                    <a:lnTo>
                      <a:pt x="3618" y="1786"/>
                    </a:lnTo>
                    <a:close/>
                    <a:moveTo>
                      <a:pt x="3604" y="1788"/>
                    </a:moveTo>
                    <a:lnTo>
                      <a:pt x="3605" y="1848"/>
                    </a:lnTo>
                    <a:lnTo>
                      <a:pt x="3597" y="1883"/>
                    </a:lnTo>
                    <a:lnTo>
                      <a:pt x="3570" y="1900"/>
                    </a:lnTo>
                    <a:lnTo>
                      <a:pt x="3556" y="1884"/>
                    </a:lnTo>
                    <a:lnTo>
                      <a:pt x="3562" y="1835"/>
                    </a:lnTo>
                    <a:lnTo>
                      <a:pt x="3579" y="1785"/>
                    </a:lnTo>
                    <a:lnTo>
                      <a:pt x="3594" y="1775"/>
                    </a:lnTo>
                    <a:lnTo>
                      <a:pt x="3604" y="1788"/>
                    </a:lnTo>
                    <a:lnTo>
                      <a:pt x="3604" y="1788"/>
                    </a:lnTo>
                    <a:close/>
                    <a:moveTo>
                      <a:pt x="2419" y="1248"/>
                    </a:moveTo>
                    <a:lnTo>
                      <a:pt x="2460" y="1260"/>
                    </a:lnTo>
                    <a:lnTo>
                      <a:pt x="2466" y="1269"/>
                    </a:lnTo>
                    <a:lnTo>
                      <a:pt x="2449" y="1279"/>
                    </a:lnTo>
                    <a:lnTo>
                      <a:pt x="2418" y="1268"/>
                    </a:lnTo>
                    <a:lnTo>
                      <a:pt x="2412" y="1252"/>
                    </a:lnTo>
                    <a:lnTo>
                      <a:pt x="2419" y="1248"/>
                    </a:lnTo>
                    <a:lnTo>
                      <a:pt x="2419" y="1248"/>
                    </a:lnTo>
                    <a:close/>
                    <a:moveTo>
                      <a:pt x="2435" y="1322"/>
                    </a:moveTo>
                    <a:lnTo>
                      <a:pt x="2478" y="1330"/>
                    </a:lnTo>
                    <a:lnTo>
                      <a:pt x="2498" y="1347"/>
                    </a:lnTo>
                    <a:lnTo>
                      <a:pt x="2511" y="1352"/>
                    </a:lnTo>
                    <a:lnTo>
                      <a:pt x="2512" y="1364"/>
                    </a:lnTo>
                    <a:lnTo>
                      <a:pt x="2472" y="1363"/>
                    </a:lnTo>
                    <a:lnTo>
                      <a:pt x="2456" y="1363"/>
                    </a:lnTo>
                    <a:lnTo>
                      <a:pt x="2431" y="1335"/>
                    </a:lnTo>
                    <a:lnTo>
                      <a:pt x="2435" y="1322"/>
                    </a:lnTo>
                    <a:lnTo>
                      <a:pt x="2435" y="1322"/>
                    </a:lnTo>
                    <a:close/>
                    <a:moveTo>
                      <a:pt x="2470" y="1376"/>
                    </a:moveTo>
                    <a:lnTo>
                      <a:pt x="2512" y="1378"/>
                    </a:lnTo>
                    <a:lnTo>
                      <a:pt x="2537" y="1396"/>
                    </a:lnTo>
                    <a:lnTo>
                      <a:pt x="2504" y="1430"/>
                    </a:lnTo>
                    <a:lnTo>
                      <a:pt x="2483" y="1436"/>
                    </a:lnTo>
                    <a:lnTo>
                      <a:pt x="2468" y="1418"/>
                    </a:lnTo>
                    <a:lnTo>
                      <a:pt x="2473" y="1396"/>
                    </a:lnTo>
                    <a:lnTo>
                      <a:pt x="2473" y="1396"/>
                    </a:lnTo>
                    <a:lnTo>
                      <a:pt x="2470" y="1376"/>
                    </a:lnTo>
                    <a:lnTo>
                      <a:pt x="2470" y="1376"/>
                    </a:lnTo>
                    <a:close/>
                    <a:moveTo>
                      <a:pt x="2388" y="967"/>
                    </a:moveTo>
                    <a:lnTo>
                      <a:pt x="2416" y="920"/>
                    </a:lnTo>
                    <a:lnTo>
                      <a:pt x="2456" y="865"/>
                    </a:lnTo>
                    <a:lnTo>
                      <a:pt x="2473" y="840"/>
                    </a:lnTo>
                    <a:lnTo>
                      <a:pt x="2500" y="831"/>
                    </a:lnTo>
                    <a:lnTo>
                      <a:pt x="2535" y="894"/>
                    </a:lnTo>
                    <a:lnTo>
                      <a:pt x="2589" y="933"/>
                    </a:lnTo>
                    <a:lnTo>
                      <a:pt x="2596" y="947"/>
                    </a:lnTo>
                    <a:lnTo>
                      <a:pt x="2635" y="984"/>
                    </a:lnTo>
                    <a:lnTo>
                      <a:pt x="2649" y="1012"/>
                    </a:lnTo>
                    <a:lnTo>
                      <a:pt x="2674" y="1015"/>
                    </a:lnTo>
                    <a:lnTo>
                      <a:pt x="2723" y="1001"/>
                    </a:lnTo>
                    <a:lnTo>
                      <a:pt x="2729" y="981"/>
                    </a:lnTo>
                    <a:lnTo>
                      <a:pt x="2771" y="985"/>
                    </a:lnTo>
                    <a:lnTo>
                      <a:pt x="2796" y="972"/>
                    </a:lnTo>
                    <a:lnTo>
                      <a:pt x="2890" y="977"/>
                    </a:lnTo>
                    <a:lnTo>
                      <a:pt x="2985" y="939"/>
                    </a:lnTo>
                    <a:lnTo>
                      <a:pt x="3010" y="917"/>
                    </a:lnTo>
                    <a:lnTo>
                      <a:pt x="3093" y="914"/>
                    </a:lnTo>
                    <a:lnTo>
                      <a:pt x="3136" y="935"/>
                    </a:lnTo>
                    <a:lnTo>
                      <a:pt x="3150" y="956"/>
                    </a:lnTo>
                    <a:lnTo>
                      <a:pt x="3191" y="955"/>
                    </a:lnTo>
                    <a:lnTo>
                      <a:pt x="3261" y="917"/>
                    </a:lnTo>
                    <a:lnTo>
                      <a:pt x="3342" y="904"/>
                    </a:lnTo>
                    <a:lnTo>
                      <a:pt x="3338" y="879"/>
                    </a:lnTo>
                    <a:lnTo>
                      <a:pt x="3405" y="776"/>
                    </a:lnTo>
                    <a:lnTo>
                      <a:pt x="3432" y="703"/>
                    </a:lnTo>
                    <a:lnTo>
                      <a:pt x="3484" y="626"/>
                    </a:lnTo>
                    <a:lnTo>
                      <a:pt x="3520" y="493"/>
                    </a:lnTo>
                    <a:lnTo>
                      <a:pt x="3520" y="467"/>
                    </a:lnTo>
                    <a:lnTo>
                      <a:pt x="3538" y="438"/>
                    </a:lnTo>
                    <a:lnTo>
                      <a:pt x="3536" y="416"/>
                    </a:lnTo>
                    <a:lnTo>
                      <a:pt x="3572" y="373"/>
                    </a:lnTo>
                    <a:lnTo>
                      <a:pt x="3600" y="385"/>
                    </a:lnTo>
                    <a:lnTo>
                      <a:pt x="3654" y="380"/>
                    </a:lnTo>
                    <a:lnTo>
                      <a:pt x="3729" y="381"/>
                    </a:lnTo>
                    <a:lnTo>
                      <a:pt x="3748" y="394"/>
                    </a:lnTo>
                    <a:lnTo>
                      <a:pt x="3796" y="393"/>
                    </a:lnTo>
                    <a:lnTo>
                      <a:pt x="3833" y="405"/>
                    </a:lnTo>
                    <a:lnTo>
                      <a:pt x="3831" y="414"/>
                    </a:lnTo>
                    <a:lnTo>
                      <a:pt x="3813" y="418"/>
                    </a:lnTo>
                    <a:lnTo>
                      <a:pt x="3816" y="434"/>
                    </a:lnTo>
                    <a:lnTo>
                      <a:pt x="3805" y="451"/>
                    </a:lnTo>
                    <a:lnTo>
                      <a:pt x="3841" y="464"/>
                    </a:lnTo>
                    <a:lnTo>
                      <a:pt x="3874" y="504"/>
                    </a:lnTo>
                    <a:lnTo>
                      <a:pt x="3836" y="514"/>
                    </a:lnTo>
                    <a:lnTo>
                      <a:pt x="3798" y="508"/>
                    </a:lnTo>
                    <a:lnTo>
                      <a:pt x="3782" y="518"/>
                    </a:lnTo>
                    <a:lnTo>
                      <a:pt x="3809" y="550"/>
                    </a:lnTo>
                    <a:lnTo>
                      <a:pt x="3824" y="558"/>
                    </a:lnTo>
                    <a:lnTo>
                      <a:pt x="3828" y="576"/>
                    </a:lnTo>
                    <a:lnTo>
                      <a:pt x="3812" y="581"/>
                    </a:lnTo>
                    <a:lnTo>
                      <a:pt x="3800" y="606"/>
                    </a:lnTo>
                    <a:lnTo>
                      <a:pt x="3829" y="631"/>
                    </a:lnTo>
                    <a:lnTo>
                      <a:pt x="3840" y="667"/>
                    </a:lnTo>
                    <a:lnTo>
                      <a:pt x="3897" y="727"/>
                    </a:lnTo>
                    <a:lnTo>
                      <a:pt x="3922" y="749"/>
                    </a:lnTo>
                    <a:lnTo>
                      <a:pt x="3905" y="782"/>
                    </a:lnTo>
                    <a:lnTo>
                      <a:pt x="3861" y="791"/>
                    </a:lnTo>
                    <a:lnTo>
                      <a:pt x="3854" y="813"/>
                    </a:lnTo>
                    <a:lnTo>
                      <a:pt x="3869" y="825"/>
                    </a:lnTo>
                    <a:lnTo>
                      <a:pt x="3876" y="854"/>
                    </a:lnTo>
                    <a:lnTo>
                      <a:pt x="3903" y="869"/>
                    </a:lnTo>
                    <a:lnTo>
                      <a:pt x="3976" y="937"/>
                    </a:lnTo>
                    <a:lnTo>
                      <a:pt x="3999" y="937"/>
                    </a:lnTo>
                    <a:lnTo>
                      <a:pt x="4028" y="969"/>
                    </a:lnTo>
                    <a:lnTo>
                      <a:pt x="4038" y="990"/>
                    </a:lnTo>
                    <a:lnTo>
                      <a:pt x="4065" y="996"/>
                    </a:lnTo>
                    <a:lnTo>
                      <a:pt x="4057" y="1027"/>
                    </a:lnTo>
                    <a:lnTo>
                      <a:pt x="4035" y="1036"/>
                    </a:lnTo>
                    <a:lnTo>
                      <a:pt x="4014" y="1027"/>
                    </a:lnTo>
                    <a:lnTo>
                      <a:pt x="3988" y="1045"/>
                    </a:lnTo>
                    <a:lnTo>
                      <a:pt x="3948" y="1041"/>
                    </a:lnTo>
                    <a:lnTo>
                      <a:pt x="3892" y="987"/>
                    </a:lnTo>
                    <a:lnTo>
                      <a:pt x="3904" y="1032"/>
                    </a:lnTo>
                    <a:lnTo>
                      <a:pt x="3894" y="1049"/>
                    </a:lnTo>
                    <a:lnTo>
                      <a:pt x="3878" y="1029"/>
                    </a:lnTo>
                    <a:lnTo>
                      <a:pt x="3842" y="1064"/>
                    </a:lnTo>
                    <a:lnTo>
                      <a:pt x="3842" y="1088"/>
                    </a:lnTo>
                    <a:lnTo>
                      <a:pt x="3826" y="1107"/>
                    </a:lnTo>
                    <a:lnTo>
                      <a:pt x="3820" y="1173"/>
                    </a:lnTo>
                    <a:lnTo>
                      <a:pt x="3805" y="1196"/>
                    </a:lnTo>
                    <a:lnTo>
                      <a:pt x="3793" y="1255"/>
                    </a:lnTo>
                    <a:lnTo>
                      <a:pt x="3748" y="1291"/>
                    </a:lnTo>
                    <a:lnTo>
                      <a:pt x="3764" y="1335"/>
                    </a:lnTo>
                    <a:lnTo>
                      <a:pt x="3743" y="1366"/>
                    </a:lnTo>
                    <a:lnTo>
                      <a:pt x="3714" y="1397"/>
                    </a:lnTo>
                    <a:lnTo>
                      <a:pt x="3699" y="1365"/>
                    </a:lnTo>
                    <a:lnTo>
                      <a:pt x="3682" y="1357"/>
                    </a:lnTo>
                    <a:lnTo>
                      <a:pt x="3691" y="1379"/>
                    </a:lnTo>
                    <a:lnTo>
                      <a:pt x="3689" y="1415"/>
                    </a:lnTo>
                    <a:lnTo>
                      <a:pt x="3660" y="1449"/>
                    </a:lnTo>
                    <a:lnTo>
                      <a:pt x="3654" y="1479"/>
                    </a:lnTo>
                    <a:lnTo>
                      <a:pt x="3626" y="1491"/>
                    </a:lnTo>
                    <a:lnTo>
                      <a:pt x="3601" y="1487"/>
                    </a:lnTo>
                    <a:lnTo>
                      <a:pt x="3607" y="1503"/>
                    </a:lnTo>
                    <a:lnTo>
                      <a:pt x="3593" y="1522"/>
                    </a:lnTo>
                    <a:lnTo>
                      <a:pt x="3635" y="1520"/>
                    </a:lnTo>
                    <a:lnTo>
                      <a:pt x="3642" y="1526"/>
                    </a:lnTo>
                    <a:lnTo>
                      <a:pt x="3637" y="1557"/>
                    </a:lnTo>
                    <a:lnTo>
                      <a:pt x="3617" y="1572"/>
                    </a:lnTo>
                    <a:lnTo>
                      <a:pt x="3627" y="1579"/>
                    </a:lnTo>
                    <a:lnTo>
                      <a:pt x="3648" y="1577"/>
                    </a:lnTo>
                    <a:lnTo>
                      <a:pt x="3652" y="1600"/>
                    </a:lnTo>
                    <a:lnTo>
                      <a:pt x="3642" y="1627"/>
                    </a:lnTo>
                    <a:lnTo>
                      <a:pt x="3614" y="1619"/>
                    </a:lnTo>
                    <a:lnTo>
                      <a:pt x="3609" y="1612"/>
                    </a:lnTo>
                    <a:lnTo>
                      <a:pt x="3608" y="1626"/>
                    </a:lnTo>
                    <a:lnTo>
                      <a:pt x="3623" y="1640"/>
                    </a:lnTo>
                    <a:lnTo>
                      <a:pt x="3634" y="1651"/>
                    </a:lnTo>
                    <a:lnTo>
                      <a:pt x="3608" y="1705"/>
                    </a:lnTo>
                    <a:lnTo>
                      <a:pt x="3589" y="1705"/>
                    </a:lnTo>
                    <a:lnTo>
                      <a:pt x="3582" y="1692"/>
                    </a:lnTo>
                    <a:lnTo>
                      <a:pt x="3572" y="1735"/>
                    </a:lnTo>
                    <a:lnTo>
                      <a:pt x="3572" y="1759"/>
                    </a:lnTo>
                    <a:lnTo>
                      <a:pt x="3536" y="1823"/>
                    </a:lnTo>
                    <a:lnTo>
                      <a:pt x="3478" y="1863"/>
                    </a:lnTo>
                    <a:lnTo>
                      <a:pt x="3429" y="1872"/>
                    </a:lnTo>
                    <a:lnTo>
                      <a:pt x="3359" y="1906"/>
                    </a:lnTo>
                    <a:lnTo>
                      <a:pt x="3325" y="1910"/>
                    </a:lnTo>
                    <a:lnTo>
                      <a:pt x="3316" y="1863"/>
                    </a:lnTo>
                    <a:lnTo>
                      <a:pt x="3322" y="1838"/>
                    </a:lnTo>
                    <a:lnTo>
                      <a:pt x="3305" y="1811"/>
                    </a:lnTo>
                    <a:lnTo>
                      <a:pt x="3299" y="1799"/>
                    </a:lnTo>
                    <a:lnTo>
                      <a:pt x="3282" y="1807"/>
                    </a:lnTo>
                    <a:lnTo>
                      <a:pt x="3264" y="1782"/>
                    </a:lnTo>
                    <a:lnTo>
                      <a:pt x="3248" y="1790"/>
                    </a:lnTo>
                    <a:lnTo>
                      <a:pt x="3220" y="1783"/>
                    </a:lnTo>
                    <a:lnTo>
                      <a:pt x="3206" y="1756"/>
                    </a:lnTo>
                    <a:lnTo>
                      <a:pt x="3194" y="1783"/>
                    </a:lnTo>
                    <a:lnTo>
                      <a:pt x="3206" y="1806"/>
                    </a:lnTo>
                    <a:lnTo>
                      <a:pt x="3174" y="1797"/>
                    </a:lnTo>
                    <a:lnTo>
                      <a:pt x="3161" y="1779"/>
                    </a:lnTo>
                    <a:lnTo>
                      <a:pt x="3161" y="1752"/>
                    </a:lnTo>
                    <a:lnTo>
                      <a:pt x="3141" y="1736"/>
                    </a:lnTo>
                    <a:lnTo>
                      <a:pt x="3122" y="1748"/>
                    </a:lnTo>
                    <a:lnTo>
                      <a:pt x="3091" y="1730"/>
                    </a:lnTo>
                    <a:lnTo>
                      <a:pt x="3072" y="1733"/>
                    </a:lnTo>
                    <a:lnTo>
                      <a:pt x="3047" y="1761"/>
                    </a:lnTo>
                    <a:lnTo>
                      <a:pt x="3005" y="1767"/>
                    </a:lnTo>
                    <a:lnTo>
                      <a:pt x="2998" y="1784"/>
                    </a:lnTo>
                    <a:lnTo>
                      <a:pt x="2973" y="1787"/>
                    </a:lnTo>
                    <a:lnTo>
                      <a:pt x="2954" y="1771"/>
                    </a:lnTo>
                    <a:lnTo>
                      <a:pt x="2935" y="1777"/>
                    </a:lnTo>
                    <a:lnTo>
                      <a:pt x="2896" y="1825"/>
                    </a:lnTo>
                    <a:lnTo>
                      <a:pt x="2871" y="1825"/>
                    </a:lnTo>
                    <a:lnTo>
                      <a:pt x="2874" y="1798"/>
                    </a:lnTo>
                    <a:lnTo>
                      <a:pt x="2869" y="1740"/>
                    </a:lnTo>
                    <a:lnTo>
                      <a:pt x="2855" y="1699"/>
                    </a:lnTo>
                    <a:lnTo>
                      <a:pt x="2862" y="1669"/>
                    </a:lnTo>
                    <a:lnTo>
                      <a:pt x="2852" y="1646"/>
                    </a:lnTo>
                    <a:lnTo>
                      <a:pt x="2855" y="1664"/>
                    </a:lnTo>
                    <a:lnTo>
                      <a:pt x="2839" y="1697"/>
                    </a:lnTo>
                    <a:lnTo>
                      <a:pt x="2818" y="1711"/>
                    </a:lnTo>
                    <a:lnTo>
                      <a:pt x="2796" y="1697"/>
                    </a:lnTo>
                    <a:lnTo>
                      <a:pt x="2767" y="1717"/>
                    </a:lnTo>
                    <a:lnTo>
                      <a:pt x="2724" y="1722"/>
                    </a:lnTo>
                    <a:lnTo>
                      <a:pt x="2698" y="1712"/>
                    </a:lnTo>
                    <a:lnTo>
                      <a:pt x="2662" y="1709"/>
                    </a:lnTo>
                    <a:lnTo>
                      <a:pt x="2651" y="1688"/>
                    </a:lnTo>
                    <a:lnTo>
                      <a:pt x="2625" y="1710"/>
                    </a:lnTo>
                    <a:lnTo>
                      <a:pt x="2606" y="1710"/>
                    </a:lnTo>
                    <a:lnTo>
                      <a:pt x="2586" y="1663"/>
                    </a:lnTo>
                    <a:lnTo>
                      <a:pt x="2585" y="1622"/>
                    </a:lnTo>
                    <a:lnTo>
                      <a:pt x="2576" y="1545"/>
                    </a:lnTo>
                    <a:lnTo>
                      <a:pt x="2546" y="1526"/>
                    </a:lnTo>
                    <a:lnTo>
                      <a:pt x="2538" y="1505"/>
                    </a:lnTo>
                    <a:lnTo>
                      <a:pt x="2557" y="1482"/>
                    </a:lnTo>
                    <a:lnTo>
                      <a:pt x="2580" y="1448"/>
                    </a:lnTo>
                    <a:lnTo>
                      <a:pt x="2576" y="1418"/>
                    </a:lnTo>
                    <a:lnTo>
                      <a:pt x="2560" y="1387"/>
                    </a:lnTo>
                    <a:lnTo>
                      <a:pt x="2510" y="1339"/>
                    </a:lnTo>
                    <a:lnTo>
                      <a:pt x="2468" y="1315"/>
                    </a:lnTo>
                    <a:lnTo>
                      <a:pt x="2428" y="1305"/>
                    </a:lnTo>
                    <a:lnTo>
                      <a:pt x="2427" y="1291"/>
                    </a:lnTo>
                    <a:lnTo>
                      <a:pt x="2458" y="1288"/>
                    </a:lnTo>
                    <a:lnTo>
                      <a:pt x="2485" y="1264"/>
                    </a:lnTo>
                    <a:lnTo>
                      <a:pt x="2544" y="1250"/>
                    </a:lnTo>
                    <a:lnTo>
                      <a:pt x="2584" y="1219"/>
                    </a:lnTo>
                    <a:lnTo>
                      <a:pt x="2617" y="1221"/>
                    </a:lnTo>
                    <a:lnTo>
                      <a:pt x="2586" y="1212"/>
                    </a:lnTo>
                    <a:lnTo>
                      <a:pt x="2541" y="1239"/>
                    </a:lnTo>
                    <a:lnTo>
                      <a:pt x="2488" y="1248"/>
                    </a:lnTo>
                    <a:lnTo>
                      <a:pt x="2465" y="1253"/>
                    </a:lnTo>
                    <a:lnTo>
                      <a:pt x="2430" y="1243"/>
                    </a:lnTo>
                    <a:lnTo>
                      <a:pt x="2409" y="1202"/>
                    </a:lnTo>
                    <a:lnTo>
                      <a:pt x="2420" y="1192"/>
                    </a:lnTo>
                    <a:lnTo>
                      <a:pt x="2439" y="1202"/>
                    </a:lnTo>
                    <a:lnTo>
                      <a:pt x="2424" y="1177"/>
                    </a:lnTo>
                    <a:lnTo>
                      <a:pt x="2373" y="1113"/>
                    </a:lnTo>
                    <a:lnTo>
                      <a:pt x="2369" y="1048"/>
                    </a:lnTo>
                    <a:lnTo>
                      <a:pt x="2392" y="1034"/>
                    </a:lnTo>
                    <a:lnTo>
                      <a:pt x="2395" y="1013"/>
                    </a:lnTo>
                    <a:lnTo>
                      <a:pt x="2387" y="991"/>
                    </a:lnTo>
                    <a:lnTo>
                      <a:pt x="2388" y="967"/>
                    </a:lnTo>
                    <a:lnTo>
                      <a:pt x="2388" y="967"/>
                    </a:lnTo>
                    <a:close/>
                    <a:moveTo>
                      <a:pt x="6820" y="1335"/>
                    </a:moveTo>
                    <a:lnTo>
                      <a:pt x="6800" y="1341"/>
                    </a:lnTo>
                    <a:lnTo>
                      <a:pt x="6819" y="1363"/>
                    </a:lnTo>
                    <a:lnTo>
                      <a:pt x="6842" y="1358"/>
                    </a:lnTo>
                    <a:lnTo>
                      <a:pt x="6820" y="1335"/>
                    </a:lnTo>
                    <a:lnTo>
                      <a:pt x="6820" y="1335"/>
                    </a:lnTo>
                    <a:close/>
                    <a:moveTo>
                      <a:pt x="6896" y="1444"/>
                    </a:moveTo>
                    <a:lnTo>
                      <a:pt x="6852" y="1444"/>
                    </a:lnTo>
                    <a:lnTo>
                      <a:pt x="6876" y="1452"/>
                    </a:lnTo>
                    <a:lnTo>
                      <a:pt x="6896" y="1444"/>
                    </a:lnTo>
                    <a:lnTo>
                      <a:pt x="6896" y="1444"/>
                    </a:lnTo>
                    <a:close/>
                    <a:moveTo>
                      <a:pt x="6922" y="1455"/>
                    </a:moveTo>
                    <a:lnTo>
                      <a:pt x="6922" y="1455"/>
                    </a:lnTo>
                    <a:lnTo>
                      <a:pt x="6924" y="1456"/>
                    </a:lnTo>
                    <a:lnTo>
                      <a:pt x="6927" y="1462"/>
                    </a:lnTo>
                    <a:lnTo>
                      <a:pt x="6933" y="1469"/>
                    </a:lnTo>
                    <a:lnTo>
                      <a:pt x="6988" y="1490"/>
                    </a:lnTo>
                    <a:lnTo>
                      <a:pt x="7066" y="1502"/>
                    </a:lnTo>
                    <a:lnTo>
                      <a:pt x="7138" y="1490"/>
                    </a:lnTo>
                    <a:lnTo>
                      <a:pt x="7157" y="1480"/>
                    </a:lnTo>
                    <a:lnTo>
                      <a:pt x="7100" y="1468"/>
                    </a:lnTo>
                    <a:lnTo>
                      <a:pt x="7071" y="1475"/>
                    </a:lnTo>
                    <a:lnTo>
                      <a:pt x="7020" y="1459"/>
                    </a:lnTo>
                    <a:lnTo>
                      <a:pt x="6985" y="1477"/>
                    </a:lnTo>
                    <a:lnTo>
                      <a:pt x="6922" y="1455"/>
                    </a:lnTo>
                    <a:lnTo>
                      <a:pt x="6922" y="1455"/>
                    </a:lnTo>
                    <a:close/>
                    <a:moveTo>
                      <a:pt x="6922" y="1291"/>
                    </a:moveTo>
                    <a:lnTo>
                      <a:pt x="6950" y="1320"/>
                    </a:lnTo>
                    <a:lnTo>
                      <a:pt x="6949" y="1299"/>
                    </a:lnTo>
                    <a:lnTo>
                      <a:pt x="6966" y="1301"/>
                    </a:lnTo>
                    <a:lnTo>
                      <a:pt x="6996" y="1340"/>
                    </a:lnTo>
                    <a:lnTo>
                      <a:pt x="6991" y="1363"/>
                    </a:lnTo>
                    <a:lnTo>
                      <a:pt x="7016" y="1367"/>
                    </a:lnTo>
                    <a:lnTo>
                      <a:pt x="7027" y="1367"/>
                    </a:lnTo>
                    <a:lnTo>
                      <a:pt x="7041" y="1375"/>
                    </a:lnTo>
                    <a:lnTo>
                      <a:pt x="7081" y="1367"/>
                    </a:lnTo>
                    <a:lnTo>
                      <a:pt x="7066" y="1353"/>
                    </a:lnTo>
                    <a:lnTo>
                      <a:pt x="7041" y="1340"/>
                    </a:lnTo>
                    <a:lnTo>
                      <a:pt x="7020" y="1304"/>
                    </a:lnTo>
                    <a:lnTo>
                      <a:pt x="6991" y="1286"/>
                    </a:lnTo>
                    <a:lnTo>
                      <a:pt x="6964" y="1286"/>
                    </a:lnTo>
                    <a:lnTo>
                      <a:pt x="6916" y="1278"/>
                    </a:lnTo>
                    <a:lnTo>
                      <a:pt x="6922" y="1291"/>
                    </a:lnTo>
                    <a:lnTo>
                      <a:pt x="6922" y="1291"/>
                    </a:lnTo>
                    <a:close/>
                    <a:moveTo>
                      <a:pt x="6426" y="2147"/>
                    </a:moveTo>
                    <a:lnTo>
                      <a:pt x="6435" y="2180"/>
                    </a:lnTo>
                    <a:lnTo>
                      <a:pt x="6436" y="2208"/>
                    </a:lnTo>
                    <a:lnTo>
                      <a:pt x="6448" y="2220"/>
                    </a:lnTo>
                    <a:lnTo>
                      <a:pt x="6449" y="2181"/>
                    </a:lnTo>
                    <a:lnTo>
                      <a:pt x="6426" y="2147"/>
                    </a:lnTo>
                    <a:lnTo>
                      <a:pt x="6426" y="2147"/>
                    </a:lnTo>
                    <a:close/>
                    <a:moveTo>
                      <a:pt x="6517" y="2113"/>
                    </a:moveTo>
                    <a:lnTo>
                      <a:pt x="6483" y="2132"/>
                    </a:lnTo>
                    <a:lnTo>
                      <a:pt x="6469" y="2204"/>
                    </a:lnTo>
                    <a:lnTo>
                      <a:pt x="6456" y="2223"/>
                    </a:lnTo>
                    <a:lnTo>
                      <a:pt x="6479" y="2215"/>
                    </a:lnTo>
                    <a:lnTo>
                      <a:pt x="6502" y="2144"/>
                    </a:lnTo>
                    <a:lnTo>
                      <a:pt x="6517" y="2113"/>
                    </a:lnTo>
                    <a:lnTo>
                      <a:pt x="6517" y="2113"/>
                    </a:lnTo>
                    <a:close/>
                    <a:moveTo>
                      <a:pt x="6785" y="2343"/>
                    </a:moveTo>
                    <a:lnTo>
                      <a:pt x="6773" y="2358"/>
                    </a:lnTo>
                    <a:lnTo>
                      <a:pt x="6781" y="2366"/>
                    </a:lnTo>
                    <a:lnTo>
                      <a:pt x="6789" y="2357"/>
                    </a:lnTo>
                    <a:lnTo>
                      <a:pt x="6785" y="2343"/>
                    </a:lnTo>
                    <a:lnTo>
                      <a:pt x="6785" y="2343"/>
                    </a:lnTo>
                    <a:close/>
                    <a:moveTo>
                      <a:pt x="6686" y="2283"/>
                    </a:moveTo>
                    <a:lnTo>
                      <a:pt x="6672" y="2273"/>
                    </a:lnTo>
                    <a:lnTo>
                      <a:pt x="6676" y="2287"/>
                    </a:lnTo>
                    <a:lnTo>
                      <a:pt x="6677" y="2322"/>
                    </a:lnTo>
                    <a:lnTo>
                      <a:pt x="6691" y="2334"/>
                    </a:lnTo>
                    <a:lnTo>
                      <a:pt x="6698" y="2354"/>
                    </a:lnTo>
                    <a:lnTo>
                      <a:pt x="6687" y="2341"/>
                    </a:lnTo>
                    <a:lnTo>
                      <a:pt x="6675" y="2341"/>
                    </a:lnTo>
                    <a:lnTo>
                      <a:pt x="6672" y="2372"/>
                    </a:lnTo>
                    <a:lnTo>
                      <a:pt x="6688" y="2389"/>
                    </a:lnTo>
                    <a:lnTo>
                      <a:pt x="6705" y="2386"/>
                    </a:lnTo>
                    <a:lnTo>
                      <a:pt x="6737" y="2357"/>
                    </a:lnTo>
                    <a:lnTo>
                      <a:pt x="6743" y="2341"/>
                    </a:lnTo>
                    <a:lnTo>
                      <a:pt x="6728" y="2332"/>
                    </a:lnTo>
                    <a:lnTo>
                      <a:pt x="6716" y="2309"/>
                    </a:lnTo>
                    <a:lnTo>
                      <a:pt x="6686" y="2283"/>
                    </a:lnTo>
                    <a:lnTo>
                      <a:pt x="6686" y="2283"/>
                    </a:lnTo>
                    <a:close/>
                    <a:moveTo>
                      <a:pt x="6747" y="2294"/>
                    </a:moveTo>
                    <a:lnTo>
                      <a:pt x="6747" y="2294"/>
                    </a:lnTo>
                    <a:lnTo>
                      <a:pt x="6742" y="2298"/>
                    </a:lnTo>
                    <a:lnTo>
                      <a:pt x="6737" y="2301"/>
                    </a:lnTo>
                    <a:lnTo>
                      <a:pt x="6739" y="2318"/>
                    </a:lnTo>
                    <a:lnTo>
                      <a:pt x="6752" y="2329"/>
                    </a:lnTo>
                    <a:lnTo>
                      <a:pt x="6770" y="2326"/>
                    </a:lnTo>
                    <a:lnTo>
                      <a:pt x="6765" y="2309"/>
                    </a:lnTo>
                    <a:lnTo>
                      <a:pt x="6747" y="2294"/>
                    </a:lnTo>
                    <a:lnTo>
                      <a:pt x="6747" y="2294"/>
                    </a:lnTo>
                    <a:close/>
                    <a:moveTo>
                      <a:pt x="6700" y="2243"/>
                    </a:moveTo>
                    <a:lnTo>
                      <a:pt x="6680" y="2238"/>
                    </a:lnTo>
                    <a:lnTo>
                      <a:pt x="6677" y="2255"/>
                    </a:lnTo>
                    <a:lnTo>
                      <a:pt x="6703" y="2284"/>
                    </a:lnTo>
                    <a:lnTo>
                      <a:pt x="6724" y="2295"/>
                    </a:lnTo>
                    <a:lnTo>
                      <a:pt x="6734" y="2288"/>
                    </a:lnTo>
                    <a:lnTo>
                      <a:pt x="6705" y="2261"/>
                    </a:lnTo>
                    <a:lnTo>
                      <a:pt x="6700" y="2243"/>
                    </a:lnTo>
                    <a:lnTo>
                      <a:pt x="6700" y="2243"/>
                    </a:lnTo>
                    <a:close/>
                    <a:moveTo>
                      <a:pt x="6764" y="2218"/>
                    </a:moveTo>
                    <a:lnTo>
                      <a:pt x="6735" y="2228"/>
                    </a:lnTo>
                    <a:lnTo>
                      <a:pt x="6710" y="2250"/>
                    </a:lnTo>
                    <a:lnTo>
                      <a:pt x="6716" y="2259"/>
                    </a:lnTo>
                    <a:lnTo>
                      <a:pt x="6752" y="2279"/>
                    </a:lnTo>
                    <a:lnTo>
                      <a:pt x="6767" y="2289"/>
                    </a:lnTo>
                    <a:lnTo>
                      <a:pt x="6784" y="2267"/>
                    </a:lnTo>
                    <a:lnTo>
                      <a:pt x="6787" y="2249"/>
                    </a:lnTo>
                    <a:lnTo>
                      <a:pt x="6780" y="2244"/>
                    </a:lnTo>
                    <a:lnTo>
                      <a:pt x="6783" y="2235"/>
                    </a:lnTo>
                    <a:lnTo>
                      <a:pt x="6773" y="2219"/>
                    </a:lnTo>
                    <a:lnTo>
                      <a:pt x="6764" y="2218"/>
                    </a:lnTo>
                    <a:lnTo>
                      <a:pt x="6764" y="2218"/>
                    </a:lnTo>
                    <a:close/>
                    <a:moveTo>
                      <a:pt x="6698" y="2180"/>
                    </a:moveTo>
                    <a:lnTo>
                      <a:pt x="6688" y="2180"/>
                    </a:lnTo>
                    <a:lnTo>
                      <a:pt x="6683" y="2191"/>
                    </a:lnTo>
                    <a:lnTo>
                      <a:pt x="6698" y="2191"/>
                    </a:lnTo>
                    <a:lnTo>
                      <a:pt x="6698" y="2180"/>
                    </a:lnTo>
                    <a:lnTo>
                      <a:pt x="6698" y="2180"/>
                    </a:lnTo>
                    <a:close/>
                    <a:moveTo>
                      <a:pt x="6751" y="2131"/>
                    </a:moveTo>
                    <a:lnTo>
                      <a:pt x="6767" y="2149"/>
                    </a:lnTo>
                    <a:lnTo>
                      <a:pt x="6780" y="2150"/>
                    </a:lnTo>
                    <a:lnTo>
                      <a:pt x="6766" y="2130"/>
                    </a:lnTo>
                    <a:lnTo>
                      <a:pt x="6751" y="2131"/>
                    </a:lnTo>
                    <a:lnTo>
                      <a:pt x="6751" y="2131"/>
                    </a:lnTo>
                    <a:close/>
                    <a:moveTo>
                      <a:pt x="6745" y="2142"/>
                    </a:moveTo>
                    <a:lnTo>
                      <a:pt x="6729" y="2140"/>
                    </a:lnTo>
                    <a:lnTo>
                      <a:pt x="6714" y="2166"/>
                    </a:lnTo>
                    <a:lnTo>
                      <a:pt x="6699" y="2170"/>
                    </a:lnTo>
                    <a:lnTo>
                      <a:pt x="6716" y="2175"/>
                    </a:lnTo>
                    <a:lnTo>
                      <a:pt x="6719" y="2188"/>
                    </a:lnTo>
                    <a:lnTo>
                      <a:pt x="6735" y="2185"/>
                    </a:lnTo>
                    <a:lnTo>
                      <a:pt x="6711" y="2202"/>
                    </a:lnTo>
                    <a:lnTo>
                      <a:pt x="6716" y="2222"/>
                    </a:lnTo>
                    <a:lnTo>
                      <a:pt x="6729" y="2221"/>
                    </a:lnTo>
                    <a:lnTo>
                      <a:pt x="6752" y="2205"/>
                    </a:lnTo>
                    <a:lnTo>
                      <a:pt x="6772" y="2205"/>
                    </a:lnTo>
                    <a:lnTo>
                      <a:pt x="6780" y="2189"/>
                    </a:lnTo>
                    <a:lnTo>
                      <a:pt x="6779" y="2159"/>
                    </a:lnTo>
                    <a:lnTo>
                      <a:pt x="6766" y="2157"/>
                    </a:lnTo>
                    <a:lnTo>
                      <a:pt x="6745" y="2142"/>
                    </a:lnTo>
                    <a:lnTo>
                      <a:pt x="6745" y="2142"/>
                    </a:lnTo>
                    <a:close/>
                    <a:moveTo>
                      <a:pt x="6296" y="2411"/>
                    </a:moveTo>
                    <a:lnTo>
                      <a:pt x="6324" y="2397"/>
                    </a:lnTo>
                    <a:lnTo>
                      <a:pt x="6315" y="2392"/>
                    </a:lnTo>
                    <a:lnTo>
                      <a:pt x="6296" y="2411"/>
                    </a:lnTo>
                    <a:lnTo>
                      <a:pt x="6296" y="2411"/>
                    </a:lnTo>
                    <a:close/>
                    <a:moveTo>
                      <a:pt x="6266" y="2426"/>
                    </a:moveTo>
                    <a:lnTo>
                      <a:pt x="6309" y="2448"/>
                    </a:lnTo>
                    <a:lnTo>
                      <a:pt x="6298" y="2431"/>
                    </a:lnTo>
                    <a:lnTo>
                      <a:pt x="6266" y="2426"/>
                    </a:lnTo>
                    <a:lnTo>
                      <a:pt x="6266" y="2426"/>
                    </a:lnTo>
                    <a:close/>
                    <a:moveTo>
                      <a:pt x="6120" y="2498"/>
                    </a:moveTo>
                    <a:lnTo>
                      <a:pt x="6101" y="2505"/>
                    </a:lnTo>
                    <a:lnTo>
                      <a:pt x="6114" y="2508"/>
                    </a:lnTo>
                    <a:lnTo>
                      <a:pt x="6114" y="2508"/>
                    </a:lnTo>
                    <a:lnTo>
                      <a:pt x="6117" y="2503"/>
                    </a:lnTo>
                    <a:lnTo>
                      <a:pt x="6119" y="2499"/>
                    </a:lnTo>
                    <a:lnTo>
                      <a:pt x="6120" y="2498"/>
                    </a:lnTo>
                    <a:lnTo>
                      <a:pt x="6120" y="2498"/>
                    </a:lnTo>
                    <a:close/>
                    <a:moveTo>
                      <a:pt x="6162" y="2479"/>
                    </a:moveTo>
                    <a:lnTo>
                      <a:pt x="6118" y="2482"/>
                    </a:lnTo>
                    <a:lnTo>
                      <a:pt x="6140" y="2492"/>
                    </a:lnTo>
                    <a:lnTo>
                      <a:pt x="6158" y="2486"/>
                    </a:lnTo>
                    <a:lnTo>
                      <a:pt x="6162" y="2479"/>
                    </a:lnTo>
                    <a:lnTo>
                      <a:pt x="6162" y="2479"/>
                    </a:lnTo>
                    <a:close/>
                    <a:moveTo>
                      <a:pt x="6166" y="2603"/>
                    </a:moveTo>
                    <a:lnTo>
                      <a:pt x="6147" y="2602"/>
                    </a:lnTo>
                    <a:lnTo>
                      <a:pt x="6116" y="2622"/>
                    </a:lnTo>
                    <a:lnTo>
                      <a:pt x="6111" y="2635"/>
                    </a:lnTo>
                    <a:lnTo>
                      <a:pt x="6136" y="2630"/>
                    </a:lnTo>
                    <a:lnTo>
                      <a:pt x="6158" y="2614"/>
                    </a:lnTo>
                    <a:lnTo>
                      <a:pt x="6166" y="2603"/>
                    </a:lnTo>
                    <a:lnTo>
                      <a:pt x="6166" y="2603"/>
                    </a:lnTo>
                    <a:close/>
                    <a:moveTo>
                      <a:pt x="6220" y="2462"/>
                    </a:moveTo>
                    <a:lnTo>
                      <a:pt x="6174" y="2504"/>
                    </a:lnTo>
                    <a:lnTo>
                      <a:pt x="6172" y="2519"/>
                    </a:lnTo>
                    <a:lnTo>
                      <a:pt x="6178" y="2532"/>
                    </a:lnTo>
                    <a:lnTo>
                      <a:pt x="6159" y="2547"/>
                    </a:lnTo>
                    <a:lnTo>
                      <a:pt x="6159" y="2572"/>
                    </a:lnTo>
                    <a:lnTo>
                      <a:pt x="6184" y="2593"/>
                    </a:lnTo>
                    <a:lnTo>
                      <a:pt x="6206" y="2587"/>
                    </a:lnTo>
                    <a:lnTo>
                      <a:pt x="6245" y="2538"/>
                    </a:lnTo>
                    <a:lnTo>
                      <a:pt x="6257" y="2496"/>
                    </a:lnTo>
                    <a:lnTo>
                      <a:pt x="6251" y="2472"/>
                    </a:lnTo>
                    <a:lnTo>
                      <a:pt x="6260" y="2455"/>
                    </a:lnTo>
                    <a:lnTo>
                      <a:pt x="6257" y="2442"/>
                    </a:lnTo>
                    <a:lnTo>
                      <a:pt x="6237" y="2437"/>
                    </a:lnTo>
                    <a:lnTo>
                      <a:pt x="6221" y="2449"/>
                    </a:lnTo>
                    <a:lnTo>
                      <a:pt x="6220" y="2462"/>
                    </a:lnTo>
                    <a:lnTo>
                      <a:pt x="6220" y="2462"/>
                    </a:lnTo>
                    <a:close/>
                    <a:moveTo>
                      <a:pt x="5962" y="2294"/>
                    </a:moveTo>
                    <a:lnTo>
                      <a:pt x="5986" y="2281"/>
                    </a:lnTo>
                    <a:lnTo>
                      <a:pt x="5968" y="2272"/>
                    </a:lnTo>
                    <a:lnTo>
                      <a:pt x="5962" y="2294"/>
                    </a:lnTo>
                    <a:lnTo>
                      <a:pt x="5962" y="2294"/>
                    </a:lnTo>
                    <a:close/>
                    <a:moveTo>
                      <a:pt x="5883" y="2347"/>
                    </a:moveTo>
                    <a:lnTo>
                      <a:pt x="5865" y="2360"/>
                    </a:lnTo>
                    <a:lnTo>
                      <a:pt x="5889" y="2361"/>
                    </a:lnTo>
                    <a:lnTo>
                      <a:pt x="5883" y="2347"/>
                    </a:lnTo>
                    <a:lnTo>
                      <a:pt x="5883" y="2347"/>
                    </a:lnTo>
                    <a:close/>
                    <a:moveTo>
                      <a:pt x="5946" y="2605"/>
                    </a:moveTo>
                    <a:lnTo>
                      <a:pt x="5911" y="2623"/>
                    </a:lnTo>
                    <a:lnTo>
                      <a:pt x="5931" y="2623"/>
                    </a:lnTo>
                    <a:lnTo>
                      <a:pt x="5946" y="2605"/>
                    </a:lnTo>
                    <a:lnTo>
                      <a:pt x="5946" y="2605"/>
                    </a:lnTo>
                    <a:close/>
                    <a:moveTo>
                      <a:pt x="5889" y="2554"/>
                    </a:moveTo>
                    <a:lnTo>
                      <a:pt x="5909" y="2544"/>
                    </a:lnTo>
                    <a:lnTo>
                      <a:pt x="5931" y="2557"/>
                    </a:lnTo>
                    <a:lnTo>
                      <a:pt x="5937" y="2584"/>
                    </a:lnTo>
                    <a:lnTo>
                      <a:pt x="5912" y="2590"/>
                    </a:lnTo>
                    <a:lnTo>
                      <a:pt x="5890" y="2572"/>
                    </a:lnTo>
                    <a:lnTo>
                      <a:pt x="5889" y="2554"/>
                    </a:lnTo>
                    <a:lnTo>
                      <a:pt x="5889" y="2554"/>
                    </a:lnTo>
                    <a:close/>
                    <a:moveTo>
                      <a:pt x="5704" y="2437"/>
                    </a:moveTo>
                    <a:lnTo>
                      <a:pt x="5720" y="2425"/>
                    </a:lnTo>
                    <a:lnTo>
                      <a:pt x="5737" y="2437"/>
                    </a:lnTo>
                    <a:lnTo>
                      <a:pt x="5728" y="2451"/>
                    </a:lnTo>
                    <a:lnTo>
                      <a:pt x="5709" y="2450"/>
                    </a:lnTo>
                    <a:lnTo>
                      <a:pt x="5704" y="2437"/>
                    </a:lnTo>
                    <a:lnTo>
                      <a:pt x="5704" y="2437"/>
                    </a:lnTo>
                    <a:close/>
                    <a:moveTo>
                      <a:pt x="5743" y="2637"/>
                    </a:moveTo>
                    <a:lnTo>
                      <a:pt x="5774" y="2635"/>
                    </a:lnTo>
                    <a:lnTo>
                      <a:pt x="5788" y="2644"/>
                    </a:lnTo>
                    <a:lnTo>
                      <a:pt x="5760" y="2647"/>
                    </a:lnTo>
                    <a:lnTo>
                      <a:pt x="5743" y="2637"/>
                    </a:lnTo>
                    <a:lnTo>
                      <a:pt x="5743" y="2637"/>
                    </a:lnTo>
                    <a:close/>
                    <a:moveTo>
                      <a:pt x="5480" y="2519"/>
                    </a:moveTo>
                    <a:lnTo>
                      <a:pt x="5512" y="2497"/>
                    </a:lnTo>
                    <a:lnTo>
                      <a:pt x="5491" y="2486"/>
                    </a:lnTo>
                    <a:lnTo>
                      <a:pt x="5478" y="2499"/>
                    </a:lnTo>
                    <a:lnTo>
                      <a:pt x="5480" y="2519"/>
                    </a:lnTo>
                    <a:lnTo>
                      <a:pt x="5480" y="2519"/>
                    </a:lnTo>
                    <a:close/>
                    <a:moveTo>
                      <a:pt x="5571" y="2617"/>
                    </a:moveTo>
                    <a:lnTo>
                      <a:pt x="5621" y="2620"/>
                    </a:lnTo>
                    <a:lnTo>
                      <a:pt x="5649" y="2615"/>
                    </a:lnTo>
                    <a:lnTo>
                      <a:pt x="5649" y="2632"/>
                    </a:lnTo>
                    <a:lnTo>
                      <a:pt x="5609" y="2647"/>
                    </a:lnTo>
                    <a:lnTo>
                      <a:pt x="5575" y="2630"/>
                    </a:lnTo>
                    <a:lnTo>
                      <a:pt x="5571" y="2617"/>
                    </a:lnTo>
                    <a:lnTo>
                      <a:pt x="5571" y="2617"/>
                    </a:lnTo>
                    <a:close/>
                    <a:moveTo>
                      <a:pt x="5522" y="2630"/>
                    </a:moveTo>
                    <a:lnTo>
                      <a:pt x="5546" y="2624"/>
                    </a:lnTo>
                    <a:lnTo>
                      <a:pt x="5545" y="2643"/>
                    </a:lnTo>
                    <a:lnTo>
                      <a:pt x="5522" y="2630"/>
                    </a:lnTo>
                    <a:lnTo>
                      <a:pt x="5522" y="2630"/>
                    </a:lnTo>
                    <a:close/>
                    <a:moveTo>
                      <a:pt x="5444" y="2620"/>
                    </a:moveTo>
                    <a:lnTo>
                      <a:pt x="5467" y="2609"/>
                    </a:lnTo>
                    <a:lnTo>
                      <a:pt x="5483" y="2623"/>
                    </a:lnTo>
                    <a:lnTo>
                      <a:pt x="5463" y="2634"/>
                    </a:lnTo>
                    <a:lnTo>
                      <a:pt x="5444" y="2620"/>
                    </a:lnTo>
                    <a:lnTo>
                      <a:pt x="5444" y="2620"/>
                    </a:lnTo>
                    <a:close/>
                    <a:moveTo>
                      <a:pt x="4806" y="2981"/>
                    </a:moveTo>
                    <a:lnTo>
                      <a:pt x="4795" y="3016"/>
                    </a:lnTo>
                    <a:lnTo>
                      <a:pt x="4812" y="3029"/>
                    </a:lnTo>
                    <a:lnTo>
                      <a:pt x="4868" y="3026"/>
                    </a:lnTo>
                    <a:lnTo>
                      <a:pt x="4917" y="2994"/>
                    </a:lnTo>
                    <a:lnTo>
                      <a:pt x="4947" y="2985"/>
                    </a:lnTo>
                    <a:lnTo>
                      <a:pt x="4976" y="2987"/>
                    </a:lnTo>
                    <a:lnTo>
                      <a:pt x="5007" y="2963"/>
                    </a:lnTo>
                    <a:lnTo>
                      <a:pt x="5028" y="2931"/>
                    </a:lnTo>
                    <a:lnTo>
                      <a:pt x="5093" y="2883"/>
                    </a:lnTo>
                    <a:lnTo>
                      <a:pt x="5108" y="2863"/>
                    </a:lnTo>
                    <a:lnTo>
                      <a:pt x="5126" y="2855"/>
                    </a:lnTo>
                    <a:lnTo>
                      <a:pt x="5085" y="2817"/>
                    </a:lnTo>
                    <a:lnTo>
                      <a:pt x="5049" y="2777"/>
                    </a:lnTo>
                    <a:lnTo>
                      <a:pt x="5034" y="2784"/>
                    </a:lnTo>
                    <a:lnTo>
                      <a:pt x="5005" y="2793"/>
                    </a:lnTo>
                    <a:lnTo>
                      <a:pt x="5003" y="2837"/>
                    </a:lnTo>
                    <a:lnTo>
                      <a:pt x="4973" y="2842"/>
                    </a:lnTo>
                    <a:lnTo>
                      <a:pt x="4937" y="2861"/>
                    </a:lnTo>
                    <a:lnTo>
                      <a:pt x="4911" y="2831"/>
                    </a:lnTo>
                    <a:lnTo>
                      <a:pt x="4901" y="2840"/>
                    </a:lnTo>
                    <a:lnTo>
                      <a:pt x="4868" y="2860"/>
                    </a:lnTo>
                    <a:lnTo>
                      <a:pt x="4855" y="2896"/>
                    </a:lnTo>
                    <a:lnTo>
                      <a:pt x="4824" y="2949"/>
                    </a:lnTo>
                    <a:lnTo>
                      <a:pt x="4818" y="2963"/>
                    </a:lnTo>
                    <a:lnTo>
                      <a:pt x="4832" y="2976"/>
                    </a:lnTo>
                    <a:lnTo>
                      <a:pt x="4838" y="2990"/>
                    </a:lnTo>
                    <a:lnTo>
                      <a:pt x="4819" y="2990"/>
                    </a:lnTo>
                    <a:lnTo>
                      <a:pt x="4806" y="2981"/>
                    </a:lnTo>
                    <a:lnTo>
                      <a:pt x="4806" y="2981"/>
                    </a:lnTo>
                    <a:close/>
                    <a:moveTo>
                      <a:pt x="4771" y="3018"/>
                    </a:moveTo>
                    <a:lnTo>
                      <a:pt x="4784" y="2984"/>
                    </a:lnTo>
                    <a:lnTo>
                      <a:pt x="4771" y="2983"/>
                    </a:lnTo>
                    <a:lnTo>
                      <a:pt x="4754" y="3012"/>
                    </a:lnTo>
                    <a:lnTo>
                      <a:pt x="4771" y="3018"/>
                    </a:lnTo>
                    <a:lnTo>
                      <a:pt x="4771" y="3018"/>
                    </a:lnTo>
                    <a:close/>
                    <a:moveTo>
                      <a:pt x="4775" y="3043"/>
                    </a:moveTo>
                    <a:lnTo>
                      <a:pt x="4743" y="3057"/>
                    </a:lnTo>
                    <a:lnTo>
                      <a:pt x="4750" y="3063"/>
                    </a:lnTo>
                    <a:lnTo>
                      <a:pt x="4696" y="3089"/>
                    </a:lnTo>
                    <a:lnTo>
                      <a:pt x="4670" y="3112"/>
                    </a:lnTo>
                    <a:lnTo>
                      <a:pt x="4695" y="3121"/>
                    </a:lnTo>
                    <a:lnTo>
                      <a:pt x="4773" y="3089"/>
                    </a:lnTo>
                    <a:lnTo>
                      <a:pt x="4784" y="3062"/>
                    </a:lnTo>
                    <a:lnTo>
                      <a:pt x="4775" y="3043"/>
                    </a:lnTo>
                    <a:lnTo>
                      <a:pt x="4775" y="3043"/>
                    </a:lnTo>
                    <a:close/>
                    <a:moveTo>
                      <a:pt x="4521" y="3035"/>
                    </a:moveTo>
                    <a:lnTo>
                      <a:pt x="4540" y="3048"/>
                    </a:lnTo>
                    <a:lnTo>
                      <a:pt x="4544" y="3064"/>
                    </a:lnTo>
                    <a:lnTo>
                      <a:pt x="4521" y="3075"/>
                    </a:lnTo>
                    <a:lnTo>
                      <a:pt x="4491" y="3073"/>
                    </a:lnTo>
                    <a:lnTo>
                      <a:pt x="4507" y="3046"/>
                    </a:lnTo>
                    <a:lnTo>
                      <a:pt x="4521" y="3035"/>
                    </a:lnTo>
                    <a:lnTo>
                      <a:pt x="4521" y="3035"/>
                    </a:lnTo>
                    <a:close/>
                    <a:moveTo>
                      <a:pt x="4026" y="2852"/>
                    </a:moveTo>
                    <a:lnTo>
                      <a:pt x="4100" y="2814"/>
                    </a:lnTo>
                    <a:lnTo>
                      <a:pt x="4145" y="2849"/>
                    </a:lnTo>
                    <a:lnTo>
                      <a:pt x="4176" y="2849"/>
                    </a:lnTo>
                    <a:lnTo>
                      <a:pt x="4207" y="2833"/>
                    </a:lnTo>
                    <a:lnTo>
                      <a:pt x="4248" y="2852"/>
                    </a:lnTo>
                    <a:lnTo>
                      <a:pt x="4258" y="2883"/>
                    </a:lnTo>
                    <a:lnTo>
                      <a:pt x="4292" y="2883"/>
                    </a:lnTo>
                    <a:lnTo>
                      <a:pt x="4320" y="2926"/>
                    </a:lnTo>
                    <a:lnTo>
                      <a:pt x="4349" y="2953"/>
                    </a:lnTo>
                    <a:lnTo>
                      <a:pt x="4350" y="2976"/>
                    </a:lnTo>
                    <a:lnTo>
                      <a:pt x="4307" y="2997"/>
                    </a:lnTo>
                    <a:lnTo>
                      <a:pt x="4258" y="3002"/>
                    </a:lnTo>
                    <a:lnTo>
                      <a:pt x="4219" y="2985"/>
                    </a:lnTo>
                    <a:lnTo>
                      <a:pt x="4190" y="2945"/>
                    </a:lnTo>
                    <a:lnTo>
                      <a:pt x="4163" y="2939"/>
                    </a:lnTo>
                    <a:lnTo>
                      <a:pt x="4136" y="2906"/>
                    </a:lnTo>
                    <a:lnTo>
                      <a:pt x="4097" y="2912"/>
                    </a:lnTo>
                    <a:lnTo>
                      <a:pt x="4051" y="2902"/>
                    </a:lnTo>
                    <a:lnTo>
                      <a:pt x="4023" y="2877"/>
                    </a:lnTo>
                    <a:lnTo>
                      <a:pt x="4026" y="2852"/>
                    </a:lnTo>
                    <a:lnTo>
                      <a:pt x="4026" y="2852"/>
                    </a:lnTo>
                    <a:close/>
                    <a:moveTo>
                      <a:pt x="3496" y="2460"/>
                    </a:moveTo>
                    <a:lnTo>
                      <a:pt x="3522" y="2461"/>
                    </a:lnTo>
                    <a:lnTo>
                      <a:pt x="3530" y="2459"/>
                    </a:lnTo>
                    <a:lnTo>
                      <a:pt x="3527" y="2469"/>
                    </a:lnTo>
                    <a:lnTo>
                      <a:pt x="3502" y="2468"/>
                    </a:lnTo>
                    <a:lnTo>
                      <a:pt x="3496" y="2460"/>
                    </a:lnTo>
                    <a:lnTo>
                      <a:pt x="3496" y="2460"/>
                    </a:lnTo>
                    <a:close/>
                    <a:moveTo>
                      <a:pt x="3397" y="2408"/>
                    </a:moveTo>
                    <a:lnTo>
                      <a:pt x="3421" y="2430"/>
                    </a:lnTo>
                    <a:lnTo>
                      <a:pt x="3442" y="2406"/>
                    </a:lnTo>
                    <a:lnTo>
                      <a:pt x="3459" y="2408"/>
                    </a:lnTo>
                    <a:lnTo>
                      <a:pt x="3470" y="2408"/>
                    </a:lnTo>
                    <a:lnTo>
                      <a:pt x="3464" y="2399"/>
                    </a:lnTo>
                    <a:lnTo>
                      <a:pt x="3442" y="2390"/>
                    </a:lnTo>
                    <a:lnTo>
                      <a:pt x="3411" y="2386"/>
                    </a:lnTo>
                    <a:lnTo>
                      <a:pt x="3397" y="2398"/>
                    </a:lnTo>
                    <a:lnTo>
                      <a:pt x="3397" y="2408"/>
                    </a:lnTo>
                    <a:lnTo>
                      <a:pt x="3397" y="2408"/>
                    </a:lnTo>
                    <a:close/>
                    <a:moveTo>
                      <a:pt x="5238" y="2581"/>
                    </a:moveTo>
                    <a:lnTo>
                      <a:pt x="5275" y="2559"/>
                    </a:lnTo>
                    <a:lnTo>
                      <a:pt x="5328" y="2571"/>
                    </a:lnTo>
                    <a:lnTo>
                      <a:pt x="5347" y="2586"/>
                    </a:lnTo>
                    <a:lnTo>
                      <a:pt x="5355" y="2571"/>
                    </a:lnTo>
                    <a:lnTo>
                      <a:pt x="5379" y="2551"/>
                    </a:lnTo>
                    <a:lnTo>
                      <a:pt x="5406" y="2538"/>
                    </a:lnTo>
                    <a:lnTo>
                      <a:pt x="5399" y="2519"/>
                    </a:lnTo>
                    <a:lnTo>
                      <a:pt x="5371" y="2507"/>
                    </a:lnTo>
                    <a:lnTo>
                      <a:pt x="5345" y="2526"/>
                    </a:lnTo>
                    <a:lnTo>
                      <a:pt x="5287" y="2532"/>
                    </a:lnTo>
                    <a:lnTo>
                      <a:pt x="5269" y="2517"/>
                    </a:lnTo>
                    <a:lnTo>
                      <a:pt x="5243" y="2530"/>
                    </a:lnTo>
                    <a:lnTo>
                      <a:pt x="5230" y="2566"/>
                    </a:lnTo>
                    <a:lnTo>
                      <a:pt x="5238" y="2581"/>
                    </a:lnTo>
                    <a:lnTo>
                      <a:pt x="5238" y="2581"/>
                    </a:lnTo>
                    <a:close/>
                    <a:moveTo>
                      <a:pt x="5180" y="2627"/>
                    </a:moveTo>
                    <a:lnTo>
                      <a:pt x="5171" y="2642"/>
                    </a:lnTo>
                    <a:lnTo>
                      <a:pt x="5177" y="2650"/>
                    </a:lnTo>
                    <a:lnTo>
                      <a:pt x="5189" y="2640"/>
                    </a:lnTo>
                    <a:lnTo>
                      <a:pt x="5180" y="2627"/>
                    </a:lnTo>
                    <a:lnTo>
                      <a:pt x="5180" y="2627"/>
                    </a:lnTo>
                    <a:close/>
                    <a:moveTo>
                      <a:pt x="5026" y="2624"/>
                    </a:moveTo>
                    <a:lnTo>
                      <a:pt x="4992" y="2639"/>
                    </a:lnTo>
                    <a:lnTo>
                      <a:pt x="5005" y="2649"/>
                    </a:lnTo>
                    <a:lnTo>
                      <a:pt x="4994" y="2661"/>
                    </a:lnTo>
                    <a:lnTo>
                      <a:pt x="4997" y="2675"/>
                    </a:lnTo>
                    <a:lnTo>
                      <a:pt x="5028" y="2682"/>
                    </a:lnTo>
                    <a:lnTo>
                      <a:pt x="5086" y="2661"/>
                    </a:lnTo>
                    <a:lnTo>
                      <a:pt x="5105" y="2639"/>
                    </a:lnTo>
                    <a:lnTo>
                      <a:pt x="5088" y="2627"/>
                    </a:lnTo>
                    <a:lnTo>
                      <a:pt x="5040" y="2632"/>
                    </a:lnTo>
                    <a:lnTo>
                      <a:pt x="5026" y="2624"/>
                    </a:lnTo>
                    <a:lnTo>
                      <a:pt x="5026" y="2624"/>
                    </a:lnTo>
                    <a:close/>
                    <a:moveTo>
                      <a:pt x="4902" y="2691"/>
                    </a:moveTo>
                    <a:lnTo>
                      <a:pt x="4925" y="2690"/>
                    </a:lnTo>
                    <a:lnTo>
                      <a:pt x="4942" y="2706"/>
                    </a:lnTo>
                    <a:lnTo>
                      <a:pt x="4968" y="2670"/>
                    </a:lnTo>
                    <a:lnTo>
                      <a:pt x="4965" y="2656"/>
                    </a:lnTo>
                    <a:lnTo>
                      <a:pt x="4949" y="2671"/>
                    </a:lnTo>
                    <a:lnTo>
                      <a:pt x="4917" y="2675"/>
                    </a:lnTo>
                    <a:lnTo>
                      <a:pt x="4902" y="2691"/>
                    </a:lnTo>
                    <a:lnTo>
                      <a:pt x="4902" y="2691"/>
                    </a:lnTo>
                    <a:close/>
                    <a:moveTo>
                      <a:pt x="4796" y="2696"/>
                    </a:moveTo>
                    <a:lnTo>
                      <a:pt x="4830" y="2672"/>
                    </a:lnTo>
                    <a:lnTo>
                      <a:pt x="4822" y="2657"/>
                    </a:lnTo>
                    <a:lnTo>
                      <a:pt x="4837" y="2651"/>
                    </a:lnTo>
                    <a:lnTo>
                      <a:pt x="4862" y="2655"/>
                    </a:lnTo>
                    <a:lnTo>
                      <a:pt x="4885" y="2642"/>
                    </a:lnTo>
                    <a:lnTo>
                      <a:pt x="4897" y="2650"/>
                    </a:lnTo>
                    <a:lnTo>
                      <a:pt x="4863" y="2683"/>
                    </a:lnTo>
                    <a:lnTo>
                      <a:pt x="4846" y="2702"/>
                    </a:lnTo>
                    <a:lnTo>
                      <a:pt x="4811" y="2709"/>
                    </a:lnTo>
                    <a:lnTo>
                      <a:pt x="4796" y="2696"/>
                    </a:lnTo>
                    <a:lnTo>
                      <a:pt x="4796" y="2696"/>
                    </a:lnTo>
                    <a:close/>
                    <a:moveTo>
                      <a:pt x="4767" y="2687"/>
                    </a:moveTo>
                    <a:lnTo>
                      <a:pt x="4732" y="2694"/>
                    </a:lnTo>
                    <a:lnTo>
                      <a:pt x="4720" y="2721"/>
                    </a:lnTo>
                    <a:lnTo>
                      <a:pt x="4739" y="2700"/>
                    </a:lnTo>
                    <a:lnTo>
                      <a:pt x="4767" y="2687"/>
                    </a:lnTo>
                    <a:lnTo>
                      <a:pt x="4767" y="2687"/>
                    </a:lnTo>
                    <a:close/>
                    <a:moveTo>
                      <a:pt x="4785" y="2636"/>
                    </a:moveTo>
                    <a:lnTo>
                      <a:pt x="4763" y="2656"/>
                    </a:lnTo>
                    <a:lnTo>
                      <a:pt x="4780" y="2665"/>
                    </a:lnTo>
                    <a:lnTo>
                      <a:pt x="4791" y="2651"/>
                    </a:lnTo>
                    <a:lnTo>
                      <a:pt x="4785" y="2636"/>
                    </a:lnTo>
                    <a:lnTo>
                      <a:pt x="4785" y="2636"/>
                    </a:lnTo>
                    <a:close/>
                    <a:moveTo>
                      <a:pt x="4178" y="2708"/>
                    </a:moveTo>
                    <a:lnTo>
                      <a:pt x="4178" y="2708"/>
                    </a:lnTo>
                    <a:lnTo>
                      <a:pt x="4177" y="2706"/>
                    </a:lnTo>
                    <a:lnTo>
                      <a:pt x="4178" y="2702"/>
                    </a:lnTo>
                    <a:lnTo>
                      <a:pt x="4181" y="2692"/>
                    </a:lnTo>
                    <a:lnTo>
                      <a:pt x="4186" y="2678"/>
                    </a:lnTo>
                    <a:lnTo>
                      <a:pt x="4238" y="2649"/>
                    </a:lnTo>
                    <a:lnTo>
                      <a:pt x="4322" y="2630"/>
                    </a:lnTo>
                    <a:lnTo>
                      <a:pt x="4363" y="2651"/>
                    </a:lnTo>
                    <a:lnTo>
                      <a:pt x="4387" y="2645"/>
                    </a:lnTo>
                    <a:lnTo>
                      <a:pt x="4431" y="2656"/>
                    </a:lnTo>
                    <a:lnTo>
                      <a:pt x="4478" y="2686"/>
                    </a:lnTo>
                    <a:lnTo>
                      <a:pt x="4514" y="2671"/>
                    </a:lnTo>
                    <a:lnTo>
                      <a:pt x="4564" y="2673"/>
                    </a:lnTo>
                    <a:lnTo>
                      <a:pt x="4585" y="2691"/>
                    </a:lnTo>
                    <a:lnTo>
                      <a:pt x="4624" y="2687"/>
                    </a:lnTo>
                    <a:lnTo>
                      <a:pt x="4644" y="2663"/>
                    </a:lnTo>
                    <a:lnTo>
                      <a:pt x="4675" y="2654"/>
                    </a:lnTo>
                    <a:lnTo>
                      <a:pt x="4694" y="2624"/>
                    </a:lnTo>
                    <a:lnTo>
                      <a:pt x="4681" y="2617"/>
                    </a:lnTo>
                    <a:lnTo>
                      <a:pt x="4710" y="2597"/>
                    </a:lnTo>
                    <a:lnTo>
                      <a:pt x="4745" y="2612"/>
                    </a:lnTo>
                    <a:lnTo>
                      <a:pt x="4750" y="2643"/>
                    </a:lnTo>
                    <a:lnTo>
                      <a:pt x="4733" y="2671"/>
                    </a:lnTo>
                    <a:lnTo>
                      <a:pt x="4711" y="2681"/>
                    </a:lnTo>
                    <a:lnTo>
                      <a:pt x="4687" y="2715"/>
                    </a:lnTo>
                    <a:lnTo>
                      <a:pt x="4650" y="2719"/>
                    </a:lnTo>
                    <a:lnTo>
                      <a:pt x="4634" y="2735"/>
                    </a:lnTo>
                    <a:lnTo>
                      <a:pt x="4610" y="2727"/>
                    </a:lnTo>
                    <a:lnTo>
                      <a:pt x="4558" y="2725"/>
                    </a:lnTo>
                    <a:lnTo>
                      <a:pt x="4510" y="2747"/>
                    </a:lnTo>
                    <a:lnTo>
                      <a:pt x="4456" y="2737"/>
                    </a:lnTo>
                    <a:lnTo>
                      <a:pt x="4418" y="2754"/>
                    </a:lnTo>
                    <a:lnTo>
                      <a:pt x="4410" y="2763"/>
                    </a:lnTo>
                    <a:lnTo>
                      <a:pt x="4386" y="2762"/>
                    </a:lnTo>
                    <a:lnTo>
                      <a:pt x="4366" y="2752"/>
                    </a:lnTo>
                    <a:lnTo>
                      <a:pt x="4335" y="2764"/>
                    </a:lnTo>
                    <a:lnTo>
                      <a:pt x="4316" y="2747"/>
                    </a:lnTo>
                    <a:lnTo>
                      <a:pt x="4289" y="2744"/>
                    </a:lnTo>
                    <a:lnTo>
                      <a:pt x="4264" y="2749"/>
                    </a:lnTo>
                    <a:lnTo>
                      <a:pt x="4239" y="2741"/>
                    </a:lnTo>
                    <a:lnTo>
                      <a:pt x="4216" y="2744"/>
                    </a:lnTo>
                    <a:lnTo>
                      <a:pt x="4187" y="2737"/>
                    </a:lnTo>
                    <a:lnTo>
                      <a:pt x="4178" y="2708"/>
                    </a:lnTo>
                    <a:lnTo>
                      <a:pt x="4178" y="2708"/>
                    </a:lnTo>
                    <a:close/>
                    <a:moveTo>
                      <a:pt x="4155" y="2705"/>
                    </a:moveTo>
                    <a:lnTo>
                      <a:pt x="4143" y="2739"/>
                    </a:lnTo>
                    <a:lnTo>
                      <a:pt x="4166" y="2735"/>
                    </a:lnTo>
                    <a:lnTo>
                      <a:pt x="4170" y="2715"/>
                    </a:lnTo>
                    <a:lnTo>
                      <a:pt x="4155" y="2705"/>
                    </a:lnTo>
                    <a:lnTo>
                      <a:pt x="4155" y="2705"/>
                    </a:lnTo>
                    <a:close/>
                    <a:moveTo>
                      <a:pt x="4139" y="2687"/>
                    </a:moveTo>
                    <a:lnTo>
                      <a:pt x="4109" y="2678"/>
                    </a:lnTo>
                    <a:lnTo>
                      <a:pt x="4097" y="2717"/>
                    </a:lnTo>
                    <a:lnTo>
                      <a:pt x="4115" y="2741"/>
                    </a:lnTo>
                    <a:lnTo>
                      <a:pt x="4126" y="2700"/>
                    </a:lnTo>
                    <a:lnTo>
                      <a:pt x="4139" y="2687"/>
                    </a:lnTo>
                    <a:lnTo>
                      <a:pt x="4139" y="2687"/>
                    </a:lnTo>
                    <a:close/>
                    <a:moveTo>
                      <a:pt x="3650" y="2710"/>
                    </a:moveTo>
                    <a:lnTo>
                      <a:pt x="3645" y="2731"/>
                    </a:lnTo>
                    <a:lnTo>
                      <a:pt x="3657" y="2743"/>
                    </a:lnTo>
                    <a:lnTo>
                      <a:pt x="3647" y="2759"/>
                    </a:lnTo>
                    <a:lnTo>
                      <a:pt x="3662" y="2777"/>
                    </a:lnTo>
                    <a:lnTo>
                      <a:pt x="3693" y="2791"/>
                    </a:lnTo>
                    <a:lnTo>
                      <a:pt x="3737" y="2780"/>
                    </a:lnTo>
                    <a:lnTo>
                      <a:pt x="3762" y="2791"/>
                    </a:lnTo>
                    <a:lnTo>
                      <a:pt x="3799" y="2778"/>
                    </a:lnTo>
                    <a:lnTo>
                      <a:pt x="3813" y="2759"/>
                    </a:lnTo>
                    <a:lnTo>
                      <a:pt x="3844" y="2770"/>
                    </a:lnTo>
                    <a:lnTo>
                      <a:pt x="3881" y="2754"/>
                    </a:lnTo>
                    <a:lnTo>
                      <a:pt x="3916" y="2760"/>
                    </a:lnTo>
                    <a:lnTo>
                      <a:pt x="3953" y="2728"/>
                    </a:lnTo>
                    <a:lnTo>
                      <a:pt x="3964" y="2752"/>
                    </a:lnTo>
                    <a:lnTo>
                      <a:pt x="3996" y="2746"/>
                    </a:lnTo>
                    <a:lnTo>
                      <a:pt x="4045" y="2753"/>
                    </a:lnTo>
                    <a:lnTo>
                      <a:pt x="4022" y="2734"/>
                    </a:lnTo>
                    <a:lnTo>
                      <a:pt x="4066" y="2734"/>
                    </a:lnTo>
                    <a:lnTo>
                      <a:pt x="4070" y="2697"/>
                    </a:lnTo>
                    <a:lnTo>
                      <a:pt x="4058" y="2712"/>
                    </a:lnTo>
                    <a:lnTo>
                      <a:pt x="4048" y="2681"/>
                    </a:lnTo>
                    <a:lnTo>
                      <a:pt x="4052" y="2655"/>
                    </a:lnTo>
                    <a:lnTo>
                      <a:pt x="4016" y="2645"/>
                    </a:lnTo>
                    <a:lnTo>
                      <a:pt x="4021" y="2672"/>
                    </a:lnTo>
                    <a:lnTo>
                      <a:pt x="4003" y="2680"/>
                    </a:lnTo>
                    <a:lnTo>
                      <a:pt x="3999" y="2650"/>
                    </a:lnTo>
                    <a:lnTo>
                      <a:pt x="3965" y="2629"/>
                    </a:lnTo>
                    <a:lnTo>
                      <a:pt x="3931" y="2642"/>
                    </a:lnTo>
                    <a:lnTo>
                      <a:pt x="3899" y="2622"/>
                    </a:lnTo>
                    <a:lnTo>
                      <a:pt x="3870" y="2610"/>
                    </a:lnTo>
                    <a:lnTo>
                      <a:pt x="3829" y="2635"/>
                    </a:lnTo>
                    <a:lnTo>
                      <a:pt x="3830" y="2654"/>
                    </a:lnTo>
                    <a:lnTo>
                      <a:pt x="3899" y="2680"/>
                    </a:lnTo>
                    <a:lnTo>
                      <a:pt x="3926" y="2706"/>
                    </a:lnTo>
                    <a:lnTo>
                      <a:pt x="3880" y="2713"/>
                    </a:lnTo>
                    <a:lnTo>
                      <a:pt x="3853" y="2725"/>
                    </a:lnTo>
                    <a:lnTo>
                      <a:pt x="3812" y="2699"/>
                    </a:lnTo>
                    <a:lnTo>
                      <a:pt x="3804" y="2669"/>
                    </a:lnTo>
                    <a:lnTo>
                      <a:pt x="3780" y="2665"/>
                    </a:lnTo>
                    <a:lnTo>
                      <a:pt x="3752" y="2672"/>
                    </a:lnTo>
                    <a:lnTo>
                      <a:pt x="3721" y="2665"/>
                    </a:lnTo>
                    <a:lnTo>
                      <a:pt x="3672" y="2684"/>
                    </a:lnTo>
                    <a:lnTo>
                      <a:pt x="3672" y="2684"/>
                    </a:lnTo>
                    <a:lnTo>
                      <a:pt x="3660" y="2697"/>
                    </a:lnTo>
                    <a:lnTo>
                      <a:pt x="3652" y="2706"/>
                    </a:lnTo>
                    <a:lnTo>
                      <a:pt x="3650" y="2709"/>
                    </a:lnTo>
                    <a:lnTo>
                      <a:pt x="3650" y="2710"/>
                    </a:lnTo>
                    <a:lnTo>
                      <a:pt x="3650" y="2710"/>
                    </a:lnTo>
                    <a:close/>
                    <a:moveTo>
                      <a:pt x="3549" y="2668"/>
                    </a:moveTo>
                    <a:lnTo>
                      <a:pt x="3585" y="2643"/>
                    </a:lnTo>
                    <a:lnTo>
                      <a:pt x="3640" y="2660"/>
                    </a:lnTo>
                    <a:lnTo>
                      <a:pt x="3633" y="2700"/>
                    </a:lnTo>
                    <a:lnTo>
                      <a:pt x="3617" y="2722"/>
                    </a:lnTo>
                    <a:lnTo>
                      <a:pt x="3620" y="2751"/>
                    </a:lnTo>
                    <a:lnTo>
                      <a:pt x="3597" y="2742"/>
                    </a:lnTo>
                    <a:lnTo>
                      <a:pt x="3564" y="2755"/>
                    </a:lnTo>
                    <a:lnTo>
                      <a:pt x="3508" y="2738"/>
                    </a:lnTo>
                    <a:lnTo>
                      <a:pt x="3497" y="2723"/>
                    </a:lnTo>
                    <a:lnTo>
                      <a:pt x="3512" y="2713"/>
                    </a:lnTo>
                    <a:lnTo>
                      <a:pt x="3542" y="2715"/>
                    </a:lnTo>
                    <a:lnTo>
                      <a:pt x="3549" y="2668"/>
                    </a:lnTo>
                    <a:lnTo>
                      <a:pt x="3549" y="2668"/>
                    </a:lnTo>
                    <a:close/>
                    <a:moveTo>
                      <a:pt x="3439" y="2722"/>
                    </a:moveTo>
                    <a:lnTo>
                      <a:pt x="3456" y="2705"/>
                    </a:lnTo>
                    <a:lnTo>
                      <a:pt x="3467" y="2724"/>
                    </a:lnTo>
                    <a:lnTo>
                      <a:pt x="3449" y="2733"/>
                    </a:lnTo>
                    <a:lnTo>
                      <a:pt x="3439" y="2722"/>
                    </a:lnTo>
                    <a:lnTo>
                      <a:pt x="3439" y="2722"/>
                    </a:lnTo>
                    <a:close/>
                    <a:moveTo>
                      <a:pt x="3276" y="2617"/>
                    </a:moveTo>
                    <a:lnTo>
                      <a:pt x="3276" y="2643"/>
                    </a:lnTo>
                    <a:lnTo>
                      <a:pt x="3292" y="2665"/>
                    </a:lnTo>
                    <a:lnTo>
                      <a:pt x="3339" y="2675"/>
                    </a:lnTo>
                    <a:lnTo>
                      <a:pt x="3381" y="2706"/>
                    </a:lnTo>
                    <a:lnTo>
                      <a:pt x="3390" y="2727"/>
                    </a:lnTo>
                    <a:lnTo>
                      <a:pt x="3404" y="2705"/>
                    </a:lnTo>
                    <a:lnTo>
                      <a:pt x="3431" y="2692"/>
                    </a:lnTo>
                    <a:lnTo>
                      <a:pt x="3442" y="2680"/>
                    </a:lnTo>
                    <a:lnTo>
                      <a:pt x="3473" y="2673"/>
                    </a:lnTo>
                    <a:lnTo>
                      <a:pt x="3482" y="2654"/>
                    </a:lnTo>
                    <a:lnTo>
                      <a:pt x="3445" y="2610"/>
                    </a:lnTo>
                    <a:lnTo>
                      <a:pt x="3399" y="2599"/>
                    </a:lnTo>
                    <a:lnTo>
                      <a:pt x="3353" y="2616"/>
                    </a:lnTo>
                    <a:lnTo>
                      <a:pt x="3314" y="2606"/>
                    </a:lnTo>
                    <a:lnTo>
                      <a:pt x="3276" y="2617"/>
                    </a:lnTo>
                    <a:lnTo>
                      <a:pt x="3276" y="2617"/>
                    </a:lnTo>
                    <a:close/>
                    <a:moveTo>
                      <a:pt x="7433" y="2642"/>
                    </a:moveTo>
                    <a:lnTo>
                      <a:pt x="7447" y="2645"/>
                    </a:lnTo>
                    <a:lnTo>
                      <a:pt x="7479" y="2656"/>
                    </a:lnTo>
                    <a:lnTo>
                      <a:pt x="7489" y="2646"/>
                    </a:lnTo>
                    <a:lnTo>
                      <a:pt x="7477" y="2607"/>
                    </a:lnTo>
                    <a:lnTo>
                      <a:pt x="7464" y="2604"/>
                    </a:lnTo>
                    <a:lnTo>
                      <a:pt x="7447" y="2615"/>
                    </a:lnTo>
                    <a:lnTo>
                      <a:pt x="7433" y="2642"/>
                    </a:lnTo>
                    <a:lnTo>
                      <a:pt x="7433" y="2642"/>
                    </a:lnTo>
                    <a:close/>
                    <a:moveTo>
                      <a:pt x="7263" y="2648"/>
                    </a:moveTo>
                    <a:lnTo>
                      <a:pt x="7263" y="2648"/>
                    </a:lnTo>
                    <a:lnTo>
                      <a:pt x="7272" y="2648"/>
                    </a:lnTo>
                    <a:lnTo>
                      <a:pt x="7292" y="2646"/>
                    </a:lnTo>
                    <a:lnTo>
                      <a:pt x="7322" y="2644"/>
                    </a:lnTo>
                    <a:lnTo>
                      <a:pt x="7345" y="2639"/>
                    </a:lnTo>
                    <a:lnTo>
                      <a:pt x="7389" y="2646"/>
                    </a:lnTo>
                    <a:lnTo>
                      <a:pt x="7417" y="2632"/>
                    </a:lnTo>
                    <a:lnTo>
                      <a:pt x="7444" y="2602"/>
                    </a:lnTo>
                    <a:lnTo>
                      <a:pt x="7471" y="2594"/>
                    </a:lnTo>
                    <a:lnTo>
                      <a:pt x="7483" y="2577"/>
                    </a:lnTo>
                    <a:lnTo>
                      <a:pt x="7483" y="2559"/>
                    </a:lnTo>
                    <a:lnTo>
                      <a:pt x="7491" y="2550"/>
                    </a:lnTo>
                    <a:lnTo>
                      <a:pt x="7498" y="2522"/>
                    </a:lnTo>
                    <a:lnTo>
                      <a:pt x="7505" y="2509"/>
                    </a:lnTo>
                    <a:lnTo>
                      <a:pt x="7479" y="2489"/>
                    </a:lnTo>
                    <a:lnTo>
                      <a:pt x="7468" y="2479"/>
                    </a:lnTo>
                    <a:lnTo>
                      <a:pt x="7407" y="2477"/>
                    </a:lnTo>
                    <a:lnTo>
                      <a:pt x="7369" y="2495"/>
                    </a:lnTo>
                    <a:lnTo>
                      <a:pt x="7351" y="2544"/>
                    </a:lnTo>
                    <a:lnTo>
                      <a:pt x="7333" y="2578"/>
                    </a:lnTo>
                    <a:lnTo>
                      <a:pt x="7263" y="2648"/>
                    </a:lnTo>
                    <a:lnTo>
                      <a:pt x="7263" y="2648"/>
                    </a:lnTo>
                    <a:close/>
                    <a:moveTo>
                      <a:pt x="3015" y="2388"/>
                    </a:moveTo>
                    <a:lnTo>
                      <a:pt x="2990" y="2424"/>
                    </a:lnTo>
                    <a:lnTo>
                      <a:pt x="3025" y="2459"/>
                    </a:lnTo>
                    <a:lnTo>
                      <a:pt x="3050" y="2463"/>
                    </a:lnTo>
                    <a:lnTo>
                      <a:pt x="3072" y="2449"/>
                    </a:lnTo>
                    <a:lnTo>
                      <a:pt x="3131" y="2452"/>
                    </a:lnTo>
                    <a:lnTo>
                      <a:pt x="3162" y="2439"/>
                    </a:lnTo>
                    <a:lnTo>
                      <a:pt x="3199" y="2434"/>
                    </a:lnTo>
                    <a:lnTo>
                      <a:pt x="3214" y="2413"/>
                    </a:lnTo>
                    <a:lnTo>
                      <a:pt x="3197" y="2405"/>
                    </a:lnTo>
                    <a:lnTo>
                      <a:pt x="3152" y="2412"/>
                    </a:lnTo>
                    <a:lnTo>
                      <a:pt x="3125" y="2403"/>
                    </a:lnTo>
                    <a:lnTo>
                      <a:pt x="3033" y="2400"/>
                    </a:lnTo>
                    <a:lnTo>
                      <a:pt x="3015" y="2388"/>
                    </a:lnTo>
                    <a:lnTo>
                      <a:pt x="3015" y="2388"/>
                    </a:lnTo>
                    <a:close/>
                    <a:moveTo>
                      <a:pt x="1726" y="2332"/>
                    </a:moveTo>
                    <a:lnTo>
                      <a:pt x="1730" y="2350"/>
                    </a:lnTo>
                    <a:lnTo>
                      <a:pt x="1743" y="2348"/>
                    </a:lnTo>
                    <a:lnTo>
                      <a:pt x="1744" y="2332"/>
                    </a:lnTo>
                    <a:lnTo>
                      <a:pt x="1726" y="2332"/>
                    </a:lnTo>
                    <a:lnTo>
                      <a:pt x="1726" y="2332"/>
                    </a:lnTo>
                    <a:close/>
                    <a:moveTo>
                      <a:pt x="1752" y="2356"/>
                    </a:moveTo>
                    <a:lnTo>
                      <a:pt x="1765" y="2370"/>
                    </a:lnTo>
                    <a:lnTo>
                      <a:pt x="1791" y="2361"/>
                    </a:lnTo>
                    <a:lnTo>
                      <a:pt x="1794" y="2326"/>
                    </a:lnTo>
                    <a:lnTo>
                      <a:pt x="1830" y="2321"/>
                    </a:lnTo>
                    <a:lnTo>
                      <a:pt x="1845" y="2286"/>
                    </a:lnTo>
                    <a:lnTo>
                      <a:pt x="1843" y="2250"/>
                    </a:lnTo>
                    <a:lnTo>
                      <a:pt x="1878" y="2210"/>
                    </a:lnTo>
                    <a:lnTo>
                      <a:pt x="1894" y="2225"/>
                    </a:lnTo>
                    <a:lnTo>
                      <a:pt x="1934" y="2225"/>
                    </a:lnTo>
                    <a:lnTo>
                      <a:pt x="1988" y="2234"/>
                    </a:lnTo>
                    <a:lnTo>
                      <a:pt x="2015" y="2254"/>
                    </a:lnTo>
                    <a:lnTo>
                      <a:pt x="2028" y="2242"/>
                    </a:lnTo>
                    <a:lnTo>
                      <a:pt x="2044" y="2225"/>
                    </a:lnTo>
                    <a:lnTo>
                      <a:pt x="2097" y="2228"/>
                    </a:lnTo>
                    <a:lnTo>
                      <a:pt x="2130" y="2254"/>
                    </a:lnTo>
                    <a:lnTo>
                      <a:pt x="2191" y="2269"/>
                    </a:lnTo>
                    <a:lnTo>
                      <a:pt x="2266" y="2278"/>
                    </a:lnTo>
                    <a:lnTo>
                      <a:pt x="2285" y="2314"/>
                    </a:lnTo>
                    <a:lnTo>
                      <a:pt x="2279" y="2347"/>
                    </a:lnTo>
                    <a:lnTo>
                      <a:pt x="2294" y="2361"/>
                    </a:lnTo>
                    <a:lnTo>
                      <a:pt x="2352" y="2388"/>
                    </a:lnTo>
                    <a:lnTo>
                      <a:pt x="2455" y="2386"/>
                    </a:lnTo>
                    <a:lnTo>
                      <a:pt x="2546" y="2400"/>
                    </a:lnTo>
                    <a:lnTo>
                      <a:pt x="2624" y="2388"/>
                    </a:lnTo>
                    <a:lnTo>
                      <a:pt x="2645" y="2360"/>
                    </a:lnTo>
                    <a:lnTo>
                      <a:pt x="2655" y="2292"/>
                    </a:lnTo>
                    <a:lnTo>
                      <a:pt x="2687" y="2290"/>
                    </a:lnTo>
                    <a:lnTo>
                      <a:pt x="2729" y="2335"/>
                    </a:lnTo>
                    <a:lnTo>
                      <a:pt x="2756" y="2334"/>
                    </a:lnTo>
                    <a:lnTo>
                      <a:pt x="2787" y="2329"/>
                    </a:lnTo>
                    <a:lnTo>
                      <a:pt x="2810" y="2342"/>
                    </a:lnTo>
                    <a:lnTo>
                      <a:pt x="2846" y="2374"/>
                    </a:lnTo>
                    <a:lnTo>
                      <a:pt x="2876" y="2372"/>
                    </a:lnTo>
                    <a:lnTo>
                      <a:pt x="2901" y="2399"/>
                    </a:lnTo>
                    <a:lnTo>
                      <a:pt x="2922" y="2388"/>
                    </a:lnTo>
                    <a:lnTo>
                      <a:pt x="2969" y="2389"/>
                    </a:lnTo>
                    <a:lnTo>
                      <a:pt x="2970" y="2435"/>
                    </a:lnTo>
                    <a:lnTo>
                      <a:pt x="3003" y="2478"/>
                    </a:lnTo>
                    <a:lnTo>
                      <a:pt x="3006" y="2503"/>
                    </a:lnTo>
                    <a:lnTo>
                      <a:pt x="3028" y="2530"/>
                    </a:lnTo>
                    <a:lnTo>
                      <a:pt x="3067" y="2548"/>
                    </a:lnTo>
                    <a:lnTo>
                      <a:pt x="3104" y="2534"/>
                    </a:lnTo>
                    <a:lnTo>
                      <a:pt x="3131" y="2550"/>
                    </a:lnTo>
                    <a:lnTo>
                      <a:pt x="3159" y="2549"/>
                    </a:lnTo>
                    <a:lnTo>
                      <a:pt x="3180" y="2535"/>
                    </a:lnTo>
                    <a:lnTo>
                      <a:pt x="3208" y="2534"/>
                    </a:lnTo>
                    <a:lnTo>
                      <a:pt x="3216" y="2545"/>
                    </a:lnTo>
                    <a:lnTo>
                      <a:pt x="3246" y="2550"/>
                    </a:lnTo>
                    <a:lnTo>
                      <a:pt x="3266" y="2572"/>
                    </a:lnTo>
                    <a:lnTo>
                      <a:pt x="3254" y="2646"/>
                    </a:lnTo>
                    <a:lnTo>
                      <a:pt x="3238" y="2667"/>
                    </a:lnTo>
                    <a:lnTo>
                      <a:pt x="3256" y="2681"/>
                    </a:lnTo>
                    <a:lnTo>
                      <a:pt x="3267" y="2732"/>
                    </a:lnTo>
                    <a:lnTo>
                      <a:pt x="3246" y="2738"/>
                    </a:lnTo>
                    <a:lnTo>
                      <a:pt x="3220" y="2713"/>
                    </a:lnTo>
                    <a:lnTo>
                      <a:pt x="3182" y="2717"/>
                    </a:lnTo>
                    <a:lnTo>
                      <a:pt x="3138" y="2681"/>
                    </a:lnTo>
                    <a:lnTo>
                      <a:pt x="3103" y="2671"/>
                    </a:lnTo>
                    <a:lnTo>
                      <a:pt x="3070" y="2636"/>
                    </a:lnTo>
                    <a:lnTo>
                      <a:pt x="3045" y="2635"/>
                    </a:lnTo>
                    <a:lnTo>
                      <a:pt x="2996" y="2661"/>
                    </a:lnTo>
                    <a:lnTo>
                      <a:pt x="2945" y="2663"/>
                    </a:lnTo>
                    <a:lnTo>
                      <a:pt x="2902" y="2639"/>
                    </a:lnTo>
                    <a:lnTo>
                      <a:pt x="2854" y="2628"/>
                    </a:lnTo>
                    <a:lnTo>
                      <a:pt x="2815" y="2662"/>
                    </a:lnTo>
                    <a:lnTo>
                      <a:pt x="2771" y="2631"/>
                    </a:lnTo>
                    <a:lnTo>
                      <a:pt x="2712" y="2627"/>
                    </a:lnTo>
                    <a:lnTo>
                      <a:pt x="2676" y="2647"/>
                    </a:lnTo>
                    <a:lnTo>
                      <a:pt x="2586" y="2613"/>
                    </a:lnTo>
                    <a:lnTo>
                      <a:pt x="2503" y="2560"/>
                    </a:lnTo>
                    <a:lnTo>
                      <a:pt x="2450" y="2561"/>
                    </a:lnTo>
                    <a:lnTo>
                      <a:pt x="2409" y="2534"/>
                    </a:lnTo>
                    <a:lnTo>
                      <a:pt x="2384" y="2535"/>
                    </a:lnTo>
                    <a:lnTo>
                      <a:pt x="2362" y="2559"/>
                    </a:lnTo>
                    <a:lnTo>
                      <a:pt x="2331" y="2553"/>
                    </a:lnTo>
                    <a:lnTo>
                      <a:pt x="2305" y="2526"/>
                    </a:lnTo>
                    <a:lnTo>
                      <a:pt x="2281" y="2528"/>
                    </a:lnTo>
                    <a:lnTo>
                      <a:pt x="2250" y="2563"/>
                    </a:lnTo>
                    <a:lnTo>
                      <a:pt x="2174" y="2542"/>
                    </a:lnTo>
                    <a:lnTo>
                      <a:pt x="2122" y="2502"/>
                    </a:lnTo>
                    <a:lnTo>
                      <a:pt x="2070" y="2499"/>
                    </a:lnTo>
                    <a:lnTo>
                      <a:pt x="2046" y="2486"/>
                    </a:lnTo>
                    <a:lnTo>
                      <a:pt x="2015" y="2505"/>
                    </a:lnTo>
                    <a:lnTo>
                      <a:pt x="1974" y="2490"/>
                    </a:lnTo>
                    <a:lnTo>
                      <a:pt x="1930" y="2483"/>
                    </a:lnTo>
                    <a:lnTo>
                      <a:pt x="1914" y="2468"/>
                    </a:lnTo>
                    <a:lnTo>
                      <a:pt x="1937" y="2426"/>
                    </a:lnTo>
                    <a:lnTo>
                      <a:pt x="1952" y="2411"/>
                    </a:lnTo>
                    <a:lnTo>
                      <a:pt x="1928" y="2409"/>
                    </a:lnTo>
                    <a:lnTo>
                      <a:pt x="1908" y="2421"/>
                    </a:lnTo>
                    <a:lnTo>
                      <a:pt x="1885" y="2406"/>
                    </a:lnTo>
                    <a:lnTo>
                      <a:pt x="1869" y="2377"/>
                    </a:lnTo>
                    <a:lnTo>
                      <a:pt x="1832" y="2392"/>
                    </a:lnTo>
                    <a:lnTo>
                      <a:pt x="1763" y="2391"/>
                    </a:lnTo>
                    <a:lnTo>
                      <a:pt x="1741" y="2377"/>
                    </a:lnTo>
                    <a:lnTo>
                      <a:pt x="1740" y="2358"/>
                    </a:lnTo>
                    <a:lnTo>
                      <a:pt x="1752" y="2356"/>
                    </a:lnTo>
                    <a:lnTo>
                      <a:pt x="1752" y="2356"/>
                    </a:lnTo>
                    <a:close/>
                    <a:moveTo>
                      <a:pt x="2196" y="431"/>
                    </a:moveTo>
                    <a:lnTo>
                      <a:pt x="2230" y="464"/>
                    </a:lnTo>
                    <a:lnTo>
                      <a:pt x="2248" y="464"/>
                    </a:lnTo>
                    <a:lnTo>
                      <a:pt x="2241" y="491"/>
                    </a:lnTo>
                    <a:lnTo>
                      <a:pt x="2267" y="491"/>
                    </a:lnTo>
                    <a:lnTo>
                      <a:pt x="2281" y="443"/>
                    </a:lnTo>
                    <a:lnTo>
                      <a:pt x="2242" y="390"/>
                    </a:lnTo>
                    <a:lnTo>
                      <a:pt x="2213" y="407"/>
                    </a:lnTo>
                    <a:lnTo>
                      <a:pt x="2196" y="431"/>
                    </a:lnTo>
                    <a:lnTo>
                      <a:pt x="2196" y="431"/>
                    </a:lnTo>
                    <a:close/>
                    <a:moveTo>
                      <a:pt x="1911" y="640"/>
                    </a:moveTo>
                    <a:lnTo>
                      <a:pt x="1910" y="668"/>
                    </a:lnTo>
                    <a:lnTo>
                      <a:pt x="1929" y="659"/>
                    </a:lnTo>
                    <a:lnTo>
                      <a:pt x="1911" y="640"/>
                    </a:lnTo>
                    <a:lnTo>
                      <a:pt x="1911" y="640"/>
                    </a:lnTo>
                    <a:close/>
                    <a:moveTo>
                      <a:pt x="1910" y="569"/>
                    </a:moveTo>
                    <a:lnTo>
                      <a:pt x="1929" y="549"/>
                    </a:lnTo>
                    <a:lnTo>
                      <a:pt x="1908" y="539"/>
                    </a:lnTo>
                    <a:lnTo>
                      <a:pt x="1910" y="569"/>
                    </a:lnTo>
                    <a:lnTo>
                      <a:pt x="1910" y="569"/>
                    </a:lnTo>
                    <a:close/>
                    <a:moveTo>
                      <a:pt x="1914" y="585"/>
                    </a:moveTo>
                    <a:lnTo>
                      <a:pt x="1904" y="604"/>
                    </a:lnTo>
                    <a:lnTo>
                      <a:pt x="1927" y="607"/>
                    </a:lnTo>
                    <a:lnTo>
                      <a:pt x="1914" y="585"/>
                    </a:lnTo>
                    <a:lnTo>
                      <a:pt x="1914" y="585"/>
                    </a:lnTo>
                    <a:close/>
                    <a:moveTo>
                      <a:pt x="1807" y="617"/>
                    </a:moveTo>
                    <a:lnTo>
                      <a:pt x="1803" y="646"/>
                    </a:lnTo>
                    <a:lnTo>
                      <a:pt x="1822" y="658"/>
                    </a:lnTo>
                    <a:lnTo>
                      <a:pt x="1856" y="622"/>
                    </a:lnTo>
                    <a:lnTo>
                      <a:pt x="1828" y="611"/>
                    </a:lnTo>
                    <a:lnTo>
                      <a:pt x="1807" y="617"/>
                    </a:lnTo>
                    <a:lnTo>
                      <a:pt x="1807" y="617"/>
                    </a:lnTo>
                    <a:close/>
                    <a:moveTo>
                      <a:pt x="2355" y="1474"/>
                    </a:moveTo>
                    <a:lnTo>
                      <a:pt x="2358" y="1491"/>
                    </a:lnTo>
                    <a:lnTo>
                      <a:pt x="2384" y="1503"/>
                    </a:lnTo>
                    <a:lnTo>
                      <a:pt x="2395" y="1488"/>
                    </a:lnTo>
                    <a:lnTo>
                      <a:pt x="2381" y="1473"/>
                    </a:lnTo>
                    <a:lnTo>
                      <a:pt x="2355" y="1474"/>
                    </a:lnTo>
                    <a:lnTo>
                      <a:pt x="2355" y="1474"/>
                    </a:lnTo>
                    <a:close/>
                    <a:moveTo>
                      <a:pt x="2132" y="1633"/>
                    </a:moveTo>
                    <a:lnTo>
                      <a:pt x="2145" y="1663"/>
                    </a:lnTo>
                    <a:lnTo>
                      <a:pt x="2142" y="1679"/>
                    </a:lnTo>
                    <a:lnTo>
                      <a:pt x="2108" y="1688"/>
                    </a:lnTo>
                    <a:lnTo>
                      <a:pt x="2096" y="1705"/>
                    </a:lnTo>
                    <a:lnTo>
                      <a:pt x="2123" y="1706"/>
                    </a:lnTo>
                    <a:lnTo>
                      <a:pt x="2122" y="1695"/>
                    </a:lnTo>
                    <a:lnTo>
                      <a:pt x="2145" y="1684"/>
                    </a:lnTo>
                    <a:lnTo>
                      <a:pt x="2145" y="1732"/>
                    </a:lnTo>
                    <a:lnTo>
                      <a:pt x="2170" y="1759"/>
                    </a:lnTo>
                    <a:lnTo>
                      <a:pt x="2199" y="1713"/>
                    </a:lnTo>
                    <a:lnTo>
                      <a:pt x="2216" y="1741"/>
                    </a:lnTo>
                    <a:lnTo>
                      <a:pt x="2243" y="1746"/>
                    </a:lnTo>
                    <a:lnTo>
                      <a:pt x="2253" y="1722"/>
                    </a:lnTo>
                    <a:lnTo>
                      <a:pt x="2279" y="1709"/>
                    </a:lnTo>
                    <a:lnTo>
                      <a:pt x="2264" y="1675"/>
                    </a:lnTo>
                    <a:lnTo>
                      <a:pt x="2206" y="1638"/>
                    </a:lnTo>
                    <a:lnTo>
                      <a:pt x="2150" y="1628"/>
                    </a:lnTo>
                    <a:lnTo>
                      <a:pt x="2132" y="1633"/>
                    </a:lnTo>
                    <a:lnTo>
                      <a:pt x="2132" y="1633"/>
                    </a:lnTo>
                    <a:close/>
                    <a:moveTo>
                      <a:pt x="2021" y="1698"/>
                    </a:moveTo>
                    <a:lnTo>
                      <a:pt x="2016" y="1727"/>
                    </a:lnTo>
                    <a:lnTo>
                      <a:pt x="2037" y="1708"/>
                    </a:lnTo>
                    <a:lnTo>
                      <a:pt x="2021" y="1698"/>
                    </a:lnTo>
                    <a:lnTo>
                      <a:pt x="2021" y="1698"/>
                    </a:lnTo>
                    <a:close/>
                    <a:moveTo>
                      <a:pt x="1776" y="1479"/>
                    </a:moveTo>
                    <a:lnTo>
                      <a:pt x="1775" y="1507"/>
                    </a:lnTo>
                    <a:lnTo>
                      <a:pt x="1743" y="1531"/>
                    </a:lnTo>
                    <a:lnTo>
                      <a:pt x="1764" y="1559"/>
                    </a:lnTo>
                    <a:lnTo>
                      <a:pt x="1826" y="1563"/>
                    </a:lnTo>
                    <a:lnTo>
                      <a:pt x="1842" y="1580"/>
                    </a:lnTo>
                    <a:lnTo>
                      <a:pt x="1844" y="1614"/>
                    </a:lnTo>
                    <a:lnTo>
                      <a:pt x="1863" y="1626"/>
                    </a:lnTo>
                    <a:lnTo>
                      <a:pt x="1873" y="1672"/>
                    </a:lnTo>
                    <a:lnTo>
                      <a:pt x="1912" y="1697"/>
                    </a:lnTo>
                    <a:lnTo>
                      <a:pt x="1946" y="1693"/>
                    </a:lnTo>
                    <a:lnTo>
                      <a:pt x="1957" y="1727"/>
                    </a:lnTo>
                    <a:lnTo>
                      <a:pt x="1973" y="1740"/>
                    </a:lnTo>
                    <a:lnTo>
                      <a:pt x="1990" y="1715"/>
                    </a:lnTo>
                    <a:lnTo>
                      <a:pt x="1979" y="1680"/>
                    </a:lnTo>
                    <a:lnTo>
                      <a:pt x="1997" y="1638"/>
                    </a:lnTo>
                    <a:lnTo>
                      <a:pt x="1940" y="1625"/>
                    </a:lnTo>
                    <a:lnTo>
                      <a:pt x="1904" y="1585"/>
                    </a:lnTo>
                    <a:lnTo>
                      <a:pt x="1891" y="1508"/>
                    </a:lnTo>
                    <a:lnTo>
                      <a:pt x="1876" y="1495"/>
                    </a:lnTo>
                    <a:lnTo>
                      <a:pt x="1872" y="1466"/>
                    </a:lnTo>
                    <a:lnTo>
                      <a:pt x="1848" y="1454"/>
                    </a:lnTo>
                    <a:lnTo>
                      <a:pt x="1826" y="1454"/>
                    </a:lnTo>
                    <a:lnTo>
                      <a:pt x="1829" y="1485"/>
                    </a:lnTo>
                    <a:lnTo>
                      <a:pt x="1841" y="1507"/>
                    </a:lnTo>
                    <a:lnTo>
                      <a:pt x="1808" y="1495"/>
                    </a:lnTo>
                    <a:lnTo>
                      <a:pt x="1787" y="1472"/>
                    </a:lnTo>
                    <a:lnTo>
                      <a:pt x="1776" y="1479"/>
                    </a:lnTo>
                    <a:lnTo>
                      <a:pt x="1776" y="1479"/>
                    </a:lnTo>
                    <a:close/>
                    <a:moveTo>
                      <a:pt x="1611" y="1268"/>
                    </a:moveTo>
                    <a:lnTo>
                      <a:pt x="1594" y="1291"/>
                    </a:lnTo>
                    <a:lnTo>
                      <a:pt x="1621" y="1318"/>
                    </a:lnTo>
                    <a:lnTo>
                      <a:pt x="1651" y="1300"/>
                    </a:lnTo>
                    <a:lnTo>
                      <a:pt x="1640" y="1268"/>
                    </a:lnTo>
                    <a:lnTo>
                      <a:pt x="1611" y="1268"/>
                    </a:lnTo>
                    <a:lnTo>
                      <a:pt x="1611" y="1268"/>
                    </a:lnTo>
                    <a:close/>
                    <a:moveTo>
                      <a:pt x="1638" y="1194"/>
                    </a:moveTo>
                    <a:lnTo>
                      <a:pt x="1619" y="1227"/>
                    </a:lnTo>
                    <a:lnTo>
                      <a:pt x="1637" y="1249"/>
                    </a:lnTo>
                    <a:lnTo>
                      <a:pt x="1665" y="1239"/>
                    </a:lnTo>
                    <a:lnTo>
                      <a:pt x="1704" y="1260"/>
                    </a:lnTo>
                    <a:lnTo>
                      <a:pt x="1718" y="1249"/>
                    </a:lnTo>
                    <a:lnTo>
                      <a:pt x="1666" y="1200"/>
                    </a:lnTo>
                    <a:lnTo>
                      <a:pt x="1638" y="1194"/>
                    </a:lnTo>
                    <a:lnTo>
                      <a:pt x="1638" y="1194"/>
                    </a:lnTo>
                    <a:close/>
                    <a:moveTo>
                      <a:pt x="1296" y="965"/>
                    </a:moveTo>
                    <a:lnTo>
                      <a:pt x="1271" y="1007"/>
                    </a:lnTo>
                    <a:lnTo>
                      <a:pt x="1277" y="1040"/>
                    </a:lnTo>
                    <a:lnTo>
                      <a:pt x="1336" y="1046"/>
                    </a:lnTo>
                    <a:lnTo>
                      <a:pt x="1376" y="1067"/>
                    </a:lnTo>
                    <a:lnTo>
                      <a:pt x="1389" y="1055"/>
                    </a:lnTo>
                    <a:lnTo>
                      <a:pt x="1378" y="1006"/>
                    </a:lnTo>
                    <a:lnTo>
                      <a:pt x="1340" y="973"/>
                    </a:lnTo>
                    <a:lnTo>
                      <a:pt x="1296" y="965"/>
                    </a:lnTo>
                    <a:lnTo>
                      <a:pt x="1296" y="965"/>
                    </a:lnTo>
                    <a:close/>
                    <a:moveTo>
                      <a:pt x="1199" y="913"/>
                    </a:moveTo>
                    <a:lnTo>
                      <a:pt x="1218" y="911"/>
                    </a:lnTo>
                    <a:lnTo>
                      <a:pt x="1262" y="927"/>
                    </a:lnTo>
                    <a:lnTo>
                      <a:pt x="1280" y="953"/>
                    </a:lnTo>
                    <a:lnTo>
                      <a:pt x="1259" y="991"/>
                    </a:lnTo>
                    <a:lnTo>
                      <a:pt x="1242" y="975"/>
                    </a:lnTo>
                    <a:lnTo>
                      <a:pt x="1199" y="913"/>
                    </a:lnTo>
                    <a:lnTo>
                      <a:pt x="1199" y="913"/>
                    </a:lnTo>
                    <a:close/>
                    <a:moveTo>
                      <a:pt x="1081" y="828"/>
                    </a:moveTo>
                    <a:lnTo>
                      <a:pt x="1099" y="880"/>
                    </a:lnTo>
                    <a:lnTo>
                      <a:pt x="1130" y="876"/>
                    </a:lnTo>
                    <a:lnTo>
                      <a:pt x="1162" y="840"/>
                    </a:lnTo>
                    <a:lnTo>
                      <a:pt x="1131" y="805"/>
                    </a:lnTo>
                    <a:lnTo>
                      <a:pt x="1111" y="823"/>
                    </a:lnTo>
                    <a:lnTo>
                      <a:pt x="1081" y="828"/>
                    </a:lnTo>
                    <a:lnTo>
                      <a:pt x="1081" y="828"/>
                    </a:lnTo>
                    <a:close/>
                    <a:moveTo>
                      <a:pt x="1200" y="2111"/>
                    </a:moveTo>
                    <a:lnTo>
                      <a:pt x="1243" y="2142"/>
                    </a:lnTo>
                    <a:lnTo>
                      <a:pt x="1242" y="2118"/>
                    </a:lnTo>
                    <a:lnTo>
                      <a:pt x="1221" y="2102"/>
                    </a:lnTo>
                    <a:lnTo>
                      <a:pt x="1200" y="2111"/>
                    </a:lnTo>
                    <a:lnTo>
                      <a:pt x="1200" y="2111"/>
                    </a:lnTo>
                    <a:close/>
                    <a:moveTo>
                      <a:pt x="884" y="1680"/>
                    </a:moveTo>
                    <a:lnTo>
                      <a:pt x="861" y="1711"/>
                    </a:lnTo>
                    <a:lnTo>
                      <a:pt x="924" y="1769"/>
                    </a:lnTo>
                    <a:lnTo>
                      <a:pt x="917" y="1736"/>
                    </a:lnTo>
                    <a:lnTo>
                      <a:pt x="920" y="1707"/>
                    </a:lnTo>
                    <a:lnTo>
                      <a:pt x="884" y="1680"/>
                    </a:lnTo>
                    <a:lnTo>
                      <a:pt x="884" y="1680"/>
                    </a:lnTo>
                    <a:close/>
                    <a:moveTo>
                      <a:pt x="833" y="1647"/>
                    </a:moveTo>
                    <a:lnTo>
                      <a:pt x="864" y="1660"/>
                    </a:lnTo>
                    <a:lnTo>
                      <a:pt x="837" y="1684"/>
                    </a:lnTo>
                    <a:lnTo>
                      <a:pt x="833" y="1647"/>
                    </a:lnTo>
                    <a:lnTo>
                      <a:pt x="833" y="1647"/>
                    </a:lnTo>
                    <a:close/>
                    <a:moveTo>
                      <a:pt x="770" y="1539"/>
                    </a:moveTo>
                    <a:lnTo>
                      <a:pt x="753" y="1558"/>
                    </a:lnTo>
                    <a:lnTo>
                      <a:pt x="773" y="1584"/>
                    </a:lnTo>
                    <a:lnTo>
                      <a:pt x="811" y="1596"/>
                    </a:lnTo>
                    <a:lnTo>
                      <a:pt x="770" y="1539"/>
                    </a:lnTo>
                    <a:lnTo>
                      <a:pt x="770" y="1539"/>
                    </a:lnTo>
                    <a:close/>
                    <a:moveTo>
                      <a:pt x="584" y="1382"/>
                    </a:moveTo>
                    <a:lnTo>
                      <a:pt x="584" y="1410"/>
                    </a:lnTo>
                    <a:lnTo>
                      <a:pt x="621" y="1423"/>
                    </a:lnTo>
                    <a:lnTo>
                      <a:pt x="665" y="1490"/>
                    </a:lnTo>
                    <a:lnTo>
                      <a:pt x="708" y="1504"/>
                    </a:lnTo>
                    <a:lnTo>
                      <a:pt x="708" y="1440"/>
                    </a:lnTo>
                    <a:lnTo>
                      <a:pt x="658" y="1367"/>
                    </a:lnTo>
                    <a:lnTo>
                      <a:pt x="620" y="1355"/>
                    </a:lnTo>
                    <a:lnTo>
                      <a:pt x="584" y="1382"/>
                    </a:lnTo>
                    <a:lnTo>
                      <a:pt x="584" y="1382"/>
                    </a:lnTo>
                    <a:close/>
                    <a:moveTo>
                      <a:pt x="561" y="1256"/>
                    </a:moveTo>
                    <a:lnTo>
                      <a:pt x="544" y="1293"/>
                    </a:lnTo>
                    <a:lnTo>
                      <a:pt x="564" y="1317"/>
                    </a:lnTo>
                    <a:lnTo>
                      <a:pt x="589" y="1292"/>
                    </a:lnTo>
                    <a:lnTo>
                      <a:pt x="588" y="1267"/>
                    </a:lnTo>
                    <a:lnTo>
                      <a:pt x="561" y="1256"/>
                    </a:lnTo>
                    <a:lnTo>
                      <a:pt x="561" y="1256"/>
                    </a:lnTo>
                    <a:close/>
                    <a:moveTo>
                      <a:pt x="585" y="1162"/>
                    </a:moveTo>
                    <a:lnTo>
                      <a:pt x="625" y="1163"/>
                    </a:lnTo>
                    <a:lnTo>
                      <a:pt x="639" y="1174"/>
                    </a:lnTo>
                    <a:lnTo>
                      <a:pt x="643" y="1152"/>
                    </a:lnTo>
                    <a:lnTo>
                      <a:pt x="603" y="1138"/>
                    </a:lnTo>
                    <a:lnTo>
                      <a:pt x="585" y="1162"/>
                    </a:lnTo>
                    <a:lnTo>
                      <a:pt x="585" y="1162"/>
                    </a:lnTo>
                    <a:close/>
                    <a:moveTo>
                      <a:pt x="339" y="932"/>
                    </a:moveTo>
                    <a:lnTo>
                      <a:pt x="373" y="931"/>
                    </a:lnTo>
                    <a:lnTo>
                      <a:pt x="389" y="913"/>
                    </a:lnTo>
                    <a:lnTo>
                      <a:pt x="412" y="921"/>
                    </a:lnTo>
                    <a:lnTo>
                      <a:pt x="437" y="969"/>
                    </a:lnTo>
                    <a:lnTo>
                      <a:pt x="477" y="1000"/>
                    </a:lnTo>
                    <a:lnTo>
                      <a:pt x="466" y="1025"/>
                    </a:lnTo>
                    <a:lnTo>
                      <a:pt x="459" y="1069"/>
                    </a:lnTo>
                    <a:lnTo>
                      <a:pt x="444" y="1076"/>
                    </a:lnTo>
                    <a:lnTo>
                      <a:pt x="412" y="1016"/>
                    </a:lnTo>
                    <a:lnTo>
                      <a:pt x="387" y="1010"/>
                    </a:lnTo>
                    <a:lnTo>
                      <a:pt x="379" y="972"/>
                    </a:lnTo>
                    <a:lnTo>
                      <a:pt x="339" y="932"/>
                    </a:lnTo>
                    <a:lnTo>
                      <a:pt x="339" y="932"/>
                    </a:lnTo>
                    <a:close/>
                    <a:moveTo>
                      <a:pt x="338" y="802"/>
                    </a:moveTo>
                    <a:lnTo>
                      <a:pt x="378" y="815"/>
                    </a:lnTo>
                    <a:lnTo>
                      <a:pt x="363" y="793"/>
                    </a:lnTo>
                    <a:lnTo>
                      <a:pt x="338" y="802"/>
                    </a:lnTo>
                    <a:lnTo>
                      <a:pt x="338" y="802"/>
                    </a:lnTo>
                    <a:close/>
                    <a:moveTo>
                      <a:pt x="105" y="651"/>
                    </a:moveTo>
                    <a:lnTo>
                      <a:pt x="91" y="666"/>
                    </a:lnTo>
                    <a:lnTo>
                      <a:pt x="81" y="687"/>
                    </a:lnTo>
                    <a:lnTo>
                      <a:pt x="114" y="707"/>
                    </a:lnTo>
                    <a:lnTo>
                      <a:pt x="154" y="702"/>
                    </a:lnTo>
                    <a:lnTo>
                      <a:pt x="130" y="670"/>
                    </a:lnTo>
                    <a:lnTo>
                      <a:pt x="105" y="651"/>
                    </a:lnTo>
                    <a:lnTo>
                      <a:pt x="105" y="651"/>
                    </a:lnTo>
                    <a:close/>
                    <a:moveTo>
                      <a:pt x="7" y="170"/>
                    </a:moveTo>
                    <a:lnTo>
                      <a:pt x="0" y="189"/>
                    </a:lnTo>
                    <a:lnTo>
                      <a:pt x="8" y="239"/>
                    </a:lnTo>
                    <a:lnTo>
                      <a:pt x="51" y="332"/>
                    </a:lnTo>
                    <a:lnTo>
                      <a:pt x="78" y="344"/>
                    </a:lnTo>
                    <a:lnTo>
                      <a:pt x="152" y="425"/>
                    </a:lnTo>
                    <a:lnTo>
                      <a:pt x="175" y="425"/>
                    </a:lnTo>
                    <a:lnTo>
                      <a:pt x="220" y="483"/>
                    </a:lnTo>
                    <a:lnTo>
                      <a:pt x="247" y="492"/>
                    </a:lnTo>
                    <a:lnTo>
                      <a:pt x="268" y="484"/>
                    </a:lnTo>
                    <a:lnTo>
                      <a:pt x="324" y="530"/>
                    </a:lnTo>
                    <a:lnTo>
                      <a:pt x="384" y="627"/>
                    </a:lnTo>
                    <a:lnTo>
                      <a:pt x="445" y="684"/>
                    </a:lnTo>
                    <a:lnTo>
                      <a:pt x="462" y="684"/>
                    </a:lnTo>
                    <a:lnTo>
                      <a:pt x="462" y="730"/>
                    </a:lnTo>
                    <a:lnTo>
                      <a:pt x="478" y="743"/>
                    </a:lnTo>
                    <a:lnTo>
                      <a:pt x="484" y="786"/>
                    </a:lnTo>
                    <a:lnTo>
                      <a:pt x="505" y="807"/>
                    </a:lnTo>
                    <a:lnTo>
                      <a:pt x="541" y="806"/>
                    </a:lnTo>
                    <a:lnTo>
                      <a:pt x="588" y="863"/>
                    </a:lnTo>
                    <a:lnTo>
                      <a:pt x="610" y="877"/>
                    </a:lnTo>
                    <a:lnTo>
                      <a:pt x="631" y="874"/>
                    </a:lnTo>
                    <a:lnTo>
                      <a:pt x="637" y="892"/>
                    </a:lnTo>
                    <a:lnTo>
                      <a:pt x="624" y="916"/>
                    </a:lnTo>
                    <a:lnTo>
                      <a:pt x="645" y="940"/>
                    </a:lnTo>
                    <a:lnTo>
                      <a:pt x="662" y="984"/>
                    </a:lnTo>
                    <a:lnTo>
                      <a:pt x="661" y="994"/>
                    </a:lnTo>
                    <a:lnTo>
                      <a:pt x="695" y="1085"/>
                    </a:lnTo>
                    <a:lnTo>
                      <a:pt x="711" y="1135"/>
                    </a:lnTo>
                    <a:lnTo>
                      <a:pt x="755" y="1148"/>
                    </a:lnTo>
                    <a:lnTo>
                      <a:pt x="806" y="1183"/>
                    </a:lnTo>
                    <a:lnTo>
                      <a:pt x="806" y="1213"/>
                    </a:lnTo>
                    <a:lnTo>
                      <a:pt x="848" y="1287"/>
                    </a:lnTo>
                    <a:lnTo>
                      <a:pt x="887" y="1317"/>
                    </a:lnTo>
                    <a:lnTo>
                      <a:pt x="895" y="1400"/>
                    </a:lnTo>
                    <a:lnTo>
                      <a:pt x="959" y="1518"/>
                    </a:lnTo>
                    <a:lnTo>
                      <a:pt x="955" y="1566"/>
                    </a:lnTo>
                    <a:lnTo>
                      <a:pt x="971" y="1610"/>
                    </a:lnTo>
                    <a:lnTo>
                      <a:pt x="1033" y="1657"/>
                    </a:lnTo>
                    <a:lnTo>
                      <a:pt x="1095" y="1734"/>
                    </a:lnTo>
                    <a:lnTo>
                      <a:pt x="1113" y="1776"/>
                    </a:lnTo>
                    <a:lnTo>
                      <a:pt x="1161" y="1786"/>
                    </a:lnTo>
                    <a:lnTo>
                      <a:pt x="1179" y="1806"/>
                    </a:lnTo>
                    <a:lnTo>
                      <a:pt x="1220" y="1833"/>
                    </a:lnTo>
                    <a:lnTo>
                      <a:pt x="1226" y="1882"/>
                    </a:lnTo>
                    <a:lnTo>
                      <a:pt x="1263" y="1906"/>
                    </a:lnTo>
                    <a:lnTo>
                      <a:pt x="1308" y="1955"/>
                    </a:lnTo>
                    <a:lnTo>
                      <a:pt x="1384" y="2003"/>
                    </a:lnTo>
                    <a:lnTo>
                      <a:pt x="1402" y="2040"/>
                    </a:lnTo>
                    <a:lnTo>
                      <a:pt x="1451" y="2054"/>
                    </a:lnTo>
                    <a:lnTo>
                      <a:pt x="1552" y="2142"/>
                    </a:lnTo>
                    <a:lnTo>
                      <a:pt x="1561" y="2178"/>
                    </a:lnTo>
                    <a:lnTo>
                      <a:pt x="1582" y="2188"/>
                    </a:lnTo>
                    <a:lnTo>
                      <a:pt x="1606" y="2227"/>
                    </a:lnTo>
                    <a:lnTo>
                      <a:pt x="1618" y="2213"/>
                    </a:lnTo>
                    <a:lnTo>
                      <a:pt x="1618" y="2179"/>
                    </a:lnTo>
                    <a:lnTo>
                      <a:pt x="1608" y="2163"/>
                    </a:lnTo>
                    <a:lnTo>
                      <a:pt x="1608" y="2144"/>
                    </a:lnTo>
                    <a:lnTo>
                      <a:pt x="1639" y="2150"/>
                    </a:lnTo>
                    <a:lnTo>
                      <a:pt x="1706" y="2212"/>
                    </a:lnTo>
                    <a:lnTo>
                      <a:pt x="1719" y="2201"/>
                    </a:lnTo>
                    <a:lnTo>
                      <a:pt x="1720" y="2156"/>
                    </a:lnTo>
                    <a:lnTo>
                      <a:pt x="1735" y="2133"/>
                    </a:lnTo>
                    <a:lnTo>
                      <a:pt x="1762" y="2139"/>
                    </a:lnTo>
                    <a:lnTo>
                      <a:pt x="1793" y="2187"/>
                    </a:lnTo>
                    <a:lnTo>
                      <a:pt x="1813" y="2195"/>
                    </a:lnTo>
                    <a:lnTo>
                      <a:pt x="1836" y="2172"/>
                    </a:lnTo>
                    <a:lnTo>
                      <a:pt x="1833" y="2096"/>
                    </a:lnTo>
                    <a:lnTo>
                      <a:pt x="1850" y="2002"/>
                    </a:lnTo>
                    <a:lnTo>
                      <a:pt x="1831" y="1940"/>
                    </a:lnTo>
                    <a:lnTo>
                      <a:pt x="1860" y="1872"/>
                    </a:lnTo>
                    <a:lnTo>
                      <a:pt x="1845" y="1845"/>
                    </a:lnTo>
                    <a:lnTo>
                      <a:pt x="1848" y="1791"/>
                    </a:lnTo>
                    <a:lnTo>
                      <a:pt x="1878" y="1777"/>
                    </a:lnTo>
                    <a:lnTo>
                      <a:pt x="1892" y="1752"/>
                    </a:lnTo>
                    <a:lnTo>
                      <a:pt x="1887" y="1721"/>
                    </a:lnTo>
                    <a:lnTo>
                      <a:pt x="1861" y="1708"/>
                    </a:lnTo>
                    <a:lnTo>
                      <a:pt x="1830" y="1684"/>
                    </a:lnTo>
                    <a:lnTo>
                      <a:pt x="1817" y="1644"/>
                    </a:lnTo>
                    <a:lnTo>
                      <a:pt x="1796" y="1633"/>
                    </a:lnTo>
                    <a:lnTo>
                      <a:pt x="1786" y="1606"/>
                    </a:lnTo>
                    <a:lnTo>
                      <a:pt x="1754" y="1592"/>
                    </a:lnTo>
                    <a:lnTo>
                      <a:pt x="1702" y="1598"/>
                    </a:lnTo>
                    <a:lnTo>
                      <a:pt x="1669" y="1594"/>
                    </a:lnTo>
                    <a:lnTo>
                      <a:pt x="1664" y="1543"/>
                    </a:lnTo>
                    <a:lnTo>
                      <a:pt x="1639" y="1510"/>
                    </a:lnTo>
                    <a:lnTo>
                      <a:pt x="1617" y="1523"/>
                    </a:lnTo>
                    <a:lnTo>
                      <a:pt x="1633" y="1490"/>
                    </a:lnTo>
                    <a:lnTo>
                      <a:pt x="1619" y="1453"/>
                    </a:lnTo>
                    <a:lnTo>
                      <a:pt x="1614" y="1369"/>
                    </a:lnTo>
                    <a:lnTo>
                      <a:pt x="1574" y="1385"/>
                    </a:lnTo>
                    <a:lnTo>
                      <a:pt x="1557" y="1369"/>
                    </a:lnTo>
                    <a:lnTo>
                      <a:pt x="1490" y="1368"/>
                    </a:lnTo>
                    <a:lnTo>
                      <a:pt x="1432" y="1329"/>
                    </a:lnTo>
                    <a:lnTo>
                      <a:pt x="1433" y="1300"/>
                    </a:lnTo>
                    <a:lnTo>
                      <a:pt x="1467" y="1284"/>
                    </a:lnTo>
                    <a:lnTo>
                      <a:pt x="1507" y="1262"/>
                    </a:lnTo>
                    <a:lnTo>
                      <a:pt x="1482" y="1249"/>
                    </a:lnTo>
                    <a:lnTo>
                      <a:pt x="1445" y="1254"/>
                    </a:lnTo>
                    <a:lnTo>
                      <a:pt x="1424" y="1246"/>
                    </a:lnTo>
                    <a:lnTo>
                      <a:pt x="1387" y="1259"/>
                    </a:lnTo>
                    <a:lnTo>
                      <a:pt x="1414" y="1235"/>
                    </a:lnTo>
                    <a:lnTo>
                      <a:pt x="1454" y="1205"/>
                    </a:lnTo>
                    <a:lnTo>
                      <a:pt x="1505" y="1197"/>
                    </a:lnTo>
                    <a:lnTo>
                      <a:pt x="1495" y="1161"/>
                    </a:lnTo>
                    <a:lnTo>
                      <a:pt x="1443" y="1104"/>
                    </a:lnTo>
                    <a:lnTo>
                      <a:pt x="1413" y="1100"/>
                    </a:lnTo>
                    <a:lnTo>
                      <a:pt x="1373" y="1126"/>
                    </a:lnTo>
                    <a:lnTo>
                      <a:pt x="1338" y="1148"/>
                    </a:lnTo>
                    <a:lnTo>
                      <a:pt x="1295" y="1150"/>
                    </a:lnTo>
                    <a:lnTo>
                      <a:pt x="1319" y="1146"/>
                    </a:lnTo>
                    <a:lnTo>
                      <a:pt x="1335" y="1131"/>
                    </a:lnTo>
                    <a:lnTo>
                      <a:pt x="1351" y="1126"/>
                    </a:lnTo>
                    <a:lnTo>
                      <a:pt x="1368" y="1103"/>
                    </a:lnTo>
                    <a:lnTo>
                      <a:pt x="1359" y="1081"/>
                    </a:lnTo>
                    <a:lnTo>
                      <a:pt x="1321" y="1063"/>
                    </a:lnTo>
                    <a:lnTo>
                      <a:pt x="1261" y="1065"/>
                    </a:lnTo>
                    <a:lnTo>
                      <a:pt x="1219" y="1029"/>
                    </a:lnTo>
                    <a:lnTo>
                      <a:pt x="1219" y="1006"/>
                    </a:lnTo>
                    <a:lnTo>
                      <a:pt x="1212" y="962"/>
                    </a:lnTo>
                    <a:lnTo>
                      <a:pt x="1142" y="891"/>
                    </a:lnTo>
                    <a:lnTo>
                      <a:pt x="1118" y="886"/>
                    </a:lnTo>
                    <a:lnTo>
                      <a:pt x="1095" y="893"/>
                    </a:lnTo>
                    <a:lnTo>
                      <a:pt x="1068" y="871"/>
                    </a:lnTo>
                    <a:lnTo>
                      <a:pt x="1059" y="808"/>
                    </a:lnTo>
                    <a:lnTo>
                      <a:pt x="1010" y="758"/>
                    </a:lnTo>
                    <a:lnTo>
                      <a:pt x="946" y="723"/>
                    </a:lnTo>
                    <a:lnTo>
                      <a:pt x="905" y="720"/>
                    </a:lnTo>
                    <a:lnTo>
                      <a:pt x="897" y="737"/>
                    </a:lnTo>
                    <a:lnTo>
                      <a:pt x="877" y="723"/>
                    </a:lnTo>
                    <a:lnTo>
                      <a:pt x="867" y="677"/>
                    </a:lnTo>
                    <a:lnTo>
                      <a:pt x="844" y="701"/>
                    </a:lnTo>
                    <a:lnTo>
                      <a:pt x="827" y="676"/>
                    </a:lnTo>
                    <a:lnTo>
                      <a:pt x="824" y="626"/>
                    </a:lnTo>
                    <a:lnTo>
                      <a:pt x="793" y="586"/>
                    </a:lnTo>
                    <a:lnTo>
                      <a:pt x="756" y="578"/>
                    </a:lnTo>
                    <a:lnTo>
                      <a:pt x="743" y="555"/>
                    </a:lnTo>
                    <a:lnTo>
                      <a:pt x="644" y="490"/>
                    </a:lnTo>
                    <a:lnTo>
                      <a:pt x="611" y="486"/>
                    </a:lnTo>
                    <a:lnTo>
                      <a:pt x="570" y="441"/>
                    </a:lnTo>
                    <a:lnTo>
                      <a:pt x="530" y="435"/>
                    </a:lnTo>
                    <a:lnTo>
                      <a:pt x="519" y="409"/>
                    </a:lnTo>
                    <a:lnTo>
                      <a:pt x="510" y="354"/>
                    </a:lnTo>
                    <a:lnTo>
                      <a:pt x="476" y="336"/>
                    </a:lnTo>
                    <a:lnTo>
                      <a:pt x="455" y="294"/>
                    </a:lnTo>
                    <a:lnTo>
                      <a:pt x="441" y="289"/>
                    </a:lnTo>
                    <a:lnTo>
                      <a:pt x="416" y="244"/>
                    </a:lnTo>
                    <a:lnTo>
                      <a:pt x="377" y="230"/>
                    </a:lnTo>
                    <a:lnTo>
                      <a:pt x="341" y="230"/>
                    </a:lnTo>
                    <a:lnTo>
                      <a:pt x="317" y="238"/>
                    </a:lnTo>
                    <a:lnTo>
                      <a:pt x="299" y="226"/>
                    </a:lnTo>
                    <a:lnTo>
                      <a:pt x="256" y="225"/>
                    </a:lnTo>
                    <a:lnTo>
                      <a:pt x="205" y="238"/>
                    </a:lnTo>
                    <a:lnTo>
                      <a:pt x="181" y="222"/>
                    </a:lnTo>
                    <a:lnTo>
                      <a:pt x="102" y="168"/>
                    </a:lnTo>
                    <a:lnTo>
                      <a:pt x="32" y="158"/>
                    </a:lnTo>
                    <a:lnTo>
                      <a:pt x="7" y="17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4"/>
              <p:cNvSpPr/>
              <p:nvPr/>
            </p:nvSpPr>
            <p:spPr bwMode="auto">
              <a:xfrm>
                <a:off x="4370714" y="5320319"/>
                <a:ext cx="88327" cy="28576"/>
              </a:xfrm>
              <a:custGeom>
                <a:avLst/>
                <a:gdLst>
                  <a:gd name="T0" fmla="*/ 0 w 546"/>
                  <a:gd name="T1" fmla="*/ 147 h 177"/>
                  <a:gd name="T2" fmla="*/ 26 w 546"/>
                  <a:gd name="T3" fmla="*/ 177 h 177"/>
                  <a:gd name="T4" fmla="*/ 62 w 546"/>
                  <a:gd name="T5" fmla="*/ 158 h 177"/>
                  <a:gd name="T6" fmla="*/ 92 w 546"/>
                  <a:gd name="T7" fmla="*/ 153 h 177"/>
                  <a:gd name="T8" fmla="*/ 94 w 546"/>
                  <a:gd name="T9" fmla="*/ 109 h 177"/>
                  <a:gd name="T10" fmla="*/ 73 w 546"/>
                  <a:gd name="T11" fmla="*/ 115 h 177"/>
                  <a:gd name="T12" fmla="*/ 28 w 546"/>
                  <a:gd name="T13" fmla="*/ 120 h 177"/>
                  <a:gd name="T14" fmla="*/ 0 w 546"/>
                  <a:gd name="T15" fmla="*/ 147 h 177"/>
                  <a:gd name="T16" fmla="*/ 0 w 546"/>
                  <a:gd name="T17" fmla="*/ 147 h 177"/>
                  <a:gd name="T18" fmla="*/ 138 w 546"/>
                  <a:gd name="T19" fmla="*/ 93 h 177"/>
                  <a:gd name="T20" fmla="*/ 174 w 546"/>
                  <a:gd name="T21" fmla="*/ 133 h 177"/>
                  <a:gd name="T22" fmla="*/ 215 w 546"/>
                  <a:gd name="T23" fmla="*/ 171 h 177"/>
                  <a:gd name="T24" fmla="*/ 220 w 546"/>
                  <a:gd name="T25" fmla="*/ 169 h 177"/>
                  <a:gd name="T26" fmla="*/ 252 w 546"/>
                  <a:gd name="T27" fmla="*/ 139 h 177"/>
                  <a:gd name="T28" fmla="*/ 279 w 546"/>
                  <a:gd name="T29" fmla="*/ 129 h 177"/>
                  <a:gd name="T30" fmla="*/ 311 w 546"/>
                  <a:gd name="T31" fmla="*/ 132 h 177"/>
                  <a:gd name="T32" fmla="*/ 381 w 546"/>
                  <a:gd name="T33" fmla="*/ 119 h 177"/>
                  <a:gd name="T34" fmla="*/ 429 w 546"/>
                  <a:gd name="T35" fmla="*/ 89 h 177"/>
                  <a:gd name="T36" fmla="*/ 479 w 546"/>
                  <a:gd name="T37" fmla="*/ 76 h 177"/>
                  <a:gd name="T38" fmla="*/ 492 w 546"/>
                  <a:gd name="T39" fmla="*/ 55 h 177"/>
                  <a:gd name="T40" fmla="*/ 512 w 546"/>
                  <a:gd name="T41" fmla="*/ 52 h 177"/>
                  <a:gd name="T42" fmla="*/ 546 w 546"/>
                  <a:gd name="T43" fmla="*/ 30 h 177"/>
                  <a:gd name="T44" fmla="*/ 546 w 546"/>
                  <a:gd name="T45" fmla="*/ 15 h 177"/>
                  <a:gd name="T46" fmla="*/ 530 w 546"/>
                  <a:gd name="T47" fmla="*/ 0 h 177"/>
                  <a:gd name="T48" fmla="*/ 464 w 546"/>
                  <a:gd name="T49" fmla="*/ 15 h 177"/>
                  <a:gd name="T50" fmla="*/ 424 w 546"/>
                  <a:gd name="T51" fmla="*/ 13 h 177"/>
                  <a:gd name="T52" fmla="*/ 386 w 546"/>
                  <a:gd name="T53" fmla="*/ 21 h 177"/>
                  <a:gd name="T54" fmla="*/ 351 w 546"/>
                  <a:gd name="T55" fmla="*/ 21 h 177"/>
                  <a:gd name="T56" fmla="*/ 305 w 546"/>
                  <a:gd name="T57" fmla="*/ 29 h 177"/>
                  <a:gd name="T58" fmla="*/ 233 w 546"/>
                  <a:gd name="T59" fmla="*/ 25 h 177"/>
                  <a:gd name="T60" fmla="*/ 179 w 546"/>
                  <a:gd name="T61" fmla="*/ 74 h 177"/>
                  <a:gd name="T62" fmla="*/ 138 w 546"/>
                  <a:gd name="T63" fmla="*/ 9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46" h="177">
                    <a:moveTo>
                      <a:pt x="0" y="147"/>
                    </a:moveTo>
                    <a:lnTo>
                      <a:pt x="26" y="177"/>
                    </a:lnTo>
                    <a:lnTo>
                      <a:pt x="62" y="158"/>
                    </a:lnTo>
                    <a:lnTo>
                      <a:pt x="92" y="153"/>
                    </a:lnTo>
                    <a:lnTo>
                      <a:pt x="94" y="109"/>
                    </a:lnTo>
                    <a:lnTo>
                      <a:pt x="73" y="115"/>
                    </a:lnTo>
                    <a:lnTo>
                      <a:pt x="28" y="120"/>
                    </a:lnTo>
                    <a:lnTo>
                      <a:pt x="0" y="147"/>
                    </a:lnTo>
                    <a:lnTo>
                      <a:pt x="0" y="147"/>
                    </a:lnTo>
                    <a:close/>
                    <a:moveTo>
                      <a:pt x="138" y="93"/>
                    </a:moveTo>
                    <a:lnTo>
                      <a:pt x="174" y="133"/>
                    </a:lnTo>
                    <a:lnTo>
                      <a:pt x="215" y="171"/>
                    </a:lnTo>
                    <a:lnTo>
                      <a:pt x="220" y="169"/>
                    </a:lnTo>
                    <a:lnTo>
                      <a:pt x="252" y="139"/>
                    </a:lnTo>
                    <a:lnTo>
                      <a:pt x="279" y="129"/>
                    </a:lnTo>
                    <a:lnTo>
                      <a:pt x="311" y="132"/>
                    </a:lnTo>
                    <a:lnTo>
                      <a:pt x="381" y="119"/>
                    </a:lnTo>
                    <a:lnTo>
                      <a:pt x="429" y="89"/>
                    </a:lnTo>
                    <a:lnTo>
                      <a:pt x="479" y="76"/>
                    </a:lnTo>
                    <a:lnTo>
                      <a:pt x="492" y="55"/>
                    </a:lnTo>
                    <a:lnTo>
                      <a:pt x="512" y="52"/>
                    </a:lnTo>
                    <a:lnTo>
                      <a:pt x="546" y="30"/>
                    </a:lnTo>
                    <a:lnTo>
                      <a:pt x="546" y="15"/>
                    </a:lnTo>
                    <a:lnTo>
                      <a:pt x="530" y="0"/>
                    </a:lnTo>
                    <a:lnTo>
                      <a:pt x="464" y="15"/>
                    </a:lnTo>
                    <a:lnTo>
                      <a:pt x="424" y="13"/>
                    </a:lnTo>
                    <a:lnTo>
                      <a:pt x="386" y="21"/>
                    </a:lnTo>
                    <a:lnTo>
                      <a:pt x="351" y="21"/>
                    </a:lnTo>
                    <a:lnTo>
                      <a:pt x="305" y="29"/>
                    </a:lnTo>
                    <a:lnTo>
                      <a:pt x="233" y="25"/>
                    </a:lnTo>
                    <a:lnTo>
                      <a:pt x="179" y="74"/>
                    </a:lnTo>
                    <a:lnTo>
                      <a:pt x="138" y="9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5"/>
              <p:cNvSpPr/>
              <p:nvPr/>
            </p:nvSpPr>
            <p:spPr bwMode="auto">
              <a:xfrm>
                <a:off x="3709566" y="4860505"/>
                <a:ext cx="533855" cy="188343"/>
              </a:xfrm>
              <a:custGeom>
                <a:avLst/>
                <a:gdLst>
                  <a:gd name="T0" fmla="*/ 1986 w 3289"/>
                  <a:gd name="T1" fmla="*/ 842 h 1163"/>
                  <a:gd name="T2" fmla="*/ 25 w 3289"/>
                  <a:gd name="T3" fmla="*/ 375 h 1163"/>
                  <a:gd name="T4" fmla="*/ 0 w 3289"/>
                  <a:gd name="T5" fmla="*/ 314 h 1163"/>
                  <a:gd name="T6" fmla="*/ 1802 w 3289"/>
                  <a:gd name="T7" fmla="*/ 1132 h 1163"/>
                  <a:gd name="T8" fmla="*/ 1938 w 3289"/>
                  <a:gd name="T9" fmla="*/ 1133 h 1163"/>
                  <a:gd name="T10" fmla="*/ 2260 w 3289"/>
                  <a:gd name="T11" fmla="*/ 1062 h 1163"/>
                  <a:gd name="T12" fmla="*/ 2509 w 3289"/>
                  <a:gd name="T13" fmla="*/ 1052 h 1163"/>
                  <a:gd name="T14" fmla="*/ 2687 w 3289"/>
                  <a:gd name="T15" fmla="*/ 641 h 1163"/>
                  <a:gd name="T16" fmla="*/ 2767 w 3289"/>
                  <a:gd name="T17" fmla="*/ 533 h 1163"/>
                  <a:gd name="T18" fmla="*/ 3000 w 3289"/>
                  <a:gd name="T19" fmla="*/ 553 h 1163"/>
                  <a:gd name="T20" fmla="*/ 3152 w 3289"/>
                  <a:gd name="T21" fmla="*/ 545 h 1163"/>
                  <a:gd name="T22" fmla="*/ 3196 w 3289"/>
                  <a:gd name="T23" fmla="*/ 434 h 1163"/>
                  <a:gd name="T24" fmla="*/ 3215 w 3289"/>
                  <a:gd name="T25" fmla="*/ 358 h 1163"/>
                  <a:gd name="T26" fmla="*/ 3064 w 3289"/>
                  <a:gd name="T27" fmla="*/ 319 h 1163"/>
                  <a:gd name="T28" fmla="*/ 3028 w 3289"/>
                  <a:gd name="T29" fmla="*/ 288 h 1163"/>
                  <a:gd name="T30" fmla="*/ 3029 w 3289"/>
                  <a:gd name="T31" fmla="*/ 179 h 1163"/>
                  <a:gd name="T32" fmla="*/ 2905 w 3289"/>
                  <a:gd name="T33" fmla="*/ 62 h 1163"/>
                  <a:gd name="T34" fmla="*/ 2859 w 3289"/>
                  <a:gd name="T35" fmla="*/ 106 h 1163"/>
                  <a:gd name="T36" fmla="*/ 2746 w 3289"/>
                  <a:gd name="T37" fmla="*/ 241 h 1163"/>
                  <a:gd name="T38" fmla="*/ 2583 w 3289"/>
                  <a:gd name="T39" fmla="*/ 391 h 1163"/>
                  <a:gd name="T40" fmla="*/ 2628 w 3289"/>
                  <a:gd name="T41" fmla="*/ 429 h 1163"/>
                  <a:gd name="T42" fmla="*/ 2605 w 3289"/>
                  <a:gd name="T43" fmla="*/ 551 h 1163"/>
                  <a:gd name="T44" fmla="*/ 2567 w 3289"/>
                  <a:gd name="T45" fmla="*/ 459 h 1163"/>
                  <a:gd name="T46" fmla="*/ 2494 w 3289"/>
                  <a:gd name="T47" fmla="*/ 548 h 1163"/>
                  <a:gd name="T48" fmla="*/ 2397 w 3289"/>
                  <a:gd name="T49" fmla="*/ 554 h 1163"/>
                  <a:gd name="T50" fmla="*/ 2234 w 3289"/>
                  <a:gd name="T51" fmla="*/ 754 h 1163"/>
                  <a:gd name="T52" fmla="*/ 2061 w 3289"/>
                  <a:gd name="T53" fmla="*/ 897 h 1163"/>
                  <a:gd name="T54" fmla="*/ 1945 w 3289"/>
                  <a:gd name="T55" fmla="*/ 965 h 1163"/>
                  <a:gd name="T56" fmla="*/ 1777 w 3289"/>
                  <a:gd name="T57" fmla="*/ 1035 h 1163"/>
                  <a:gd name="T58" fmla="*/ 1667 w 3289"/>
                  <a:gd name="T59" fmla="*/ 979 h 1163"/>
                  <a:gd name="T60" fmla="*/ 2886 w 3289"/>
                  <a:gd name="T61" fmla="*/ 0 h 1163"/>
                  <a:gd name="T62" fmla="*/ 2945 w 3289"/>
                  <a:gd name="T63" fmla="*/ 31 h 1163"/>
                  <a:gd name="T64" fmla="*/ 1954 w 3289"/>
                  <a:gd name="T65" fmla="*/ 912 h 1163"/>
                  <a:gd name="T66" fmla="*/ 1989 w 3289"/>
                  <a:gd name="T67" fmla="*/ 898 h 1163"/>
                  <a:gd name="T68" fmla="*/ 2026 w 3289"/>
                  <a:gd name="T69" fmla="*/ 836 h 1163"/>
                  <a:gd name="T70" fmla="*/ 2001 w 3289"/>
                  <a:gd name="T71" fmla="*/ 843 h 1163"/>
                  <a:gd name="T72" fmla="*/ 18 w 3289"/>
                  <a:gd name="T73" fmla="*/ 127 h 1163"/>
                  <a:gd name="T74" fmla="*/ 163 w 3289"/>
                  <a:gd name="T75" fmla="*/ 160 h 1163"/>
                  <a:gd name="T76" fmla="*/ 205 w 3289"/>
                  <a:gd name="T77" fmla="*/ 293 h 1163"/>
                  <a:gd name="T78" fmla="*/ 321 w 3289"/>
                  <a:gd name="T79" fmla="*/ 227 h 1163"/>
                  <a:gd name="T80" fmla="*/ 384 w 3289"/>
                  <a:gd name="T81" fmla="*/ 197 h 1163"/>
                  <a:gd name="T82" fmla="*/ 574 w 3289"/>
                  <a:gd name="T83" fmla="*/ 518 h 1163"/>
                  <a:gd name="T84" fmla="*/ 583 w 3289"/>
                  <a:gd name="T85" fmla="*/ 754 h 1163"/>
                  <a:gd name="T86" fmla="*/ 674 w 3289"/>
                  <a:gd name="T87" fmla="*/ 863 h 1163"/>
                  <a:gd name="T88" fmla="*/ 709 w 3289"/>
                  <a:gd name="T89" fmla="*/ 953 h 1163"/>
                  <a:gd name="T90" fmla="*/ 714 w 3289"/>
                  <a:gd name="T91" fmla="*/ 1030 h 1163"/>
                  <a:gd name="T92" fmla="*/ 709 w 3289"/>
                  <a:gd name="T93" fmla="*/ 1054 h 1163"/>
                  <a:gd name="T94" fmla="*/ 618 w 3289"/>
                  <a:gd name="T95" fmla="*/ 1061 h 1163"/>
                  <a:gd name="T96" fmla="*/ 444 w 3289"/>
                  <a:gd name="T97" fmla="*/ 954 h 1163"/>
                  <a:gd name="T98" fmla="*/ 304 w 3289"/>
                  <a:gd name="T99" fmla="*/ 842 h 1163"/>
                  <a:gd name="T100" fmla="*/ 232 w 3289"/>
                  <a:gd name="T101" fmla="*/ 718 h 1163"/>
                  <a:gd name="T102" fmla="*/ 112 w 3289"/>
                  <a:gd name="T103" fmla="*/ 582 h 1163"/>
                  <a:gd name="T104" fmla="*/ 79 w 3289"/>
                  <a:gd name="T105" fmla="*/ 412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289" h="1163">
                    <a:moveTo>
                      <a:pt x="1985" y="843"/>
                    </a:moveTo>
                    <a:lnTo>
                      <a:pt x="1984" y="870"/>
                    </a:lnTo>
                    <a:lnTo>
                      <a:pt x="1977" y="873"/>
                    </a:lnTo>
                    <a:lnTo>
                      <a:pt x="1973" y="863"/>
                    </a:lnTo>
                    <a:lnTo>
                      <a:pt x="1986" y="842"/>
                    </a:lnTo>
                    <a:lnTo>
                      <a:pt x="1985" y="843"/>
                    </a:lnTo>
                    <a:lnTo>
                      <a:pt x="1985" y="843"/>
                    </a:lnTo>
                    <a:close/>
                    <a:moveTo>
                      <a:pt x="0" y="314"/>
                    </a:moveTo>
                    <a:lnTo>
                      <a:pt x="6" y="349"/>
                    </a:lnTo>
                    <a:lnTo>
                      <a:pt x="25" y="375"/>
                    </a:lnTo>
                    <a:lnTo>
                      <a:pt x="38" y="366"/>
                    </a:lnTo>
                    <a:lnTo>
                      <a:pt x="32" y="342"/>
                    </a:lnTo>
                    <a:lnTo>
                      <a:pt x="15" y="317"/>
                    </a:lnTo>
                    <a:lnTo>
                      <a:pt x="0" y="314"/>
                    </a:lnTo>
                    <a:lnTo>
                      <a:pt x="0" y="314"/>
                    </a:lnTo>
                    <a:close/>
                    <a:moveTo>
                      <a:pt x="1667" y="979"/>
                    </a:moveTo>
                    <a:lnTo>
                      <a:pt x="1702" y="1042"/>
                    </a:lnTo>
                    <a:lnTo>
                      <a:pt x="1756" y="1081"/>
                    </a:lnTo>
                    <a:lnTo>
                      <a:pt x="1763" y="1095"/>
                    </a:lnTo>
                    <a:lnTo>
                      <a:pt x="1802" y="1132"/>
                    </a:lnTo>
                    <a:lnTo>
                      <a:pt x="1816" y="1160"/>
                    </a:lnTo>
                    <a:lnTo>
                      <a:pt x="1841" y="1163"/>
                    </a:lnTo>
                    <a:lnTo>
                      <a:pt x="1890" y="1149"/>
                    </a:lnTo>
                    <a:lnTo>
                      <a:pt x="1896" y="1129"/>
                    </a:lnTo>
                    <a:lnTo>
                      <a:pt x="1938" y="1133"/>
                    </a:lnTo>
                    <a:lnTo>
                      <a:pt x="1963" y="1120"/>
                    </a:lnTo>
                    <a:lnTo>
                      <a:pt x="2057" y="1125"/>
                    </a:lnTo>
                    <a:lnTo>
                      <a:pt x="2152" y="1087"/>
                    </a:lnTo>
                    <a:lnTo>
                      <a:pt x="2177" y="1065"/>
                    </a:lnTo>
                    <a:lnTo>
                      <a:pt x="2260" y="1062"/>
                    </a:lnTo>
                    <a:lnTo>
                      <a:pt x="2303" y="1083"/>
                    </a:lnTo>
                    <a:lnTo>
                      <a:pt x="2317" y="1104"/>
                    </a:lnTo>
                    <a:lnTo>
                      <a:pt x="2358" y="1103"/>
                    </a:lnTo>
                    <a:lnTo>
                      <a:pt x="2428" y="1065"/>
                    </a:lnTo>
                    <a:lnTo>
                      <a:pt x="2509" y="1052"/>
                    </a:lnTo>
                    <a:lnTo>
                      <a:pt x="2505" y="1027"/>
                    </a:lnTo>
                    <a:lnTo>
                      <a:pt x="2572" y="924"/>
                    </a:lnTo>
                    <a:lnTo>
                      <a:pt x="2599" y="851"/>
                    </a:lnTo>
                    <a:lnTo>
                      <a:pt x="2651" y="774"/>
                    </a:lnTo>
                    <a:lnTo>
                      <a:pt x="2687" y="641"/>
                    </a:lnTo>
                    <a:lnTo>
                      <a:pt x="2687" y="615"/>
                    </a:lnTo>
                    <a:lnTo>
                      <a:pt x="2705" y="586"/>
                    </a:lnTo>
                    <a:lnTo>
                      <a:pt x="2703" y="564"/>
                    </a:lnTo>
                    <a:lnTo>
                      <a:pt x="2739" y="521"/>
                    </a:lnTo>
                    <a:lnTo>
                      <a:pt x="2767" y="533"/>
                    </a:lnTo>
                    <a:lnTo>
                      <a:pt x="2821" y="528"/>
                    </a:lnTo>
                    <a:lnTo>
                      <a:pt x="2896" y="529"/>
                    </a:lnTo>
                    <a:lnTo>
                      <a:pt x="2915" y="542"/>
                    </a:lnTo>
                    <a:lnTo>
                      <a:pt x="2963" y="541"/>
                    </a:lnTo>
                    <a:lnTo>
                      <a:pt x="3000" y="553"/>
                    </a:lnTo>
                    <a:lnTo>
                      <a:pt x="3003" y="537"/>
                    </a:lnTo>
                    <a:lnTo>
                      <a:pt x="3043" y="564"/>
                    </a:lnTo>
                    <a:lnTo>
                      <a:pt x="3072" y="572"/>
                    </a:lnTo>
                    <a:lnTo>
                      <a:pt x="3108" y="554"/>
                    </a:lnTo>
                    <a:lnTo>
                      <a:pt x="3152" y="545"/>
                    </a:lnTo>
                    <a:lnTo>
                      <a:pt x="3152" y="525"/>
                    </a:lnTo>
                    <a:lnTo>
                      <a:pt x="3107" y="487"/>
                    </a:lnTo>
                    <a:lnTo>
                      <a:pt x="3107" y="443"/>
                    </a:lnTo>
                    <a:lnTo>
                      <a:pt x="3127" y="427"/>
                    </a:lnTo>
                    <a:lnTo>
                      <a:pt x="3196" y="434"/>
                    </a:lnTo>
                    <a:lnTo>
                      <a:pt x="3253" y="420"/>
                    </a:lnTo>
                    <a:lnTo>
                      <a:pt x="3289" y="393"/>
                    </a:lnTo>
                    <a:lnTo>
                      <a:pt x="3281" y="366"/>
                    </a:lnTo>
                    <a:lnTo>
                      <a:pt x="3255" y="366"/>
                    </a:lnTo>
                    <a:lnTo>
                      <a:pt x="3215" y="358"/>
                    </a:lnTo>
                    <a:lnTo>
                      <a:pt x="3185" y="332"/>
                    </a:lnTo>
                    <a:lnTo>
                      <a:pt x="3156" y="334"/>
                    </a:lnTo>
                    <a:lnTo>
                      <a:pt x="3114" y="294"/>
                    </a:lnTo>
                    <a:lnTo>
                      <a:pt x="3090" y="294"/>
                    </a:lnTo>
                    <a:lnTo>
                      <a:pt x="3064" y="319"/>
                    </a:lnTo>
                    <a:lnTo>
                      <a:pt x="3047" y="304"/>
                    </a:lnTo>
                    <a:lnTo>
                      <a:pt x="3084" y="272"/>
                    </a:lnTo>
                    <a:lnTo>
                      <a:pt x="3066" y="251"/>
                    </a:lnTo>
                    <a:lnTo>
                      <a:pt x="3051" y="255"/>
                    </a:lnTo>
                    <a:lnTo>
                      <a:pt x="3028" y="288"/>
                    </a:lnTo>
                    <a:lnTo>
                      <a:pt x="3013" y="269"/>
                    </a:lnTo>
                    <a:lnTo>
                      <a:pt x="2999" y="263"/>
                    </a:lnTo>
                    <a:lnTo>
                      <a:pt x="3001" y="211"/>
                    </a:lnTo>
                    <a:lnTo>
                      <a:pt x="3030" y="201"/>
                    </a:lnTo>
                    <a:lnTo>
                      <a:pt x="3029" y="179"/>
                    </a:lnTo>
                    <a:lnTo>
                      <a:pt x="2989" y="152"/>
                    </a:lnTo>
                    <a:lnTo>
                      <a:pt x="2973" y="161"/>
                    </a:lnTo>
                    <a:lnTo>
                      <a:pt x="2941" y="131"/>
                    </a:lnTo>
                    <a:lnTo>
                      <a:pt x="2940" y="85"/>
                    </a:lnTo>
                    <a:lnTo>
                      <a:pt x="2905" y="62"/>
                    </a:lnTo>
                    <a:lnTo>
                      <a:pt x="2890" y="73"/>
                    </a:lnTo>
                    <a:lnTo>
                      <a:pt x="2899" y="104"/>
                    </a:lnTo>
                    <a:lnTo>
                      <a:pt x="2862" y="140"/>
                    </a:lnTo>
                    <a:lnTo>
                      <a:pt x="2848" y="136"/>
                    </a:lnTo>
                    <a:lnTo>
                      <a:pt x="2859" y="106"/>
                    </a:lnTo>
                    <a:lnTo>
                      <a:pt x="2853" y="78"/>
                    </a:lnTo>
                    <a:lnTo>
                      <a:pt x="2830" y="76"/>
                    </a:lnTo>
                    <a:lnTo>
                      <a:pt x="2807" y="153"/>
                    </a:lnTo>
                    <a:lnTo>
                      <a:pt x="2782" y="159"/>
                    </a:lnTo>
                    <a:lnTo>
                      <a:pt x="2746" y="241"/>
                    </a:lnTo>
                    <a:lnTo>
                      <a:pt x="2740" y="286"/>
                    </a:lnTo>
                    <a:lnTo>
                      <a:pt x="2678" y="351"/>
                    </a:lnTo>
                    <a:lnTo>
                      <a:pt x="2649" y="351"/>
                    </a:lnTo>
                    <a:lnTo>
                      <a:pt x="2600" y="370"/>
                    </a:lnTo>
                    <a:lnTo>
                      <a:pt x="2583" y="391"/>
                    </a:lnTo>
                    <a:lnTo>
                      <a:pt x="2601" y="390"/>
                    </a:lnTo>
                    <a:lnTo>
                      <a:pt x="2589" y="409"/>
                    </a:lnTo>
                    <a:lnTo>
                      <a:pt x="2604" y="415"/>
                    </a:lnTo>
                    <a:lnTo>
                      <a:pt x="2644" y="404"/>
                    </a:lnTo>
                    <a:lnTo>
                      <a:pt x="2628" y="429"/>
                    </a:lnTo>
                    <a:lnTo>
                      <a:pt x="2601" y="443"/>
                    </a:lnTo>
                    <a:lnTo>
                      <a:pt x="2596" y="449"/>
                    </a:lnTo>
                    <a:lnTo>
                      <a:pt x="2599" y="462"/>
                    </a:lnTo>
                    <a:lnTo>
                      <a:pt x="2621" y="522"/>
                    </a:lnTo>
                    <a:lnTo>
                      <a:pt x="2605" y="551"/>
                    </a:lnTo>
                    <a:lnTo>
                      <a:pt x="2583" y="538"/>
                    </a:lnTo>
                    <a:lnTo>
                      <a:pt x="2580" y="495"/>
                    </a:lnTo>
                    <a:lnTo>
                      <a:pt x="2572" y="464"/>
                    </a:lnTo>
                    <a:lnTo>
                      <a:pt x="2566" y="465"/>
                    </a:lnTo>
                    <a:lnTo>
                      <a:pt x="2567" y="459"/>
                    </a:lnTo>
                    <a:lnTo>
                      <a:pt x="2552" y="460"/>
                    </a:lnTo>
                    <a:lnTo>
                      <a:pt x="2533" y="488"/>
                    </a:lnTo>
                    <a:lnTo>
                      <a:pt x="2545" y="564"/>
                    </a:lnTo>
                    <a:lnTo>
                      <a:pt x="2527" y="573"/>
                    </a:lnTo>
                    <a:lnTo>
                      <a:pt x="2494" y="548"/>
                    </a:lnTo>
                    <a:lnTo>
                      <a:pt x="2465" y="497"/>
                    </a:lnTo>
                    <a:lnTo>
                      <a:pt x="2446" y="495"/>
                    </a:lnTo>
                    <a:lnTo>
                      <a:pt x="2420" y="484"/>
                    </a:lnTo>
                    <a:lnTo>
                      <a:pt x="2398" y="513"/>
                    </a:lnTo>
                    <a:lnTo>
                      <a:pt x="2397" y="554"/>
                    </a:lnTo>
                    <a:lnTo>
                      <a:pt x="2351" y="592"/>
                    </a:lnTo>
                    <a:lnTo>
                      <a:pt x="2336" y="626"/>
                    </a:lnTo>
                    <a:lnTo>
                      <a:pt x="2288" y="672"/>
                    </a:lnTo>
                    <a:lnTo>
                      <a:pt x="2276" y="703"/>
                    </a:lnTo>
                    <a:lnTo>
                      <a:pt x="2234" y="754"/>
                    </a:lnTo>
                    <a:lnTo>
                      <a:pt x="2189" y="794"/>
                    </a:lnTo>
                    <a:lnTo>
                      <a:pt x="2050" y="827"/>
                    </a:lnTo>
                    <a:lnTo>
                      <a:pt x="2035" y="834"/>
                    </a:lnTo>
                    <a:lnTo>
                      <a:pt x="2044" y="879"/>
                    </a:lnTo>
                    <a:lnTo>
                      <a:pt x="2061" y="897"/>
                    </a:lnTo>
                    <a:lnTo>
                      <a:pt x="2039" y="889"/>
                    </a:lnTo>
                    <a:lnTo>
                      <a:pt x="2015" y="902"/>
                    </a:lnTo>
                    <a:lnTo>
                      <a:pt x="1974" y="906"/>
                    </a:lnTo>
                    <a:lnTo>
                      <a:pt x="1956" y="930"/>
                    </a:lnTo>
                    <a:lnTo>
                      <a:pt x="1945" y="965"/>
                    </a:lnTo>
                    <a:lnTo>
                      <a:pt x="1944" y="1014"/>
                    </a:lnTo>
                    <a:lnTo>
                      <a:pt x="1915" y="1055"/>
                    </a:lnTo>
                    <a:lnTo>
                      <a:pt x="1916" y="1069"/>
                    </a:lnTo>
                    <a:lnTo>
                      <a:pt x="1848" y="1061"/>
                    </a:lnTo>
                    <a:lnTo>
                      <a:pt x="1777" y="1035"/>
                    </a:lnTo>
                    <a:lnTo>
                      <a:pt x="1728" y="1036"/>
                    </a:lnTo>
                    <a:lnTo>
                      <a:pt x="1709" y="1008"/>
                    </a:lnTo>
                    <a:lnTo>
                      <a:pt x="1680" y="975"/>
                    </a:lnTo>
                    <a:lnTo>
                      <a:pt x="1667" y="979"/>
                    </a:lnTo>
                    <a:lnTo>
                      <a:pt x="1667" y="979"/>
                    </a:lnTo>
                    <a:close/>
                    <a:moveTo>
                      <a:pt x="2886" y="0"/>
                    </a:moveTo>
                    <a:lnTo>
                      <a:pt x="2842" y="25"/>
                    </a:lnTo>
                    <a:lnTo>
                      <a:pt x="2864" y="24"/>
                    </a:lnTo>
                    <a:lnTo>
                      <a:pt x="2885" y="12"/>
                    </a:lnTo>
                    <a:lnTo>
                      <a:pt x="2886" y="0"/>
                    </a:lnTo>
                    <a:lnTo>
                      <a:pt x="2886" y="0"/>
                    </a:lnTo>
                    <a:close/>
                    <a:moveTo>
                      <a:pt x="2930" y="1"/>
                    </a:moveTo>
                    <a:lnTo>
                      <a:pt x="2899" y="31"/>
                    </a:lnTo>
                    <a:lnTo>
                      <a:pt x="2907" y="42"/>
                    </a:lnTo>
                    <a:lnTo>
                      <a:pt x="2945" y="31"/>
                    </a:lnTo>
                    <a:lnTo>
                      <a:pt x="2946" y="6"/>
                    </a:lnTo>
                    <a:lnTo>
                      <a:pt x="2930" y="1"/>
                    </a:lnTo>
                    <a:lnTo>
                      <a:pt x="2930" y="1"/>
                    </a:lnTo>
                    <a:close/>
                    <a:moveTo>
                      <a:pt x="1982" y="899"/>
                    </a:moveTo>
                    <a:lnTo>
                      <a:pt x="1954" y="912"/>
                    </a:lnTo>
                    <a:lnTo>
                      <a:pt x="1973" y="883"/>
                    </a:lnTo>
                    <a:lnTo>
                      <a:pt x="1982" y="899"/>
                    </a:lnTo>
                    <a:lnTo>
                      <a:pt x="1982" y="899"/>
                    </a:lnTo>
                    <a:close/>
                    <a:moveTo>
                      <a:pt x="2007" y="890"/>
                    </a:moveTo>
                    <a:lnTo>
                      <a:pt x="1989" y="898"/>
                    </a:lnTo>
                    <a:lnTo>
                      <a:pt x="1982" y="884"/>
                    </a:lnTo>
                    <a:lnTo>
                      <a:pt x="1988" y="876"/>
                    </a:lnTo>
                    <a:lnTo>
                      <a:pt x="2007" y="890"/>
                    </a:lnTo>
                    <a:lnTo>
                      <a:pt x="2007" y="890"/>
                    </a:lnTo>
                    <a:close/>
                    <a:moveTo>
                      <a:pt x="2026" y="836"/>
                    </a:moveTo>
                    <a:lnTo>
                      <a:pt x="2037" y="877"/>
                    </a:lnTo>
                    <a:lnTo>
                      <a:pt x="2015" y="887"/>
                    </a:lnTo>
                    <a:lnTo>
                      <a:pt x="1991" y="862"/>
                    </a:lnTo>
                    <a:lnTo>
                      <a:pt x="1991" y="846"/>
                    </a:lnTo>
                    <a:lnTo>
                      <a:pt x="2001" y="843"/>
                    </a:lnTo>
                    <a:lnTo>
                      <a:pt x="2003" y="843"/>
                    </a:lnTo>
                    <a:lnTo>
                      <a:pt x="2026" y="836"/>
                    </a:lnTo>
                    <a:lnTo>
                      <a:pt x="2026" y="836"/>
                    </a:lnTo>
                    <a:close/>
                    <a:moveTo>
                      <a:pt x="6" y="166"/>
                    </a:moveTo>
                    <a:lnTo>
                      <a:pt x="18" y="127"/>
                    </a:lnTo>
                    <a:lnTo>
                      <a:pt x="39" y="98"/>
                    </a:lnTo>
                    <a:lnTo>
                      <a:pt x="71" y="127"/>
                    </a:lnTo>
                    <a:lnTo>
                      <a:pt x="118" y="141"/>
                    </a:lnTo>
                    <a:lnTo>
                      <a:pt x="127" y="160"/>
                    </a:lnTo>
                    <a:lnTo>
                      <a:pt x="163" y="160"/>
                    </a:lnTo>
                    <a:lnTo>
                      <a:pt x="185" y="183"/>
                    </a:lnTo>
                    <a:lnTo>
                      <a:pt x="180" y="232"/>
                    </a:lnTo>
                    <a:lnTo>
                      <a:pt x="161" y="257"/>
                    </a:lnTo>
                    <a:lnTo>
                      <a:pt x="160" y="281"/>
                    </a:lnTo>
                    <a:lnTo>
                      <a:pt x="205" y="293"/>
                    </a:lnTo>
                    <a:lnTo>
                      <a:pt x="243" y="259"/>
                    </a:lnTo>
                    <a:lnTo>
                      <a:pt x="274" y="256"/>
                    </a:lnTo>
                    <a:lnTo>
                      <a:pt x="297" y="275"/>
                    </a:lnTo>
                    <a:lnTo>
                      <a:pt x="321" y="258"/>
                    </a:lnTo>
                    <a:lnTo>
                      <a:pt x="321" y="227"/>
                    </a:lnTo>
                    <a:lnTo>
                      <a:pt x="329" y="219"/>
                    </a:lnTo>
                    <a:lnTo>
                      <a:pt x="329" y="219"/>
                    </a:lnTo>
                    <a:lnTo>
                      <a:pt x="354" y="218"/>
                    </a:lnTo>
                    <a:lnTo>
                      <a:pt x="369" y="201"/>
                    </a:lnTo>
                    <a:lnTo>
                      <a:pt x="384" y="197"/>
                    </a:lnTo>
                    <a:lnTo>
                      <a:pt x="409" y="243"/>
                    </a:lnTo>
                    <a:lnTo>
                      <a:pt x="534" y="371"/>
                    </a:lnTo>
                    <a:lnTo>
                      <a:pt x="571" y="430"/>
                    </a:lnTo>
                    <a:lnTo>
                      <a:pt x="587" y="500"/>
                    </a:lnTo>
                    <a:lnTo>
                      <a:pt x="574" y="518"/>
                    </a:lnTo>
                    <a:lnTo>
                      <a:pt x="578" y="602"/>
                    </a:lnTo>
                    <a:lnTo>
                      <a:pt x="570" y="618"/>
                    </a:lnTo>
                    <a:lnTo>
                      <a:pt x="570" y="646"/>
                    </a:lnTo>
                    <a:lnTo>
                      <a:pt x="583" y="670"/>
                    </a:lnTo>
                    <a:lnTo>
                      <a:pt x="583" y="754"/>
                    </a:lnTo>
                    <a:lnTo>
                      <a:pt x="605" y="799"/>
                    </a:lnTo>
                    <a:lnTo>
                      <a:pt x="644" y="834"/>
                    </a:lnTo>
                    <a:lnTo>
                      <a:pt x="671" y="835"/>
                    </a:lnTo>
                    <a:lnTo>
                      <a:pt x="679" y="850"/>
                    </a:lnTo>
                    <a:lnTo>
                      <a:pt x="674" y="863"/>
                    </a:lnTo>
                    <a:lnTo>
                      <a:pt x="681" y="915"/>
                    </a:lnTo>
                    <a:lnTo>
                      <a:pt x="692" y="925"/>
                    </a:lnTo>
                    <a:lnTo>
                      <a:pt x="699" y="937"/>
                    </a:lnTo>
                    <a:lnTo>
                      <a:pt x="699" y="948"/>
                    </a:lnTo>
                    <a:lnTo>
                      <a:pt x="709" y="953"/>
                    </a:lnTo>
                    <a:lnTo>
                      <a:pt x="745" y="1024"/>
                    </a:lnTo>
                    <a:lnTo>
                      <a:pt x="745" y="1067"/>
                    </a:lnTo>
                    <a:lnTo>
                      <a:pt x="720" y="1062"/>
                    </a:lnTo>
                    <a:lnTo>
                      <a:pt x="713" y="1049"/>
                    </a:lnTo>
                    <a:lnTo>
                      <a:pt x="714" y="1030"/>
                    </a:lnTo>
                    <a:lnTo>
                      <a:pt x="696" y="1016"/>
                    </a:lnTo>
                    <a:lnTo>
                      <a:pt x="706" y="1029"/>
                    </a:lnTo>
                    <a:lnTo>
                      <a:pt x="704" y="1047"/>
                    </a:lnTo>
                    <a:lnTo>
                      <a:pt x="693" y="1051"/>
                    </a:lnTo>
                    <a:lnTo>
                      <a:pt x="709" y="1054"/>
                    </a:lnTo>
                    <a:lnTo>
                      <a:pt x="709" y="1062"/>
                    </a:lnTo>
                    <a:lnTo>
                      <a:pt x="674" y="1083"/>
                    </a:lnTo>
                    <a:lnTo>
                      <a:pt x="662" y="1065"/>
                    </a:lnTo>
                    <a:lnTo>
                      <a:pt x="652" y="1077"/>
                    </a:lnTo>
                    <a:lnTo>
                      <a:pt x="618" y="1061"/>
                    </a:lnTo>
                    <a:lnTo>
                      <a:pt x="596" y="1035"/>
                    </a:lnTo>
                    <a:lnTo>
                      <a:pt x="540" y="1024"/>
                    </a:lnTo>
                    <a:lnTo>
                      <a:pt x="488" y="997"/>
                    </a:lnTo>
                    <a:lnTo>
                      <a:pt x="463" y="968"/>
                    </a:lnTo>
                    <a:lnTo>
                      <a:pt x="444" y="954"/>
                    </a:lnTo>
                    <a:lnTo>
                      <a:pt x="420" y="959"/>
                    </a:lnTo>
                    <a:lnTo>
                      <a:pt x="395" y="958"/>
                    </a:lnTo>
                    <a:lnTo>
                      <a:pt x="354" y="915"/>
                    </a:lnTo>
                    <a:lnTo>
                      <a:pt x="357" y="883"/>
                    </a:lnTo>
                    <a:lnTo>
                      <a:pt x="304" y="842"/>
                    </a:lnTo>
                    <a:lnTo>
                      <a:pt x="244" y="817"/>
                    </a:lnTo>
                    <a:lnTo>
                      <a:pt x="222" y="797"/>
                    </a:lnTo>
                    <a:lnTo>
                      <a:pt x="226" y="775"/>
                    </a:lnTo>
                    <a:lnTo>
                      <a:pt x="252" y="750"/>
                    </a:lnTo>
                    <a:lnTo>
                      <a:pt x="232" y="718"/>
                    </a:lnTo>
                    <a:lnTo>
                      <a:pt x="201" y="701"/>
                    </a:lnTo>
                    <a:lnTo>
                      <a:pt x="171" y="654"/>
                    </a:lnTo>
                    <a:lnTo>
                      <a:pt x="125" y="627"/>
                    </a:lnTo>
                    <a:lnTo>
                      <a:pt x="104" y="597"/>
                    </a:lnTo>
                    <a:lnTo>
                      <a:pt x="112" y="582"/>
                    </a:lnTo>
                    <a:lnTo>
                      <a:pt x="87" y="557"/>
                    </a:lnTo>
                    <a:lnTo>
                      <a:pt x="83" y="519"/>
                    </a:lnTo>
                    <a:lnTo>
                      <a:pt x="94" y="511"/>
                    </a:lnTo>
                    <a:lnTo>
                      <a:pt x="100" y="455"/>
                    </a:lnTo>
                    <a:lnTo>
                      <a:pt x="79" y="412"/>
                    </a:lnTo>
                    <a:lnTo>
                      <a:pt x="60" y="366"/>
                    </a:lnTo>
                    <a:lnTo>
                      <a:pt x="41" y="224"/>
                    </a:lnTo>
                    <a:lnTo>
                      <a:pt x="6" y="16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16"/>
              <p:cNvSpPr/>
              <p:nvPr/>
            </p:nvSpPr>
            <p:spPr bwMode="auto">
              <a:xfrm>
                <a:off x="4101840" y="4926748"/>
                <a:ext cx="32473" cy="25979"/>
              </a:xfrm>
              <a:custGeom>
                <a:avLst/>
                <a:gdLst>
                  <a:gd name="T0" fmla="*/ 0 w 201"/>
                  <a:gd name="T1" fmla="*/ 72 h 161"/>
                  <a:gd name="T2" fmla="*/ 26 w 201"/>
                  <a:gd name="T3" fmla="*/ 83 h 161"/>
                  <a:gd name="T4" fmla="*/ 45 w 201"/>
                  <a:gd name="T5" fmla="*/ 85 h 161"/>
                  <a:gd name="T6" fmla="*/ 74 w 201"/>
                  <a:gd name="T7" fmla="*/ 136 h 161"/>
                  <a:gd name="T8" fmla="*/ 107 w 201"/>
                  <a:gd name="T9" fmla="*/ 161 h 161"/>
                  <a:gd name="T10" fmla="*/ 125 w 201"/>
                  <a:gd name="T11" fmla="*/ 152 h 161"/>
                  <a:gd name="T12" fmla="*/ 113 w 201"/>
                  <a:gd name="T13" fmla="*/ 76 h 161"/>
                  <a:gd name="T14" fmla="*/ 132 w 201"/>
                  <a:gd name="T15" fmla="*/ 48 h 161"/>
                  <a:gd name="T16" fmla="*/ 147 w 201"/>
                  <a:gd name="T17" fmla="*/ 47 h 161"/>
                  <a:gd name="T18" fmla="*/ 147 w 201"/>
                  <a:gd name="T19" fmla="*/ 34 h 161"/>
                  <a:gd name="T20" fmla="*/ 145 w 201"/>
                  <a:gd name="T21" fmla="*/ 0 h 161"/>
                  <a:gd name="T22" fmla="*/ 112 w 201"/>
                  <a:gd name="T23" fmla="*/ 12 h 161"/>
                  <a:gd name="T24" fmla="*/ 71 w 201"/>
                  <a:gd name="T25" fmla="*/ 43 h 161"/>
                  <a:gd name="T26" fmla="*/ 9 w 201"/>
                  <a:gd name="T27" fmla="*/ 62 h 161"/>
                  <a:gd name="T28" fmla="*/ 0 w 201"/>
                  <a:gd name="T29" fmla="*/ 72 h 161"/>
                  <a:gd name="T30" fmla="*/ 0 w 201"/>
                  <a:gd name="T31" fmla="*/ 72 h 161"/>
                  <a:gd name="T32" fmla="*/ 152 w 201"/>
                  <a:gd name="T33" fmla="*/ 52 h 161"/>
                  <a:gd name="T34" fmla="*/ 160 w 201"/>
                  <a:gd name="T35" fmla="*/ 83 h 161"/>
                  <a:gd name="T36" fmla="*/ 163 w 201"/>
                  <a:gd name="T37" fmla="*/ 126 h 161"/>
                  <a:gd name="T38" fmla="*/ 185 w 201"/>
                  <a:gd name="T39" fmla="*/ 139 h 161"/>
                  <a:gd name="T40" fmla="*/ 201 w 201"/>
                  <a:gd name="T41" fmla="*/ 110 h 161"/>
                  <a:gd name="T42" fmla="*/ 179 w 201"/>
                  <a:gd name="T43" fmla="*/ 50 h 161"/>
                  <a:gd name="T44" fmla="*/ 176 w 201"/>
                  <a:gd name="T45" fmla="*/ 37 h 161"/>
                  <a:gd name="T46" fmla="*/ 168 w 201"/>
                  <a:gd name="T47" fmla="*/ 49 h 161"/>
                  <a:gd name="T48" fmla="*/ 152 w 201"/>
                  <a:gd name="T49" fmla="*/ 5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1" h="161">
                    <a:moveTo>
                      <a:pt x="0" y="72"/>
                    </a:moveTo>
                    <a:lnTo>
                      <a:pt x="26" y="83"/>
                    </a:lnTo>
                    <a:lnTo>
                      <a:pt x="45" y="85"/>
                    </a:lnTo>
                    <a:lnTo>
                      <a:pt x="74" y="136"/>
                    </a:lnTo>
                    <a:lnTo>
                      <a:pt x="107" y="161"/>
                    </a:lnTo>
                    <a:lnTo>
                      <a:pt x="125" y="152"/>
                    </a:lnTo>
                    <a:lnTo>
                      <a:pt x="113" y="76"/>
                    </a:lnTo>
                    <a:lnTo>
                      <a:pt x="132" y="48"/>
                    </a:lnTo>
                    <a:lnTo>
                      <a:pt x="147" y="47"/>
                    </a:lnTo>
                    <a:lnTo>
                      <a:pt x="147" y="34"/>
                    </a:lnTo>
                    <a:lnTo>
                      <a:pt x="145" y="0"/>
                    </a:lnTo>
                    <a:lnTo>
                      <a:pt x="112" y="12"/>
                    </a:lnTo>
                    <a:lnTo>
                      <a:pt x="71" y="43"/>
                    </a:lnTo>
                    <a:lnTo>
                      <a:pt x="9" y="62"/>
                    </a:lnTo>
                    <a:lnTo>
                      <a:pt x="0" y="72"/>
                    </a:lnTo>
                    <a:lnTo>
                      <a:pt x="0" y="72"/>
                    </a:lnTo>
                    <a:close/>
                    <a:moveTo>
                      <a:pt x="152" y="52"/>
                    </a:moveTo>
                    <a:lnTo>
                      <a:pt x="160" y="83"/>
                    </a:lnTo>
                    <a:lnTo>
                      <a:pt x="163" y="126"/>
                    </a:lnTo>
                    <a:lnTo>
                      <a:pt x="185" y="139"/>
                    </a:lnTo>
                    <a:lnTo>
                      <a:pt x="201" y="110"/>
                    </a:lnTo>
                    <a:lnTo>
                      <a:pt x="179" y="50"/>
                    </a:lnTo>
                    <a:lnTo>
                      <a:pt x="176" y="37"/>
                    </a:lnTo>
                    <a:lnTo>
                      <a:pt x="168" y="49"/>
                    </a:lnTo>
                    <a:lnTo>
                      <a:pt x="152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17"/>
              <p:cNvSpPr/>
              <p:nvPr/>
            </p:nvSpPr>
            <p:spPr bwMode="auto">
              <a:xfrm>
                <a:off x="3732948" y="4378606"/>
                <a:ext cx="228609" cy="445528"/>
              </a:xfrm>
              <a:custGeom>
                <a:avLst/>
                <a:gdLst>
                  <a:gd name="T0" fmla="*/ 54 w 1411"/>
                  <a:gd name="T1" fmla="*/ 144 h 2748"/>
                  <a:gd name="T2" fmla="*/ 149 w 1411"/>
                  <a:gd name="T3" fmla="*/ 170 h 2748"/>
                  <a:gd name="T4" fmla="*/ 253 w 1411"/>
                  <a:gd name="T5" fmla="*/ 130 h 2748"/>
                  <a:gd name="T6" fmla="*/ 380 w 1411"/>
                  <a:gd name="T7" fmla="*/ 117 h 2748"/>
                  <a:gd name="T8" fmla="*/ 538 w 1411"/>
                  <a:gd name="T9" fmla="*/ 0 h 2748"/>
                  <a:gd name="T10" fmla="*/ 705 w 1411"/>
                  <a:gd name="T11" fmla="*/ 80 h 2748"/>
                  <a:gd name="T12" fmla="*/ 764 w 1411"/>
                  <a:gd name="T13" fmla="*/ 140 h 2748"/>
                  <a:gd name="T14" fmla="*/ 855 w 1411"/>
                  <a:gd name="T15" fmla="*/ 295 h 2748"/>
                  <a:gd name="T16" fmla="*/ 994 w 1411"/>
                  <a:gd name="T17" fmla="*/ 323 h 2748"/>
                  <a:gd name="T18" fmla="*/ 998 w 1411"/>
                  <a:gd name="T19" fmla="*/ 378 h 2748"/>
                  <a:gd name="T20" fmla="*/ 884 w 1411"/>
                  <a:gd name="T21" fmla="*/ 416 h 2748"/>
                  <a:gd name="T22" fmla="*/ 826 w 1411"/>
                  <a:gd name="T23" fmla="*/ 461 h 2748"/>
                  <a:gd name="T24" fmla="*/ 773 w 1411"/>
                  <a:gd name="T25" fmla="*/ 484 h 2748"/>
                  <a:gd name="T26" fmla="*/ 762 w 1411"/>
                  <a:gd name="T27" fmla="*/ 572 h 2748"/>
                  <a:gd name="T28" fmla="*/ 702 w 1411"/>
                  <a:gd name="T29" fmla="*/ 652 h 2748"/>
                  <a:gd name="T30" fmla="*/ 654 w 1411"/>
                  <a:gd name="T31" fmla="*/ 707 h 2748"/>
                  <a:gd name="T32" fmla="*/ 641 w 1411"/>
                  <a:gd name="T33" fmla="*/ 844 h 2748"/>
                  <a:gd name="T34" fmla="*/ 726 w 1411"/>
                  <a:gd name="T35" fmla="*/ 940 h 2748"/>
                  <a:gd name="T36" fmla="*/ 804 w 1411"/>
                  <a:gd name="T37" fmla="*/ 1052 h 2748"/>
                  <a:gd name="T38" fmla="*/ 933 w 1411"/>
                  <a:gd name="T39" fmla="*/ 1200 h 2748"/>
                  <a:gd name="T40" fmla="*/ 1226 w 1411"/>
                  <a:gd name="T41" fmla="*/ 1444 h 2748"/>
                  <a:gd name="T42" fmla="*/ 1280 w 1411"/>
                  <a:gd name="T43" fmla="*/ 1553 h 2748"/>
                  <a:gd name="T44" fmla="*/ 1332 w 1411"/>
                  <a:gd name="T45" fmla="*/ 1690 h 2748"/>
                  <a:gd name="T46" fmla="*/ 1363 w 1411"/>
                  <a:gd name="T47" fmla="*/ 1835 h 2748"/>
                  <a:gd name="T48" fmla="*/ 1392 w 1411"/>
                  <a:gd name="T49" fmla="*/ 1938 h 2748"/>
                  <a:gd name="T50" fmla="*/ 1388 w 1411"/>
                  <a:gd name="T51" fmla="*/ 1977 h 2748"/>
                  <a:gd name="T52" fmla="*/ 1372 w 1411"/>
                  <a:gd name="T53" fmla="*/ 2057 h 2748"/>
                  <a:gd name="T54" fmla="*/ 1365 w 1411"/>
                  <a:gd name="T55" fmla="*/ 2177 h 2748"/>
                  <a:gd name="T56" fmla="*/ 1262 w 1411"/>
                  <a:gd name="T57" fmla="*/ 2294 h 2748"/>
                  <a:gd name="T58" fmla="*/ 1148 w 1411"/>
                  <a:gd name="T59" fmla="*/ 2384 h 2748"/>
                  <a:gd name="T60" fmla="*/ 970 w 1411"/>
                  <a:gd name="T61" fmla="*/ 2424 h 2748"/>
                  <a:gd name="T62" fmla="*/ 932 w 1411"/>
                  <a:gd name="T63" fmla="*/ 2402 h 2748"/>
                  <a:gd name="T64" fmla="*/ 960 w 1411"/>
                  <a:gd name="T65" fmla="*/ 2454 h 2748"/>
                  <a:gd name="T66" fmla="*/ 932 w 1411"/>
                  <a:gd name="T67" fmla="*/ 2515 h 2748"/>
                  <a:gd name="T68" fmla="*/ 866 w 1411"/>
                  <a:gd name="T69" fmla="*/ 2529 h 2748"/>
                  <a:gd name="T70" fmla="*/ 859 w 1411"/>
                  <a:gd name="T71" fmla="*/ 2595 h 2748"/>
                  <a:gd name="T72" fmla="*/ 765 w 1411"/>
                  <a:gd name="T73" fmla="*/ 2651 h 2748"/>
                  <a:gd name="T74" fmla="*/ 657 w 1411"/>
                  <a:gd name="T75" fmla="*/ 2748 h 2748"/>
                  <a:gd name="T76" fmla="*/ 672 w 1411"/>
                  <a:gd name="T77" fmla="*/ 2699 h 2748"/>
                  <a:gd name="T78" fmla="*/ 653 w 1411"/>
                  <a:gd name="T79" fmla="*/ 2605 h 2748"/>
                  <a:gd name="T80" fmla="*/ 712 w 1411"/>
                  <a:gd name="T81" fmla="*/ 2465 h 2748"/>
                  <a:gd name="T82" fmla="*/ 586 w 1411"/>
                  <a:gd name="T83" fmla="*/ 2456 h 2748"/>
                  <a:gd name="T84" fmla="*/ 650 w 1411"/>
                  <a:gd name="T85" fmla="*/ 2367 h 2748"/>
                  <a:gd name="T86" fmla="*/ 837 w 1411"/>
                  <a:gd name="T87" fmla="*/ 2329 h 2748"/>
                  <a:gd name="T88" fmla="*/ 858 w 1411"/>
                  <a:gd name="T89" fmla="*/ 2257 h 2748"/>
                  <a:gd name="T90" fmla="*/ 927 w 1411"/>
                  <a:gd name="T91" fmla="*/ 2131 h 2748"/>
                  <a:gd name="T92" fmla="*/ 1083 w 1411"/>
                  <a:gd name="T93" fmla="*/ 2001 h 2748"/>
                  <a:gd name="T94" fmla="*/ 1053 w 1411"/>
                  <a:gd name="T95" fmla="*/ 1761 h 2748"/>
                  <a:gd name="T96" fmla="*/ 1035 w 1411"/>
                  <a:gd name="T97" fmla="*/ 1621 h 2748"/>
                  <a:gd name="T98" fmla="*/ 1037 w 1411"/>
                  <a:gd name="T99" fmla="*/ 1471 h 2748"/>
                  <a:gd name="T100" fmla="*/ 1009 w 1411"/>
                  <a:gd name="T101" fmla="*/ 1368 h 2748"/>
                  <a:gd name="T102" fmla="*/ 925 w 1411"/>
                  <a:gd name="T103" fmla="*/ 1287 h 2748"/>
                  <a:gd name="T104" fmla="*/ 839 w 1411"/>
                  <a:gd name="T105" fmla="*/ 1197 h 2748"/>
                  <a:gd name="T106" fmla="*/ 709 w 1411"/>
                  <a:gd name="T107" fmla="*/ 1060 h 2748"/>
                  <a:gd name="T108" fmla="*/ 498 w 1411"/>
                  <a:gd name="T109" fmla="*/ 898 h 2748"/>
                  <a:gd name="T110" fmla="*/ 409 w 1411"/>
                  <a:gd name="T111" fmla="*/ 801 h 2748"/>
                  <a:gd name="T112" fmla="*/ 477 w 1411"/>
                  <a:gd name="T113" fmla="*/ 708 h 2748"/>
                  <a:gd name="T114" fmla="*/ 491 w 1411"/>
                  <a:gd name="T115" fmla="*/ 579 h 2748"/>
                  <a:gd name="T116" fmla="*/ 369 w 1411"/>
                  <a:gd name="T117" fmla="*/ 474 h 2748"/>
                  <a:gd name="T118" fmla="*/ 122 w 1411"/>
                  <a:gd name="T119" fmla="*/ 370 h 2748"/>
                  <a:gd name="T120" fmla="*/ 11 w 1411"/>
                  <a:gd name="T121" fmla="*/ 212 h 2748"/>
                  <a:gd name="T122" fmla="*/ 485 w 1411"/>
                  <a:gd name="T123" fmla="*/ 2467 h 2748"/>
                  <a:gd name="T124" fmla="*/ 505 w 1411"/>
                  <a:gd name="T125" fmla="*/ 2406 h 2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11" h="2748">
                    <a:moveTo>
                      <a:pt x="0" y="189"/>
                    </a:moveTo>
                    <a:lnTo>
                      <a:pt x="12" y="179"/>
                    </a:lnTo>
                    <a:lnTo>
                      <a:pt x="27" y="177"/>
                    </a:lnTo>
                    <a:lnTo>
                      <a:pt x="35" y="159"/>
                    </a:lnTo>
                    <a:lnTo>
                      <a:pt x="54" y="144"/>
                    </a:lnTo>
                    <a:lnTo>
                      <a:pt x="90" y="128"/>
                    </a:lnTo>
                    <a:lnTo>
                      <a:pt x="112" y="132"/>
                    </a:lnTo>
                    <a:lnTo>
                      <a:pt x="110" y="158"/>
                    </a:lnTo>
                    <a:lnTo>
                      <a:pt x="126" y="170"/>
                    </a:lnTo>
                    <a:lnTo>
                      <a:pt x="149" y="170"/>
                    </a:lnTo>
                    <a:lnTo>
                      <a:pt x="155" y="137"/>
                    </a:lnTo>
                    <a:lnTo>
                      <a:pt x="180" y="118"/>
                    </a:lnTo>
                    <a:lnTo>
                      <a:pt x="215" y="152"/>
                    </a:lnTo>
                    <a:lnTo>
                      <a:pt x="233" y="128"/>
                    </a:lnTo>
                    <a:lnTo>
                      <a:pt x="253" y="130"/>
                    </a:lnTo>
                    <a:lnTo>
                      <a:pt x="261" y="154"/>
                    </a:lnTo>
                    <a:lnTo>
                      <a:pt x="299" y="136"/>
                    </a:lnTo>
                    <a:lnTo>
                      <a:pt x="305" y="110"/>
                    </a:lnTo>
                    <a:lnTo>
                      <a:pt x="347" y="98"/>
                    </a:lnTo>
                    <a:lnTo>
                      <a:pt x="380" y="117"/>
                    </a:lnTo>
                    <a:lnTo>
                      <a:pt x="438" y="98"/>
                    </a:lnTo>
                    <a:lnTo>
                      <a:pt x="436" y="45"/>
                    </a:lnTo>
                    <a:lnTo>
                      <a:pt x="473" y="24"/>
                    </a:lnTo>
                    <a:lnTo>
                      <a:pt x="514" y="24"/>
                    </a:lnTo>
                    <a:lnTo>
                      <a:pt x="538" y="0"/>
                    </a:lnTo>
                    <a:lnTo>
                      <a:pt x="575" y="30"/>
                    </a:lnTo>
                    <a:lnTo>
                      <a:pt x="575" y="52"/>
                    </a:lnTo>
                    <a:lnTo>
                      <a:pt x="613" y="60"/>
                    </a:lnTo>
                    <a:lnTo>
                      <a:pt x="628" y="82"/>
                    </a:lnTo>
                    <a:lnTo>
                      <a:pt x="705" y="80"/>
                    </a:lnTo>
                    <a:lnTo>
                      <a:pt x="719" y="98"/>
                    </a:lnTo>
                    <a:lnTo>
                      <a:pt x="765" y="79"/>
                    </a:lnTo>
                    <a:lnTo>
                      <a:pt x="795" y="103"/>
                    </a:lnTo>
                    <a:lnTo>
                      <a:pt x="788" y="136"/>
                    </a:lnTo>
                    <a:lnTo>
                      <a:pt x="764" y="140"/>
                    </a:lnTo>
                    <a:lnTo>
                      <a:pt x="746" y="202"/>
                    </a:lnTo>
                    <a:lnTo>
                      <a:pt x="766" y="210"/>
                    </a:lnTo>
                    <a:lnTo>
                      <a:pt x="776" y="246"/>
                    </a:lnTo>
                    <a:lnTo>
                      <a:pt x="845" y="270"/>
                    </a:lnTo>
                    <a:lnTo>
                      <a:pt x="855" y="295"/>
                    </a:lnTo>
                    <a:lnTo>
                      <a:pt x="888" y="310"/>
                    </a:lnTo>
                    <a:lnTo>
                      <a:pt x="922" y="327"/>
                    </a:lnTo>
                    <a:lnTo>
                      <a:pt x="958" y="317"/>
                    </a:lnTo>
                    <a:lnTo>
                      <a:pt x="972" y="329"/>
                    </a:lnTo>
                    <a:lnTo>
                      <a:pt x="994" y="323"/>
                    </a:lnTo>
                    <a:lnTo>
                      <a:pt x="1024" y="338"/>
                    </a:lnTo>
                    <a:lnTo>
                      <a:pt x="1021" y="338"/>
                    </a:lnTo>
                    <a:lnTo>
                      <a:pt x="1028" y="352"/>
                    </a:lnTo>
                    <a:lnTo>
                      <a:pt x="1016" y="371"/>
                    </a:lnTo>
                    <a:lnTo>
                      <a:pt x="998" y="378"/>
                    </a:lnTo>
                    <a:lnTo>
                      <a:pt x="984" y="378"/>
                    </a:lnTo>
                    <a:lnTo>
                      <a:pt x="954" y="397"/>
                    </a:lnTo>
                    <a:lnTo>
                      <a:pt x="924" y="395"/>
                    </a:lnTo>
                    <a:lnTo>
                      <a:pt x="893" y="401"/>
                    </a:lnTo>
                    <a:lnTo>
                      <a:pt x="884" y="416"/>
                    </a:lnTo>
                    <a:lnTo>
                      <a:pt x="891" y="441"/>
                    </a:lnTo>
                    <a:lnTo>
                      <a:pt x="875" y="452"/>
                    </a:lnTo>
                    <a:lnTo>
                      <a:pt x="868" y="464"/>
                    </a:lnTo>
                    <a:lnTo>
                      <a:pt x="852" y="454"/>
                    </a:lnTo>
                    <a:lnTo>
                      <a:pt x="826" y="461"/>
                    </a:lnTo>
                    <a:lnTo>
                      <a:pt x="810" y="476"/>
                    </a:lnTo>
                    <a:lnTo>
                      <a:pt x="799" y="480"/>
                    </a:lnTo>
                    <a:lnTo>
                      <a:pt x="787" y="464"/>
                    </a:lnTo>
                    <a:lnTo>
                      <a:pt x="776" y="461"/>
                    </a:lnTo>
                    <a:lnTo>
                      <a:pt x="773" y="484"/>
                    </a:lnTo>
                    <a:lnTo>
                      <a:pt x="761" y="502"/>
                    </a:lnTo>
                    <a:lnTo>
                      <a:pt x="770" y="512"/>
                    </a:lnTo>
                    <a:lnTo>
                      <a:pt x="765" y="539"/>
                    </a:lnTo>
                    <a:lnTo>
                      <a:pt x="766" y="565"/>
                    </a:lnTo>
                    <a:lnTo>
                      <a:pt x="762" y="572"/>
                    </a:lnTo>
                    <a:lnTo>
                      <a:pt x="771" y="592"/>
                    </a:lnTo>
                    <a:lnTo>
                      <a:pt x="763" y="608"/>
                    </a:lnTo>
                    <a:lnTo>
                      <a:pt x="749" y="611"/>
                    </a:lnTo>
                    <a:lnTo>
                      <a:pt x="725" y="651"/>
                    </a:lnTo>
                    <a:lnTo>
                      <a:pt x="702" y="652"/>
                    </a:lnTo>
                    <a:lnTo>
                      <a:pt x="694" y="640"/>
                    </a:lnTo>
                    <a:lnTo>
                      <a:pt x="693" y="655"/>
                    </a:lnTo>
                    <a:lnTo>
                      <a:pt x="677" y="666"/>
                    </a:lnTo>
                    <a:lnTo>
                      <a:pt x="667" y="696"/>
                    </a:lnTo>
                    <a:lnTo>
                      <a:pt x="654" y="707"/>
                    </a:lnTo>
                    <a:lnTo>
                      <a:pt x="652" y="738"/>
                    </a:lnTo>
                    <a:lnTo>
                      <a:pt x="665" y="741"/>
                    </a:lnTo>
                    <a:lnTo>
                      <a:pt x="678" y="758"/>
                    </a:lnTo>
                    <a:lnTo>
                      <a:pt x="661" y="815"/>
                    </a:lnTo>
                    <a:lnTo>
                      <a:pt x="641" y="844"/>
                    </a:lnTo>
                    <a:lnTo>
                      <a:pt x="678" y="875"/>
                    </a:lnTo>
                    <a:lnTo>
                      <a:pt x="674" y="892"/>
                    </a:lnTo>
                    <a:lnTo>
                      <a:pt x="645" y="900"/>
                    </a:lnTo>
                    <a:lnTo>
                      <a:pt x="675" y="910"/>
                    </a:lnTo>
                    <a:lnTo>
                      <a:pt x="726" y="940"/>
                    </a:lnTo>
                    <a:lnTo>
                      <a:pt x="771" y="984"/>
                    </a:lnTo>
                    <a:lnTo>
                      <a:pt x="787" y="982"/>
                    </a:lnTo>
                    <a:lnTo>
                      <a:pt x="810" y="1021"/>
                    </a:lnTo>
                    <a:lnTo>
                      <a:pt x="810" y="1040"/>
                    </a:lnTo>
                    <a:lnTo>
                      <a:pt x="804" y="1052"/>
                    </a:lnTo>
                    <a:lnTo>
                      <a:pt x="818" y="1091"/>
                    </a:lnTo>
                    <a:lnTo>
                      <a:pt x="824" y="1111"/>
                    </a:lnTo>
                    <a:lnTo>
                      <a:pt x="891" y="1166"/>
                    </a:lnTo>
                    <a:lnTo>
                      <a:pt x="929" y="1188"/>
                    </a:lnTo>
                    <a:lnTo>
                      <a:pt x="933" y="1200"/>
                    </a:lnTo>
                    <a:lnTo>
                      <a:pt x="1025" y="1250"/>
                    </a:lnTo>
                    <a:lnTo>
                      <a:pt x="1108" y="1311"/>
                    </a:lnTo>
                    <a:lnTo>
                      <a:pt x="1125" y="1344"/>
                    </a:lnTo>
                    <a:lnTo>
                      <a:pt x="1201" y="1400"/>
                    </a:lnTo>
                    <a:lnTo>
                      <a:pt x="1226" y="1444"/>
                    </a:lnTo>
                    <a:lnTo>
                      <a:pt x="1232" y="1471"/>
                    </a:lnTo>
                    <a:lnTo>
                      <a:pt x="1243" y="1471"/>
                    </a:lnTo>
                    <a:lnTo>
                      <a:pt x="1240" y="1495"/>
                    </a:lnTo>
                    <a:lnTo>
                      <a:pt x="1280" y="1535"/>
                    </a:lnTo>
                    <a:lnTo>
                      <a:pt x="1280" y="1553"/>
                    </a:lnTo>
                    <a:lnTo>
                      <a:pt x="1289" y="1568"/>
                    </a:lnTo>
                    <a:lnTo>
                      <a:pt x="1281" y="1581"/>
                    </a:lnTo>
                    <a:lnTo>
                      <a:pt x="1310" y="1618"/>
                    </a:lnTo>
                    <a:lnTo>
                      <a:pt x="1319" y="1680"/>
                    </a:lnTo>
                    <a:lnTo>
                      <a:pt x="1332" y="1690"/>
                    </a:lnTo>
                    <a:lnTo>
                      <a:pt x="1345" y="1745"/>
                    </a:lnTo>
                    <a:lnTo>
                      <a:pt x="1356" y="1756"/>
                    </a:lnTo>
                    <a:lnTo>
                      <a:pt x="1358" y="1787"/>
                    </a:lnTo>
                    <a:lnTo>
                      <a:pt x="1351" y="1806"/>
                    </a:lnTo>
                    <a:lnTo>
                      <a:pt x="1363" y="1835"/>
                    </a:lnTo>
                    <a:lnTo>
                      <a:pt x="1355" y="1847"/>
                    </a:lnTo>
                    <a:lnTo>
                      <a:pt x="1367" y="1890"/>
                    </a:lnTo>
                    <a:lnTo>
                      <a:pt x="1368" y="1907"/>
                    </a:lnTo>
                    <a:lnTo>
                      <a:pt x="1383" y="1913"/>
                    </a:lnTo>
                    <a:lnTo>
                      <a:pt x="1392" y="1938"/>
                    </a:lnTo>
                    <a:lnTo>
                      <a:pt x="1411" y="1977"/>
                    </a:lnTo>
                    <a:lnTo>
                      <a:pt x="1408" y="2002"/>
                    </a:lnTo>
                    <a:lnTo>
                      <a:pt x="1400" y="2002"/>
                    </a:lnTo>
                    <a:lnTo>
                      <a:pt x="1399" y="1989"/>
                    </a:lnTo>
                    <a:lnTo>
                      <a:pt x="1388" y="1977"/>
                    </a:lnTo>
                    <a:lnTo>
                      <a:pt x="1374" y="1985"/>
                    </a:lnTo>
                    <a:lnTo>
                      <a:pt x="1376" y="2012"/>
                    </a:lnTo>
                    <a:lnTo>
                      <a:pt x="1392" y="2028"/>
                    </a:lnTo>
                    <a:lnTo>
                      <a:pt x="1388" y="2044"/>
                    </a:lnTo>
                    <a:lnTo>
                      <a:pt x="1372" y="2057"/>
                    </a:lnTo>
                    <a:lnTo>
                      <a:pt x="1370" y="2076"/>
                    </a:lnTo>
                    <a:lnTo>
                      <a:pt x="1343" y="2097"/>
                    </a:lnTo>
                    <a:lnTo>
                      <a:pt x="1367" y="2133"/>
                    </a:lnTo>
                    <a:lnTo>
                      <a:pt x="1355" y="2164"/>
                    </a:lnTo>
                    <a:lnTo>
                      <a:pt x="1365" y="2177"/>
                    </a:lnTo>
                    <a:lnTo>
                      <a:pt x="1342" y="2199"/>
                    </a:lnTo>
                    <a:lnTo>
                      <a:pt x="1324" y="2206"/>
                    </a:lnTo>
                    <a:lnTo>
                      <a:pt x="1319" y="2248"/>
                    </a:lnTo>
                    <a:lnTo>
                      <a:pt x="1300" y="2255"/>
                    </a:lnTo>
                    <a:lnTo>
                      <a:pt x="1262" y="2294"/>
                    </a:lnTo>
                    <a:lnTo>
                      <a:pt x="1236" y="2308"/>
                    </a:lnTo>
                    <a:lnTo>
                      <a:pt x="1202" y="2332"/>
                    </a:lnTo>
                    <a:lnTo>
                      <a:pt x="1198" y="2361"/>
                    </a:lnTo>
                    <a:lnTo>
                      <a:pt x="1168" y="2361"/>
                    </a:lnTo>
                    <a:lnTo>
                      <a:pt x="1148" y="2384"/>
                    </a:lnTo>
                    <a:lnTo>
                      <a:pt x="1073" y="2427"/>
                    </a:lnTo>
                    <a:lnTo>
                      <a:pt x="1029" y="2431"/>
                    </a:lnTo>
                    <a:lnTo>
                      <a:pt x="1009" y="2422"/>
                    </a:lnTo>
                    <a:lnTo>
                      <a:pt x="977" y="2430"/>
                    </a:lnTo>
                    <a:lnTo>
                      <a:pt x="970" y="2424"/>
                    </a:lnTo>
                    <a:lnTo>
                      <a:pt x="975" y="2402"/>
                    </a:lnTo>
                    <a:lnTo>
                      <a:pt x="974" y="2382"/>
                    </a:lnTo>
                    <a:lnTo>
                      <a:pt x="966" y="2401"/>
                    </a:lnTo>
                    <a:lnTo>
                      <a:pt x="961" y="2410"/>
                    </a:lnTo>
                    <a:lnTo>
                      <a:pt x="932" y="2402"/>
                    </a:lnTo>
                    <a:lnTo>
                      <a:pt x="952" y="2418"/>
                    </a:lnTo>
                    <a:lnTo>
                      <a:pt x="951" y="2430"/>
                    </a:lnTo>
                    <a:lnTo>
                      <a:pt x="941" y="2436"/>
                    </a:lnTo>
                    <a:lnTo>
                      <a:pt x="914" y="2432"/>
                    </a:lnTo>
                    <a:lnTo>
                      <a:pt x="960" y="2454"/>
                    </a:lnTo>
                    <a:lnTo>
                      <a:pt x="950" y="2469"/>
                    </a:lnTo>
                    <a:lnTo>
                      <a:pt x="963" y="2496"/>
                    </a:lnTo>
                    <a:lnTo>
                      <a:pt x="937" y="2509"/>
                    </a:lnTo>
                    <a:lnTo>
                      <a:pt x="900" y="2481"/>
                    </a:lnTo>
                    <a:lnTo>
                      <a:pt x="932" y="2515"/>
                    </a:lnTo>
                    <a:lnTo>
                      <a:pt x="929" y="2532"/>
                    </a:lnTo>
                    <a:lnTo>
                      <a:pt x="915" y="2550"/>
                    </a:lnTo>
                    <a:lnTo>
                      <a:pt x="899" y="2545"/>
                    </a:lnTo>
                    <a:lnTo>
                      <a:pt x="886" y="2526"/>
                    </a:lnTo>
                    <a:lnTo>
                      <a:pt x="866" y="2529"/>
                    </a:lnTo>
                    <a:lnTo>
                      <a:pt x="876" y="2554"/>
                    </a:lnTo>
                    <a:lnTo>
                      <a:pt x="875" y="2563"/>
                    </a:lnTo>
                    <a:lnTo>
                      <a:pt x="882" y="2572"/>
                    </a:lnTo>
                    <a:lnTo>
                      <a:pt x="868" y="2582"/>
                    </a:lnTo>
                    <a:lnTo>
                      <a:pt x="859" y="2595"/>
                    </a:lnTo>
                    <a:lnTo>
                      <a:pt x="842" y="2596"/>
                    </a:lnTo>
                    <a:lnTo>
                      <a:pt x="809" y="2625"/>
                    </a:lnTo>
                    <a:lnTo>
                      <a:pt x="795" y="2636"/>
                    </a:lnTo>
                    <a:lnTo>
                      <a:pt x="772" y="2633"/>
                    </a:lnTo>
                    <a:lnTo>
                      <a:pt x="765" y="2651"/>
                    </a:lnTo>
                    <a:lnTo>
                      <a:pt x="760" y="2687"/>
                    </a:lnTo>
                    <a:lnTo>
                      <a:pt x="738" y="2707"/>
                    </a:lnTo>
                    <a:lnTo>
                      <a:pt x="730" y="2706"/>
                    </a:lnTo>
                    <a:lnTo>
                      <a:pt x="732" y="2714"/>
                    </a:lnTo>
                    <a:lnTo>
                      <a:pt x="657" y="2748"/>
                    </a:lnTo>
                    <a:lnTo>
                      <a:pt x="616" y="2742"/>
                    </a:lnTo>
                    <a:lnTo>
                      <a:pt x="641" y="2726"/>
                    </a:lnTo>
                    <a:lnTo>
                      <a:pt x="672" y="2712"/>
                    </a:lnTo>
                    <a:lnTo>
                      <a:pt x="690" y="2692"/>
                    </a:lnTo>
                    <a:lnTo>
                      <a:pt x="672" y="2699"/>
                    </a:lnTo>
                    <a:lnTo>
                      <a:pt x="648" y="2687"/>
                    </a:lnTo>
                    <a:lnTo>
                      <a:pt x="652" y="2635"/>
                    </a:lnTo>
                    <a:lnTo>
                      <a:pt x="657" y="2630"/>
                    </a:lnTo>
                    <a:lnTo>
                      <a:pt x="647" y="2627"/>
                    </a:lnTo>
                    <a:lnTo>
                      <a:pt x="653" y="2605"/>
                    </a:lnTo>
                    <a:lnTo>
                      <a:pt x="650" y="2550"/>
                    </a:lnTo>
                    <a:lnTo>
                      <a:pt x="674" y="2509"/>
                    </a:lnTo>
                    <a:lnTo>
                      <a:pt x="723" y="2471"/>
                    </a:lnTo>
                    <a:lnTo>
                      <a:pt x="737" y="2454"/>
                    </a:lnTo>
                    <a:lnTo>
                      <a:pt x="712" y="2465"/>
                    </a:lnTo>
                    <a:lnTo>
                      <a:pt x="676" y="2460"/>
                    </a:lnTo>
                    <a:lnTo>
                      <a:pt x="651" y="2468"/>
                    </a:lnTo>
                    <a:lnTo>
                      <a:pt x="634" y="2458"/>
                    </a:lnTo>
                    <a:lnTo>
                      <a:pt x="619" y="2464"/>
                    </a:lnTo>
                    <a:lnTo>
                      <a:pt x="586" y="2456"/>
                    </a:lnTo>
                    <a:lnTo>
                      <a:pt x="591" y="2447"/>
                    </a:lnTo>
                    <a:lnTo>
                      <a:pt x="589" y="2419"/>
                    </a:lnTo>
                    <a:lnTo>
                      <a:pt x="582" y="2413"/>
                    </a:lnTo>
                    <a:lnTo>
                      <a:pt x="613" y="2374"/>
                    </a:lnTo>
                    <a:lnTo>
                      <a:pt x="650" y="2367"/>
                    </a:lnTo>
                    <a:lnTo>
                      <a:pt x="670" y="2318"/>
                    </a:lnTo>
                    <a:lnTo>
                      <a:pt x="704" y="2317"/>
                    </a:lnTo>
                    <a:lnTo>
                      <a:pt x="723" y="2329"/>
                    </a:lnTo>
                    <a:lnTo>
                      <a:pt x="803" y="2310"/>
                    </a:lnTo>
                    <a:lnTo>
                      <a:pt x="837" y="2329"/>
                    </a:lnTo>
                    <a:lnTo>
                      <a:pt x="845" y="2353"/>
                    </a:lnTo>
                    <a:lnTo>
                      <a:pt x="899" y="2349"/>
                    </a:lnTo>
                    <a:lnTo>
                      <a:pt x="883" y="2313"/>
                    </a:lnTo>
                    <a:lnTo>
                      <a:pt x="889" y="2289"/>
                    </a:lnTo>
                    <a:lnTo>
                      <a:pt x="858" y="2257"/>
                    </a:lnTo>
                    <a:lnTo>
                      <a:pt x="820" y="2246"/>
                    </a:lnTo>
                    <a:lnTo>
                      <a:pt x="813" y="2186"/>
                    </a:lnTo>
                    <a:lnTo>
                      <a:pt x="847" y="2162"/>
                    </a:lnTo>
                    <a:lnTo>
                      <a:pt x="911" y="2164"/>
                    </a:lnTo>
                    <a:lnTo>
                      <a:pt x="927" y="2131"/>
                    </a:lnTo>
                    <a:lnTo>
                      <a:pt x="976" y="2098"/>
                    </a:lnTo>
                    <a:lnTo>
                      <a:pt x="1024" y="2085"/>
                    </a:lnTo>
                    <a:lnTo>
                      <a:pt x="1031" y="2063"/>
                    </a:lnTo>
                    <a:lnTo>
                      <a:pt x="1059" y="2052"/>
                    </a:lnTo>
                    <a:lnTo>
                      <a:pt x="1083" y="2001"/>
                    </a:lnTo>
                    <a:lnTo>
                      <a:pt x="1077" y="1961"/>
                    </a:lnTo>
                    <a:lnTo>
                      <a:pt x="1087" y="1916"/>
                    </a:lnTo>
                    <a:lnTo>
                      <a:pt x="1075" y="1882"/>
                    </a:lnTo>
                    <a:lnTo>
                      <a:pt x="1083" y="1830"/>
                    </a:lnTo>
                    <a:lnTo>
                      <a:pt x="1053" y="1761"/>
                    </a:lnTo>
                    <a:lnTo>
                      <a:pt x="1023" y="1744"/>
                    </a:lnTo>
                    <a:lnTo>
                      <a:pt x="1002" y="1692"/>
                    </a:lnTo>
                    <a:lnTo>
                      <a:pt x="1007" y="1691"/>
                    </a:lnTo>
                    <a:lnTo>
                      <a:pt x="1040" y="1671"/>
                    </a:lnTo>
                    <a:lnTo>
                      <a:pt x="1035" y="1621"/>
                    </a:lnTo>
                    <a:lnTo>
                      <a:pt x="1023" y="1597"/>
                    </a:lnTo>
                    <a:lnTo>
                      <a:pt x="1015" y="1553"/>
                    </a:lnTo>
                    <a:lnTo>
                      <a:pt x="1063" y="1515"/>
                    </a:lnTo>
                    <a:lnTo>
                      <a:pt x="1063" y="1474"/>
                    </a:lnTo>
                    <a:lnTo>
                      <a:pt x="1037" y="1471"/>
                    </a:lnTo>
                    <a:lnTo>
                      <a:pt x="1024" y="1450"/>
                    </a:lnTo>
                    <a:lnTo>
                      <a:pt x="1029" y="1405"/>
                    </a:lnTo>
                    <a:lnTo>
                      <a:pt x="1053" y="1381"/>
                    </a:lnTo>
                    <a:lnTo>
                      <a:pt x="1042" y="1355"/>
                    </a:lnTo>
                    <a:lnTo>
                      <a:pt x="1009" y="1368"/>
                    </a:lnTo>
                    <a:lnTo>
                      <a:pt x="992" y="1363"/>
                    </a:lnTo>
                    <a:lnTo>
                      <a:pt x="970" y="1335"/>
                    </a:lnTo>
                    <a:lnTo>
                      <a:pt x="932" y="1332"/>
                    </a:lnTo>
                    <a:lnTo>
                      <a:pt x="919" y="1316"/>
                    </a:lnTo>
                    <a:lnTo>
                      <a:pt x="925" y="1287"/>
                    </a:lnTo>
                    <a:lnTo>
                      <a:pt x="899" y="1276"/>
                    </a:lnTo>
                    <a:lnTo>
                      <a:pt x="884" y="1281"/>
                    </a:lnTo>
                    <a:lnTo>
                      <a:pt x="862" y="1257"/>
                    </a:lnTo>
                    <a:lnTo>
                      <a:pt x="857" y="1227"/>
                    </a:lnTo>
                    <a:lnTo>
                      <a:pt x="839" y="1197"/>
                    </a:lnTo>
                    <a:lnTo>
                      <a:pt x="797" y="1197"/>
                    </a:lnTo>
                    <a:lnTo>
                      <a:pt x="775" y="1185"/>
                    </a:lnTo>
                    <a:lnTo>
                      <a:pt x="760" y="1145"/>
                    </a:lnTo>
                    <a:lnTo>
                      <a:pt x="707" y="1086"/>
                    </a:lnTo>
                    <a:lnTo>
                      <a:pt x="709" y="1060"/>
                    </a:lnTo>
                    <a:lnTo>
                      <a:pt x="674" y="1010"/>
                    </a:lnTo>
                    <a:lnTo>
                      <a:pt x="625" y="988"/>
                    </a:lnTo>
                    <a:lnTo>
                      <a:pt x="582" y="929"/>
                    </a:lnTo>
                    <a:lnTo>
                      <a:pt x="548" y="925"/>
                    </a:lnTo>
                    <a:lnTo>
                      <a:pt x="498" y="898"/>
                    </a:lnTo>
                    <a:lnTo>
                      <a:pt x="444" y="894"/>
                    </a:lnTo>
                    <a:lnTo>
                      <a:pt x="419" y="850"/>
                    </a:lnTo>
                    <a:lnTo>
                      <a:pt x="393" y="850"/>
                    </a:lnTo>
                    <a:lnTo>
                      <a:pt x="386" y="829"/>
                    </a:lnTo>
                    <a:lnTo>
                      <a:pt x="409" y="801"/>
                    </a:lnTo>
                    <a:lnTo>
                      <a:pt x="374" y="761"/>
                    </a:lnTo>
                    <a:lnTo>
                      <a:pt x="369" y="732"/>
                    </a:lnTo>
                    <a:lnTo>
                      <a:pt x="395" y="731"/>
                    </a:lnTo>
                    <a:lnTo>
                      <a:pt x="444" y="713"/>
                    </a:lnTo>
                    <a:lnTo>
                      <a:pt x="477" y="708"/>
                    </a:lnTo>
                    <a:lnTo>
                      <a:pt x="495" y="690"/>
                    </a:lnTo>
                    <a:lnTo>
                      <a:pt x="515" y="623"/>
                    </a:lnTo>
                    <a:lnTo>
                      <a:pt x="540" y="614"/>
                    </a:lnTo>
                    <a:lnTo>
                      <a:pt x="540" y="590"/>
                    </a:lnTo>
                    <a:lnTo>
                      <a:pt x="491" y="579"/>
                    </a:lnTo>
                    <a:lnTo>
                      <a:pt x="492" y="548"/>
                    </a:lnTo>
                    <a:lnTo>
                      <a:pt x="486" y="514"/>
                    </a:lnTo>
                    <a:lnTo>
                      <a:pt x="442" y="505"/>
                    </a:lnTo>
                    <a:lnTo>
                      <a:pt x="417" y="474"/>
                    </a:lnTo>
                    <a:lnTo>
                      <a:pt x="369" y="474"/>
                    </a:lnTo>
                    <a:lnTo>
                      <a:pt x="331" y="498"/>
                    </a:lnTo>
                    <a:lnTo>
                      <a:pt x="289" y="485"/>
                    </a:lnTo>
                    <a:lnTo>
                      <a:pt x="217" y="484"/>
                    </a:lnTo>
                    <a:lnTo>
                      <a:pt x="182" y="426"/>
                    </a:lnTo>
                    <a:lnTo>
                      <a:pt x="122" y="370"/>
                    </a:lnTo>
                    <a:lnTo>
                      <a:pt x="136" y="342"/>
                    </a:lnTo>
                    <a:lnTo>
                      <a:pt x="130" y="305"/>
                    </a:lnTo>
                    <a:lnTo>
                      <a:pt x="99" y="280"/>
                    </a:lnTo>
                    <a:lnTo>
                      <a:pt x="71" y="236"/>
                    </a:lnTo>
                    <a:lnTo>
                      <a:pt x="11" y="212"/>
                    </a:lnTo>
                    <a:lnTo>
                      <a:pt x="0" y="189"/>
                    </a:lnTo>
                    <a:lnTo>
                      <a:pt x="0" y="189"/>
                    </a:lnTo>
                    <a:close/>
                    <a:moveTo>
                      <a:pt x="473" y="2426"/>
                    </a:moveTo>
                    <a:lnTo>
                      <a:pt x="492" y="2449"/>
                    </a:lnTo>
                    <a:lnTo>
                      <a:pt x="485" y="2467"/>
                    </a:lnTo>
                    <a:lnTo>
                      <a:pt x="500" y="2496"/>
                    </a:lnTo>
                    <a:lnTo>
                      <a:pt x="518" y="2487"/>
                    </a:lnTo>
                    <a:lnTo>
                      <a:pt x="525" y="2434"/>
                    </a:lnTo>
                    <a:lnTo>
                      <a:pt x="515" y="2430"/>
                    </a:lnTo>
                    <a:lnTo>
                      <a:pt x="505" y="2406"/>
                    </a:lnTo>
                    <a:lnTo>
                      <a:pt x="473" y="242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8"/>
              <p:cNvSpPr/>
              <p:nvPr/>
            </p:nvSpPr>
            <p:spPr bwMode="auto">
              <a:xfrm>
                <a:off x="3762822" y="4643584"/>
                <a:ext cx="145479" cy="125995"/>
              </a:xfrm>
              <a:custGeom>
                <a:avLst/>
                <a:gdLst>
                  <a:gd name="T0" fmla="*/ 427 w 901"/>
                  <a:gd name="T1" fmla="*/ 739 h 778"/>
                  <a:gd name="T2" fmla="*/ 484 w 901"/>
                  <a:gd name="T3" fmla="*/ 683 h 778"/>
                  <a:gd name="T4" fmla="*/ 537 w 901"/>
                  <a:gd name="T5" fmla="*/ 694 h 778"/>
                  <a:gd name="T6" fmla="*/ 651 w 901"/>
                  <a:gd name="T7" fmla="*/ 694 h 778"/>
                  <a:gd name="T8" fmla="*/ 713 w 901"/>
                  <a:gd name="T9" fmla="*/ 714 h 778"/>
                  <a:gd name="T10" fmla="*/ 703 w 901"/>
                  <a:gd name="T11" fmla="*/ 654 h 778"/>
                  <a:gd name="T12" fmla="*/ 634 w 901"/>
                  <a:gd name="T13" fmla="*/ 611 h 778"/>
                  <a:gd name="T14" fmla="*/ 661 w 901"/>
                  <a:gd name="T15" fmla="*/ 527 h 778"/>
                  <a:gd name="T16" fmla="*/ 741 w 901"/>
                  <a:gd name="T17" fmla="*/ 496 h 778"/>
                  <a:gd name="T18" fmla="*/ 838 w 901"/>
                  <a:gd name="T19" fmla="*/ 450 h 778"/>
                  <a:gd name="T20" fmla="*/ 873 w 901"/>
                  <a:gd name="T21" fmla="*/ 417 h 778"/>
                  <a:gd name="T22" fmla="*/ 891 w 901"/>
                  <a:gd name="T23" fmla="*/ 326 h 778"/>
                  <a:gd name="T24" fmla="*/ 889 w 901"/>
                  <a:gd name="T25" fmla="*/ 247 h 778"/>
                  <a:gd name="T26" fmla="*/ 867 w 901"/>
                  <a:gd name="T27" fmla="*/ 126 h 778"/>
                  <a:gd name="T28" fmla="*/ 816 w 901"/>
                  <a:gd name="T29" fmla="*/ 57 h 778"/>
                  <a:gd name="T30" fmla="*/ 756 w 901"/>
                  <a:gd name="T31" fmla="*/ 35 h 778"/>
                  <a:gd name="T32" fmla="*/ 715 w 901"/>
                  <a:gd name="T33" fmla="*/ 0 h 778"/>
                  <a:gd name="T34" fmla="*/ 627 w 901"/>
                  <a:gd name="T35" fmla="*/ 42 h 778"/>
                  <a:gd name="T36" fmla="*/ 658 w 901"/>
                  <a:gd name="T37" fmla="*/ 110 h 778"/>
                  <a:gd name="T38" fmla="*/ 666 w 901"/>
                  <a:gd name="T39" fmla="*/ 166 h 778"/>
                  <a:gd name="T40" fmla="*/ 583 w 901"/>
                  <a:gd name="T41" fmla="*/ 96 h 778"/>
                  <a:gd name="T42" fmla="*/ 518 w 901"/>
                  <a:gd name="T43" fmla="*/ 71 h 778"/>
                  <a:gd name="T44" fmla="*/ 456 w 901"/>
                  <a:gd name="T45" fmla="*/ 53 h 778"/>
                  <a:gd name="T46" fmla="*/ 379 w 901"/>
                  <a:gd name="T47" fmla="*/ 35 h 778"/>
                  <a:gd name="T48" fmla="*/ 305 w 901"/>
                  <a:gd name="T49" fmla="*/ 25 h 778"/>
                  <a:gd name="T50" fmla="*/ 242 w 901"/>
                  <a:gd name="T51" fmla="*/ 28 h 778"/>
                  <a:gd name="T52" fmla="*/ 112 w 901"/>
                  <a:gd name="T53" fmla="*/ 53 h 778"/>
                  <a:gd name="T54" fmla="*/ 43 w 901"/>
                  <a:gd name="T55" fmla="*/ 103 h 778"/>
                  <a:gd name="T56" fmla="*/ 4 w 901"/>
                  <a:gd name="T57" fmla="*/ 192 h 778"/>
                  <a:gd name="T58" fmla="*/ 16 w 901"/>
                  <a:gd name="T59" fmla="*/ 326 h 778"/>
                  <a:gd name="T60" fmla="*/ 61 w 901"/>
                  <a:gd name="T61" fmla="*/ 376 h 778"/>
                  <a:gd name="T62" fmla="*/ 53 w 901"/>
                  <a:gd name="T63" fmla="*/ 465 h 778"/>
                  <a:gd name="T64" fmla="*/ 76 w 901"/>
                  <a:gd name="T65" fmla="*/ 493 h 778"/>
                  <a:gd name="T66" fmla="*/ 100 w 901"/>
                  <a:gd name="T67" fmla="*/ 544 h 778"/>
                  <a:gd name="T68" fmla="*/ 126 w 901"/>
                  <a:gd name="T69" fmla="*/ 612 h 778"/>
                  <a:gd name="T70" fmla="*/ 152 w 901"/>
                  <a:gd name="T71" fmla="*/ 632 h 778"/>
                  <a:gd name="T72" fmla="*/ 160 w 901"/>
                  <a:gd name="T73" fmla="*/ 678 h 778"/>
                  <a:gd name="T74" fmla="*/ 191 w 901"/>
                  <a:gd name="T75" fmla="*/ 708 h 778"/>
                  <a:gd name="T76" fmla="*/ 214 w 901"/>
                  <a:gd name="T77" fmla="*/ 675 h 778"/>
                  <a:gd name="T78" fmla="*/ 249 w 901"/>
                  <a:gd name="T79" fmla="*/ 647 h 778"/>
                  <a:gd name="T80" fmla="*/ 260 w 901"/>
                  <a:gd name="T81" fmla="*/ 694 h 778"/>
                  <a:gd name="T82" fmla="*/ 237 w 901"/>
                  <a:gd name="T83" fmla="*/ 741 h 778"/>
                  <a:gd name="T84" fmla="*/ 252 w 901"/>
                  <a:gd name="T85" fmla="*/ 770 h 778"/>
                  <a:gd name="T86" fmla="*/ 298 w 901"/>
                  <a:gd name="T87" fmla="*/ 746 h 778"/>
                  <a:gd name="T88" fmla="*/ 320 w 901"/>
                  <a:gd name="T89" fmla="*/ 750 h 778"/>
                  <a:gd name="T90" fmla="*/ 364 w 901"/>
                  <a:gd name="T91" fmla="*/ 754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01" h="778">
                    <a:moveTo>
                      <a:pt x="396" y="778"/>
                    </a:moveTo>
                    <a:lnTo>
                      <a:pt x="427" y="739"/>
                    </a:lnTo>
                    <a:lnTo>
                      <a:pt x="464" y="732"/>
                    </a:lnTo>
                    <a:lnTo>
                      <a:pt x="484" y="683"/>
                    </a:lnTo>
                    <a:lnTo>
                      <a:pt x="518" y="682"/>
                    </a:lnTo>
                    <a:lnTo>
                      <a:pt x="537" y="694"/>
                    </a:lnTo>
                    <a:lnTo>
                      <a:pt x="617" y="675"/>
                    </a:lnTo>
                    <a:lnTo>
                      <a:pt x="651" y="694"/>
                    </a:lnTo>
                    <a:lnTo>
                      <a:pt x="659" y="718"/>
                    </a:lnTo>
                    <a:lnTo>
                      <a:pt x="713" y="714"/>
                    </a:lnTo>
                    <a:lnTo>
                      <a:pt x="697" y="678"/>
                    </a:lnTo>
                    <a:lnTo>
                      <a:pt x="703" y="654"/>
                    </a:lnTo>
                    <a:lnTo>
                      <a:pt x="672" y="622"/>
                    </a:lnTo>
                    <a:lnTo>
                      <a:pt x="634" y="611"/>
                    </a:lnTo>
                    <a:lnTo>
                      <a:pt x="627" y="551"/>
                    </a:lnTo>
                    <a:lnTo>
                      <a:pt x="661" y="527"/>
                    </a:lnTo>
                    <a:lnTo>
                      <a:pt x="725" y="529"/>
                    </a:lnTo>
                    <a:lnTo>
                      <a:pt x="741" y="496"/>
                    </a:lnTo>
                    <a:lnTo>
                      <a:pt x="790" y="463"/>
                    </a:lnTo>
                    <a:lnTo>
                      <a:pt x="838" y="450"/>
                    </a:lnTo>
                    <a:lnTo>
                      <a:pt x="845" y="428"/>
                    </a:lnTo>
                    <a:lnTo>
                      <a:pt x="873" y="417"/>
                    </a:lnTo>
                    <a:lnTo>
                      <a:pt x="897" y="366"/>
                    </a:lnTo>
                    <a:lnTo>
                      <a:pt x="891" y="326"/>
                    </a:lnTo>
                    <a:lnTo>
                      <a:pt x="901" y="281"/>
                    </a:lnTo>
                    <a:lnTo>
                      <a:pt x="889" y="247"/>
                    </a:lnTo>
                    <a:lnTo>
                      <a:pt x="897" y="195"/>
                    </a:lnTo>
                    <a:lnTo>
                      <a:pt x="867" y="126"/>
                    </a:lnTo>
                    <a:lnTo>
                      <a:pt x="837" y="109"/>
                    </a:lnTo>
                    <a:lnTo>
                      <a:pt x="816" y="57"/>
                    </a:lnTo>
                    <a:lnTo>
                      <a:pt x="790" y="58"/>
                    </a:lnTo>
                    <a:lnTo>
                      <a:pt x="756" y="35"/>
                    </a:lnTo>
                    <a:lnTo>
                      <a:pt x="732" y="28"/>
                    </a:lnTo>
                    <a:lnTo>
                      <a:pt x="715" y="0"/>
                    </a:lnTo>
                    <a:lnTo>
                      <a:pt x="658" y="13"/>
                    </a:lnTo>
                    <a:lnTo>
                      <a:pt x="627" y="42"/>
                    </a:lnTo>
                    <a:lnTo>
                      <a:pt x="664" y="79"/>
                    </a:lnTo>
                    <a:lnTo>
                      <a:pt x="658" y="110"/>
                    </a:lnTo>
                    <a:lnTo>
                      <a:pt x="669" y="142"/>
                    </a:lnTo>
                    <a:lnTo>
                      <a:pt x="666" y="166"/>
                    </a:lnTo>
                    <a:lnTo>
                      <a:pt x="614" y="146"/>
                    </a:lnTo>
                    <a:lnTo>
                      <a:pt x="583" y="96"/>
                    </a:lnTo>
                    <a:lnTo>
                      <a:pt x="533" y="95"/>
                    </a:lnTo>
                    <a:lnTo>
                      <a:pt x="518" y="71"/>
                    </a:lnTo>
                    <a:lnTo>
                      <a:pt x="479" y="42"/>
                    </a:lnTo>
                    <a:lnTo>
                      <a:pt x="456" y="53"/>
                    </a:lnTo>
                    <a:lnTo>
                      <a:pt x="427" y="29"/>
                    </a:lnTo>
                    <a:lnTo>
                      <a:pt x="379" y="35"/>
                    </a:lnTo>
                    <a:lnTo>
                      <a:pt x="342" y="25"/>
                    </a:lnTo>
                    <a:lnTo>
                      <a:pt x="305" y="25"/>
                    </a:lnTo>
                    <a:lnTo>
                      <a:pt x="257" y="43"/>
                    </a:lnTo>
                    <a:lnTo>
                      <a:pt x="242" y="28"/>
                    </a:lnTo>
                    <a:lnTo>
                      <a:pt x="193" y="27"/>
                    </a:lnTo>
                    <a:lnTo>
                      <a:pt x="112" y="53"/>
                    </a:lnTo>
                    <a:lnTo>
                      <a:pt x="79" y="53"/>
                    </a:lnTo>
                    <a:lnTo>
                      <a:pt x="43" y="103"/>
                    </a:lnTo>
                    <a:lnTo>
                      <a:pt x="32" y="154"/>
                    </a:lnTo>
                    <a:lnTo>
                      <a:pt x="4" y="192"/>
                    </a:lnTo>
                    <a:lnTo>
                      <a:pt x="0" y="258"/>
                    </a:lnTo>
                    <a:lnTo>
                      <a:pt x="16" y="326"/>
                    </a:lnTo>
                    <a:lnTo>
                      <a:pt x="45" y="343"/>
                    </a:lnTo>
                    <a:lnTo>
                      <a:pt x="61" y="376"/>
                    </a:lnTo>
                    <a:lnTo>
                      <a:pt x="58" y="438"/>
                    </a:lnTo>
                    <a:lnTo>
                      <a:pt x="53" y="465"/>
                    </a:lnTo>
                    <a:lnTo>
                      <a:pt x="53" y="465"/>
                    </a:lnTo>
                    <a:lnTo>
                      <a:pt x="76" y="493"/>
                    </a:lnTo>
                    <a:lnTo>
                      <a:pt x="77" y="525"/>
                    </a:lnTo>
                    <a:lnTo>
                      <a:pt x="100" y="544"/>
                    </a:lnTo>
                    <a:lnTo>
                      <a:pt x="102" y="577"/>
                    </a:lnTo>
                    <a:lnTo>
                      <a:pt x="126" y="612"/>
                    </a:lnTo>
                    <a:lnTo>
                      <a:pt x="139" y="607"/>
                    </a:lnTo>
                    <a:lnTo>
                      <a:pt x="152" y="632"/>
                    </a:lnTo>
                    <a:lnTo>
                      <a:pt x="149" y="659"/>
                    </a:lnTo>
                    <a:lnTo>
                      <a:pt x="160" y="678"/>
                    </a:lnTo>
                    <a:lnTo>
                      <a:pt x="166" y="704"/>
                    </a:lnTo>
                    <a:lnTo>
                      <a:pt x="191" y="708"/>
                    </a:lnTo>
                    <a:lnTo>
                      <a:pt x="213" y="704"/>
                    </a:lnTo>
                    <a:lnTo>
                      <a:pt x="214" y="675"/>
                    </a:lnTo>
                    <a:lnTo>
                      <a:pt x="234" y="657"/>
                    </a:lnTo>
                    <a:lnTo>
                      <a:pt x="249" y="647"/>
                    </a:lnTo>
                    <a:lnTo>
                      <a:pt x="249" y="668"/>
                    </a:lnTo>
                    <a:lnTo>
                      <a:pt x="260" y="694"/>
                    </a:lnTo>
                    <a:lnTo>
                      <a:pt x="257" y="716"/>
                    </a:lnTo>
                    <a:lnTo>
                      <a:pt x="237" y="741"/>
                    </a:lnTo>
                    <a:lnTo>
                      <a:pt x="247" y="757"/>
                    </a:lnTo>
                    <a:lnTo>
                      <a:pt x="252" y="770"/>
                    </a:lnTo>
                    <a:lnTo>
                      <a:pt x="270" y="771"/>
                    </a:lnTo>
                    <a:lnTo>
                      <a:pt x="298" y="746"/>
                    </a:lnTo>
                    <a:lnTo>
                      <a:pt x="301" y="735"/>
                    </a:lnTo>
                    <a:lnTo>
                      <a:pt x="320" y="750"/>
                    </a:lnTo>
                    <a:lnTo>
                      <a:pt x="354" y="761"/>
                    </a:lnTo>
                    <a:lnTo>
                      <a:pt x="364" y="754"/>
                    </a:lnTo>
                    <a:lnTo>
                      <a:pt x="396" y="77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19"/>
              <p:cNvSpPr/>
              <p:nvPr/>
            </p:nvSpPr>
            <p:spPr bwMode="auto">
              <a:xfrm>
                <a:off x="3678392" y="4408481"/>
                <a:ext cx="226011" cy="262381"/>
              </a:xfrm>
              <a:custGeom>
                <a:avLst/>
                <a:gdLst>
                  <a:gd name="T0" fmla="*/ 196 w 1394"/>
                  <a:gd name="T1" fmla="*/ 226 h 1614"/>
                  <a:gd name="T2" fmla="*/ 260 w 1394"/>
                  <a:gd name="T3" fmla="*/ 177 h 1614"/>
                  <a:gd name="T4" fmla="*/ 243 w 1394"/>
                  <a:gd name="T5" fmla="*/ 43 h 1614"/>
                  <a:gd name="T6" fmla="*/ 330 w 1394"/>
                  <a:gd name="T7" fmla="*/ 0 h 1614"/>
                  <a:gd name="T8" fmla="*/ 430 w 1394"/>
                  <a:gd name="T9" fmla="*/ 93 h 1614"/>
                  <a:gd name="T10" fmla="*/ 453 w 1394"/>
                  <a:gd name="T11" fmla="*/ 183 h 1614"/>
                  <a:gd name="T12" fmla="*/ 620 w 1394"/>
                  <a:gd name="T13" fmla="*/ 298 h 1614"/>
                  <a:gd name="T14" fmla="*/ 748 w 1394"/>
                  <a:gd name="T15" fmla="*/ 287 h 1614"/>
                  <a:gd name="T16" fmla="*/ 823 w 1394"/>
                  <a:gd name="T17" fmla="*/ 361 h 1614"/>
                  <a:gd name="T18" fmla="*/ 871 w 1394"/>
                  <a:gd name="T19" fmla="*/ 427 h 1614"/>
                  <a:gd name="T20" fmla="*/ 808 w 1394"/>
                  <a:gd name="T21" fmla="*/ 521 h 1614"/>
                  <a:gd name="T22" fmla="*/ 700 w 1394"/>
                  <a:gd name="T23" fmla="*/ 545 h 1614"/>
                  <a:gd name="T24" fmla="*/ 717 w 1394"/>
                  <a:gd name="T25" fmla="*/ 642 h 1614"/>
                  <a:gd name="T26" fmla="*/ 775 w 1394"/>
                  <a:gd name="T27" fmla="*/ 707 h 1614"/>
                  <a:gd name="T28" fmla="*/ 913 w 1394"/>
                  <a:gd name="T29" fmla="*/ 742 h 1614"/>
                  <a:gd name="T30" fmla="*/ 1040 w 1394"/>
                  <a:gd name="T31" fmla="*/ 873 h 1614"/>
                  <a:gd name="T32" fmla="*/ 1106 w 1394"/>
                  <a:gd name="T33" fmla="*/ 998 h 1614"/>
                  <a:gd name="T34" fmla="*/ 1188 w 1394"/>
                  <a:gd name="T35" fmla="*/ 1040 h 1614"/>
                  <a:gd name="T36" fmla="*/ 1230 w 1394"/>
                  <a:gd name="T37" fmla="*/ 1089 h 1614"/>
                  <a:gd name="T38" fmla="*/ 1263 w 1394"/>
                  <a:gd name="T39" fmla="*/ 1145 h 1614"/>
                  <a:gd name="T40" fmla="*/ 1340 w 1394"/>
                  <a:gd name="T41" fmla="*/ 1181 h 1614"/>
                  <a:gd name="T42" fmla="*/ 1360 w 1394"/>
                  <a:gd name="T43" fmla="*/ 1218 h 1614"/>
                  <a:gd name="T44" fmla="*/ 1394 w 1394"/>
                  <a:gd name="T45" fmla="*/ 1287 h 1614"/>
                  <a:gd name="T46" fmla="*/ 1354 w 1394"/>
                  <a:gd name="T47" fmla="*/ 1410 h 1614"/>
                  <a:gd name="T48" fmla="*/ 1338 w 1394"/>
                  <a:gd name="T49" fmla="*/ 1504 h 1614"/>
                  <a:gd name="T50" fmla="*/ 1249 w 1394"/>
                  <a:gd name="T51" fmla="*/ 1476 h 1614"/>
                  <a:gd name="T52" fmla="*/ 1144 w 1394"/>
                  <a:gd name="T53" fmla="*/ 1490 h 1614"/>
                  <a:gd name="T54" fmla="*/ 1186 w 1394"/>
                  <a:gd name="T55" fmla="*/ 1590 h 1614"/>
                  <a:gd name="T56" fmla="*/ 1100 w 1394"/>
                  <a:gd name="T57" fmla="*/ 1544 h 1614"/>
                  <a:gd name="T58" fmla="*/ 996 w 1394"/>
                  <a:gd name="T59" fmla="*/ 1490 h 1614"/>
                  <a:gd name="T60" fmla="*/ 1039 w 1394"/>
                  <a:gd name="T61" fmla="*/ 1395 h 1614"/>
                  <a:gd name="T62" fmla="*/ 1036 w 1394"/>
                  <a:gd name="T63" fmla="*/ 1313 h 1614"/>
                  <a:gd name="T64" fmla="*/ 997 w 1394"/>
                  <a:gd name="T65" fmla="*/ 1223 h 1614"/>
                  <a:gd name="T66" fmla="*/ 947 w 1394"/>
                  <a:gd name="T67" fmla="*/ 1190 h 1614"/>
                  <a:gd name="T68" fmla="*/ 888 w 1394"/>
                  <a:gd name="T69" fmla="*/ 1102 h 1614"/>
                  <a:gd name="T70" fmla="*/ 885 w 1394"/>
                  <a:gd name="T71" fmla="*/ 993 h 1614"/>
                  <a:gd name="T72" fmla="*/ 832 w 1394"/>
                  <a:gd name="T73" fmla="*/ 895 h 1614"/>
                  <a:gd name="T74" fmla="*/ 657 w 1394"/>
                  <a:gd name="T75" fmla="*/ 773 h 1614"/>
                  <a:gd name="T76" fmla="*/ 491 w 1394"/>
                  <a:gd name="T77" fmla="*/ 869 h 1614"/>
                  <a:gd name="T78" fmla="*/ 370 w 1394"/>
                  <a:gd name="T79" fmla="*/ 805 h 1614"/>
                  <a:gd name="T80" fmla="*/ 270 w 1394"/>
                  <a:gd name="T81" fmla="*/ 874 h 1614"/>
                  <a:gd name="T82" fmla="*/ 219 w 1394"/>
                  <a:gd name="T83" fmla="*/ 749 h 1614"/>
                  <a:gd name="T84" fmla="*/ 225 w 1394"/>
                  <a:gd name="T85" fmla="*/ 655 h 1614"/>
                  <a:gd name="T86" fmla="*/ 224 w 1394"/>
                  <a:gd name="T87" fmla="*/ 552 h 1614"/>
                  <a:gd name="T88" fmla="*/ 104 w 1394"/>
                  <a:gd name="T89" fmla="*/ 565 h 1614"/>
                  <a:gd name="T90" fmla="*/ 98 w 1394"/>
                  <a:gd name="T91" fmla="*/ 444 h 1614"/>
                  <a:gd name="T92" fmla="*/ 0 w 1394"/>
                  <a:gd name="T93" fmla="*/ 375 h 1614"/>
                  <a:gd name="T94" fmla="*/ 72 w 1394"/>
                  <a:gd name="T95" fmla="*/ 303 h 1614"/>
                  <a:gd name="T96" fmla="*/ 77 w 1394"/>
                  <a:gd name="T97" fmla="*/ 222 h 1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394" h="1614">
                    <a:moveTo>
                      <a:pt x="160" y="182"/>
                    </a:moveTo>
                    <a:lnTo>
                      <a:pt x="181" y="198"/>
                    </a:lnTo>
                    <a:lnTo>
                      <a:pt x="196" y="226"/>
                    </a:lnTo>
                    <a:lnTo>
                      <a:pt x="240" y="213"/>
                    </a:lnTo>
                    <a:lnTo>
                      <a:pt x="270" y="220"/>
                    </a:lnTo>
                    <a:lnTo>
                      <a:pt x="260" y="177"/>
                    </a:lnTo>
                    <a:lnTo>
                      <a:pt x="257" y="137"/>
                    </a:lnTo>
                    <a:lnTo>
                      <a:pt x="245" y="101"/>
                    </a:lnTo>
                    <a:lnTo>
                      <a:pt x="243" y="43"/>
                    </a:lnTo>
                    <a:lnTo>
                      <a:pt x="266" y="27"/>
                    </a:lnTo>
                    <a:lnTo>
                      <a:pt x="266" y="2"/>
                    </a:lnTo>
                    <a:lnTo>
                      <a:pt x="330" y="0"/>
                    </a:lnTo>
                    <a:lnTo>
                      <a:pt x="342" y="25"/>
                    </a:lnTo>
                    <a:lnTo>
                      <a:pt x="402" y="49"/>
                    </a:lnTo>
                    <a:lnTo>
                      <a:pt x="430" y="93"/>
                    </a:lnTo>
                    <a:lnTo>
                      <a:pt x="461" y="118"/>
                    </a:lnTo>
                    <a:lnTo>
                      <a:pt x="467" y="155"/>
                    </a:lnTo>
                    <a:lnTo>
                      <a:pt x="453" y="183"/>
                    </a:lnTo>
                    <a:lnTo>
                      <a:pt x="513" y="239"/>
                    </a:lnTo>
                    <a:lnTo>
                      <a:pt x="548" y="297"/>
                    </a:lnTo>
                    <a:lnTo>
                      <a:pt x="620" y="298"/>
                    </a:lnTo>
                    <a:lnTo>
                      <a:pt x="662" y="311"/>
                    </a:lnTo>
                    <a:lnTo>
                      <a:pt x="700" y="287"/>
                    </a:lnTo>
                    <a:lnTo>
                      <a:pt x="748" y="287"/>
                    </a:lnTo>
                    <a:lnTo>
                      <a:pt x="773" y="318"/>
                    </a:lnTo>
                    <a:lnTo>
                      <a:pt x="817" y="327"/>
                    </a:lnTo>
                    <a:lnTo>
                      <a:pt x="823" y="361"/>
                    </a:lnTo>
                    <a:lnTo>
                      <a:pt x="822" y="392"/>
                    </a:lnTo>
                    <a:lnTo>
                      <a:pt x="871" y="403"/>
                    </a:lnTo>
                    <a:lnTo>
                      <a:pt x="871" y="427"/>
                    </a:lnTo>
                    <a:lnTo>
                      <a:pt x="846" y="436"/>
                    </a:lnTo>
                    <a:lnTo>
                      <a:pt x="826" y="503"/>
                    </a:lnTo>
                    <a:lnTo>
                      <a:pt x="808" y="521"/>
                    </a:lnTo>
                    <a:lnTo>
                      <a:pt x="775" y="526"/>
                    </a:lnTo>
                    <a:lnTo>
                      <a:pt x="726" y="544"/>
                    </a:lnTo>
                    <a:lnTo>
                      <a:pt x="700" y="545"/>
                    </a:lnTo>
                    <a:lnTo>
                      <a:pt x="705" y="574"/>
                    </a:lnTo>
                    <a:lnTo>
                      <a:pt x="740" y="614"/>
                    </a:lnTo>
                    <a:lnTo>
                      <a:pt x="717" y="642"/>
                    </a:lnTo>
                    <a:lnTo>
                      <a:pt x="724" y="663"/>
                    </a:lnTo>
                    <a:lnTo>
                      <a:pt x="750" y="663"/>
                    </a:lnTo>
                    <a:lnTo>
                      <a:pt x="775" y="707"/>
                    </a:lnTo>
                    <a:lnTo>
                      <a:pt x="829" y="711"/>
                    </a:lnTo>
                    <a:lnTo>
                      <a:pt x="879" y="738"/>
                    </a:lnTo>
                    <a:lnTo>
                      <a:pt x="913" y="742"/>
                    </a:lnTo>
                    <a:lnTo>
                      <a:pt x="956" y="801"/>
                    </a:lnTo>
                    <a:lnTo>
                      <a:pt x="1005" y="823"/>
                    </a:lnTo>
                    <a:lnTo>
                      <a:pt x="1040" y="873"/>
                    </a:lnTo>
                    <a:lnTo>
                      <a:pt x="1038" y="899"/>
                    </a:lnTo>
                    <a:lnTo>
                      <a:pt x="1091" y="958"/>
                    </a:lnTo>
                    <a:lnTo>
                      <a:pt x="1106" y="998"/>
                    </a:lnTo>
                    <a:lnTo>
                      <a:pt x="1128" y="1010"/>
                    </a:lnTo>
                    <a:lnTo>
                      <a:pt x="1170" y="1010"/>
                    </a:lnTo>
                    <a:lnTo>
                      <a:pt x="1188" y="1040"/>
                    </a:lnTo>
                    <a:lnTo>
                      <a:pt x="1193" y="1070"/>
                    </a:lnTo>
                    <a:lnTo>
                      <a:pt x="1215" y="1094"/>
                    </a:lnTo>
                    <a:lnTo>
                      <a:pt x="1230" y="1089"/>
                    </a:lnTo>
                    <a:lnTo>
                      <a:pt x="1256" y="1100"/>
                    </a:lnTo>
                    <a:lnTo>
                      <a:pt x="1250" y="1129"/>
                    </a:lnTo>
                    <a:lnTo>
                      <a:pt x="1263" y="1145"/>
                    </a:lnTo>
                    <a:lnTo>
                      <a:pt x="1301" y="1148"/>
                    </a:lnTo>
                    <a:lnTo>
                      <a:pt x="1323" y="1176"/>
                    </a:lnTo>
                    <a:lnTo>
                      <a:pt x="1340" y="1181"/>
                    </a:lnTo>
                    <a:lnTo>
                      <a:pt x="1373" y="1168"/>
                    </a:lnTo>
                    <a:lnTo>
                      <a:pt x="1384" y="1194"/>
                    </a:lnTo>
                    <a:lnTo>
                      <a:pt x="1360" y="1218"/>
                    </a:lnTo>
                    <a:lnTo>
                      <a:pt x="1355" y="1263"/>
                    </a:lnTo>
                    <a:lnTo>
                      <a:pt x="1368" y="1284"/>
                    </a:lnTo>
                    <a:lnTo>
                      <a:pt x="1394" y="1287"/>
                    </a:lnTo>
                    <a:lnTo>
                      <a:pt x="1394" y="1328"/>
                    </a:lnTo>
                    <a:lnTo>
                      <a:pt x="1346" y="1366"/>
                    </a:lnTo>
                    <a:lnTo>
                      <a:pt x="1354" y="1410"/>
                    </a:lnTo>
                    <a:lnTo>
                      <a:pt x="1366" y="1434"/>
                    </a:lnTo>
                    <a:lnTo>
                      <a:pt x="1371" y="1484"/>
                    </a:lnTo>
                    <a:lnTo>
                      <a:pt x="1338" y="1504"/>
                    </a:lnTo>
                    <a:lnTo>
                      <a:pt x="1307" y="1506"/>
                    </a:lnTo>
                    <a:lnTo>
                      <a:pt x="1273" y="1483"/>
                    </a:lnTo>
                    <a:lnTo>
                      <a:pt x="1249" y="1476"/>
                    </a:lnTo>
                    <a:lnTo>
                      <a:pt x="1232" y="1448"/>
                    </a:lnTo>
                    <a:lnTo>
                      <a:pt x="1175" y="1461"/>
                    </a:lnTo>
                    <a:lnTo>
                      <a:pt x="1144" y="1490"/>
                    </a:lnTo>
                    <a:lnTo>
                      <a:pt x="1181" y="1527"/>
                    </a:lnTo>
                    <a:lnTo>
                      <a:pt x="1175" y="1558"/>
                    </a:lnTo>
                    <a:lnTo>
                      <a:pt x="1186" y="1590"/>
                    </a:lnTo>
                    <a:lnTo>
                      <a:pt x="1183" y="1614"/>
                    </a:lnTo>
                    <a:lnTo>
                      <a:pt x="1131" y="1594"/>
                    </a:lnTo>
                    <a:lnTo>
                      <a:pt x="1100" y="1544"/>
                    </a:lnTo>
                    <a:lnTo>
                      <a:pt x="1050" y="1543"/>
                    </a:lnTo>
                    <a:lnTo>
                      <a:pt x="1035" y="1519"/>
                    </a:lnTo>
                    <a:lnTo>
                      <a:pt x="996" y="1490"/>
                    </a:lnTo>
                    <a:lnTo>
                      <a:pt x="1015" y="1481"/>
                    </a:lnTo>
                    <a:lnTo>
                      <a:pt x="1036" y="1457"/>
                    </a:lnTo>
                    <a:lnTo>
                      <a:pt x="1039" y="1395"/>
                    </a:lnTo>
                    <a:lnTo>
                      <a:pt x="1027" y="1367"/>
                    </a:lnTo>
                    <a:lnTo>
                      <a:pt x="1039" y="1335"/>
                    </a:lnTo>
                    <a:lnTo>
                      <a:pt x="1036" y="1313"/>
                    </a:lnTo>
                    <a:lnTo>
                      <a:pt x="1047" y="1275"/>
                    </a:lnTo>
                    <a:lnTo>
                      <a:pt x="1040" y="1252"/>
                    </a:lnTo>
                    <a:lnTo>
                      <a:pt x="997" y="1223"/>
                    </a:lnTo>
                    <a:lnTo>
                      <a:pt x="1008" y="1205"/>
                    </a:lnTo>
                    <a:lnTo>
                      <a:pt x="979" y="1193"/>
                    </a:lnTo>
                    <a:lnTo>
                      <a:pt x="947" y="1190"/>
                    </a:lnTo>
                    <a:lnTo>
                      <a:pt x="911" y="1150"/>
                    </a:lnTo>
                    <a:lnTo>
                      <a:pt x="880" y="1129"/>
                    </a:lnTo>
                    <a:lnTo>
                      <a:pt x="888" y="1102"/>
                    </a:lnTo>
                    <a:lnTo>
                      <a:pt x="891" y="1055"/>
                    </a:lnTo>
                    <a:lnTo>
                      <a:pt x="873" y="1014"/>
                    </a:lnTo>
                    <a:lnTo>
                      <a:pt x="885" y="993"/>
                    </a:lnTo>
                    <a:lnTo>
                      <a:pt x="891" y="963"/>
                    </a:lnTo>
                    <a:lnTo>
                      <a:pt x="874" y="926"/>
                    </a:lnTo>
                    <a:lnTo>
                      <a:pt x="832" y="895"/>
                    </a:lnTo>
                    <a:lnTo>
                      <a:pt x="758" y="842"/>
                    </a:lnTo>
                    <a:lnTo>
                      <a:pt x="733" y="793"/>
                    </a:lnTo>
                    <a:lnTo>
                      <a:pt x="657" y="773"/>
                    </a:lnTo>
                    <a:lnTo>
                      <a:pt x="599" y="784"/>
                    </a:lnTo>
                    <a:lnTo>
                      <a:pt x="562" y="862"/>
                    </a:lnTo>
                    <a:lnTo>
                      <a:pt x="491" y="869"/>
                    </a:lnTo>
                    <a:lnTo>
                      <a:pt x="462" y="832"/>
                    </a:lnTo>
                    <a:lnTo>
                      <a:pt x="427" y="835"/>
                    </a:lnTo>
                    <a:lnTo>
                      <a:pt x="370" y="805"/>
                    </a:lnTo>
                    <a:lnTo>
                      <a:pt x="316" y="830"/>
                    </a:lnTo>
                    <a:lnTo>
                      <a:pt x="311" y="864"/>
                    </a:lnTo>
                    <a:lnTo>
                      <a:pt x="270" y="874"/>
                    </a:lnTo>
                    <a:lnTo>
                      <a:pt x="222" y="899"/>
                    </a:lnTo>
                    <a:lnTo>
                      <a:pt x="219" y="809"/>
                    </a:lnTo>
                    <a:lnTo>
                      <a:pt x="219" y="749"/>
                    </a:lnTo>
                    <a:lnTo>
                      <a:pt x="205" y="707"/>
                    </a:lnTo>
                    <a:lnTo>
                      <a:pt x="224" y="682"/>
                    </a:lnTo>
                    <a:lnTo>
                      <a:pt x="225" y="655"/>
                    </a:lnTo>
                    <a:lnTo>
                      <a:pt x="206" y="621"/>
                    </a:lnTo>
                    <a:lnTo>
                      <a:pt x="225" y="582"/>
                    </a:lnTo>
                    <a:lnTo>
                      <a:pt x="224" y="552"/>
                    </a:lnTo>
                    <a:lnTo>
                      <a:pt x="162" y="551"/>
                    </a:lnTo>
                    <a:lnTo>
                      <a:pt x="132" y="576"/>
                    </a:lnTo>
                    <a:lnTo>
                      <a:pt x="104" y="565"/>
                    </a:lnTo>
                    <a:lnTo>
                      <a:pt x="79" y="522"/>
                    </a:lnTo>
                    <a:lnTo>
                      <a:pt x="107" y="503"/>
                    </a:lnTo>
                    <a:lnTo>
                      <a:pt x="98" y="444"/>
                    </a:lnTo>
                    <a:lnTo>
                      <a:pt x="65" y="404"/>
                    </a:lnTo>
                    <a:lnTo>
                      <a:pt x="20" y="415"/>
                    </a:lnTo>
                    <a:lnTo>
                      <a:pt x="0" y="375"/>
                    </a:lnTo>
                    <a:lnTo>
                      <a:pt x="20" y="331"/>
                    </a:lnTo>
                    <a:lnTo>
                      <a:pt x="38" y="331"/>
                    </a:lnTo>
                    <a:lnTo>
                      <a:pt x="72" y="303"/>
                    </a:lnTo>
                    <a:lnTo>
                      <a:pt x="57" y="281"/>
                    </a:lnTo>
                    <a:lnTo>
                      <a:pt x="76" y="254"/>
                    </a:lnTo>
                    <a:lnTo>
                      <a:pt x="77" y="222"/>
                    </a:lnTo>
                    <a:lnTo>
                      <a:pt x="126" y="212"/>
                    </a:lnTo>
                    <a:lnTo>
                      <a:pt x="160" y="18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0"/>
              <p:cNvSpPr/>
              <p:nvPr/>
            </p:nvSpPr>
            <p:spPr bwMode="auto">
              <a:xfrm>
                <a:off x="3612148" y="4469530"/>
                <a:ext cx="236403" cy="437735"/>
              </a:xfrm>
              <a:custGeom>
                <a:avLst/>
                <a:gdLst>
                  <a:gd name="T0" fmla="*/ 518 w 1458"/>
                  <a:gd name="T1" fmla="*/ 128 h 2700"/>
                  <a:gd name="T2" fmla="*/ 635 w 1458"/>
                  <a:gd name="T3" fmla="*/ 177 h 2700"/>
                  <a:gd name="T4" fmla="*/ 616 w 1458"/>
                  <a:gd name="T5" fmla="*/ 332 h 2700"/>
                  <a:gd name="T6" fmla="*/ 722 w 1458"/>
                  <a:gd name="T7" fmla="*/ 489 h 2700"/>
                  <a:gd name="T8" fmla="*/ 902 w 1458"/>
                  <a:gd name="T9" fmla="*/ 494 h 2700"/>
                  <a:gd name="T10" fmla="*/ 1169 w 1458"/>
                  <a:gd name="T11" fmla="*/ 467 h 2700"/>
                  <a:gd name="T12" fmla="*/ 1284 w 1458"/>
                  <a:gd name="T13" fmla="*/ 639 h 2700"/>
                  <a:gd name="T14" fmla="*/ 1358 w 1458"/>
                  <a:gd name="T15" fmla="*/ 815 h 2700"/>
                  <a:gd name="T16" fmla="*/ 1458 w 1458"/>
                  <a:gd name="T17" fmla="*/ 900 h 2700"/>
                  <a:gd name="T18" fmla="*/ 1447 w 1458"/>
                  <a:gd name="T19" fmla="*/ 1082 h 2700"/>
                  <a:gd name="T20" fmla="*/ 1270 w 1458"/>
                  <a:gd name="T21" fmla="*/ 1098 h 2700"/>
                  <a:gd name="T22" fmla="*/ 1040 w 1458"/>
                  <a:gd name="T23" fmla="*/ 1126 h 2700"/>
                  <a:gd name="T24" fmla="*/ 928 w 1458"/>
                  <a:gd name="T25" fmla="*/ 1331 h 2700"/>
                  <a:gd name="T26" fmla="*/ 981 w 1458"/>
                  <a:gd name="T27" fmla="*/ 1538 h 2700"/>
                  <a:gd name="T28" fmla="*/ 917 w 1458"/>
                  <a:gd name="T29" fmla="*/ 1525 h 2700"/>
                  <a:gd name="T30" fmla="*/ 813 w 1458"/>
                  <a:gd name="T31" fmla="*/ 1445 h 2700"/>
                  <a:gd name="T32" fmla="*/ 742 w 1458"/>
                  <a:gd name="T33" fmla="*/ 1456 h 2700"/>
                  <a:gd name="T34" fmla="*/ 678 w 1458"/>
                  <a:gd name="T35" fmla="*/ 1420 h 2700"/>
                  <a:gd name="T36" fmla="*/ 636 w 1458"/>
                  <a:gd name="T37" fmla="*/ 1309 h 2700"/>
                  <a:gd name="T38" fmla="*/ 560 w 1458"/>
                  <a:gd name="T39" fmla="*/ 1312 h 2700"/>
                  <a:gd name="T40" fmla="*/ 508 w 1458"/>
                  <a:gd name="T41" fmla="*/ 1318 h 2700"/>
                  <a:gd name="T42" fmla="*/ 516 w 1458"/>
                  <a:gd name="T43" fmla="*/ 1454 h 2700"/>
                  <a:gd name="T44" fmla="*/ 488 w 1458"/>
                  <a:gd name="T45" fmla="*/ 1600 h 2700"/>
                  <a:gd name="T46" fmla="*/ 398 w 1458"/>
                  <a:gd name="T47" fmla="*/ 1888 h 2700"/>
                  <a:gd name="T48" fmla="*/ 415 w 1458"/>
                  <a:gd name="T49" fmla="*/ 1971 h 2700"/>
                  <a:gd name="T50" fmla="*/ 461 w 1458"/>
                  <a:gd name="T51" fmla="*/ 2084 h 2700"/>
                  <a:gd name="T52" fmla="*/ 532 w 1458"/>
                  <a:gd name="T53" fmla="*/ 2076 h 2700"/>
                  <a:gd name="T54" fmla="*/ 583 w 1458"/>
                  <a:gd name="T55" fmla="*/ 2213 h 2700"/>
                  <a:gd name="T56" fmla="*/ 631 w 1458"/>
                  <a:gd name="T57" fmla="*/ 2235 h 2700"/>
                  <a:gd name="T58" fmla="*/ 650 w 1458"/>
                  <a:gd name="T59" fmla="*/ 2365 h 2700"/>
                  <a:gd name="T60" fmla="*/ 665 w 1458"/>
                  <a:gd name="T61" fmla="*/ 2389 h 2700"/>
                  <a:gd name="T62" fmla="*/ 770 w 1458"/>
                  <a:gd name="T63" fmla="*/ 2510 h 2700"/>
                  <a:gd name="T64" fmla="*/ 891 w 1458"/>
                  <a:gd name="T65" fmla="*/ 2589 h 2700"/>
                  <a:gd name="T66" fmla="*/ 895 w 1458"/>
                  <a:gd name="T67" fmla="*/ 2682 h 2700"/>
                  <a:gd name="T68" fmla="*/ 759 w 1458"/>
                  <a:gd name="T69" fmla="*/ 2664 h 2700"/>
                  <a:gd name="T70" fmla="*/ 716 w 1458"/>
                  <a:gd name="T71" fmla="*/ 2548 h 2700"/>
                  <a:gd name="T72" fmla="*/ 590 w 1458"/>
                  <a:gd name="T73" fmla="*/ 2551 h 2700"/>
                  <a:gd name="T74" fmla="*/ 511 w 1458"/>
                  <a:gd name="T75" fmla="*/ 2446 h 2700"/>
                  <a:gd name="T76" fmla="*/ 403 w 1458"/>
                  <a:gd name="T77" fmla="*/ 2337 h 2700"/>
                  <a:gd name="T78" fmla="*/ 334 w 1458"/>
                  <a:gd name="T79" fmla="*/ 2212 h 2700"/>
                  <a:gd name="T80" fmla="*/ 256 w 1458"/>
                  <a:gd name="T81" fmla="*/ 2176 h 2700"/>
                  <a:gd name="T82" fmla="*/ 298 w 1458"/>
                  <a:gd name="T83" fmla="*/ 2040 h 2700"/>
                  <a:gd name="T84" fmla="*/ 330 w 1458"/>
                  <a:gd name="T85" fmla="*/ 1928 h 2700"/>
                  <a:gd name="T86" fmla="*/ 348 w 1458"/>
                  <a:gd name="T87" fmla="*/ 1774 h 2700"/>
                  <a:gd name="T88" fmla="*/ 426 w 1458"/>
                  <a:gd name="T89" fmla="*/ 1530 h 2700"/>
                  <a:gd name="T90" fmla="*/ 390 w 1458"/>
                  <a:gd name="T91" fmla="*/ 1342 h 2700"/>
                  <a:gd name="T92" fmla="*/ 274 w 1458"/>
                  <a:gd name="T93" fmla="*/ 1121 h 2700"/>
                  <a:gd name="T94" fmla="*/ 244 w 1458"/>
                  <a:gd name="T95" fmla="*/ 929 h 2700"/>
                  <a:gd name="T96" fmla="*/ 230 w 1458"/>
                  <a:gd name="T97" fmla="*/ 748 h 2700"/>
                  <a:gd name="T98" fmla="*/ 93 w 1458"/>
                  <a:gd name="T99" fmla="*/ 536 h 2700"/>
                  <a:gd name="T100" fmla="*/ 0 w 1458"/>
                  <a:gd name="T101" fmla="*/ 403 h 2700"/>
                  <a:gd name="T102" fmla="*/ 89 w 1458"/>
                  <a:gd name="T103" fmla="*/ 258 h 2700"/>
                  <a:gd name="T104" fmla="*/ 249 w 1458"/>
                  <a:gd name="T105" fmla="*/ 157 h 2700"/>
                  <a:gd name="T106" fmla="*/ 338 w 1458"/>
                  <a:gd name="T107" fmla="*/ 64 h 2700"/>
                  <a:gd name="T108" fmla="*/ 411 w 1458"/>
                  <a:gd name="T109" fmla="*/ 0 h 2700"/>
                  <a:gd name="T110" fmla="*/ 525 w 1458"/>
                  <a:gd name="T111" fmla="*/ 2526 h 2700"/>
                  <a:gd name="T112" fmla="*/ 403 w 1458"/>
                  <a:gd name="T113" fmla="*/ 2391 h 2700"/>
                  <a:gd name="T114" fmla="*/ 276 w 1458"/>
                  <a:gd name="T115" fmla="*/ 2270 h 2700"/>
                  <a:gd name="T116" fmla="*/ 296 w 1458"/>
                  <a:gd name="T117" fmla="*/ 2271 h 2700"/>
                  <a:gd name="T118" fmla="*/ 898 w 1458"/>
                  <a:gd name="T119" fmla="*/ 1534 h 2700"/>
                  <a:gd name="T120" fmla="*/ 898 w 1458"/>
                  <a:gd name="T121" fmla="*/ 1534 h 2700"/>
                  <a:gd name="T122" fmla="*/ 561 w 1458"/>
                  <a:gd name="T123" fmla="*/ 1956 h 2700"/>
                  <a:gd name="T124" fmla="*/ 580 w 1458"/>
                  <a:gd name="T125" fmla="*/ 2017 h 2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58" h="2700">
                    <a:moveTo>
                      <a:pt x="411" y="0"/>
                    </a:moveTo>
                    <a:lnTo>
                      <a:pt x="431" y="40"/>
                    </a:lnTo>
                    <a:lnTo>
                      <a:pt x="476" y="29"/>
                    </a:lnTo>
                    <a:lnTo>
                      <a:pt x="509" y="69"/>
                    </a:lnTo>
                    <a:lnTo>
                      <a:pt x="518" y="128"/>
                    </a:lnTo>
                    <a:lnTo>
                      <a:pt x="490" y="147"/>
                    </a:lnTo>
                    <a:lnTo>
                      <a:pt x="515" y="190"/>
                    </a:lnTo>
                    <a:lnTo>
                      <a:pt x="543" y="201"/>
                    </a:lnTo>
                    <a:lnTo>
                      <a:pt x="573" y="176"/>
                    </a:lnTo>
                    <a:lnTo>
                      <a:pt x="635" y="177"/>
                    </a:lnTo>
                    <a:lnTo>
                      <a:pt x="636" y="207"/>
                    </a:lnTo>
                    <a:lnTo>
                      <a:pt x="617" y="246"/>
                    </a:lnTo>
                    <a:lnTo>
                      <a:pt x="636" y="280"/>
                    </a:lnTo>
                    <a:lnTo>
                      <a:pt x="635" y="307"/>
                    </a:lnTo>
                    <a:lnTo>
                      <a:pt x="616" y="332"/>
                    </a:lnTo>
                    <a:lnTo>
                      <a:pt x="630" y="374"/>
                    </a:lnTo>
                    <a:lnTo>
                      <a:pt x="630" y="434"/>
                    </a:lnTo>
                    <a:lnTo>
                      <a:pt x="633" y="524"/>
                    </a:lnTo>
                    <a:lnTo>
                      <a:pt x="681" y="499"/>
                    </a:lnTo>
                    <a:lnTo>
                      <a:pt x="722" y="489"/>
                    </a:lnTo>
                    <a:lnTo>
                      <a:pt x="727" y="455"/>
                    </a:lnTo>
                    <a:lnTo>
                      <a:pt x="781" y="430"/>
                    </a:lnTo>
                    <a:lnTo>
                      <a:pt x="838" y="460"/>
                    </a:lnTo>
                    <a:lnTo>
                      <a:pt x="873" y="457"/>
                    </a:lnTo>
                    <a:lnTo>
                      <a:pt x="902" y="494"/>
                    </a:lnTo>
                    <a:lnTo>
                      <a:pt x="973" y="487"/>
                    </a:lnTo>
                    <a:lnTo>
                      <a:pt x="1010" y="409"/>
                    </a:lnTo>
                    <a:lnTo>
                      <a:pt x="1068" y="398"/>
                    </a:lnTo>
                    <a:lnTo>
                      <a:pt x="1144" y="418"/>
                    </a:lnTo>
                    <a:lnTo>
                      <a:pt x="1169" y="467"/>
                    </a:lnTo>
                    <a:lnTo>
                      <a:pt x="1243" y="520"/>
                    </a:lnTo>
                    <a:lnTo>
                      <a:pt x="1285" y="551"/>
                    </a:lnTo>
                    <a:lnTo>
                      <a:pt x="1302" y="588"/>
                    </a:lnTo>
                    <a:lnTo>
                      <a:pt x="1296" y="618"/>
                    </a:lnTo>
                    <a:lnTo>
                      <a:pt x="1284" y="639"/>
                    </a:lnTo>
                    <a:lnTo>
                      <a:pt x="1302" y="680"/>
                    </a:lnTo>
                    <a:lnTo>
                      <a:pt x="1299" y="727"/>
                    </a:lnTo>
                    <a:lnTo>
                      <a:pt x="1291" y="754"/>
                    </a:lnTo>
                    <a:lnTo>
                      <a:pt x="1322" y="775"/>
                    </a:lnTo>
                    <a:lnTo>
                      <a:pt x="1358" y="815"/>
                    </a:lnTo>
                    <a:lnTo>
                      <a:pt x="1390" y="818"/>
                    </a:lnTo>
                    <a:lnTo>
                      <a:pt x="1419" y="830"/>
                    </a:lnTo>
                    <a:lnTo>
                      <a:pt x="1408" y="848"/>
                    </a:lnTo>
                    <a:lnTo>
                      <a:pt x="1451" y="877"/>
                    </a:lnTo>
                    <a:lnTo>
                      <a:pt x="1458" y="900"/>
                    </a:lnTo>
                    <a:lnTo>
                      <a:pt x="1447" y="938"/>
                    </a:lnTo>
                    <a:lnTo>
                      <a:pt x="1450" y="960"/>
                    </a:lnTo>
                    <a:lnTo>
                      <a:pt x="1438" y="992"/>
                    </a:lnTo>
                    <a:lnTo>
                      <a:pt x="1450" y="1020"/>
                    </a:lnTo>
                    <a:lnTo>
                      <a:pt x="1447" y="1082"/>
                    </a:lnTo>
                    <a:lnTo>
                      <a:pt x="1426" y="1106"/>
                    </a:lnTo>
                    <a:lnTo>
                      <a:pt x="1384" y="1126"/>
                    </a:lnTo>
                    <a:lnTo>
                      <a:pt x="1355" y="1102"/>
                    </a:lnTo>
                    <a:lnTo>
                      <a:pt x="1307" y="1108"/>
                    </a:lnTo>
                    <a:lnTo>
                      <a:pt x="1270" y="1098"/>
                    </a:lnTo>
                    <a:lnTo>
                      <a:pt x="1233" y="1098"/>
                    </a:lnTo>
                    <a:lnTo>
                      <a:pt x="1185" y="1116"/>
                    </a:lnTo>
                    <a:lnTo>
                      <a:pt x="1170" y="1101"/>
                    </a:lnTo>
                    <a:lnTo>
                      <a:pt x="1121" y="1100"/>
                    </a:lnTo>
                    <a:lnTo>
                      <a:pt x="1040" y="1126"/>
                    </a:lnTo>
                    <a:lnTo>
                      <a:pt x="1007" y="1126"/>
                    </a:lnTo>
                    <a:lnTo>
                      <a:pt x="971" y="1176"/>
                    </a:lnTo>
                    <a:lnTo>
                      <a:pt x="960" y="1227"/>
                    </a:lnTo>
                    <a:lnTo>
                      <a:pt x="932" y="1265"/>
                    </a:lnTo>
                    <a:lnTo>
                      <a:pt x="928" y="1331"/>
                    </a:lnTo>
                    <a:lnTo>
                      <a:pt x="944" y="1399"/>
                    </a:lnTo>
                    <a:lnTo>
                      <a:pt x="973" y="1416"/>
                    </a:lnTo>
                    <a:lnTo>
                      <a:pt x="989" y="1449"/>
                    </a:lnTo>
                    <a:lnTo>
                      <a:pt x="986" y="1511"/>
                    </a:lnTo>
                    <a:lnTo>
                      <a:pt x="981" y="1538"/>
                    </a:lnTo>
                    <a:lnTo>
                      <a:pt x="965" y="1536"/>
                    </a:lnTo>
                    <a:lnTo>
                      <a:pt x="963" y="1560"/>
                    </a:lnTo>
                    <a:lnTo>
                      <a:pt x="957" y="1563"/>
                    </a:lnTo>
                    <a:lnTo>
                      <a:pt x="952" y="1555"/>
                    </a:lnTo>
                    <a:lnTo>
                      <a:pt x="917" y="1525"/>
                    </a:lnTo>
                    <a:lnTo>
                      <a:pt x="902" y="1524"/>
                    </a:lnTo>
                    <a:lnTo>
                      <a:pt x="903" y="1508"/>
                    </a:lnTo>
                    <a:lnTo>
                      <a:pt x="882" y="1498"/>
                    </a:lnTo>
                    <a:lnTo>
                      <a:pt x="837" y="1454"/>
                    </a:lnTo>
                    <a:lnTo>
                      <a:pt x="813" y="1445"/>
                    </a:lnTo>
                    <a:lnTo>
                      <a:pt x="794" y="1461"/>
                    </a:lnTo>
                    <a:lnTo>
                      <a:pt x="797" y="1468"/>
                    </a:lnTo>
                    <a:lnTo>
                      <a:pt x="794" y="1475"/>
                    </a:lnTo>
                    <a:lnTo>
                      <a:pt x="779" y="1465"/>
                    </a:lnTo>
                    <a:lnTo>
                      <a:pt x="742" y="1456"/>
                    </a:lnTo>
                    <a:lnTo>
                      <a:pt x="708" y="1464"/>
                    </a:lnTo>
                    <a:lnTo>
                      <a:pt x="685" y="1456"/>
                    </a:lnTo>
                    <a:lnTo>
                      <a:pt x="658" y="1458"/>
                    </a:lnTo>
                    <a:lnTo>
                      <a:pt x="667" y="1431"/>
                    </a:lnTo>
                    <a:lnTo>
                      <a:pt x="678" y="1420"/>
                    </a:lnTo>
                    <a:lnTo>
                      <a:pt x="663" y="1392"/>
                    </a:lnTo>
                    <a:lnTo>
                      <a:pt x="665" y="1347"/>
                    </a:lnTo>
                    <a:lnTo>
                      <a:pt x="675" y="1337"/>
                    </a:lnTo>
                    <a:lnTo>
                      <a:pt x="666" y="1314"/>
                    </a:lnTo>
                    <a:lnTo>
                      <a:pt x="636" y="1309"/>
                    </a:lnTo>
                    <a:lnTo>
                      <a:pt x="630" y="1304"/>
                    </a:lnTo>
                    <a:lnTo>
                      <a:pt x="620" y="1307"/>
                    </a:lnTo>
                    <a:lnTo>
                      <a:pt x="608" y="1299"/>
                    </a:lnTo>
                    <a:lnTo>
                      <a:pt x="581" y="1310"/>
                    </a:lnTo>
                    <a:lnTo>
                      <a:pt x="560" y="1312"/>
                    </a:lnTo>
                    <a:lnTo>
                      <a:pt x="548" y="1302"/>
                    </a:lnTo>
                    <a:lnTo>
                      <a:pt x="537" y="1316"/>
                    </a:lnTo>
                    <a:lnTo>
                      <a:pt x="518" y="1316"/>
                    </a:lnTo>
                    <a:lnTo>
                      <a:pt x="508" y="1311"/>
                    </a:lnTo>
                    <a:lnTo>
                      <a:pt x="508" y="1318"/>
                    </a:lnTo>
                    <a:lnTo>
                      <a:pt x="500" y="1342"/>
                    </a:lnTo>
                    <a:lnTo>
                      <a:pt x="528" y="1356"/>
                    </a:lnTo>
                    <a:lnTo>
                      <a:pt x="534" y="1387"/>
                    </a:lnTo>
                    <a:lnTo>
                      <a:pt x="515" y="1417"/>
                    </a:lnTo>
                    <a:lnTo>
                      <a:pt x="516" y="1454"/>
                    </a:lnTo>
                    <a:lnTo>
                      <a:pt x="510" y="1475"/>
                    </a:lnTo>
                    <a:lnTo>
                      <a:pt x="523" y="1486"/>
                    </a:lnTo>
                    <a:lnTo>
                      <a:pt x="518" y="1533"/>
                    </a:lnTo>
                    <a:lnTo>
                      <a:pt x="493" y="1564"/>
                    </a:lnTo>
                    <a:lnTo>
                      <a:pt x="488" y="1600"/>
                    </a:lnTo>
                    <a:lnTo>
                      <a:pt x="464" y="1636"/>
                    </a:lnTo>
                    <a:lnTo>
                      <a:pt x="454" y="1765"/>
                    </a:lnTo>
                    <a:lnTo>
                      <a:pt x="414" y="1818"/>
                    </a:lnTo>
                    <a:lnTo>
                      <a:pt x="414" y="1854"/>
                    </a:lnTo>
                    <a:lnTo>
                      <a:pt x="398" y="1888"/>
                    </a:lnTo>
                    <a:lnTo>
                      <a:pt x="415" y="1892"/>
                    </a:lnTo>
                    <a:lnTo>
                      <a:pt x="421" y="1900"/>
                    </a:lnTo>
                    <a:lnTo>
                      <a:pt x="404" y="1921"/>
                    </a:lnTo>
                    <a:lnTo>
                      <a:pt x="407" y="1936"/>
                    </a:lnTo>
                    <a:lnTo>
                      <a:pt x="415" y="1971"/>
                    </a:lnTo>
                    <a:lnTo>
                      <a:pt x="415" y="1993"/>
                    </a:lnTo>
                    <a:lnTo>
                      <a:pt x="448" y="2043"/>
                    </a:lnTo>
                    <a:lnTo>
                      <a:pt x="432" y="2076"/>
                    </a:lnTo>
                    <a:lnTo>
                      <a:pt x="442" y="2089"/>
                    </a:lnTo>
                    <a:lnTo>
                      <a:pt x="461" y="2084"/>
                    </a:lnTo>
                    <a:lnTo>
                      <a:pt x="466" y="2070"/>
                    </a:lnTo>
                    <a:lnTo>
                      <a:pt x="482" y="2051"/>
                    </a:lnTo>
                    <a:lnTo>
                      <a:pt x="490" y="2056"/>
                    </a:lnTo>
                    <a:lnTo>
                      <a:pt x="516" y="2061"/>
                    </a:lnTo>
                    <a:lnTo>
                      <a:pt x="532" y="2076"/>
                    </a:lnTo>
                    <a:lnTo>
                      <a:pt x="536" y="2112"/>
                    </a:lnTo>
                    <a:lnTo>
                      <a:pt x="551" y="2132"/>
                    </a:lnTo>
                    <a:lnTo>
                      <a:pt x="547" y="2169"/>
                    </a:lnTo>
                    <a:lnTo>
                      <a:pt x="565" y="2175"/>
                    </a:lnTo>
                    <a:lnTo>
                      <a:pt x="583" y="2213"/>
                    </a:lnTo>
                    <a:lnTo>
                      <a:pt x="601" y="2212"/>
                    </a:lnTo>
                    <a:lnTo>
                      <a:pt x="601" y="2194"/>
                    </a:lnTo>
                    <a:lnTo>
                      <a:pt x="603" y="2180"/>
                    </a:lnTo>
                    <a:lnTo>
                      <a:pt x="612" y="2206"/>
                    </a:lnTo>
                    <a:lnTo>
                      <a:pt x="631" y="2235"/>
                    </a:lnTo>
                    <a:lnTo>
                      <a:pt x="632" y="2263"/>
                    </a:lnTo>
                    <a:lnTo>
                      <a:pt x="648" y="2272"/>
                    </a:lnTo>
                    <a:lnTo>
                      <a:pt x="662" y="2343"/>
                    </a:lnTo>
                    <a:lnTo>
                      <a:pt x="655" y="2352"/>
                    </a:lnTo>
                    <a:lnTo>
                      <a:pt x="650" y="2365"/>
                    </a:lnTo>
                    <a:lnTo>
                      <a:pt x="641" y="2353"/>
                    </a:lnTo>
                    <a:lnTo>
                      <a:pt x="614" y="2371"/>
                    </a:lnTo>
                    <a:lnTo>
                      <a:pt x="610" y="2395"/>
                    </a:lnTo>
                    <a:lnTo>
                      <a:pt x="659" y="2414"/>
                    </a:lnTo>
                    <a:lnTo>
                      <a:pt x="665" y="2389"/>
                    </a:lnTo>
                    <a:lnTo>
                      <a:pt x="675" y="2396"/>
                    </a:lnTo>
                    <a:lnTo>
                      <a:pt x="678" y="2426"/>
                    </a:lnTo>
                    <a:lnTo>
                      <a:pt x="701" y="2446"/>
                    </a:lnTo>
                    <a:lnTo>
                      <a:pt x="749" y="2493"/>
                    </a:lnTo>
                    <a:lnTo>
                      <a:pt x="770" y="2510"/>
                    </a:lnTo>
                    <a:lnTo>
                      <a:pt x="784" y="2499"/>
                    </a:lnTo>
                    <a:lnTo>
                      <a:pt x="819" y="2503"/>
                    </a:lnTo>
                    <a:lnTo>
                      <a:pt x="851" y="2516"/>
                    </a:lnTo>
                    <a:lnTo>
                      <a:pt x="873" y="2565"/>
                    </a:lnTo>
                    <a:lnTo>
                      <a:pt x="891" y="2589"/>
                    </a:lnTo>
                    <a:lnTo>
                      <a:pt x="923" y="2609"/>
                    </a:lnTo>
                    <a:lnTo>
                      <a:pt x="927" y="2626"/>
                    </a:lnTo>
                    <a:lnTo>
                      <a:pt x="919" y="2634"/>
                    </a:lnTo>
                    <a:lnTo>
                      <a:pt x="919" y="2665"/>
                    </a:lnTo>
                    <a:lnTo>
                      <a:pt x="895" y="2682"/>
                    </a:lnTo>
                    <a:lnTo>
                      <a:pt x="872" y="2663"/>
                    </a:lnTo>
                    <a:lnTo>
                      <a:pt x="841" y="2666"/>
                    </a:lnTo>
                    <a:lnTo>
                      <a:pt x="803" y="2700"/>
                    </a:lnTo>
                    <a:lnTo>
                      <a:pt x="758" y="2688"/>
                    </a:lnTo>
                    <a:lnTo>
                      <a:pt x="759" y="2664"/>
                    </a:lnTo>
                    <a:lnTo>
                      <a:pt x="778" y="2639"/>
                    </a:lnTo>
                    <a:lnTo>
                      <a:pt x="783" y="2590"/>
                    </a:lnTo>
                    <a:lnTo>
                      <a:pt x="761" y="2567"/>
                    </a:lnTo>
                    <a:lnTo>
                      <a:pt x="725" y="2567"/>
                    </a:lnTo>
                    <a:lnTo>
                      <a:pt x="716" y="2548"/>
                    </a:lnTo>
                    <a:lnTo>
                      <a:pt x="669" y="2534"/>
                    </a:lnTo>
                    <a:lnTo>
                      <a:pt x="637" y="2505"/>
                    </a:lnTo>
                    <a:lnTo>
                      <a:pt x="616" y="2534"/>
                    </a:lnTo>
                    <a:lnTo>
                      <a:pt x="604" y="2573"/>
                    </a:lnTo>
                    <a:lnTo>
                      <a:pt x="590" y="2551"/>
                    </a:lnTo>
                    <a:lnTo>
                      <a:pt x="516" y="2497"/>
                    </a:lnTo>
                    <a:lnTo>
                      <a:pt x="514" y="2484"/>
                    </a:lnTo>
                    <a:lnTo>
                      <a:pt x="528" y="2466"/>
                    </a:lnTo>
                    <a:lnTo>
                      <a:pt x="529" y="2449"/>
                    </a:lnTo>
                    <a:lnTo>
                      <a:pt x="511" y="2446"/>
                    </a:lnTo>
                    <a:lnTo>
                      <a:pt x="500" y="2417"/>
                    </a:lnTo>
                    <a:lnTo>
                      <a:pt x="466" y="2412"/>
                    </a:lnTo>
                    <a:lnTo>
                      <a:pt x="466" y="2389"/>
                    </a:lnTo>
                    <a:lnTo>
                      <a:pt x="428" y="2337"/>
                    </a:lnTo>
                    <a:lnTo>
                      <a:pt x="403" y="2337"/>
                    </a:lnTo>
                    <a:lnTo>
                      <a:pt x="384" y="2275"/>
                    </a:lnTo>
                    <a:lnTo>
                      <a:pt x="352" y="2270"/>
                    </a:lnTo>
                    <a:lnTo>
                      <a:pt x="352" y="2244"/>
                    </a:lnTo>
                    <a:lnTo>
                      <a:pt x="333" y="2230"/>
                    </a:lnTo>
                    <a:lnTo>
                      <a:pt x="334" y="2212"/>
                    </a:lnTo>
                    <a:lnTo>
                      <a:pt x="301" y="2229"/>
                    </a:lnTo>
                    <a:lnTo>
                      <a:pt x="303" y="2261"/>
                    </a:lnTo>
                    <a:lnTo>
                      <a:pt x="281" y="2259"/>
                    </a:lnTo>
                    <a:lnTo>
                      <a:pt x="265" y="2235"/>
                    </a:lnTo>
                    <a:lnTo>
                      <a:pt x="256" y="2176"/>
                    </a:lnTo>
                    <a:lnTo>
                      <a:pt x="264" y="2161"/>
                    </a:lnTo>
                    <a:lnTo>
                      <a:pt x="259" y="2112"/>
                    </a:lnTo>
                    <a:lnTo>
                      <a:pt x="281" y="2101"/>
                    </a:lnTo>
                    <a:lnTo>
                      <a:pt x="280" y="2036"/>
                    </a:lnTo>
                    <a:lnTo>
                      <a:pt x="298" y="2040"/>
                    </a:lnTo>
                    <a:lnTo>
                      <a:pt x="311" y="2014"/>
                    </a:lnTo>
                    <a:lnTo>
                      <a:pt x="291" y="2010"/>
                    </a:lnTo>
                    <a:lnTo>
                      <a:pt x="316" y="1975"/>
                    </a:lnTo>
                    <a:lnTo>
                      <a:pt x="309" y="1961"/>
                    </a:lnTo>
                    <a:lnTo>
                      <a:pt x="330" y="1928"/>
                    </a:lnTo>
                    <a:lnTo>
                      <a:pt x="311" y="1926"/>
                    </a:lnTo>
                    <a:lnTo>
                      <a:pt x="318" y="1869"/>
                    </a:lnTo>
                    <a:lnTo>
                      <a:pt x="327" y="1843"/>
                    </a:lnTo>
                    <a:lnTo>
                      <a:pt x="342" y="1817"/>
                    </a:lnTo>
                    <a:lnTo>
                      <a:pt x="348" y="1774"/>
                    </a:lnTo>
                    <a:lnTo>
                      <a:pt x="385" y="1746"/>
                    </a:lnTo>
                    <a:lnTo>
                      <a:pt x="426" y="1638"/>
                    </a:lnTo>
                    <a:lnTo>
                      <a:pt x="445" y="1625"/>
                    </a:lnTo>
                    <a:lnTo>
                      <a:pt x="447" y="1569"/>
                    </a:lnTo>
                    <a:lnTo>
                      <a:pt x="426" y="1530"/>
                    </a:lnTo>
                    <a:lnTo>
                      <a:pt x="428" y="1481"/>
                    </a:lnTo>
                    <a:lnTo>
                      <a:pt x="413" y="1450"/>
                    </a:lnTo>
                    <a:lnTo>
                      <a:pt x="406" y="1399"/>
                    </a:lnTo>
                    <a:lnTo>
                      <a:pt x="386" y="1379"/>
                    </a:lnTo>
                    <a:lnTo>
                      <a:pt x="390" y="1342"/>
                    </a:lnTo>
                    <a:lnTo>
                      <a:pt x="382" y="1308"/>
                    </a:lnTo>
                    <a:lnTo>
                      <a:pt x="395" y="1280"/>
                    </a:lnTo>
                    <a:lnTo>
                      <a:pt x="372" y="1207"/>
                    </a:lnTo>
                    <a:lnTo>
                      <a:pt x="326" y="1162"/>
                    </a:lnTo>
                    <a:lnTo>
                      <a:pt x="274" y="1121"/>
                    </a:lnTo>
                    <a:lnTo>
                      <a:pt x="229" y="1065"/>
                    </a:lnTo>
                    <a:lnTo>
                      <a:pt x="228" y="1034"/>
                    </a:lnTo>
                    <a:lnTo>
                      <a:pt x="204" y="975"/>
                    </a:lnTo>
                    <a:lnTo>
                      <a:pt x="240" y="954"/>
                    </a:lnTo>
                    <a:lnTo>
                      <a:pt x="244" y="929"/>
                    </a:lnTo>
                    <a:lnTo>
                      <a:pt x="224" y="841"/>
                    </a:lnTo>
                    <a:lnTo>
                      <a:pt x="238" y="816"/>
                    </a:lnTo>
                    <a:lnTo>
                      <a:pt x="270" y="799"/>
                    </a:lnTo>
                    <a:lnTo>
                      <a:pt x="266" y="764"/>
                    </a:lnTo>
                    <a:lnTo>
                      <a:pt x="230" y="748"/>
                    </a:lnTo>
                    <a:lnTo>
                      <a:pt x="224" y="710"/>
                    </a:lnTo>
                    <a:lnTo>
                      <a:pt x="205" y="665"/>
                    </a:lnTo>
                    <a:lnTo>
                      <a:pt x="178" y="656"/>
                    </a:lnTo>
                    <a:lnTo>
                      <a:pt x="137" y="567"/>
                    </a:lnTo>
                    <a:lnTo>
                      <a:pt x="93" y="536"/>
                    </a:lnTo>
                    <a:lnTo>
                      <a:pt x="82" y="510"/>
                    </a:lnTo>
                    <a:lnTo>
                      <a:pt x="58" y="487"/>
                    </a:lnTo>
                    <a:lnTo>
                      <a:pt x="30" y="437"/>
                    </a:lnTo>
                    <a:lnTo>
                      <a:pt x="3" y="430"/>
                    </a:lnTo>
                    <a:lnTo>
                      <a:pt x="0" y="403"/>
                    </a:lnTo>
                    <a:lnTo>
                      <a:pt x="44" y="385"/>
                    </a:lnTo>
                    <a:lnTo>
                      <a:pt x="76" y="361"/>
                    </a:lnTo>
                    <a:lnTo>
                      <a:pt x="64" y="332"/>
                    </a:lnTo>
                    <a:lnTo>
                      <a:pt x="64" y="282"/>
                    </a:lnTo>
                    <a:lnTo>
                      <a:pt x="89" y="258"/>
                    </a:lnTo>
                    <a:lnTo>
                      <a:pt x="80" y="200"/>
                    </a:lnTo>
                    <a:lnTo>
                      <a:pt x="107" y="163"/>
                    </a:lnTo>
                    <a:lnTo>
                      <a:pt x="172" y="188"/>
                    </a:lnTo>
                    <a:lnTo>
                      <a:pt x="211" y="157"/>
                    </a:lnTo>
                    <a:lnTo>
                      <a:pt x="249" y="157"/>
                    </a:lnTo>
                    <a:lnTo>
                      <a:pt x="260" y="139"/>
                    </a:lnTo>
                    <a:lnTo>
                      <a:pt x="261" y="96"/>
                    </a:lnTo>
                    <a:lnTo>
                      <a:pt x="283" y="76"/>
                    </a:lnTo>
                    <a:lnTo>
                      <a:pt x="326" y="83"/>
                    </a:lnTo>
                    <a:lnTo>
                      <a:pt x="338" y="64"/>
                    </a:lnTo>
                    <a:lnTo>
                      <a:pt x="321" y="38"/>
                    </a:lnTo>
                    <a:lnTo>
                      <a:pt x="321" y="20"/>
                    </a:lnTo>
                    <a:lnTo>
                      <a:pt x="359" y="6"/>
                    </a:lnTo>
                    <a:lnTo>
                      <a:pt x="409" y="3"/>
                    </a:lnTo>
                    <a:lnTo>
                      <a:pt x="411" y="0"/>
                    </a:lnTo>
                    <a:lnTo>
                      <a:pt x="411" y="0"/>
                    </a:lnTo>
                    <a:close/>
                    <a:moveTo>
                      <a:pt x="505" y="2524"/>
                    </a:moveTo>
                    <a:lnTo>
                      <a:pt x="518" y="2552"/>
                    </a:lnTo>
                    <a:lnTo>
                      <a:pt x="530" y="2547"/>
                    </a:lnTo>
                    <a:lnTo>
                      <a:pt x="525" y="2526"/>
                    </a:lnTo>
                    <a:lnTo>
                      <a:pt x="513" y="2520"/>
                    </a:lnTo>
                    <a:lnTo>
                      <a:pt x="505" y="2524"/>
                    </a:lnTo>
                    <a:lnTo>
                      <a:pt x="505" y="2524"/>
                    </a:lnTo>
                    <a:close/>
                    <a:moveTo>
                      <a:pt x="397" y="2356"/>
                    </a:moveTo>
                    <a:lnTo>
                      <a:pt x="403" y="2391"/>
                    </a:lnTo>
                    <a:lnTo>
                      <a:pt x="408" y="2373"/>
                    </a:lnTo>
                    <a:lnTo>
                      <a:pt x="406" y="2358"/>
                    </a:lnTo>
                    <a:lnTo>
                      <a:pt x="397" y="2356"/>
                    </a:lnTo>
                    <a:lnTo>
                      <a:pt x="397" y="2356"/>
                    </a:lnTo>
                    <a:close/>
                    <a:moveTo>
                      <a:pt x="276" y="2270"/>
                    </a:moveTo>
                    <a:lnTo>
                      <a:pt x="268" y="2293"/>
                    </a:lnTo>
                    <a:lnTo>
                      <a:pt x="276" y="2306"/>
                    </a:lnTo>
                    <a:lnTo>
                      <a:pt x="274" y="2342"/>
                    </a:lnTo>
                    <a:lnTo>
                      <a:pt x="296" y="2312"/>
                    </a:lnTo>
                    <a:lnTo>
                      <a:pt x="296" y="2271"/>
                    </a:lnTo>
                    <a:lnTo>
                      <a:pt x="296" y="2271"/>
                    </a:lnTo>
                    <a:lnTo>
                      <a:pt x="287" y="2270"/>
                    </a:lnTo>
                    <a:lnTo>
                      <a:pt x="276" y="2270"/>
                    </a:lnTo>
                    <a:lnTo>
                      <a:pt x="276" y="2270"/>
                    </a:lnTo>
                    <a:close/>
                    <a:moveTo>
                      <a:pt x="898" y="1534"/>
                    </a:moveTo>
                    <a:lnTo>
                      <a:pt x="900" y="1564"/>
                    </a:lnTo>
                    <a:lnTo>
                      <a:pt x="925" y="1583"/>
                    </a:lnTo>
                    <a:lnTo>
                      <a:pt x="943" y="1580"/>
                    </a:lnTo>
                    <a:lnTo>
                      <a:pt x="898" y="1534"/>
                    </a:lnTo>
                    <a:lnTo>
                      <a:pt x="898" y="1534"/>
                    </a:lnTo>
                    <a:close/>
                    <a:moveTo>
                      <a:pt x="561" y="1956"/>
                    </a:moveTo>
                    <a:lnTo>
                      <a:pt x="530" y="1968"/>
                    </a:lnTo>
                    <a:lnTo>
                      <a:pt x="553" y="1975"/>
                    </a:lnTo>
                    <a:lnTo>
                      <a:pt x="561" y="1956"/>
                    </a:lnTo>
                    <a:lnTo>
                      <a:pt x="561" y="1956"/>
                    </a:lnTo>
                    <a:close/>
                    <a:moveTo>
                      <a:pt x="570" y="1992"/>
                    </a:moveTo>
                    <a:lnTo>
                      <a:pt x="545" y="2009"/>
                    </a:lnTo>
                    <a:lnTo>
                      <a:pt x="547" y="2032"/>
                    </a:lnTo>
                    <a:lnTo>
                      <a:pt x="572" y="2052"/>
                    </a:lnTo>
                    <a:lnTo>
                      <a:pt x="580" y="2017"/>
                    </a:lnTo>
                    <a:lnTo>
                      <a:pt x="570" y="199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1"/>
              <p:cNvSpPr/>
              <p:nvPr/>
            </p:nvSpPr>
            <p:spPr bwMode="auto">
              <a:xfrm>
                <a:off x="3460173" y="4229231"/>
                <a:ext cx="246795" cy="557235"/>
              </a:xfrm>
              <a:custGeom>
                <a:avLst/>
                <a:gdLst>
                  <a:gd name="T0" fmla="*/ 841 w 1524"/>
                  <a:gd name="T1" fmla="*/ 49 h 3425"/>
                  <a:gd name="T2" fmla="*/ 973 w 1524"/>
                  <a:gd name="T3" fmla="*/ 270 h 3425"/>
                  <a:gd name="T4" fmla="*/ 924 w 1524"/>
                  <a:gd name="T5" fmla="*/ 498 h 3425"/>
                  <a:gd name="T6" fmla="*/ 855 w 1524"/>
                  <a:gd name="T7" fmla="*/ 595 h 3425"/>
                  <a:gd name="T8" fmla="*/ 882 w 1524"/>
                  <a:gd name="T9" fmla="*/ 735 h 3425"/>
                  <a:gd name="T10" fmla="*/ 1042 w 1524"/>
                  <a:gd name="T11" fmla="*/ 819 h 3425"/>
                  <a:gd name="T12" fmla="*/ 1114 w 1524"/>
                  <a:gd name="T13" fmla="*/ 932 h 3425"/>
                  <a:gd name="T14" fmla="*/ 1252 w 1524"/>
                  <a:gd name="T15" fmla="*/ 984 h 3425"/>
                  <a:gd name="T16" fmla="*/ 1173 w 1524"/>
                  <a:gd name="T17" fmla="*/ 1175 h 3425"/>
                  <a:gd name="T18" fmla="*/ 1301 w 1524"/>
                  <a:gd name="T19" fmla="*/ 1232 h 3425"/>
                  <a:gd name="T20" fmla="*/ 1524 w 1524"/>
                  <a:gd name="T21" fmla="*/ 1239 h 3425"/>
                  <a:gd name="T22" fmla="*/ 1419 w 1524"/>
                  <a:gd name="T23" fmla="*/ 1404 h 3425"/>
                  <a:gd name="T24" fmla="*/ 1257 w 1524"/>
                  <a:gd name="T25" fmla="*/ 1514 h 3425"/>
                  <a:gd name="T26" fmla="*/ 1185 w 1524"/>
                  <a:gd name="T27" fmla="*/ 1633 h 3425"/>
                  <a:gd name="T28" fmla="*/ 1000 w 1524"/>
                  <a:gd name="T29" fmla="*/ 1758 h 3425"/>
                  <a:gd name="T30" fmla="*/ 966 w 1524"/>
                  <a:gd name="T31" fmla="*/ 1913 h 3425"/>
                  <a:gd name="T32" fmla="*/ 1141 w 1524"/>
                  <a:gd name="T33" fmla="*/ 2141 h 3425"/>
                  <a:gd name="T34" fmla="*/ 1160 w 1524"/>
                  <a:gd name="T35" fmla="*/ 2317 h 3425"/>
                  <a:gd name="T36" fmla="*/ 1210 w 1524"/>
                  <a:gd name="T37" fmla="*/ 2597 h 3425"/>
                  <a:gd name="T38" fmla="*/ 1322 w 1524"/>
                  <a:gd name="T39" fmla="*/ 2855 h 3425"/>
                  <a:gd name="T40" fmla="*/ 1381 w 1524"/>
                  <a:gd name="T41" fmla="*/ 3101 h 3425"/>
                  <a:gd name="T42" fmla="*/ 1254 w 1524"/>
                  <a:gd name="T43" fmla="*/ 3345 h 3425"/>
                  <a:gd name="T44" fmla="*/ 1205 w 1524"/>
                  <a:gd name="T45" fmla="*/ 3302 h 3425"/>
                  <a:gd name="T46" fmla="*/ 1240 w 1524"/>
                  <a:gd name="T47" fmla="*/ 3207 h 3425"/>
                  <a:gd name="T48" fmla="*/ 1248 w 1524"/>
                  <a:gd name="T49" fmla="*/ 3044 h 3425"/>
                  <a:gd name="T50" fmla="*/ 1202 w 1524"/>
                  <a:gd name="T51" fmla="*/ 2810 h 3425"/>
                  <a:gd name="T52" fmla="*/ 1131 w 1524"/>
                  <a:gd name="T53" fmla="*/ 2744 h 3425"/>
                  <a:gd name="T54" fmla="*/ 1062 w 1524"/>
                  <a:gd name="T55" fmla="*/ 2535 h 3425"/>
                  <a:gd name="T56" fmla="*/ 1020 w 1524"/>
                  <a:gd name="T57" fmla="*/ 2296 h 3425"/>
                  <a:gd name="T58" fmla="*/ 975 w 1524"/>
                  <a:gd name="T59" fmla="*/ 2230 h 3425"/>
                  <a:gd name="T60" fmla="*/ 865 w 1524"/>
                  <a:gd name="T61" fmla="*/ 2085 h 3425"/>
                  <a:gd name="T62" fmla="*/ 863 w 1524"/>
                  <a:gd name="T63" fmla="*/ 2115 h 3425"/>
                  <a:gd name="T64" fmla="*/ 758 w 1524"/>
                  <a:gd name="T65" fmla="*/ 2194 h 3425"/>
                  <a:gd name="T66" fmla="*/ 722 w 1524"/>
                  <a:gd name="T67" fmla="*/ 2263 h 3425"/>
                  <a:gd name="T68" fmla="*/ 571 w 1524"/>
                  <a:gd name="T69" fmla="*/ 2331 h 3425"/>
                  <a:gd name="T70" fmla="*/ 478 w 1524"/>
                  <a:gd name="T71" fmla="*/ 2365 h 3425"/>
                  <a:gd name="T72" fmla="*/ 449 w 1524"/>
                  <a:gd name="T73" fmla="*/ 2304 h 3425"/>
                  <a:gd name="T74" fmla="*/ 481 w 1524"/>
                  <a:gd name="T75" fmla="*/ 2086 h 3425"/>
                  <a:gd name="T76" fmla="*/ 414 w 1524"/>
                  <a:gd name="T77" fmla="*/ 1896 h 3425"/>
                  <a:gd name="T78" fmla="*/ 303 w 1524"/>
                  <a:gd name="T79" fmla="*/ 1719 h 3425"/>
                  <a:gd name="T80" fmla="*/ 197 w 1524"/>
                  <a:gd name="T81" fmla="*/ 1704 h 3425"/>
                  <a:gd name="T82" fmla="*/ 262 w 1524"/>
                  <a:gd name="T83" fmla="*/ 1711 h 3425"/>
                  <a:gd name="T84" fmla="*/ 268 w 1524"/>
                  <a:gd name="T85" fmla="*/ 1606 h 3425"/>
                  <a:gd name="T86" fmla="*/ 129 w 1524"/>
                  <a:gd name="T87" fmla="*/ 1572 h 3425"/>
                  <a:gd name="T88" fmla="*/ 109 w 1524"/>
                  <a:gd name="T89" fmla="*/ 1554 h 3425"/>
                  <a:gd name="T90" fmla="*/ 5 w 1524"/>
                  <a:gd name="T91" fmla="*/ 1362 h 3425"/>
                  <a:gd name="T92" fmla="*/ 94 w 1524"/>
                  <a:gd name="T93" fmla="*/ 1204 h 3425"/>
                  <a:gd name="T94" fmla="*/ 159 w 1524"/>
                  <a:gd name="T95" fmla="*/ 1021 h 3425"/>
                  <a:gd name="T96" fmla="*/ 254 w 1524"/>
                  <a:gd name="T97" fmla="*/ 842 h 3425"/>
                  <a:gd name="T98" fmla="*/ 339 w 1524"/>
                  <a:gd name="T99" fmla="*/ 491 h 3425"/>
                  <a:gd name="T100" fmla="*/ 490 w 1524"/>
                  <a:gd name="T101" fmla="*/ 208 h 3425"/>
                  <a:gd name="T102" fmla="*/ 664 w 1524"/>
                  <a:gd name="T103" fmla="*/ 126 h 3425"/>
                  <a:gd name="T104" fmla="*/ 223 w 1524"/>
                  <a:gd name="T105" fmla="*/ 1822 h 3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24" h="3425">
                    <a:moveTo>
                      <a:pt x="685" y="15"/>
                    </a:moveTo>
                    <a:lnTo>
                      <a:pt x="714" y="0"/>
                    </a:lnTo>
                    <a:lnTo>
                      <a:pt x="753" y="18"/>
                    </a:lnTo>
                    <a:lnTo>
                      <a:pt x="779" y="3"/>
                    </a:lnTo>
                    <a:lnTo>
                      <a:pt x="819" y="4"/>
                    </a:lnTo>
                    <a:lnTo>
                      <a:pt x="841" y="49"/>
                    </a:lnTo>
                    <a:lnTo>
                      <a:pt x="875" y="74"/>
                    </a:lnTo>
                    <a:lnTo>
                      <a:pt x="884" y="128"/>
                    </a:lnTo>
                    <a:lnTo>
                      <a:pt x="914" y="127"/>
                    </a:lnTo>
                    <a:lnTo>
                      <a:pt x="944" y="160"/>
                    </a:lnTo>
                    <a:lnTo>
                      <a:pt x="944" y="213"/>
                    </a:lnTo>
                    <a:lnTo>
                      <a:pt x="973" y="270"/>
                    </a:lnTo>
                    <a:lnTo>
                      <a:pt x="976" y="323"/>
                    </a:lnTo>
                    <a:lnTo>
                      <a:pt x="967" y="395"/>
                    </a:lnTo>
                    <a:lnTo>
                      <a:pt x="967" y="430"/>
                    </a:lnTo>
                    <a:lnTo>
                      <a:pt x="960" y="450"/>
                    </a:lnTo>
                    <a:lnTo>
                      <a:pt x="927" y="466"/>
                    </a:lnTo>
                    <a:lnTo>
                      <a:pt x="924" y="498"/>
                    </a:lnTo>
                    <a:lnTo>
                      <a:pt x="907" y="503"/>
                    </a:lnTo>
                    <a:lnTo>
                      <a:pt x="899" y="526"/>
                    </a:lnTo>
                    <a:lnTo>
                      <a:pt x="914" y="559"/>
                    </a:lnTo>
                    <a:lnTo>
                      <a:pt x="900" y="579"/>
                    </a:lnTo>
                    <a:lnTo>
                      <a:pt x="879" y="571"/>
                    </a:lnTo>
                    <a:lnTo>
                      <a:pt x="855" y="595"/>
                    </a:lnTo>
                    <a:lnTo>
                      <a:pt x="841" y="625"/>
                    </a:lnTo>
                    <a:lnTo>
                      <a:pt x="856" y="647"/>
                    </a:lnTo>
                    <a:lnTo>
                      <a:pt x="840" y="672"/>
                    </a:lnTo>
                    <a:lnTo>
                      <a:pt x="840" y="701"/>
                    </a:lnTo>
                    <a:lnTo>
                      <a:pt x="869" y="714"/>
                    </a:lnTo>
                    <a:lnTo>
                      <a:pt x="882" y="735"/>
                    </a:lnTo>
                    <a:lnTo>
                      <a:pt x="905" y="758"/>
                    </a:lnTo>
                    <a:lnTo>
                      <a:pt x="900" y="799"/>
                    </a:lnTo>
                    <a:lnTo>
                      <a:pt x="917" y="838"/>
                    </a:lnTo>
                    <a:lnTo>
                      <a:pt x="957" y="808"/>
                    </a:lnTo>
                    <a:lnTo>
                      <a:pt x="1035" y="793"/>
                    </a:lnTo>
                    <a:lnTo>
                      <a:pt x="1042" y="819"/>
                    </a:lnTo>
                    <a:lnTo>
                      <a:pt x="1031" y="840"/>
                    </a:lnTo>
                    <a:lnTo>
                      <a:pt x="1052" y="857"/>
                    </a:lnTo>
                    <a:lnTo>
                      <a:pt x="1097" y="846"/>
                    </a:lnTo>
                    <a:lnTo>
                      <a:pt x="1105" y="876"/>
                    </a:lnTo>
                    <a:lnTo>
                      <a:pt x="1093" y="906"/>
                    </a:lnTo>
                    <a:lnTo>
                      <a:pt x="1114" y="932"/>
                    </a:lnTo>
                    <a:lnTo>
                      <a:pt x="1158" y="943"/>
                    </a:lnTo>
                    <a:lnTo>
                      <a:pt x="1149" y="959"/>
                    </a:lnTo>
                    <a:lnTo>
                      <a:pt x="1163" y="981"/>
                    </a:lnTo>
                    <a:lnTo>
                      <a:pt x="1169" y="967"/>
                    </a:lnTo>
                    <a:lnTo>
                      <a:pt x="1217" y="961"/>
                    </a:lnTo>
                    <a:lnTo>
                      <a:pt x="1252" y="984"/>
                    </a:lnTo>
                    <a:lnTo>
                      <a:pt x="1252" y="1010"/>
                    </a:lnTo>
                    <a:lnTo>
                      <a:pt x="1237" y="1039"/>
                    </a:lnTo>
                    <a:lnTo>
                      <a:pt x="1238" y="1064"/>
                    </a:lnTo>
                    <a:lnTo>
                      <a:pt x="1198" y="1120"/>
                    </a:lnTo>
                    <a:lnTo>
                      <a:pt x="1166" y="1151"/>
                    </a:lnTo>
                    <a:lnTo>
                      <a:pt x="1173" y="1175"/>
                    </a:lnTo>
                    <a:lnTo>
                      <a:pt x="1198" y="1163"/>
                    </a:lnTo>
                    <a:lnTo>
                      <a:pt x="1253" y="1169"/>
                    </a:lnTo>
                    <a:lnTo>
                      <a:pt x="1262" y="1178"/>
                    </a:lnTo>
                    <a:lnTo>
                      <a:pt x="1288" y="1155"/>
                    </a:lnTo>
                    <a:lnTo>
                      <a:pt x="1311" y="1185"/>
                    </a:lnTo>
                    <a:lnTo>
                      <a:pt x="1301" y="1232"/>
                    </a:lnTo>
                    <a:lnTo>
                      <a:pt x="1312" y="1263"/>
                    </a:lnTo>
                    <a:lnTo>
                      <a:pt x="1351" y="1283"/>
                    </a:lnTo>
                    <a:lnTo>
                      <a:pt x="1375" y="1261"/>
                    </a:lnTo>
                    <a:lnTo>
                      <a:pt x="1413" y="1261"/>
                    </a:lnTo>
                    <a:lnTo>
                      <a:pt x="1491" y="1228"/>
                    </a:lnTo>
                    <a:lnTo>
                      <a:pt x="1524" y="1239"/>
                    </a:lnTo>
                    <a:lnTo>
                      <a:pt x="1521" y="1271"/>
                    </a:lnTo>
                    <a:lnTo>
                      <a:pt x="1473" y="1313"/>
                    </a:lnTo>
                    <a:lnTo>
                      <a:pt x="1424" y="1323"/>
                    </a:lnTo>
                    <a:lnTo>
                      <a:pt x="1423" y="1355"/>
                    </a:lnTo>
                    <a:lnTo>
                      <a:pt x="1404" y="1382"/>
                    </a:lnTo>
                    <a:lnTo>
                      <a:pt x="1419" y="1404"/>
                    </a:lnTo>
                    <a:lnTo>
                      <a:pt x="1385" y="1432"/>
                    </a:lnTo>
                    <a:lnTo>
                      <a:pt x="1367" y="1432"/>
                    </a:lnTo>
                    <a:lnTo>
                      <a:pt x="1345" y="1479"/>
                    </a:lnTo>
                    <a:lnTo>
                      <a:pt x="1295" y="1482"/>
                    </a:lnTo>
                    <a:lnTo>
                      <a:pt x="1257" y="1496"/>
                    </a:lnTo>
                    <a:lnTo>
                      <a:pt x="1257" y="1514"/>
                    </a:lnTo>
                    <a:lnTo>
                      <a:pt x="1274" y="1540"/>
                    </a:lnTo>
                    <a:lnTo>
                      <a:pt x="1262" y="1559"/>
                    </a:lnTo>
                    <a:lnTo>
                      <a:pt x="1219" y="1552"/>
                    </a:lnTo>
                    <a:lnTo>
                      <a:pt x="1197" y="1572"/>
                    </a:lnTo>
                    <a:lnTo>
                      <a:pt x="1196" y="1615"/>
                    </a:lnTo>
                    <a:lnTo>
                      <a:pt x="1185" y="1633"/>
                    </a:lnTo>
                    <a:lnTo>
                      <a:pt x="1147" y="1633"/>
                    </a:lnTo>
                    <a:lnTo>
                      <a:pt x="1108" y="1664"/>
                    </a:lnTo>
                    <a:lnTo>
                      <a:pt x="1043" y="1639"/>
                    </a:lnTo>
                    <a:lnTo>
                      <a:pt x="1016" y="1676"/>
                    </a:lnTo>
                    <a:lnTo>
                      <a:pt x="1025" y="1734"/>
                    </a:lnTo>
                    <a:lnTo>
                      <a:pt x="1000" y="1758"/>
                    </a:lnTo>
                    <a:lnTo>
                      <a:pt x="1000" y="1808"/>
                    </a:lnTo>
                    <a:lnTo>
                      <a:pt x="1012" y="1837"/>
                    </a:lnTo>
                    <a:lnTo>
                      <a:pt x="980" y="1861"/>
                    </a:lnTo>
                    <a:lnTo>
                      <a:pt x="936" y="1879"/>
                    </a:lnTo>
                    <a:lnTo>
                      <a:pt x="939" y="1906"/>
                    </a:lnTo>
                    <a:lnTo>
                      <a:pt x="966" y="1913"/>
                    </a:lnTo>
                    <a:lnTo>
                      <a:pt x="994" y="1963"/>
                    </a:lnTo>
                    <a:lnTo>
                      <a:pt x="1018" y="1986"/>
                    </a:lnTo>
                    <a:lnTo>
                      <a:pt x="1029" y="2012"/>
                    </a:lnTo>
                    <a:lnTo>
                      <a:pt x="1073" y="2043"/>
                    </a:lnTo>
                    <a:lnTo>
                      <a:pt x="1114" y="2132"/>
                    </a:lnTo>
                    <a:lnTo>
                      <a:pt x="1141" y="2141"/>
                    </a:lnTo>
                    <a:lnTo>
                      <a:pt x="1160" y="2186"/>
                    </a:lnTo>
                    <a:lnTo>
                      <a:pt x="1166" y="2224"/>
                    </a:lnTo>
                    <a:lnTo>
                      <a:pt x="1202" y="2240"/>
                    </a:lnTo>
                    <a:lnTo>
                      <a:pt x="1206" y="2275"/>
                    </a:lnTo>
                    <a:lnTo>
                      <a:pt x="1174" y="2292"/>
                    </a:lnTo>
                    <a:lnTo>
                      <a:pt x="1160" y="2317"/>
                    </a:lnTo>
                    <a:lnTo>
                      <a:pt x="1180" y="2405"/>
                    </a:lnTo>
                    <a:lnTo>
                      <a:pt x="1176" y="2430"/>
                    </a:lnTo>
                    <a:lnTo>
                      <a:pt x="1140" y="2451"/>
                    </a:lnTo>
                    <a:lnTo>
                      <a:pt x="1164" y="2510"/>
                    </a:lnTo>
                    <a:lnTo>
                      <a:pt x="1165" y="2541"/>
                    </a:lnTo>
                    <a:lnTo>
                      <a:pt x="1210" y="2597"/>
                    </a:lnTo>
                    <a:lnTo>
                      <a:pt x="1262" y="2638"/>
                    </a:lnTo>
                    <a:lnTo>
                      <a:pt x="1308" y="2683"/>
                    </a:lnTo>
                    <a:lnTo>
                      <a:pt x="1331" y="2756"/>
                    </a:lnTo>
                    <a:lnTo>
                      <a:pt x="1318" y="2784"/>
                    </a:lnTo>
                    <a:lnTo>
                      <a:pt x="1326" y="2818"/>
                    </a:lnTo>
                    <a:lnTo>
                      <a:pt x="1322" y="2855"/>
                    </a:lnTo>
                    <a:lnTo>
                      <a:pt x="1342" y="2875"/>
                    </a:lnTo>
                    <a:lnTo>
                      <a:pt x="1349" y="2926"/>
                    </a:lnTo>
                    <a:lnTo>
                      <a:pt x="1364" y="2957"/>
                    </a:lnTo>
                    <a:lnTo>
                      <a:pt x="1362" y="3006"/>
                    </a:lnTo>
                    <a:lnTo>
                      <a:pt x="1383" y="3045"/>
                    </a:lnTo>
                    <a:lnTo>
                      <a:pt x="1381" y="3101"/>
                    </a:lnTo>
                    <a:lnTo>
                      <a:pt x="1362" y="3114"/>
                    </a:lnTo>
                    <a:lnTo>
                      <a:pt x="1321" y="3222"/>
                    </a:lnTo>
                    <a:lnTo>
                      <a:pt x="1284" y="3250"/>
                    </a:lnTo>
                    <a:lnTo>
                      <a:pt x="1278" y="3293"/>
                    </a:lnTo>
                    <a:lnTo>
                      <a:pt x="1263" y="3319"/>
                    </a:lnTo>
                    <a:lnTo>
                      <a:pt x="1254" y="3345"/>
                    </a:lnTo>
                    <a:lnTo>
                      <a:pt x="1255" y="3339"/>
                    </a:lnTo>
                    <a:lnTo>
                      <a:pt x="1239" y="3374"/>
                    </a:lnTo>
                    <a:lnTo>
                      <a:pt x="1235" y="3425"/>
                    </a:lnTo>
                    <a:lnTo>
                      <a:pt x="1218" y="3372"/>
                    </a:lnTo>
                    <a:lnTo>
                      <a:pt x="1217" y="3322"/>
                    </a:lnTo>
                    <a:lnTo>
                      <a:pt x="1205" y="3302"/>
                    </a:lnTo>
                    <a:lnTo>
                      <a:pt x="1204" y="3285"/>
                    </a:lnTo>
                    <a:lnTo>
                      <a:pt x="1217" y="3291"/>
                    </a:lnTo>
                    <a:lnTo>
                      <a:pt x="1230" y="3279"/>
                    </a:lnTo>
                    <a:lnTo>
                      <a:pt x="1251" y="3244"/>
                    </a:lnTo>
                    <a:lnTo>
                      <a:pt x="1251" y="3217"/>
                    </a:lnTo>
                    <a:lnTo>
                      <a:pt x="1240" y="3207"/>
                    </a:lnTo>
                    <a:lnTo>
                      <a:pt x="1246" y="3162"/>
                    </a:lnTo>
                    <a:lnTo>
                      <a:pt x="1257" y="3157"/>
                    </a:lnTo>
                    <a:lnTo>
                      <a:pt x="1265" y="3136"/>
                    </a:lnTo>
                    <a:lnTo>
                      <a:pt x="1250" y="3090"/>
                    </a:lnTo>
                    <a:lnTo>
                      <a:pt x="1273" y="3072"/>
                    </a:lnTo>
                    <a:lnTo>
                      <a:pt x="1248" y="3044"/>
                    </a:lnTo>
                    <a:lnTo>
                      <a:pt x="1231" y="3019"/>
                    </a:lnTo>
                    <a:lnTo>
                      <a:pt x="1230" y="2976"/>
                    </a:lnTo>
                    <a:lnTo>
                      <a:pt x="1241" y="2959"/>
                    </a:lnTo>
                    <a:lnTo>
                      <a:pt x="1231" y="2928"/>
                    </a:lnTo>
                    <a:lnTo>
                      <a:pt x="1215" y="2914"/>
                    </a:lnTo>
                    <a:lnTo>
                      <a:pt x="1202" y="2810"/>
                    </a:lnTo>
                    <a:lnTo>
                      <a:pt x="1180" y="2789"/>
                    </a:lnTo>
                    <a:lnTo>
                      <a:pt x="1172" y="2753"/>
                    </a:lnTo>
                    <a:lnTo>
                      <a:pt x="1147" y="2712"/>
                    </a:lnTo>
                    <a:lnTo>
                      <a:pt x="1141" y="2766"/>
                    </a:lnTo>
                    <a:lnTo>
                      <a:pt x="1130" y="2774"/>
                    </a:lnTo>
                    <a:lnTo>
                      <a:pt x="1131" y="2744"/>
                    </a:lnTo>
                    <a:lnTo>
                      <a:pt x="1116" y="2713"/>
                    </a:lnTo>
                    <a:lnTo>
                      <a:pt x="1119" y="2638"/>
                    </a:lnTo>
                    <a:lnTo>
                      <a:pt x="1094" y="2608"/>
                    </a:lnTo>
                    <a:lnTo>
                      <a:pt x="1091" y="2573"/>
                    </a:lnTo>
                    <a:lnTo>
                      <a:pt x="1105" y="2560"/>
                    </a:lnTo>
                    <a:lnTo>
                      <a:pt x="1062" y="2535"/>
                    </a:lnTo>
                    <a:lnTo>
                      <a:pt x="1061" y="2475"/>
                    </a:lnTo>
                    <a:lnTo>
                      <a:pt x="1049" y="2474"/>
                    </a:lnTo>
                    <a:lnTo>
                      <a:pt x="1035" y="2348"/>
                    </a:lnTo>
                    <a:lnTo>
                      <a:pt x="1013" y="2334"/>
                    </a:lnTo>
                    <a:lnTo>
                      <a:pt x="1007" y="2301"/>
                    </a:lnTo>
                    <a:lnTo>
                      <a:pt x="1020" y="2296"/>
                    </a:lnTo>
                    <a:lnTo>
                      <a:pt x="1020" y="2275"/>
                    </a:lnTo>
                    <a:lnTo>
                      <a:pt x="1000" y="2235"/>
                    </a:lnTo>
                    <a:lnTo>
                      <a:pt x="1008" y="2219"/>
                    </a:lnTo>
                    <a:lnTo>
                      <a:pt x="1010" y="2200"/>
                    </a:lnTo>
                    <a:lnTo>
                      <a:pt x="998" y="2221"/>
                    </a:lnTo>
                    <a:lnTo>
                      <a:pt x="975" y="2230"/>
                    </a:lnTo>
                    <a:lnTo>
                      <a:pt x="945" y="2230"/>
                    </a:lnTo>
                    <a:lnTo>
                      <a:pt x="936" y="2189"/>
                    </a:lnTo>
                    <a:lnTo>
                      <a:pt x="922" y="2170"/>
                    </a:lnTo>
                    <a:lnTo>
                      <a:pt x="888" y="2104"/>
                    </a:lnTo>
                    <a:lnTo>
                      <a:pt x="882" y="2086"/>
                    </a:lnTo>
                    <a:lnTo>
                      <a:pt x="865" y="2085"/>
                    </a:lnTo>
                    <a:lnTo>
                      <a:pt x="865" y="2065"/>
                    </a:lnTo>
                    <a:lnTo>
                      <a:pt x="833" y="2048"/>
                    </a:lnTo>
                    <a:lnTo>
                      <a:pt x="853" y="2069"/>
                    </a:lnTo>
                    <a:lnTo>
                      <a:pt x="847" y="2081"/>
                    </a:lnTo>
                    <a:lnTo>
                      <a:pt x="845" y="2100"/>
                    </a:lnTo>
                    <a:lnTo>
                      <a:pt x="863" y="2115"/>
                    </a:lnTo>
                    <a:lnTo>
                      <a:pt x="860" y="2150"/>
                    </a:lnTo>
                    <a:lnTo>
                      <a:pt x="845" y="2166"/>
                    </a:lnTo>
                    <a:lnTo>
                      <a:pt x="851" y="2188"/>
                    </a:lnTo>
                    <a:lnTo>
                      <a:pt x="807" y="2224"/>
                    </a:lnTo>
                    <a:lnTo>
                      <a:pt x="778" y="2218"/>
                    </a:lnTo>
                    <a:lnTo>
                      <a:pt x="758" y="2194"/>
                    </a:lnTo>
                    <a:lnTo>
                      <a:pt x="747" y="2194"/>
                    </a:lnTo>
                    <a:lnTo>
                      <a:pt x="761" y="2221"/>
                    </a:lnTo>
                    <a:lnTo>
                      <a:pt x="757" y="2233"/>
                    </a:lnTo>
                    <a:lnTo>
                      <a:pt x="785" y="2240"/>
                    </a:lnTo>
                    <a:lnTo>
                      <a:pt x="747" y="2263"/>
                    </a:lnTo>
                    <a:lnTo>
                      <a:pt x="722" y="2263"/>
                    </a:lnTo>
                    <a:lnTo>
                      <a:pt x="706" y="2250"/>
                    </a:lnTo>
                    <a:lnTo>
                      <a:pt x="697" y="2280"/>
                    </a:lnTo>
                    <a:lnTo>
                      <a:pt x="628" y="2327"/>
                    </a:lnTo>
                    <a:lnTo>
                      <a:pt x="594" y="2323"/>
                    </a:lnTo>
                    <a:lnTo>
                      <a:pt x="589" y="2331"/>
                    </a:lnTo>
                    <a:lnTo>
                      <a:pt x="571" y="2331"/>
                    </a:lnTo>
                    <a:lnTo>
                      <a:pt x="570" y="2322"/>
                    </a:lnTo>
                    <a:lnTo>
                      <a:pt x="566" y="2339"/>
                    </a:lnTo>
                    <a:lnTo>
                      <a:pt x="549" y="2343"/>
                    </a:lnTo>
                    <a:lnTo>
                      <a:pt x="530" y="2318"/>
                    </a:lnTo>
                    <a:lnTo>
                      <a:pt x="483" y="2343"/>
                    </a:lnTo>
                    <a:lnTo>
                      <a:pt x="478" y="2365"/>
                    </a:lnTo>
                    <a:lnTo>
                      <a:pt x="458" y="2368"/>
                    </a:lnTo>
                    <a:lnTo>
                      <a:pt x="458" y="2320"/>
                    </a:lnTo>
                    <a:lnTo>
                      <a:pt x="504" y="2278"/>
                    </a:lnTo>
                    <a:lnTo>
                      <a:pt x="507" y="2223"/>
                    </a:lnTo>
                    <a:lnTo>
                      <a:pt x="486" y="2273"/>
                    </a:lnTo>
                    <a:lnTo>
                      <a:pt x="449" y="2304"/>
                    </a:lnTo>
                    <a:lnTo>
                      <a:pt x="423" y="2345"/>
                    </a:lnTo>
                    <a:lnTo>
                      <a:pt x="419" y="2329"/>
                    </a:lnTo>
                    <a:lnTo>
                      <a:pt x="424" y="2317"/>
                    </a:lnTo>
                    <a:lnTo>
                      <a:pt x="414" y="2280"/>
                    </a:lnTo>
                    <a:lnTo>
                      <a:pt x="443" y="2111"/>
                    </a:lnTo>
                    <a:lnTo>
                      <a:pt x="481" y="2086"/>
                    </a:lnTo>
                    <a:lnTo>
                      <a:pt x="466" y="2070"/>
                    </a:lnTo>
                    <a:lnTo>
                      <a:pt x="436" y="1995"/>
                    </a:lnTo>
                    <a:lnTo>
                      <a:pt x="432" y="1929"/>
                    </a:lnTo>
                    <a:lnTo>
                      <a:pt x="414" y="1920"/>
                    </a:lnTo>
                    <a:lnTo>
                      <a:pt x="404" y="1902"/>
                    </a:lnTo>
                    <a:lnTo>
                      <a:pt x="414" y="1896"/>
                    </a:lnTo>
                    <a:lnTo>
                      <a:pt x="391" y="1876"/>
                    </a:lnTo>
                    <a:lnTo>
                      <a:pt x="377" y="1827"/>
                    </a:lnTo>
                    <a:lnTo>
                      <a:pt x="358" y="1801"/>
                    </a:lnTo>
                    <a:lnTo>
                      <a:pt x="344" y="1774"/>
                    </a:lnTo>
                    <a:lnTo>
                      <a:pt x="344" y="1745"/>
                    </a:lnTo>
                    <a:lnTo>
                      <a:pt x="303" y="1719"/>
                    </a:lnTo>
                    <a:lnTo>
                      <a:pt x="318" y="1747"/>
                    </a:lnTo>
                    <a:lnTo>
                      <a:pt x="326" y="1806"/>
                    </a:lnTo>
                    <a:lnTo>
                      <a:pt x="262" y="1789"/>
                    </a:lnTo>
                    <a:lnTo>
                      <a:pt x="232" y="1752"/>
                    </a:lnTo>
                    <a:lnTo>
                      <a:pt x="229" y="1733"/>
                    </a:lnTo>
                    <a:lnTo>
                      <a:pt x="197" y="1704"/>
                    </a:lnTo>
                    <a:lnTo>
                      <a:pt x="193" y="1686"/>
                    </a:lnTo>
                    <a:lnTo>
                      <a:pt x="224" y="1689"/>
                    </a:lnTo>
                    <a:lnTo>
                      <a:pt x="236" y="1715"/>
                    </a:lnTo>
                    <a:lnTo>
                      <a:pt x="262" y="1727"/>
                    </a:lnTo>
                    <a:lnTo>
                      <a:pt x="272" y="1716"/>
                    </a:lnTo>
                    <a:lnTo>
                      <a:pt x="262" y="1711"/>
                    </a:lnTo>
                    <a:lnTo>
                      <a:pt x="237" y="1687"/>
                    </a:lnTo>
                    <a:lnTo>
                      <a:pt x="263" y="1672"/>
                    </a:lnTo>
                    <a:lnTo>
                      <a:pt x="283" y="1691"/>
                    </a:lnTo>
                    <a:lnTo>
                      <a:pt x="303" y="1684"/>
                    </a:lnTo>
                    <a:lnTo>
                      <a:pt x="302" y="1655"/>
                    </a:lnTo>
                    <a:lnTo>
                      <a:pt x="268" y="1606"/>
                    </a:lnTo>
                    <a:lnTo>
                      <a:pt x="216" y="1596"/>
                    </a:lnTo>
                    <a:lnTo>
                      <a:pt x="201" y="1574"/>
                    </a:lnTo>
                    <a:lnTo>
                      <a:pt x="172" y="1569"/>
                    </a:lnTo>
                    <a:lnTo>
                      <a:pt x="163" y="1546"/>
                    </a:lnTo>
                    <a:lnTo>
                      <a:pt x="159" y="1569"/>
                    </a:lnTo>
                    <a:lnTo>
                      <a:pt x="129" y="1572"/>
                    </a:lnTo>
                    <a:lnTo>
                      <a:pt x="126" y="1559"/>
                    </a:lnTo>
                    <a:lnTo>
                      <a:pt x="152" y="1529"/>
                    </a:lnTo>
                    <a:lnTo>
                      <a:pt x="119" y="1531"/>
                    </a:lnTo>
                    <a:lnTo>
                      <a:pt x="93" y="1509"/>
                    </a:lnTo>
                    <a:lnTo>
                      <a:pt x="93" y="1525"/>
                    </a:lnTo>
                    <a:lnTo>
                      <a:pt x="109" y="1554"/>
                    </a:lnTo>
                    <a:lnTo>
                      <a:pt x="33" y="1487"/>
                    </a:lnTo>
                    <a:lnTo>
                      <a:pt x="20" y="1441"/>
                    </a:lnTo>
                    <a:lnTo>
                      <a:pt x="3" y="1405"/>
                    </a:lnTo>
                    <a:lnTo>
                      <a:pt x="2" y="1406"/>
                    </a:lnTo>
                    <a:lnTo>
                      <a:pt x="0" y="1394"/>
                    </a:lnTo>
                    <a:lnTo>
                      <a:pt x="5" y="1362"/>
                    </a:lnTo>
                    <a:lnTo>
                      <a:pt x="38" y="1321"/>
                    </a:lnTo>
                    <a:lnTo>
                      <a:pt x="52" y="1330"/>
                    </a:lnTo>
                    <a:lnTo>
                      <a:pt x="71" y="1288"/>
                    </a:lnTo>
                    <a:lnTo>
                      <a:pt x="71" y="1229"/>
                    </a:lnTo>
                    <a:lnTo>
                      <a:pt x="78" y="1197"/>
                    </a:lnTo>
                    <a:lnTo>
                      <a:pt x="94" y="1204"/>
                    </a:lnTo>
                    <a:lnTo>
                      <a:pt x="112" y="1195"/>
                    </a:lnTo>
                    <a:lnTo>
                      <a:pt x="133" y="1138"/>
                    </a:lnTo>
                    <a:lnTo>
                      <a:pt x="123" y="1103"/>
                    </a:lnTo>
                    <a:lnTo>
                      <a:pt x="130" y="1061"/>
                    </a:lnTo>
                    <a:lnTo>
                      <a:pt x="123" y="1016"/>
                    </a:lnTo>
                    <a:lnTo>
                      <a:pt x="159" y="1021"/>
                    </a:lnTo>
                    <a:lnTo>
                      <a:pt x="163" y="959"/>
                    </a:lnTo>
                    <a:lnTo>
                      <a:pt x="164" y="914"/>
                    </a:lnTo>
                    <a:lnTo>
                      <a:pt x="143" y="831"/>
                    </a:lnTo>
                    <a:lnTo>
                      <a:pt x="179" y="833"/>
                    </a:lnTo>
                    <a:lnTo>
                      <a:pt x="209" y="843"/>
                    </a:lnTo>
                    <a:lnTo>
                      <a:pt x="254" y="842"/>
                    </a:lnTo>
                    <a:lnTo>
                      <a:pt x="282" y="777"/>
                    </a:lnTo>
                    <a:lnTo>
                      <a:pt x="297" y="704"/>
                    </a:lnTo>
                    <a:lnTo>
                      <a:pt x="334" y="615"/>
                    </a:lnTo>
                    <a:lnTo>
                      <a:pt x="294" y="595"/>
                    </a:lnTo>
                    <a:lnTo>
                      <a:pt x="291" y="570"/>
                    </a:lnTo>
                    <a:lnTo>
                      <a:pt x="339" y="491"/>
                    </a:lnTo>
                    <a:lnTo>
                      <a:pt x="363" y="424"/>
                    </a:lnTo>
                    <a:lnTo>
                      <a:pt x="345" y="401"/>
                    </a:lnTo>
                    <a:lnTo>
                      <a:pt x="354" y="361"/>
                    </a:lnTo>
                    <a:lnTo>
                      <a:pt x="411" y="272"/>
                    </a:lnTo>
                    <a:lnTo>
                      <a:pt x="449" y="258"/>
                    </a:lnTo>
                    <a:lnTo>
                      <a:pt x="490" y="208"/>
                    </a:lnTo>
                    <a:lnTo>
                      <a:pt x="507" y="167"/>
                    </a:lnTo>
                    <a:lnTo>
                      <a:pt x="562" y="150"/>
                    </a:lnTo>
                    <a:lnTo>
                      <a:pt x="610" y="115"/>
                    </a:lnTo>
                    <a:lnTo>
                      <a:pt x="639" y="139"/>
                    </a:lnTo>
                    <a:lnTo>
                      <a:pt x="672" y="153"/>
                    </a:lnTo>
                    <a:lnTo>
                      <a:pt x="664" y="126"/>
                    </a:lnTo>
                    <a:lnTo>
                      <a:pt x="664" y="79"/>
                    </a:lnTo>
                    <a:lnTo>
                      <a:pt x="697" y="48"/>
                    </a:lnTo>
                    <a:lnTo>
                      <a:pt x="693" y="23"/>
                    </a:lnTo>
                    <a:lnTo>
                      <a:pt x="685" y="15"/>
                    </a:lnTo>
                    <a:lnTo>
                      <a:pt x="685" y="15"/>
                    </a:lnTo>
                    <a:close/>
                    <a:moveTo>
                      <a:pt x="223" y="1822"/>
                    </a:moveTo>
                    <a:lnTo>
                      <a:pt x="233" y="1846"/>
                    </a:lnTo>
                    <a:lnTo>
                      <a:pt x="267" y="1866"/>
                    </a:lnTo>
                    <a:lnTo>
                      <a:pt x="277" y="1837"/>
                    </a:lnTo>
                    <a:lnTo>
                      <a:pt x="249" y="1809"/>
                    </a:lnTo>
                    <a:lnTo>
                      <a:pt x="223" y="182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2"/>
              <p:cNvSpPr/>
              <p:nvPr/>
            </p:nvSpPr>
            <p:spPr bwMode="auto">
              <a:xfrm>
                <a:off x="3136745" y="4789064"/>
                <a:ext cx="61049" cy="114305"/>
              </a:xfrm>
              <a:custGeom>
                <a:avLst/>
                <a:gdLst>
                  <a:gd name="T0" fmla="*/ 6 w 377"/>
                  <a:gd name="T1" fmla="*/ 303 h 703"/>
                  <a:gd name="T2" fmla="*/ 22 w 377"/>
                  <a:gd name="T3" fmla="*/ 265 h 703"/>
                  <a:gd name="T4" fmla="*/ 11 w 377"/>
                  <a:gd name="T5" fmla="*/ 277 h 703"/>
                  <a:gd name="T6" fmla="*/ 0 w 377"/>
                  <a:gd name="T7" fmla="*/ 342 h 703"/>
                  <a:gd name="T8" fmla="*/ 66 w 377"/>
                  <a:gd name="T9" fmla="*/ 52 h 703"/>
                  <a:gd name="T10" fmla="*/ 21 w 377"/>
                  <a:gd name="T11" fmla="*/ 3 h 703"/>
                  <a:gd name="T12" fmla="*/ 85 w 377"/>
                  <a:gd name="T13" fmla="*/ 6 h 703"/>
                  <a:gd name="T14" fmla="*/ 62 w 377"/>
                  <a:gd name="T15" fmla="*/ 38 h 703"/>
                  <a:gd name="T16" fmla="*/ 66 w 377"/>
                  <a:gd name="T17" fmla="*/ 52 h 703"/>
                  <a:gd name="T18" fmla="*/ 129 w 377"/>
                  <a:gd name="T19" fmla="*/ 20 h 703"/>
                  <a:gd name="T20" fmla="*/ 175 w 377"/>
                  <a:gd name="T21" fmla="*/ 71 h 703"/>
                  <a:gd name="T22" fmla="*/ 165 w 377"/>
                  <a:gd name="T23" fmla="*/ 74 h 703"/>
                  <a:gd name="T24" fmla="*/ 122 w 377"/>
                  <a:gd name="T25" fmla="*/ 60 h 703"/>
                  <a:gd name="T26" fmla="*/ 89 w 377"/>
                  <a:gd name="T27" fmla="*/ 33 h 703"/>
                  <a:gd name="T28" fmla="*/ 98 w 377"/>
                  <a:gd name="T29" fmla="*/ 25 h 703"/>
                  <a:gd name="T30" fmla="*/ 104 w 377"/>
                  <a:gd name="T31" fmla="*/ 13 h 703"/>
                  <a:gd name="T32" fmla="*/ 76 w 377"/>
                  <a:gd name="T33" fmla="*/ 74 h 703"/>
                  <a:gd name="T34" fmla="*/ 78 w 377"/>
                  <a:gd name="T35" fmla="*/ 92 h 703"/>
                  <a:gd name="T36" fmla="*/ 72 w 377"/>
                  <a:gd name="T37" fmla="*/ 106 h 703"/>
                  <a:gd name="T38" fmla="*/ 52 w 377"/>
                  <a:gd name="T39" fmla="*/ 159 h 703"/>
                  <a:gd name="T40" fmla="*/ 23 w 377"/>
                  <a:gd name="T41" fmla="*/ 139 h 703"/>
                  <a:gd name="T42" fmla="*/ 2 w 377"/>
                  <a:gd name="T43" fmla="*/ 144 h 703"/>
                  <a:gd name="T44" fmla="*/ 30 w 377"/>
                  <a:gd name="T45" fmla="*/ 168 h 703"/>
                  <a:gd name="T46" fmla="*/ 38 w 377"/>
                  <a:gd name="T47" fmla="*/ 210 h 703"/>
                  <a:gd name="T48" fmla="*/ 26 w 377"/>
                  <a:gd name="T49" fmla="*/ 272 h 703"/>
                  <a:gd name="T50" fmla="*/ 20 w 377"/>
                  <a:gd name="T51" fmla="*/ 371 h 703"/>
                  <a:gd name="T52" fmla="*/ 26 w 377"/>
                  <a:gd name="T53" fmla="*/ 445 h 703"/>
                  <a:gd name="T54" fmla="*/ 44 w 377"/>
                  <a:gd name="T55" fmla="*/ 550 h 703"/>
                  <a:gd name="T56" fmla="*/ 94 w 377"/>
                  <a:gd name="T57" fmla="*/ 681 h 703"/>
                  <a:gd name="T58" fmla="*/ 169 w 377"/>
                  <a:gd name="T59" fmla="*/ 695 h 703"/>
                  <a:gd name="T60" fmla="*/ 281 w 377"/>
                  <a:gd name="T61" fmla="*/ 671 h 703"/>
                  <a:gd name="T62" fmla="*/ 361 w 377"/>
                  <a:gd name="T63" fmla="*/ 564 h 703"/>
                  <a:gd name="T64" fmla="*/ 370 w 377"/>
                  <a:gd name="T65" fmla="*/ 506 h 703"/>
                  <a:gd name="T66" fmla="*/ 376 w 377"/>
                  <a:gd name="T67" fmla="*/ 449 h 703"/>
                  <a:gd name="T68" fmla="*/ 370 w 377"/>
                  <a:gd name="T69" fmla="*/ 402 h 703"/>
                  <a:gd name="T70" fmla="*/ 316 w 377"/>
                  <a:gd name="T71" fmla="*/ 304 h 703"/>
                  <a:gd name="T72" fmla="*/ 265 w 377"/>
                  <a:gd name="T73" fmla="*/ 255 h 703"/>
                  <a:gd name="T74" fmla="*/ 237 w 377"/>
                  <a:gd name="T75" fmla="*/ 246 h 703"/>
                  <a:gd name="T76" fmla="*/ 266 w 377"/>
                  <a:gd name="T77" fmla="*/ 212 h 703"/>
                  <a:gd name="T78" fmla="*/ 230 w 377"/>
                  <a:gd name="T79" fmla="*/ 165 h 703"/>
                  <a:gd name="T80" fmla="*/ 202 w 377"/>
                  <a:gd name="T81" fmla="*/ 135 h 703"/>
                  <a:gd name="T82" fmla="*/ 192 w 377"/>
                  <a:gd name="T83" fmla="*/ 102 h 703"/>
                  <a:gd name="T84" fmla="*/ 133 w 377"/>
                  <a:gd name="T85" fmla="*/ 95 h 703"/>
                  <a:gd name="T86" fmla="*/ 115 w 377"/>
                  <a:gd name="T87" fmla="*/ 75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77" h="703">
                    <a:moveTo>
                      <a:pt x="0" y="342"/>
                    </a:moveTo>
                    <a:lnTo>
                      <a:pt x="6" y="303"/>
                    </a:lnTo>
                    <a:lnTo>
                      <a:pt x="3" y="273"/>
                    </a:lnTo>
                    <a:lnTo>
                      <a:pt x="22" y="265"/>
                    </a:lnTo>
                    <a:lnTo>
                      <a:pt x="21" y="272"/>
                    </a:lnTo>
                    <a:lnTo>
                      <a:pt x="11" y="277"/>
                    </a:lnTo>
                    <a:lnTo>
                      <a:pt x="18" y="303"/>
                    </a:lnTo>
                    <a:lnTo>
                      <a:pt x="0" y="342"/>
                    </a:lnTo>
                    <a:lnTo>
                      <a:pt x="0" y="342"/>
                    </a:lnTo>
                    <a:close/>
                    <a:moveTo>
                      <a:pt x="66" y="52"/>
                    </a:moveTo>
                    <a:lnTo>
                      <a:pt x="21" y="23"/>
                    </a:lnTo>
                    <a:lnTo>
                      <a:pt x="21" y="3"/>
                    </a:lnTo>
                    <a:lnTo>
                      <a:pt x="77" y="0"/>
                    </a:lnTo>
                    <a:lnTo>
                      <a:pt x="85" y="6"/>
                    </a:lnTo>
                    <a:lnTo>
                      <a:pt x="73" y="36"/>
                    </a:lnTo>
                    <a:lnTo>
                      <a:pt x="62" y="38"/>
                    </a:lnTo>
                    <a:lnTo>
                      <a:pt x="66" y="52"/>
                    </a:lnTo>
                    <a:lnTo>
                      <a:pt x="66" y="52"/>
                    </a:lnTo>
                    <a:close/>
                    <a:moveTo>
                      <a:pt x="104" y="13"/>
                    </a:moveTo>
                    <a:lnTo>
                      <a:pt x="129" y="20"/>
                    </a:lnTo>
                    <a:lnTo>
                      <a:pt x="135" y="46"/>
                    </a:lnTo>
                    <a:lnTo>
                      <a:pt x="175" y="71"/>
                    </a:lnTo>
                    <a:lnTo>
                      <a:pt x="183" y="86"/>
                    </a:lnTo>
                    <a:lnTo>
                      <a:pt x="165" y="74"/>
                    </a:lnTo>
                    <a:lnTo>
                      <a:pt x="137" y="74"/>
                    </a:lnTo>
                    <a:lnTo>
                      <a:pt x="122" y="60"/>
                    </a:lnTo>
                    <a:lnTo>
                      <a:pt x="87" y="45"/>
                    </a:lnTo>
                    <a:lnTo>
                      <a:pt x="89" y="33"/>
                    </a:lnTo>
                    <a:lnTo>
                      <a:pt x="109" y="31"/>
                    </a:lnTo>
                    <a:lnTo>
                      <a:pt x="98" y="25"/>
                    </a:lnTo>
                    <a:lnTo>
                      <a:pt x="104" y="13"/>
                    </a:lnTo>
                    <a:lnTo>
                      <a:pt x="104" y="13"/>
                    </a:lnTo>
                    <a:close/>
                    <a:moveTo>
                      <a:pt x="77" y="65"/>
                    </a:moveTo>
                    <a:lnTo>
                      <a:pt x="76" y="74"/>
                    </a:lnTo>
                    <a:lnTo>
                      <a:pt x="82" y="85"/>
                    </a:lnTo>
                    <a:lnTo>
                      <a:pt x="78" y="92"/>
                    </a:lnTo>
                    <a:lnTo>
                      <a:pt x="67" y="94"/>
                    </a:lnTo>
                    <a:lnTo>
                      <a:pt x="72" y="106"/>
                    </a:lnTo>
                    <a:lnTo>
                      <a:pt x="69" y="128"/>
                    </a:lnTo>
                    <a:lnTo>
                      <a:pt x="52" y="159"/>
                    </a:lnTo>
                    <a:lnTo>
                      <a:pt x="42" y="155"/>
                    </a:lnTo>
                    <a:lnTo>
                      <a:pt x="23" y="139"/>
                    </a:lnTo>
                    <a:lnTo>
                      <a:pt x="2" y="136"/>
                    </a:lnTo>
                    <a:lnTo>
                      <a:pt x="2" y="144"/>
                    </a:lnTo>
                    <a:lnTo>
                      <a:pt x="20" y="153"/>
                    </a:lnTo>
                    <a:lnTo>
                      <a:pt x="30" y="168"/>
                    </a:lnTo>
                    <a:lnTo>
                      <a:pt x="23" y="177"/>
                    </a:lnTo>
                    <a:lnTo>
                      <a:pt x="38" y="210"/>
                    </a:lnTo>
                    <a:lnTo>
                      <a:pt x="39" y="256"/>
                    </a:lnTo>
                    <a:lnTo>
                      <a:pt x="26" y="272"/>
                    </a:lnTo>
                    <a:lnTo>
                      <a:pt x="16" y="349"/>
                    </a:lnTo>
                    <a:lnTo>
                      <a:pt x="20" y="371"/>
                    </a:lnTo>
                    <a:lnTo>
                      <a:pt x="11" y="380"/>
                    </a:lnTo>
                    <a:lnTo>
                      <a:pt x="26" y="445"/>
                    </a:lnTo>
                    <a:lnTo>
                      <a:pt x="21" y="469"/>
                    </a:lnTo>
                    <a:lnTo>
                      <a:pt x="44" y="550"/>
                    </a:lnTo>
                    <a:lnTo>
                      <a:pt x="71" y="641"/>
                    </a:lnTo>
                    <a:lnTo>
                      <a:pt x="94" y="681"/>
                    </a:lnTo>
                    <a:lnTo>
                      <a:pt x="135" y="703"/>
                    </a:lnTo>
                    <a:lnTo>
                      <a:pt x="169" y="695"/>
                    </a:lnTo>
                    <a:lnTo>
                      <a:pt x="228" y="688"/>
                    </a:lnTo>
                    <a:lnTo>
                      <a:pt x="281" y="671"/>
                    </a:lnTo>
                    <a:lnTo>
                      <a:pt x="337" y="614"/>
                    </a:lnTo>
                    <a:lnTo>
                      <a:pt x="361" y="564"/>
                    </a:lnTo>
                    <a:lnTo>
                      <a:pt x="373" y="534"/>
                    </a:lnTo>
                    <a:lnTo>
                      <a:pt x="370" y="506"/>
                    </a:lnTo>
                    <a:lnTo>
                      <a:pt x="377" y="495"/>
                    </a:lnTo>
                    <a:lnTo>
                      <a:pt x="376" y="449"/>
                    </a:lnTo>
                    <a:lnTo>
                      <a:pt x="361" y="429"/>
                    </a:lnTo>
                    <a:lnTo>
                      <a:pt x="370" y="402"/>
                    </a:lnTo>
                    <a:lnTo>
                      <a:pt x="344" y="380"/>
                    </a:lnTo>
                    <a:lnTo>
                      <a:pt x="316" y="304"/>
                    </a:lnTo>
                    <a:lnTo>
                      <a:pt x="295" y="251"/>
                    </a:lnTo>
                    <a:lnTo>
                      <a:pt x="265" y="255"/>
                    </a:lnTo>
                    <a:lnTo>
                      <a:pt x="263" y="248"/>
                    </a:lnTo>
                    <a:lnTo>
                      <a:pt x="237" y="246"/>
                    </a:lnTo>
                    <a:lnTo>
                      <a:pt x="271" y="227"/>
                    </a:lnTo>
                    <a:lnTo>
                      <a:pt x="266" y="212"/>
                    </a:lnTo>
                    <a:lnTo>
                      <a:pt x="251" y="205"/>
                    </a:lnTo>
                    <a:lnTo>
                      <a:pt x="230" y="165"/>
                    </a:lnTo>
                    <a:lnTo>
                      <a:pt x="212" y="166"/>
                    </a:lnTo>
                    <a:lnTo>
                      <a:pt x="202" y="135"/>
                    </a:lnTo>
                    <a:lnTo>
                      <a:pt x="192" y="121"/>
                    </a:lnTo>
                    <a:lnTo>
                      <a:pt x="192" y="102"/>
                    </a:lnTo>
                    <a:lnTo>
                      <a:pt x="142" y="84"/>
                    </a:lnTo>
                    <a:lnTo>
                      <a:pt x="133" y="95"/>
                    </a:lnTo>
                    <a:lnTo>
                      <a:pt x="112" y="87"/>
                    </a:lnTo>
                    <a:lnTo>
                      <a:pt x="115" y="75"/>
                    </a:lnTo>
                    <a:lnTo>
                      <a:pt x="77" y="65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23"/>
              <p:cNvSpPr/>
              <p:nvPr/>
            </p:nvSpPr>
            <p:spPr bwMode="auto">
              <a:xfrm>
                <a:off x="2792533" y="4077258"/>
                <a:ext cx="780649" cy="762464"/>
              </a:xfrm>
              <a:custGeom>
                <a:avLst/>
                <a:gdLst>
                  <a:gd name="T0" fmla="*/ 1642 w 4810"/>
                  <a:gd name="T1" fmla="*/ 401 h 4698"/>
                  <a:gd name="T2" fmla="*/ 1899 w 4810"/>
                  <a:gd name="T3" fmla="*/ 541 h 4698"/>
                  <a:gd name="T4" fmla="*/ 1958 w 4810"/>
                  <a:gd name="T5" fmla="*/ 908 h 4698"/>
                  <a:gd name="T6" fmla="*/ 2499 w 4810"/>
                  <a:gd name="T7" fmla="*/ 1131 h 4698"/>
                  <a:gd name="T8" fmla="*/ 3121 w 4810"/>
                  <a:gd name="T9" fmla="*/ 1277 h 4698"/>
                  <a:gd name="T10" fmla="*/ 3370 w 4810"/>
                  <a:gd name="T11" fmla="*/ 1030 h 4698"/>
                  <a:gd name="T12" fmla="*/ 3635 w 4810"/>
                  <a:gd name="T13" fmla="*/ 1263 h 4698"/>
                  <a:gd name="T14" fmla="*/ 3861 w 4810"/>
                  <a:gd name="T15" fmla="*/ 1061 h 4698"/>
                  <a:gd name="T16" fmla="*/ 4104 w 4810"/>
                  <a:gd name="T17" fmla="*/ 882 h 4698"/>
                  <a:gd name="T18" fmla="*/ 4472 w 4810"/>
                  <a:gd name="T19" fmla="*/ 761 h 4698"/>
                  <a:gd name="T20" fmla="*/ 4646 w 4810"/>
                  <a:gd name="T21" fmla="*/ 782 h 4698"/>
                  <a:gd name="T22" fmla="*/ 4806 w 4810"/>
                  <a:gd name="T23" fmla="*/ 963 h 4698"/>
                  <a:gd name="T24" fmla="*/ 4562 w 4810"/>
                  <a:gd name="T25" fmla="*/ 1198 h 4698"/>
                  <a:gd name="T26" fmla="*/ 4395 w 4810"/>
                  <a:gd name="T27" fmla="*/ 1717 h 4698"/>
                  <a:gd name="T28" fmla="*/ 4236 w 4810"/>
                  <a:gd name="T29" fmla="*/ 2043 h 4698"/>
                  <a:gd name="T30" fmla="*/ 4160 w 4810"/>
                  <a:gd name="T31" fmla="*/ 2138 h 4698"/>
                  <a:gd name="T32" fmla="*/ 4026 w 4810"/>
                  <a:gd name="T33" fmla="*/ 1834 h 4698"/>
                  <a:gd name="T34" fmla="*/ 3929 w 4810"/>
                  <a:gd name="T35" fmla="*/ 1898 h 4698"/>
                  <a:gd name="T36" fmla="*/ 3985 w 4810"/>
                  <a:gd name="T37" fmla="*/ 1740 h 4698"/>
                  <a:gd name="T38" fmla="*/ 3946 w 4810"/>
                  <a:gd name="T39" fmla="*/ 1532 h 4698"/>
                  <a:gd name="T40" fmla="*/ 3605 w 4810"/>
                  <a:gd name="T41" fmla="*/ 1425 h 4698"/>
                  <a:gd name="T42" fmla="*/ 3482 w 4810"/>
                  <a:gd name="T43" fmla="*/ 1343 h 4698"/>
                  <a:gd name="T44" fmla="*/ 3363 w 4810"/>
                  <a:gd name="T45" fmla="*/ 1314 h 4698"/>
                  <a:gd name="T46" fmla="*/ 3423 w 4810"/>
                  <a:gd name="T47" fmla="*/ 1532 h 4698"/>
                  <a:gd name="T48" fmla="*/ 3484 w 4810"/>
                  <a:gd name="T49" fmla="*/ 1915 h 4698"/>
                  <a:gd name="T50" fmla="*/ 3526 w 4810"/>
                  <a:gd name="T51" fmla="*/ 2229 h 4698"/>
                  <a:gd name="T52" fmla="*/ 3411 w 4810"/>
                  <a:gd name="T53" fmla="*/ 2193 h 4698"/>
                  <a:gd name="T54" fmla="*/ 3366 w 4810"/>
                  <a:gd name="T55" fmla="*/ 2191 h 4698"/>
                  <a:gd name="T56" fmla="*/ 3187 w 4810"/>
                  <a:gd name="T57" fmla="*/ 2439 h 4698"/>
                  <a:gd name="T58" fmla="*/ 2978 w 4810"/>
                  <a:gd name="T59" fmla="*/ 2569 h 4698"/>
                  <a:gd name="T60" fmla="*/ 2653 w 4810"/>
                  <a:gd name="T61" fmla="*/ 2978 h 4698"/>
                  <a:gd name="T62" fmla="*/ 2327 w 4810"/>
                  <a:gd name="T63" fmla="*/ 3271 h 4698"/>
                  <a:gd name="T64" fmla="*/ 2157 w 4810"/>
                  <a:gd name="T65" fmla="*/ 3613 h 4698"/>
                  <a:gd name="T66" fmla="*/ 2121 w 4810"/>
                  <a:gd name="T67" fmla="*/ 4320 h 4698"/>
                  <a:gd name="T68" fmla="*/ 2056 w 4810"/>
                  <a:gd name="T69" fmla="*/ 4517 h 4698"/>
                  <a:gd name="T70" fmla="*/ 1840 w 4810"/>
                  <a:gd name="T71" fmla="*/ 4657 h 4698"/>
                  <a:gd name="T72" fmla="*/ 1478 w 4810"/>
                  <a:gd name="T73" fmla="*/ 4231 h 4698"/>
                  <a:gd name="T74" fmla="*/ 1246 w 4810"/>
                  <a:gd name="T75" fmla="*/ 3808 h 4698"/>
                  <a:gd name="T76" fmla="*/ 1061 w 4810"/>
                  <a:gd name="T77" fmla="*/ 3403 h 4698"/>
                  <a:gd name="T78" fmla="*/ 900 w 4810"/>
                  <a:gd name="T79" fmla="*/ 2890 h 4698"/>
                  <a:gd name="T80" fmla="*/ 797 w 4810"/>
                  <a:gd name="T81" fmla="*/ 2516 h 4698"/>
                  <a:gd name="T82" fmla="*/ 768 w 4810"/>
                  <a:gd name="T83" fmla="*/ 2243 h 4698"/>
                  <a:gd name="T84" fmla="*/ 763 w 4810"/>
                  <a:gd name="T85" fmla="*/ 2104 h 4698"/>
                  <a:gd name="T86" fmla="*/ 612 w 4810"/>
                  <a:gd name="T87" fmla="*/ 2370 h 4698"/>
                  <a:gd name="T88" fmla="*/ 113 w 4810"/>
                  <a:gd name="T89" fmla="*/ 2126 h 4698"/>
                  <a:gd name="T90" fmla="*/ 247 w 4810"/>
                  <a:gd name="T91" fmla="*/ 2133 h 4698"/>
                  <a:gd name="T92" fmla="*/ 281 w 4810"/>
                  <a:gd name="T93" fmla="*/ 2043 h 4698"/>
                  <a:gd name="T94" fmla="*/ 0 w 4810"/>
                  <a:gd name="T95" fmla="*/ 1888 h 4698"/>
                  <a:gd name="T96" fmla="*/ 367 w 4810"/>
                  <a:gd name="T97" fmla="*/ 1716 h 4698"/>
                  <a:gd name="T98" fmla="*/ 346 w 4810"/>
                  <a:gd name="T99" fmla="*/ 1489 h 4698"/>
                  <a:gd name="T100" fmla="*/ 107 w 4810"/>
                  <a:gd name="T101" fmla="*/ 1252 h 4698"/>
                  <a:gd name="T102" fmla="*/ 401 w 4810"/>
                  <a:gd name="T103" fmla="*/ 1068 h 4698"/>
                  <a:gd name="T104" fmla="*/ 795 w 4810"/>
                  <a:gd name="T105" fmla="*/ 598 h 4698"/>
                  <a:gd name="T106" fmla="*/ 954 w 4810"/>
                  <a:gd name="T107" fmla="*/ 217 h 4698"/>
                  <a:gd name="T108" fmla="*/ 1411 w 4810"/>
                  <a:gd name="T109" fmla="*/ 54 h 4698"/>
                  <a:gd name="T110" fmla="*/ 3485 w 4810"/>
                  <a:gd name="T111" fmla="*/ 2221 h 4698"/>
                  <a:gd name="T112" fmla="*/ 3442 w 4810"/>
                  <a:gd name="T113" fmla="*/ 2262 h 4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810" h="4698">
                    <a:moveTo>
                      <a:pt x="1542" y="140"/>
                    </a:moveTo>
                    <a:lnTo>
                      <a:pt x="1553" y="162"/>
                    </a:lnTo>
                    <a:lnTo>
                      <a:pt x="1556" y="191"/>
                    </a:lnTo>
                    <a:lnTo>
                      <a:pt x="1602" y="214"/>
                    </a:lnTo>
                    <a:lnTo>
                      <a:pt x="1594" y="280"/>
                    </a:lnTo>
                    <a:lnTo>
                      <a:pt x="1613" y="313"/>
                    </a:lnTo>
                    <a:lnTo>
                      <a:pt x="1602" y="334"/>
                    </a:lnTo>
                    <a:lnTo>
                      <a:pt x="1620" y="346"/>
                    </a:lnTo>
                    <a:lnTo>
                      <a:pt x="1642" y="376"/>
                    </a:lnTo>
                    <a:lnTo>
                      <a:pt x="1642" y="401"/>
                    </a:lnTo>
                    <a:lnTo>
                      <a:pt x="1657" y="407"/>
                    </a:lnTo>
                    <a:lnTo>
                      <a:pt x="1668" y="444"/>
                    </a:lnTo>
                    <a:lnTo>
                      <a:pt x="1706" y="462"/>
                    </a:lnTo>
                    <a:lnTo>
                      <a:pt x="1726" y="430"/>
                    </a:lnTo>
                    <a:lnTo>
                      <a:pt x="1765" y="431"/>
                    </a:lnTo>
                    <a:lnTo>
                      <a:pt x="1780" y="450"/>
                    </a:lnTo>
                    <a:lnTo>
                      <a:pt x="1820" y="456"/>
                    </a:lnTo>
                    <a:lnTo>
                      <a:pt x="1853" y="492"/>
                    </a:lnTo>
                    <a:lnTo>
                      <a:pt x="1879" y="500"/>
                    </a:lnTo>
                    <a:lnTo>
                      <a:pt x="1899" y="541"/>
                    </a:lnTo>
                    <a:lnTo>
                      <a:pt x="1928" y="545"/>
                    </a:lnTo>
                    <a:lnTo>
                      <a:pt x="1941" y="574"/>
                    </a:lnTo>
                    <a:lnTo>
                      <a:pt x="1944" y="571"/>
                    </a:lnTo>
                    <a:lnTo>
                      <a:pt x="1948" y="630"/>
                    </a:lnTo>
                    <a:lnTo>
                      <a:pt x="1921" y="721"/>
                    </a:lnTo>
                    <a:lnTo>
                      <a:pt x="1921" y="778"/>
                    </a:lnTo>
                    <a:lnTo>
                      <a:pt x="1881" y="837"/>
                    </a:lnTo>
                    <a:lnTo>
                      <a:pt x="1891" y="881"/>
                    </a:lnTo>
                    <a:lnTo>
                      <a:pt x="1928" y="884"/>
                    </a:lnTo>
                    <a:lnTo>
                      <a:pt x="1958" y="908"/>
                    </a:lnTo>
                    <a:lnTo>
                      <a:pt x="1989" y="909"/>
                    </a:lnTo>
                    <a:lnTo>
                      <a:pt x="2019" y="931"/>
                    </a:lnTo>
                    <a:lnTo>
                      <a:pt x="2079" y="948"/>
                    </a:lnTo>
                    <a:lnTo>
                      <a:pt x="2158" y="1000"/>
                    </a:lnTo>
                    <a:lnTo>
                      <a:pt x="2210" y="1063"/>
                    </a:lnTo>
                    <a:lnTo>
                      <a:pt x="2276" y="1079"/>
                    </a:lnTo>
                    <a:lnTo>
                      <a:pt x="2309" y="1102"/>
                    </a:lnTo>
                    <a:lnTo>
                      <a:pt x="2356" y="1102"/>
                    </a:lnTo>
                    <a:lnTo>
                      <a:pt x="2412" y="1139"/>
                    </a:lnTo>
                    <a:lnTo>
                      <a:pt x="2499" y="1131"/>
                    </a:lnTo>
                    <a:lnTo>
                      <a:pt x="2528" y="1158"/>
                    </a:lnTo>
                    <a:lnTo>
                      <a:pt x="2617" y="1133"/>
                    </a:lnTo>
                    <a:lnTo>
                      <a:pt x="2699" y="1154"/>
                    </a:lnTo>
                    <a:lnTo>
                      <a:pt x="2708" y="1198"/>
                    </a:lnTo>
                    <a:lnTo>
                      <a:pt x="2754" y="1237"/>
                    </a:lnTo>
                    <a:lnTo>
                      <a:pt x="2845" y="1262"/>
                    </a:lnTo>
                    <a:lnTo>
                      <a:pt x="2877" y="1244"/>
                    </a:lnTo>
                    <a:lnTo>
                      <a:pt x="2936" y="1242"/>
                    </a:lnTo>
                    <a:lnTo>
                      <a:pt x="3084" y="1297"/>
                    </a:lnTo>
                    <a:lnTo>
                      <a:pt x="3121" y="1277"/>
                    </a:lnTo>
                    <a:lnTo>
                      <a:pt x="3185" y="1311"/>
                    </a:lnTo>
                    <a:lnTo>
                      <a:pt x="3292" y="1290"/>
                    </a:lnTo>
                    <a:lnTo>
                      <a:pt x="3304" y="1210"/>
                    </a:lnTo>
                    <a:lnTo>
                      <a:pt x="3271" y="1144"/>
                    </a:lnTo>
                    <a:lnTo>
                      <a:pt x="3287" y="1062"/>
                    </a:lnTo>
                    <a:lnTo>
                      <a:pt x="3276" y="1025"/>
                    </a:lnTo>
                    <a:lnTo>
                      <a:pt x="3280" y="1025"/>
                    </a:lnTo>
                    <a:lnTo>
                      <a:pt x="3311" y="999"/>
                    </a:lnTo>
                    <a:lnTo>
                      <a:pt x="3350" y="994"/>
                    </a:lnTo>
                    <a:lnTo>
                      <a:pt x="3370" y="1030"/>
                    </a:lnTo>
                    <a:lnTo>
                      <a:pt x="3372" y="1073"/>
                    </a:lnTo>
                    <a:lnTo>
                      <a:pt x="3406" y="1097"/>
                    </a:lnTo>
                    <a:lnTo>
                      <a:pt x="3408" y="1096"/>
                    </a:lnTo>
                    <a:lnTo>
                      <a:pt x="3403" y="1135"/>
                    </a:lnTo>
                    <a:lnTo>
                      <a:pt x="3391" y="1164"/>
                    </a:lnTo>
                    <a:lnTo>
                      <a:pt x="3424" y="1217"/>
                    </a:lnTo>
                    <a:lnTo>
                      <a:pt x="3482" y="1229"/>
                    </a:lnTo>
                    <a:lnTo>
                      <a:pt x="3506" y="1215"/>
                    </a:lnTo>
                    <a:lnTo>
                      <a:pt x="3589" y="1263"/>
                    </a:lnTo>
                    <a:lnTo>
                      <a:pt x="3635" y="1263"/>
                    </a:lnTo>
                    <a:lnTo>
                      <a:pt x="3669" y="1221"/>
                    </a:lnTo>
                    <a:lnTo>
                      <a:pt x="3707" y="1216"/>
                    </a:lnTo>
                    <a:lnTo>
                      <a:pt x="3743" y="1232"/>
                    </a:lnTo>
                    <a:lnTo>
                      <a:pt x="3805" y="1215"/>
                    </a:lnTo>
                    <a:lnTo>
                      <a:pt x="3852" y="1217"/>
                    </a:lnTo>
                    <a:lnTo>
                      <a:pt x="3921" y="1195"/>
                    </a:lnTo>
                    <a:lnTo>
                      <a:pt x="3920" y="1167"/>
                    </a:lnTo>
                    <a:lnTo>
                      <a:pt x="3920" y="1119"/>
                    </a:lnTo>
                    <a:lnTo>
                      <a:pt x="3866" y="1096"/>
                    </a:lnTo>
                    <a:lnTo>
                      <a:pt x="3861" y="1061"/>
                    </a:lnTo>
                    <a:lnTo>
                      <a:pt x="3873" y="1020"/>
                    </a:lnTo>
                    <a:lnTo>
                      <a:pt x="3896" y="1018"/>
                    </a:lnTo>
                    <a:lnTo>
                      <a:pt x="3959" y="1004"/>
                    </a:lnTo>
                    <a:lnTo>
                      <a:pt x="3987" y="1001"/>
                    </a:lnTo>
                    <a:lnTo>
                      <a:pt x="4004" y="960"/>
                    </a:lnTo>
                    <a:lnTo>
                      <a:pt x="4030" y="940"/>
                    </a:lnTo>
                    <a:lnTo>
                      <a:pt x="4057" y="949"/>
                    </a:lnTo>
                    <a:lnTo>
                      <a:pt x="4057" y="927"/>
                    </a:lnTo>
                    <a:lnTo>
                      <a:pt x="4093" y="916"/>
                    </a:lnTo>
                    <a:lnTo>
                      <a:pt x="4104" y="882"/>
                    </a:lnTo>
                    <a:lnTo>
                      <a:pt x="4133" y="847"/>
                    </a:lnTo>
                    <a:lnTo>
                      <a:pt x="4170" y="840"/>
                    </a:lnTo>
                    <a:lnTo>
                      <a:pt x="4233" y="826"/>
                    </a:lnTo>
                    <a:lnTo>
                      <a:pt x="4271" y="778"/>
                    </a:lnTo>
                    <a:lnTo>
                      <a:pt x="4268" y="741"/>
                    </a:lnTo>
                    <a:lnTo>
                      <a:pt x="4293" y="736"/>
                    </a:lnTo>
                    <a:lnTo>
                      <a:pt x="4332" y="709"/>
                    </a:lnTo>
                    <a:lnTo>
                      <a:pt x="4363" y="753"/>
                    </a:lnTo>
                    <a:lnTo>
                      <a:pt x="4407" y="741"/>
                    </a:lnTo>
                    <a:lnTo>
                      <a:pt x="4472" y="761"/>
                    </a:lnTo>
                    <a:lnTo>
                      <a:pt x="4490" y="745"/>
                    </a:lnTo>
                    <a:lnTo>
                      <a:pt x="4486" y="714"/>
                    </a:lnTo>
                    <a:lnTo>
                      <a:pt x="4560" y="671"/>
                    </a:lnTo>
                    <a:lnTo>
                      <a:pt x="4587" y="679"/>
                    </a:lnTo>
                    <a:lnTo>
                      <a:pt x="4605" y="704"/>
                    </a:lnTo>
                    <a:lnTo>
                      <a:pt x="4629" y="698"/>
                    </a:lnTo>
                    <a:lnTo>
                      <a:pt x="4636" y="714"/>
                    </a:lnTo>
                    <a:lnTo>
                      <a:pt x="4611" y="760"/>
                    </a:lnTo>
                    <a:lnTo>
                      <a:pt x="4625" y="788"/>
                    </a:lnTo>
                    <a:lnTo>
                      <a:pt x="4646" y="782"/>
                    </a:lnTo>
                    <a:lnTo>
                      <a:pt x="4668" y="776"/>
                    </a:lnTo>
                    <a:lnTo>
                      <a:pt x="4675" y="801"/>
                    </a:lnTo>
                    <a:lnTo>
                      <a:pt x="4700" y="834"/>
                    </a:lnTo>
                    <a:lnTo>
                      <a:pt x="4700" y="858"/>
                    </a:lnTo>
                    <a:lnTo>
                      <a:pt x="4673" y="888"/>
                    </a:lnTo>
                    <a:lnTo>
                      <a:pt x="4681" y="915"/>
                    </a:lnTo>
                    <a:lnTo>
                      <a:pt x="4718" y="922"/>
                    </a:lnTo>
                    <a:lnTo>
                      <a:pt x="4740" y="913"/>
                    </a:lnTo>
                    <a:lnTo>
                      <a:pt x="4772" y="927"/>
                    </a:lnTo>
                    <a:lnTo>
                      <a:pt x="4806" y="963"/>
                    </a:lnTo>
                    <a:lnTo>
                      <a:pt x="4810" y="988"/>
                    </a:lnTo>
                    <a:lnTo>
                      <a:pt x="4777" y="1019"/>
                    </a:lnTo>
                    <a:lnTo>
                      <a:pt x="4777" y="1066"/>
                    </a:lnTo>
                    <a:lnTo>
                      <a:pt x="4785" y="1093"/>
                    </a:lnTo>
                    <a:lnTo>
                      <a:pt x="4752" y="1079"/>
                    </a:lnTo>
                    <a:lnTo>
                      <a:pt x="4723" y="1055"/>
                    </a:lnTo>
                    <a:lnTo>
                      <a:pt x="4675" y="1090"/>
                    </a:lnTo>
                    <a:lnTo>
                      <a:pt x="4620" y="1107"/>
                    </a:lnTo>
                    <a:lnTo>
                      <a:pt x="4603" y="1148"/>
                    </a:lnTo>
                    <a:lnTo>
                      <a:pt x="4562" y="1198"/>
                    </a:lnTo>
                    <a:lnTo>
                      <a:pt x="4524" y="1212"/>
                    </a:lnTo>
                    <a:lnTo>
                      <a:pt x="4467" y="1301"/>
                    </a:lnTo>
                    <a:lnTo>
                      <a:pt x="4458" y="1341"/>
                    </a:lnTo>
                    <a:lnTo>
                      <a:pt x="4476" y="1364"/>
                    </a:lnTo>
                    <a:lnTo>
                      <a:pt x="4452" y="1431"/>
                    </a:lnTo>
                    <a:lnTo>
                      <a:pt x="4404" y="1510"/>
                    </a:lnTo>
                    <a:lnTo>
                      <a:pt x="4407" y="1535"/>
                    </a:lnTo>
                    <a:lnTo>
                      <a:pt x="4447" y="1555"/>
                    </a:lnTo>
                    <a:lnTo>
                      <a:pt x="4410" y="1644"/>
                    </a:lnTo>
                    <a:lnTo>
                      <a:pt x="4395" y="1717"/>
                    </a:lnTo>
                    <a:lnTo>
                      <a:pt x="4367" y="1782"/>
                    </a:lnTo>
                    <a:lnTo>
                      <a:pt x="4322" y="1783"/>
                    </a:lnTo>
                    <a:lnTo>
                      <a:pt x="4292" y="1773"/>
                    </a:lnTo>
                    <a:lnTo>
                      <a:pt x="4256" y="1771"/>
                    </a:lnTo>
                    <a:lnTo>
                      <a:pt x="4277" y="1854"/>
                    </a:lnTo>
                    <a:lnTo>
                      <a:pt x="4276" y="1899"/>
                    </a:lnTo>
                    <a:lnTo>
                      <a:pt x="4272" y="1961"/>
                    </a:lnTo>
                    <a:lnTo>
                      <a:pt x="4236" y="1956"/>
                    </a:lnTo>
                    <a:lnTo>
                      <a:pt x="4243" y="2001"/>
                    </a:lnTo>
                    <a:lnTo>
                      <a:pt x="4236" y="2043"/>
                    </a:lnTo>
                    <a:lnTo>
                      <a:pt x="4246" y="2078"/>
                    </a:lnTo>
                    <a:lnTo>
                      <a:pt x="4225" y="2135"/>
                    </a:lnTo>
                    <a:lnTo>
                      <a:pt x="4207" y="2144"/>
                    </a:lnTo>
                    <a:lnTo>
                      <a:pt x="4191" y="2137"/>
                    </a:lnTo>
                    <a:lnTo>
                      <a:pt x="4184" y="2169"/>
                    </a:lnTo>
                    <a:lnTo>
                      <a:pt x="4184" y="2188"/>
                    </a:lnTo>
                    <a:lnTo>
                      <a:pt x="4177" y="2181"/>
                    </a:lnTo>
                    <a:lnTo>
                      <a:pt x="4169" y="2168"/>
                    </a:lnTo>
                    <a:lnTo>
                      <a:pt x="4168" y="2149"/>
                    </a:lnTo>
                    <a:lnTo>
                      <a:pt x="4160" y="2138"/>
                    </a:lnTo>
                    <a:lnTo>
                      <a:pt x="4148" y="2111"/>
                    </a:lnTo>
                    <a:lnTo>
                      <a:pt x="4135" y="2066"/>
                    </a:lnTo>
                    <a:lnTo>
                      <a:pt x="4124" y="1996"/>
                    </a:lnTo>
                    <a:lnTo>
                      <a:pt x="4112" y="1970"/>
                    </a:lnTo>
                    <a:lnTo>
                      <a:pt x="4112" y="1934"/>
                    </a:lnTo>
                    <a:lnTo>
                      <a:pt x="4101" y="1887"/>
                    </a:lnTo>
                    <a:lnTo>
                      <a:pt x="4085" y="1862"/>
                    </a:lnTo>
                    <a:lnTo>
                      <a:pt x="4077" y="1847"/>
                    </a:lnTo>
                    <a:lnTo>
                      <a:pt x="4047" y="1849"/>
                    </a:lnTo>
                    <a:lnTo>
                      <a:pt x="4026" y="1834"/>
                    </a:lnTo>
                    <a:lnTo>
                      <a:pt x="4010" y="1847"/>
                    </a:lnTo>
                    <a:lnTo>
                      <a:pt x="4021" y="1862"/>
                    </a:lnTo>
                    <a:lnTo>
                      <a:pt x="4011" y="1878"/>
                    </a:lnTo>
                    <a:lnTo>
                      <a:pt x="4010" y="1896"/>
                    </a:lnTo>
                    <a:lnTo>
                      <a:pt x="3993" y="1923"/>
                    </a:lnTo>
                    <a:lnTo>
                      <a:pt x="4003" y="1931"/>
                    </a:lnTo>
                    <a:lnTo>
                      <a:pt x="4000" y="1959"/>
                    </a:lnTo>
                    <a:lnTo>
                      <a:pt x="3984" y="1959"/>
                    </a:lnTo>
                    <a:lnTo>
                      <a:pt x="3957" y="1924"/>
                    </a:lnTo>
                    <a:lnTo>
                      <a:pt x="3929" y="1898"/>
                    </a:lnTo>
                    <a:lnTo>
                      <a:pt x="3923" y="1881"/>
                    </a:lnTo>
                    <a:lnTo>
                      <a:pt x="3905" y="1864"/>
                    </a:lnTo>
                    <a:lnTo>
                      <a:pt x="3888" y="1819"/>
                    </a:lnTo>
                    <a:lnTo>
                      <a:pt x="3888" y="1798"/>
                    </a:lnTo>
                    <a:lnTo>
                      <a:pt x="3901" y="1786"/>
                    </a:lnTo>
                    <a:lnTo>
                      <a:pt x="3908" y="1765"/>
                    </a:lnTo>
                    <a:lnTo>
                      <a:pt x="3940" y="1741"/>
                    </a:lnTo>
                    <a:lnTo>
                      <a:pt x="3953" y="1753"/>
                    </a:lnTo>
                    <a:lnTo>
                      <a:pt x="3971" y="1756"/>
                    </a:lnTo>
                    <a:lnTo>
                      <a:pt x="3985" y="1740"/>
                    </a:lnTo>
                    <a:lnTo>
                      <a:pt x="3985" y="1717"/>
                    </a:lnTo>
                    <a:lnTo>
                      <a:pt x="4006" y="1707"/>
                    </a:lnTo>
                    <a:lnTo>
                      <a:pt x="4028" y="1649"/>
                    </a:lnTo>
                    <a:lnTo>
                      <a:pt x="4034" y="1608"/>
                    </a:lnTo>
                    <a:lnTo>
                      <a:pt x="4052" y="1572"/>
                    </a:lnTo>
                    <a:lnTo>
                      <a:pt x="4036" y="1565"/>
                    </a:lnTo>
                    <a:lnTo>
                      <a:pt x="4006" y="1534"/>
                    </a:lnTo>
                    <a:lnTo>
                      <a:pt x="3987" y="1538"/>
                    </a:lnTo>
                    <a:lnTo>
                      <a:pt x="3974" y="1530"/>
                    </a:lnTo>
                    <a:lnTo>
                      <a:pt x="3946" y="1532"/>
                    </a:lnTo>
                    <a:lnTo>
                      <a:pt x="3888" y="1535"/>
                    </a:lnTo>
                    <a:lnTo>
                      <a:pt x="3836" y="1529"/>
                    </a:lnTo>
                    <a:lnTo>
                      <a:pt x="3767" y="1534"/>
                    </a:lnTo>
                    <a:lnTo>
                      <a:pt x="3723" y="1534"/>
                    </a:lnTo>
                    <a:lnTo>
                      <a:pt x="3687" y="1518"/>
                    </a:lnTo>
                    <a:lnTo>
                      <a:pt x="3655" y="1520"/>
                    </a:lnTo>
                    <a:lnTo>
                      <a:pt x="3623" y="1508"/>
                    </a:lnTo>
                    <a:lnTo>
                      <a:pt x="3624" y="1483"/>
                    </a:lnTo>
                    <a:lnTo>
                      <a:pt x="3611" y="1446"/>
                    </a:lnTo>
                    <a:lnTo>
                      <a:pt x="3605" y="1425"/>
                    </a:lnTo>
                    <a:lnTo>
                      <a:pt x="3598" y="1384"/>
                    </a:lnTo>
                    <a:lnTo>
                      <a:pt x="3575" y="1343"/>
                    </a:lnTo>
                    <a:lnTo>
                      <a:pt x="3557" y="1346"/>
                    </a:lnTo>
                    <a:lnTo>
                      <a:pt x="3555" y="1359"/>
                    </a:lnTo>
                    <a:lnTo>
                      <a:pt x="3521" y="1347"/>
                    </a:lnTo>
                    <a:lnTo>
                      <a:pt x="3505" y="1331"/>
                    </a:lnTo>
                    <a:lnTo>
                      <a:pt x="3480" y="1309"/>
                    </a:lnTo>
                    <a:lnTo>
                      <a:pt x="3465" y="1308"/>
                    </a:lnTo>
                    <a:lnTo>
                      <a:pt x="3457" y="1328"/>
                    </a:lnTo>
                    <a:lnTo>
                      <a:pt x="3482" y="1343"/>
                    </a:lnTo>
                    <a:lnTo>
                      <a:pt x="3465" y="1351"/>
                    </a:lnTo>
                    <a:lnTo>
                      <a:pt x="3429" y="1346"/>
                    </a:lnTo>
                    <a:lnTo>
                      <a:pt x="3404" y="1315"/>
                    </a:lnTo>
                    <a:lnTo>
                      <a:pt x="3406" y="1297"/>
                    </a:lnTo>
                    <a:lnTo>
                      <a:pt x="3382" y="1270"/>
                    </a:lnTo>
                    <a:lnTo>
                      <a:pt x="3369" y="1251"/>
                    </a:lnTo>
                    <a:lnTo>
                      <a:pt x="3359" y="1275"/>
                    </a:lnTo>
                    <a:lnTo>
                      <a:pt x="3344" y="1276"/>
                    </a:lnTo>
                    <a:lnTo>
                      <a:pt x="3345" y="1300"/>
                    </a:lnTo>
                    <a:lnTo>
                      <a:pt x="3363" y="1314"/>
                    </a:lnTo>
                    <a:lnTo>
                      <a:pt x="3346" y="1359"/>
                    </a:lnTo>
                    <a:lnTo>
                      <a:pt x="3314" y="1397"/>
                    </a:lnTo>
                    <a:lnTo>
                      <a:pt x="3308" y="1438"/>
                    </a:lnTo>
                    <a:lnTo>
                      <a:pt x="3389" y="1466"/>
                    </a:lnTo>
                    <a:lnTo>
                      <a:pt x="3419" y="1454"/>
                    </a:lnTo>
                    <a:lnTo>
                      <a:pt x="3464" y="1457"/>
                    </a:lnTo>
                    <a:lnTo>
                      <a:pt x="3456" y="1479"/>
                    </a:lnTo>
                    <a:lnTo>
                      <a:pt x="3466" y="1523"/>
                    </a:lnTo>
                    <a:lnTo>
                      <a:pt x="3444" y="1540"/>
                    </a:lnTo>
                    <a:lnTo>
                      <a:pt x="3423" y="1532"/>
                    </a:lnTo>
                    <a:lnTo>
                      <a:pt x="3398" y="1548"/>
                    </a:lnTo>
                    <a:lnTo>
                      <a:pt x="3383" y="1593"/>
                    </a:lnTo>
                    <a:lnTo>
                      <a:pt x="3352" y="1600"/>
                    </a:lnTo>
                    <a:lnTo>
                      <a:pt x="3350" y="1668"/>
                    </a:lnTo>
                    <a:lnTo>
                      <a:pt x="3389" y="1714"/>
                    </a:lnTo>
                    <a:lnTo>
                      <a:pt x="3433" y="1732"/>
                    </a:lnTo>
                    <a:lnTo>
                      <a:pt x="3475" y="1784"/>
                    </a:lnTo>
                    <a:lnTo>
                      <a:pt x="3475" y="1841"/>
                    </a:lnTo>
                    <a:lnTo>
                      <a:pt x="3490" y="1884"/>
                    </a:lnTo>
                    <a:lnTo>
                      <a:pt x="3484" y="1915"/>
                    </a:lnTo>
                    <a:lnTo>
                      <a:pt x="3493" y="1968"/>
                    </a:lnTo>
                    <a:lnTo>
                      <a:pt x="3542" y="2038"/>
                    </a:lnTo>
                    <a:lnTo>
                      <a:pt x="3543" y="2084"/>
                    </a:lnTo>
                    <a:lnTo>
                      <a:pt x="3555" y="2113"/>
                    </a:lnTo>
                    <a:lnTo>
                      <a:pt x="3559" y="2166"/>
                    </a:lnTo>
                    <a:lnTo>
                      <a:pt x="3552" y="2169"/>
                    </a:lnTo>
                    <a:lnTo>
                      <a:pt x="3570" y="2208"/>
                    </a:lnTo>
                    <a:lnTo>
                      <a:pt x="3553" y="2238"/>
                    </a:lnTo>
                    <a:lnTo>
                      <a:pt x="3526" y="2210"/>
                    </a:lnTo>
                    <a:lnTo>
                      <a:pt x="3526" y="2229"/>
                    </a:lnTo>
                    <a:lnTo>
                      <a:pt x="3508" y="2219"/>
                    </a:lnTo>
                    <a:lnTo>
                      <a:pt x="3495" y="2180"/>
                    </a:lnTo>
                    <a:lnTo>
                      <a:pt x="3488" y="2160"/>
                    </a:lnTo>
                    <a:lnTo>
                      <a:pt x="3484" y="2175"/>
                    </a:lnTo>
                    <a:lnTo>
                      <a:pt x="3480" y="2194"/>
                    </a:lnTo>
                    <a:lnTo>
                      <a:pt x="3476" y="2186"/>
                    </a:lnTo>
                    <a:lnTo>
                      <a:pt x="3469" y="2197"/>
                    </a:lnTo>
                    <a:lnTo>
                      <a:pt x="3442" y="2197"/>
                    </a:lnTo>
                    <a:lnTo>
                      <a:pt x="3439" y="2203"/>
                    </a:lnTo>
                    <a:lnTo>
                      <a:pt x="3411" y="2193"/>
                    </a:lnTo>
                    <a:lnTo>
                      <a:pt x="3402" y="2151"/>
                    </a:lnTo>
                    <a:lnTo>
                      <a:pt x="3409" y="2125"/>
                    </a:lnTo>
                    <a:lnTo>
                      <a:pt x="3383" y="2102"/>
                    </a:lnTo>
                    <a:lnTo>
                      <a:pt x="3354" y="2102"/>
                    </a:lnTo>
                    <a:lnTo>
                      <a:pt x="3356" y="2111"/>
                    </a:lnTo>
                    <a:lnTo>
                      <a:pt x="3376" y="2116"/>
                    </a:lnTo>
                    <a:lnTo>
                      <a:pt x="3390" y="2133"/>
                    </a:lnTo>
                    <a:lnTo>
                      <a:pt x="3379" y="2142"/>
                    </a:lnTo>
                    <a:lnTo>
                      <a:pt x="3369" y="2166"/>
                    </a:lnTo>
                    <a:lnTo>
                      <a:pt x="3366" y="2191"/>
                    </a:lnTo>
                    <a:lnTo>
                      <a:pt x="3341" y="2219"/>
                    </a:lnTo>
                    <a:lnTo>
                      <a:pt x="3234" y="2258"/>
                    </a:lnTo>
                    <a:lnTo>
                      <a:pt x="3217" y="2273"/>
                    </a:lnTo>
                    <a:lnTo>
                      <a:pt x="3210" y="2299"/>
                    </a:lnTo>
                    <a:lnTo>
                      <a:pt x="3192" y="2333"/>
                    </a:lnTo>
                    <a:lnTo>
                      <a:pt x="3199" y="2354"/>
                    </a:lnTo>
                    <a:lnTo>
                      <a:pt x="3217" y="2390"/>
                    </a:lnTo>
                    <a:lnTo>
                      <a:pt x="3215" y="2401"/>
                    </a:lnTo>
                    <a:lnTo>
                      <a:pt x="3225" y="2406"/>
                    </a:lnTo>
                    <a:lnTo>
                      <a:pt x="3187" y="2439"/>
                    </a:lnTo>
                    <a:lnTo>
                      <a:pt x="3178" y="2471"/>
                    </a:lnTo>
                    <a:lnTo>
                      <a:pt x="3159" y="2472"/>
                    </a:lnTo>
                    <a:lnTo>
                      <a:pt x="3167" y="2493"/>
                    </a:lnTo>
                    <a:lnTo>
                      <a:pt x="3104" y="2538"/>
                    </a:lnTo>
                    <a:lnTo>
                      <a:pt x="3101" y="2560"/>
                    </a:lnTo>
                    <a:lnTo>
                      <a:pt x="3008" y="2607"/>
                    </a:lnTo>
                    <a:lnTo>
                      <a:pt x="2998" y="2595"/>
                    </a:lnTo>
                    <a:lnTo>
                      <a:pt x="2997" y="2578"/>
                    </a:lnTo>
                    <a:lnTo>
                      <a:pt x="2990" y="2569"/>
                    </a:lnTo>
                    <a:lnTo>
                      <a:pt x="2978" y="2569"/>
                    </a:lnTo>
                    <a:lnTo>
                      <a:pt x="2948" y="2592"/>
                    </a:lnTo>
                    <a:lnTo>
                      <a:pt x="2930" y="2595"/>
                    </a:lnTo>
                    <a:lnTo>
                      <a:pt x="2922" y="2640"/>
                    </a:lnTo>
                    <a:lnTo>
                      <a:pt x="2950" y="2629"/>
                    </a:lnTo>
                    <a:lnTo>
                      <a:pt x="2959" y="2618"/>
                    </a:lnTo>
                    <a:lnTo>
                      <a:pt x="2974" y="2625"/>
                    </a:lnTo>
                    <a:lnTo>
                      <a:pt x="2858" y="2729"/>
                    </a:lnTo>
                    <a:lnTo>
                      <a:pt x="2829" y="2810"/>
                    </a:lnTo>
                    <a:lnTo>
                      <a:pt x="2675" y="2933"/>
                    </a:lnTo>
                    <a:lnTo>
                      <a:pt x="2653" y="2978"/>
                    </a:lnTo>
                    <a:lnTo>
                      <a:pt x="2618" y="3012"/>
                    </a:lnTo>
                    <a:lnTo>
                      <a:pt x="2553" y="3034"/>
                    </a:lnTo>
                    <a:lnTo>
                      <a:pt x="2505" y="3074"/>
                    </a:lnTo>
                    <a:lnTo>
                      <a:pt x="2500" y="3110"/>
                    </a:lnTo>
                    <a:lnTo>
                      <a:pt x="2506" y="3150"/>
                    </a:lnTo>
                    <a:lnTo>
                      <a:pt x="2478" y="3192"/>
                    </a:lnTo>
                    <a:lnTo>
                      <a:pt x="2438" y="3218"/>
                    </a:lnTo>
                    <a:lnTo>
                      <a:pt x="2361" y="3206"/>
                    </a:lnTo>
                    <a:lnTo>
                      <a:pt x="2327" y="3235"/>
                    </a:lnTo>
                    <a:lnTo>
                      <a:pt x="2327" y="3271"/>
                    </a:lnTo>
                    <a:lnTo>
                      <a:pt x="2281" y="3330"/>
                    </a:lnTo>
                    <a:lnTo>
                      <a:pt x="2255" y="3328"/>
                    </a:lnTo>
                    <a:lnTo>
                      <a:pt x="2237" y="3302"/>
                    </a:lnTo>
                    <a:lnTo>
                      <a:pt x="2222" y="3302"/>
                    </a:lnTo>
                    <a:lnTo>
                      <a:pt x="2166" y="3359"/>
                    </a:lnTo>
                    <a:lnTo>
                      <a:pt x="2149" y="3390"/>
                    </a:lnTo>
                    <a:lnTo>
                      <a:pt x="2150" y="3450"/>
                    </a:lnTo>
                    <a:lnTo>
                      <a:pt x="2179" y="3535"/>
                    </a:lnTo>
                    <a:lnTo>
                      <a:pt x="2151" y="3567"/>
                    </a:lnTo>
                    <a:lnTo>
                      <a:pt x="2157" y="3613"/>
                    </a:lnTo>
                    <a:lnTo>
                      <a:pt x="2157" y="3744"/>
                    </a:lnTo>
                    <a:lnTo>
                      <a:pt x="2200" y="3759"/>
                    </a:lnTo>
                    <a:lnTo>
                      <a:pt x="2206" y="3843"/>
                    </a:lnTo>
                    <a:lnTo>
                      <a:pt x="2167" y="3956"/>
                    </a:lnTo>
                    <a:lnTo>
                      <a:pt x="2124" y="4034"/>
                    </a:lnTo>
                    <a:lnTo>
                      <a:pt x="2124" y="4101"/>
                    </a:lnTo>
                    <a:lnTo>
                      <a:pt x="2140" y="4127"/>
                    </a:lnTo>
                    <a:lnTo>
                      <a:pt x="2153" y="4270"/>
                    </a:lnTo>
                    <a:lnTo>
                      <a:pt x="2153" y="4308"/>
                    </a:lnTo>
                    <a:lnTo>
                      <a:pt x="2121" y="4320"/>
                    </a:lnTo>
                    <a:lnTo>
                      <a:pt x="2103" y="4312"/>
                    </a:lnTo>
                    <a:lnTo>
                      <a:pt x="2058" y="4319"/>
                    </a:lnTo>
                    <a:lnTo>
                      <a:pt x="2038" y="4353"/>
                    </a:lnTo>
                    <a:lnTo>
                      <a:pt x="2047" y="4367"/>
                    </a:lnTo>
                    <a:lnTo>
                      <a:pt x="2002" y="4426"/>
                    </a:lnTo>
                    <a:lnTo>
                      <a:pt x="1987" y="4445"/>
                    </a:lnTo>
                    <a:lnTo>
                      <a:pt x="1992" y="4467"/>
                    </a:lnTo>
                    <a:lnTo>
                      <a:pt x="2049" y="4496"/>
                    </a:lnTo>
                    <a:lnTo>
                      <a:pt x="2055" y="4505"/>
                    </a:lnTo>
                    <a:lnTo>
                      <a:pt x="2056" y="4517"/>
                    </a:lnTo>
                    <a:lnTo>
                      <a:pt x="2048" y="4502"/>
                    </a:lnTo>
                    <a:lnTo>
                      <a:pt x="2022" y="4492"/>
                    </a:lnTo>
                    <a:lnTo>
                      <a:pt x="1949" y="4517"/>
                    </a:lnTo>
                    <a:lnTo>
                      <a:pt x="1937" y="4516"/>
                    </a:lnTo>
                    <a:lnTo>
                      <a:pt x="1877" y="4542"/>
                    </a:lnTo>
                    <a:lnTo>
                      <a:pt x="1857" y="4573"/>
                    </a:lnTo>
                    <a:lnTo>
                      <a:pt x="1855" y="4591"/>
                    </a:lnTo>
                    <a:lnTo>
                      <a:pt x="1847" y="4599"/>
                    </a:lnTo>
                    <a:lnTo>
                      <a:pt x="1855" y="4612"/>
                    </a:lnTo>
                    <a:lnTo>
                      <a:pt x="1840" y="4657"/>
                    </a:lnTo>
                    <a:lnTo>
                      <a:pt x="1772" y="4698"/>
                    </a:lnTo>
                    <a:lnTo>
                      <a:pt x="1717" y="4693"/>
                    </a:lnTo>
                    <a:lnTo>
                      <a:pt x="1665" y="4657"/>
                    </a:lnTo>
                    <a:lnTo>
                      <a:pt x="1615" y="4598"/>
                    </a:lnTo>
                    <a:lnTo>
                      <a:pt x="1553" y="4471"/>
                    </a:lnTo>
                    <a:lnTo>
                      <a:pt x="1550" y="4400"/>
                    </a:lnTo>
                    <a:lnTo>
                      <a:pt x="1532" y="4335"/>
                    </a:lnTo>
                    <a:lnTo>
                      <a:pt x="1493" y="4264"/>
                    </a:lnTo>
                    <a:lnTo>
                      <a:pt x="1493" y="4232"/>
                    </a:lnTo>
                    <a:lnTo>
                      <a:pt x="1478" y="4231"/>
                    </a:lnTo>
                    <a:lnTo>
                      <a:pt x="1462" y="4182"/>
                    </a:lnTo>
                    <a:lnTo>
                      <a:pt x="1446" y="4124"/>
                    </a:lnTo>
                    <a:lnTo>
                      <a:pt x="1396" y="4066"/>
                    </a:lnTo>
                    <a:lnTo>
                      <a:pt x="1366" y="4018"/>
                    </a:lnTo>
                    <a:lnTo>
                      <a:pt x="1353" y="4017"/>
                    </a:lnTo>
                    <a:lnTo>
                      <a:pt x="1307" y="3967"/>
                    </a:lnTo>
                    <a:lnTo>
                      <a:pt x="1286" y="3923"/>
                    </a:lnTo>
                    <a:lnTo>
                      <a:pt x="1271" y="3909"/>
                    </a:lnTo>
                    <a:lnTo>
                      <a:pt x="1265" y="3838"/>
                    </a:lnTo>
                    <a:lnTo>
                      <a:pt x="1246" y="3808"/>
                    </a:lnTo>
                    <a:lnTo>
                      <a:pt x="1216" y="3730"/>
                    </a:lnTo>
                    <a:lnTo>
                      <a:pt x="1207" y="3678"/>
                    </a:lnTo>
                    <a:lnTo>
                      <a:pt x="1188" y="3640"/>
                    </a:lnTo>
                    <a:lnTo>
                      <a:pt x="1171" y="3613"/>
                    </a:lnTo>
                    <a:lnTo>
                      <a:pt x="1167" y="3550"/>
                    </a:lnTo>
                    <a:lnTo>
                      <a:pt x="1157" y="3548"/>
                    </a:lnTo>
                    <a:lnTo>
                      <a:pt x="1112" y="3498"/>
                    </a:lnTo>
                    <a:lnTo>
                      <a:pt x="1112" y="3478"/>
                    </a:lnTo>
                    <a:lnTo>
                      <a:pt x="1101" y="3475"/>
                    </a:lnTo>
                    <a:lnTo>
                      <a:pt x="1061" y="3403"/>
                    </a:lnTo>
                    <a:lnTo>
                      <a:pt x="1059" y="3381"/>
                    </a:lnTo>
                    <a:lnTo>
                      <a:pt x="1037" y="3368"/>
                    </a:lnTo>
                    <a:lnTo>
                      <a:pt x="1024" y="3318"/>
                    </a:lnTo>
                    <a:lnTo>
                      <a:pt x="996" y="3299"/>
                    </a:lnTo>
                    <a:lnTo>
                      <a:pt x="969" y="3225"/>
                    </a:lnTo>
                    <a:lnTo>
                      <a:pt x="968" y="3130"/>
                    </a:lnTo>
                    <a:lnTo>
                      <a:pt x="895" y="2989"/>
                    </a:lnTo>
                    <a:lnTo>
                      <a:pt x="895" y="2942"/>
                    </a:lnTo>
                    <a:lnTo>
                      <a:pt x="863" y="2893"/>
                    </a:lnTo>
                    <a:lnTo>
                      <a:pt x="900" y="2890"/>
                    </a:lnTo>
                    <a:lnTo>
                      <a:pt x="849" y="2825"/>
                    </a:lnTo>
                    <a:lnTo>
                      <a:pt x="851" y="2789"/>
                    </a:lnTo>
                    <a:lnTo>
                      <a:pt x="874" y="2784"/>
                    </a:lnTo>
                    <a:lnTo>
                      <a:pt x="857" y="2760"/>
                    </a:lnTo>
                    <a:lnTo>
                      <a:pt x="853" y="2729"/>
                    </a:lnTo>
                    <a:lnTo>
                      <a:pt x="802" y="2635"/>
                    </a:lnTo>
                    <a:lnTo>
                      <a:pt x="794" y="2577"/>
                    </a:lnTo>
                    <a:lnTo>
                      <a:pt x="825" y="2561"/>
                    </a:lnTo>
                    <a:lnTo>
                      <a:pt x="798" y="2546"/>
                    </a:lnTo>
                    <a:lnTo>
                      <a:pt x="797" y="2516"/>
                    </a:lnTo>
                    <a:lnTo>
                      <a:pt x="814" y="2477"/>
                    </a:lnTo>
                    <a:lnTo>
                      <a:pt x="811" y="2429"/>
                    </a:lnTo>
                    <a:lnTo>
                      <a:pt x="795" y="2378"/>
                    </a:lnTo>
                    <a:lnTo>
                      <a:pt x="775" y="2366"/>
                    </a:lnTo>
                    <a:lnTo>
                      <a:pt x="761" y="2285"/>
                    </a:lnTo>
                    <a:lnTo>
                      <a:pt x="798" y="2262"/>
                    </a:lnTo>
                    <a:lnTo>
                      <a:pt x="810" y="2243"/>
                    </a:lnTo>
                    <a:lnTo>
                      <a:pt x="838" y="2243"/>
                    </a:lnTo>
                    <a:lnTo>
                      <a:pt x="808" y="2236"/>
                    </a:lnTo>
                    <a:lnTo>
                      <a:pt x="768" y="2243"/>
                    </a:lnTo>
                    <a:lnTo>
                      <a:pt x="748" y="2242"/>
                    </a:lnTo>
                    <a:lnTo>
                      <a:pt x="751" y="2209"/>
                    </a:lnTo>
                    <a:lnTo>
                      <a:pt x="735" y="2181"/>
                    </a:lnTo>
                    <a:lnTo>
                      <a:pt x="740" y="2147"/>
                    </a:lnTo>
                    <a:lnTo>
                      <a:pt x="750" y="2140"/>
                    </a:lnTo>
                    <a:lnTo>
                      <a:pt x="772" y="2145"/>
                    </a:lnTo>
                    <a:lnTo>
                      <a:pt x="801" y="2116"/>
                    </a:lnTo>
                    <a:lnTo>
                      <a:pt x="814" y="2095"/>
                    </a:lnTo>
                    <a:lnTo>
                      <a:pt x="784" y="2113"/>
                    </a:lnTo>
                    <a:lnTo>
                      <a:pt x="763" y="2104"/>
                    </a:lnTo>
                    <a:lnTo>
                      <a:pt x="722" y="2109"/>
                    </a:lnTo>
                    <a:lnTo>
                      <a:pt x="709" y="2081"/>
                    </a:lnTo>
                    <a:lnTo>
                      <a:pt x="704" y="2103"/>
                    </a:lnTo>
                    <a:lnTo>
                      <a:pt x="702" y="2137"/>
                    </a:lnTo>
                    <a:lnTo>
                      <a:pt x="678" y="2202"/>
                    </a:lnTo>
                    <a:lnTo>
                      <a:pt x="703" y="2234"/>
                    </a:lnTo>
                    <a:lnTo>
                      <a:pt x="697" y="2295"/>
                    </a:lnTo>
                    <a:lnTo>
                      <a:pt x="671" y="2322"/>
                    </a:lnTo>
                    <a:lnTo>
                      <a:pt x="670" y="2340"/>
                    </a:lnTo>
                    <a:lnTo>
                      <a:pt x="612" y="2370"/>
                    </a:lnTo>
                    <a:lnTo>
                      <a:pt x="524" y="2426"/>
                    </a:lnTo>
                    <a:lnTo>
                      <a:pt x="482" y="2439"/>
                    </a:lnTo>
                    <a:lnTo>
                      <a:pt x="420" y="2426"/>
                    </a:lnTo>
                    <a:lnTo>
                      <a:pt x="288" y="2320"/>
                    </a:lnTo>
                    <a:lnTo>
                      <a:pt x="234" y="2249"/>
                    </a:lnTo>
                    <a:lnTo>
                      <a:pt x="234" y="2236"/>
                    </a:lnTo>
                    <a:lnTo>
                      <a:pt x="217" y="2237"/>
                    </a:lnTo>
                    <a:lnTo>
                      <a:pt x="195" y="2225"/>
                    </a:lnTo>
                    <a:lnTo>
                      <a:pt x="120" y="2150"/>
                    </a:lnTo>
                    <a:lnTo>
                      <a:pt x="113" y="2126"/>
                    </a:lnTo>
                    <a:lnTo>
                      <a:pt x="120" y="2108"/>
                    </a:lnTo>
                    <a:lnTo>
                      <a:pt x="140" y="2106"/>
                    </a:lnTo>
                    <a:lnTo>
                      <a:pt x="147" y="2116"/>
                    </a:lnTo>
                    <a:lnTo>
                      <a:pt x="167" y="2110"/>
                    </a:lnTo>
                    <a:lnTo>
                      <a:pt x="166" y="2148"/>
                    </a:lnTo>
                    <a:lnTo>
                      <a:pt x="195" y="2151"/>
                    </a:lnTo>
                    <a:lnTo>
                      <a:pt x="213" y="2136"/>
                    </a:lnTo>
                    <a:lnTo>
                      <a:pt x="225" y="2134"/>
                    </a:lnTo>
                    <a:lnTo>
                      <a:pt x="243" y="2146"/>
                    </a:lnTo>
                    <a:lnTo>
                      <a:pt x="247" y="2133"/>
                    </a:lnTo>
                    <a:lnTo>
                      <a:pt x="317" y="2077"/>
                    </a:lnTo>
                    <a:lnTo>
                      <a:pt x="339" y="2076"/>
                    </a:lnTo>
                    <a:lnTo>
                      <a:pt x="372" y="2026"/>
                    </a:lnTo>
                    <a:lnTo>
                      <a:pt x="382" y="2028"/>
                    </a:lnTo>
                    <a:lnTo>
                      <a:pt x="395" y="1995"/>
                    </a:lnTo>
                    <a:lnTo>
                      <a:pt x="360" y="1993"/>
                    </a:lnTo>
                    <a:lnTo>
                      <a:pt x="350" y="1987"/>
                    </a:lnTo>
                    <a:lnTo>
                      <a:pt x="355" y="1998"/>
                    </a:lnTo>
                    <a:lnTo>
                      <a:pt x="352" y="2012"/>
                    </a:lnTo>
                    <a:lnTo>
                      <a:pt x="281" y="2043"/>
                    </a:lnTo>
                    <a:lnTo>
                      <a:pt x="240" y="2043"/>
                    </a:lnTo>
                    <a:lnTo>
                      <a:pt x="208" y="2054"/>
                    </a:lnTo>
                    <a:lnTo>
                      <a:pt x="96" y="2015"/>
                    </a:lnTo>
                    <a:lnTo>
                      <a:pt x="44" y="1960"/>
                    </a:lnTo>
                    <a:lnTo>
                      <a:pt x="21" y="1950"/>
                    </a:lnTo>
                    <a:lnTo>
                      <a:pt x="24" y="1915"/>
                    </a:lnTo>
                    <a:lnTo>
                      <a:pt x="58" y="1870"/>
                    </a:lnTo>
                    <a:lnTo>
                      <a:pt x="95" y="1850"/>
                    </a:lnTo>
                    <a:lnTo>
                      <a:pt x="48" y="1857"/>
                    </a:lnTo>
                    <a:lnTo>
                      <a:pt x="0" y="1888"/>
                    </a:lnTo>
                    <a:lnTo>
                      <a:pt x="2" y="1844"/>
                    </a:lnTo>
                    <a:lnTo>
                      <a:pt x="38" y="1820"/>
                    </a:lnTo>
                    <a:lnTo>
                      <a:pt x="60" y="1814"/>
                    </a:lnTo>
                    <a:lnTo>
                      <a:pt x="76" y="1771"/>
                    </a:lnTo>
                    <a:lnTo>
                      <a:pt x="101" y="1777"/>
                    </a:lnTo>
                    <a:lnTo>
                      <a:pt x="130" y="1761"/>
                    </a:lnTo>
                    <a:lnTo>
                      <a:pt x="247" y="1769"/>
                    </a:lnTo>
                    <a:lnTo>
                      <a:pt x="315" y="1744"/>
                    </a:lnTo>
                    <a:lnTo>
                      <a:pt x="328" y="1729"/>
                    </a:lnTo>
                    <a:lnTo>
                      <a:pt x="367" y="1716"/>
                    </a:lnTo>
                    <a:lnTo>
                      <a:pt x="354" y="1741"/>
                    </a:lnTo>
                    <a:lnTo>
                      <a:pt x="369" y="1760"/>
                    </a:lnTo>
                    <a:lnTo>
                      <a:pt x="409" y="1737"/>
                    </a:lnTo>
                    <a:lnTo>
                      <a:pt x="440" y="1727"/>
                    </a:lnTo>
                    <a:lnTo>
                      <a:pt x="427" y="1710"/>
                    </a:lnTo>
                    <a:lnTo>
                      <a:pt x="432" y="1685"/>
                    </a:lnTo>
                    <a:lnTo>
                      <a:pt x="393" y="1577"/>
                    </a:lnTo>
                    <a:lnTo>
                      <a:pt x="360" y="1532"/>
                    </a:lnTo>
                    <a:lnTo>
                      <a:pt x="368" y="1510"/>
                    </a:lnTo>
                    <a:lnTo>
                      <a:pt x="346" y="1489"/>
                    </a:lnTo>
                    <a:lnTo>
                      <a:pt x="312" y="1492"/>
                    </a:lnTo>
                    <a:lnTo>
                      <a:pt x="256" y="1456"/>
                    </a:lnTo>
                    <a:lnTo>
                      <a:pt x="249" y="1393"/>
                    </a:lnTo>
                    <a:lnTo>
                      <a:pt x="251" y="1351"/>
                    </a:lnTo>
                    <a:lnTo>
                      <a:pt x="227" y="1298"/>
                    </a:lnTo>
                    <a:lnTo>
                      <a:pt x="195" y="1297"/>
                    </a:lnTo>
                    <a:lnTo>
                      <a:pt x="176" y="1307"/>
                    </a:lnTo>
                    <a:lnTo>
                      <a:pt x="136" y="1294"/>
                    </a:lnTo>
                    <a:lnTo>
                      <a:pt x="107" y="1295"/>
                    </a:lnTo>
                    <a:lnTo>
                      <a:pt x="107" y="1252"/>
                    </a:lnTo>
                    <a:lnTo>
                      <a:pt x="134" y="1183"/>
                    </a:lnTo>
                    <a:lnTo>
                      <a:pt x="161" y="1173"/>
                    </a:lnTo>
                    <a:lnTo>
                      <a:pt x="206" y="1109"/>
                    </a:lnTo>
                    <a:lnTo>
                      <a:pt x="213" y="1079"/>
                    </a:lnTo>
                    <a:lnTo>
                      <a:pt x="245" y="1062"/>
                    </a:lnTo>
                    <a:lnTo>
                      <a:pt x="268" y="1047"/>
                    </a:lnTo>
                    <a:lnTo>
                      <a:pt x="305" y="1062"/>
                    </a:lnTo>
                    <a:lnTo>
                      <a:pt x="312" y="1096"/>
                    </a:lnTo>
                    <a:lnTo>
                      <a:pt x="337" y="1100"/>
                    </a:lnTo>
                    <a:lnTo>
                      <a:pt x="401" y="1068"/>
                    </a:lnTo>
                    <a:lnTo>
                      <a:pt x="491" y="1062"/>
                    </a:lnTo>
                    <a:lnTo>
                      <a:pt x="545" y="1002"/>
                    </a:lnTo>
                    <a:lnTo>
                      <a:pt x="578" y="901"/>
                    </a:lnTo>
                    <a:lnTo>
                      <a:pt x="657" y="846"/>
                    </a:lnTo>
                    <a:lnTo>
                      <a:pt x="677" y="809"/>
                    </a:lnTo>
                    <a:lnTo>
                      <a:pt x="685" y="753"/>
                    </a:lnTo>
                    <a:lnTo>
                      <a:pt x="723" y="699"/>
                    </a:lnTo>
                    <a:lnTo>
                      <a:pt x="778" y="672"/>
                    </a:lnTo>
                    <a:lnTo>
                      <a:pt x="797" y="630"/>
                    </a:lnTo>
                    <a:lnTo>
                      <a:pt x="795" y="598"/>
                    </a:lnTo>
                    <a:lnTo>
                      <a:pt x="773" y="580"/>
                    </a:lnTo>
                    <a:lnTo>
                      <a:pt x="823" y="526"/>
                    </a:lnTo>
                    <a:lnTo>
                      <a:pt x="849" y="505"/>
                    </a:lnTo>
                    <a:lnTo>
                      <a:pt x="855" y="464"/>
                    </a:lnTo>
                    <a:lnTo>
                      <a:pt x="863" y="379"/>
                    </a:lnTo>
                    <a:lnTo>
                      <a:pt x="846" y="316"/>
                    </a:lnTo>
                    <a:lnTo>
                      <a:pt x="836" y="302"/>
                    </a:lnTo>
                    <a:lnTo>
                      <a:pt x="890" y="250"/>
                    </a:lnTo>
                    <a:lnTo>
                      <a:pt x="922" y="239"/>
                    </a:lnTo>
                    <a:lnTo>
                      <a:pt x="954" y="217"/>
                    </a:lnTo>
                    <a:lnTo>
                      <a:pt x="976" y="222"/>
                    </a:lnTo>
                    <a:lnTo>
                      <a:pt x="1020" y="172"/>
                    </a:lnTo>
                    <a:lnTo>
                      <a:pt x="1070" y="88"/>
                    </a:lnTo>
                    <a:lnTo>
                      <a:pt x="1121" y="43"/>
                    </a:lnTo>
                    <a:lnTo>
                      <a:pt x="1164" y="41"/>
                    </a:lnTo>
                    <a:lnTo>
                      <a:pt x="1186" y="0"/>
                    </a:lnTo>
                    <a:lnTo>
                      <a:pt x="1222" y="0"/>
                    </a:lnTo>
                    <a:lnTo>
                      <a:pt x="1316" y="62"/>
                    </a:lnTo>
                    <a:lnTo>
                      <a:pt x="1365" y="36"/>
                    </a:lnTo>
                    <a:lnTo>
                      <a:pt x="1411" y="54"/>
                    </a:lnTo>
                    <a:lnTo>
                      <a:pt x="1429" y="100"/>
                    </a:lnTo>
                    <a:lnTo>
                      <a:pt x="1472" y="98"/>
                    </a:lnTo>
                    <a:lnTo>
                      <a:pt x="1541" y="141"/>
                    </a:lnTo>
                    <a:lnTo>
                      <a:pt x="1542" y="140"/>
                    </a:lnTo>
                    <a:lnTo>
                      <a:pt x="1542" y="140"/>
                    </a:lnTo>
                    <a:close/>
                    <a:moveTo>
                      <a:pt x="3485" y="2221"/>
                    </a:moveTo>
                    <a:lnTo>
                      <a:pt x="3485" y="2251"/>
                    </a:lnTo>
                    <a:lnTo>
                      <a:pt x="3495" y="2238"/>
                    </a:lnTo>
                    <a:lnTo>
                      <a:pt x="3485" y="2221"/>
                    </a:lnTo>
                    <a:lnTo>
                      <a:pt x="3485" y="2221"/>
                    </a:lnTo>
                    <a:close/>
                    <a:moveTo>
                      <a:pt x="3468" y="2209"/>
                    </a:moveTo>
                    <a:lnTo>
                      <a:pt x="3447" y="2219"/>
                    </a:lnTo>
                    <a:lnTo>
                      <a:pt x="3454" y="2238"/>
                    </a:lnTo>
                    <a:lnTo>
                      <a:pt x="3466" y="2248"/>
                    </a:lnTo>
                    <a:lnTo>
                      <a:pt x="3470" y="2226"/>
                    </a:lnTo>
                    <a:lnTo>
                      <a:pt x="3468" y="2209"/>
                    </a:lnTo>
                    <a:lnTo>
                      <a:pt x="3468" y="2209"/>
                    </a:lnTo>
                    <a:close/>
                    <a:moveTo>
                      <a:pt x="3420" y="2216"/>
                    </a:moveTo>
                    <a:lnTo>
                      <a:pt x="3424" y="2249"/>
                    </a:lnTo>
                    <a:lnTo>
                      <a:pt x="3442" y="2262"/>
                    </a:lnTo>
                    <a:lnTo>
                      <a:pt x="3437" y="2231"/>
                    </a:lnTo>
                    <a:lnTo>
                      <a:pt x="3420" y="2216"/>
                    </a:lnTo>
                    <a:lnTo>
                      <a:pt x="3420" y="2216"/>
                    </a:lnTo>
                    <a:close/>
                    <a:moveTo>
                      <a:pt x="3372" y="2227"/>
                    </a:moveTo>
                    <a:lnTo>
                      <a:pt x="3373" y="2244"/>
                    </a:lnTo>
                    <a:lnTo>
                      <a:pt x="3386" y="2237"/>
                    </a:lnTo>
                    <a:lnTo>
                      <a:pt x="3402" y="2197"/>
                    </a:lnTo>
                    <a:lnTo>
                      <a:pt x="3391" y="2180"/>
                    </a:lnTo>
                    <a:lnTo>
                      <a:pt x="3372" y="222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4"/>
              <p:cNvSpPr/>
              <p:nvPr/>
            </p:nvSpPr>
            <p:spPr bwMode="auto">
              <a:xfrm>
                <a:off x="3328985" y="4279889"/>
                <a:ext cx="142881" cy="185745"/>
              </a:xfrm>
              <a:custGeom>
                <a:avLst/>
                <a:gdLst>
                  <a:gd name="T0" fmla="*/ 843 w 876"/>
                  <a:gd name="T1" fmla="*/ 1010 h 1144"/>
                  <a:gd name="T2" fmla="*/ 804 w 876"/>
                  <a:gd name="T3" fmla="*/ 1098 h 1144"/>
                  <a:gd name="T4" fmla="*/ 752 w 876"/>
                  <a:gd name="T5" fmla="*/ 1039 h 1144"/>
                  <a:gd name="T6" fmla="*/ 742 w 876"/>
                  <a:gd name="T7" fmla="*/ 986 h 1144"/>
                  <a:gd name="T8" fmla="*/ 713 w 876"/>
                  <a:gd name="T9" fmla="*/ 938 h 1144"/>
                  <a:gd name="T10" fmla="*/ 646 w 876"/>
                  <a:gd name="T11" fmla="*/ 742 h 1144"/>
                  <a:gd name="T12" fmla="*/ 589 w 876"/>
                  <a:gd name="T13" fmla="*/ 766 h 1144"/>
                  <a:gd name="T14" fmla="*/ 472 w 876"/>
                  <a:gd name="T15" fmla="*/ 700 h 1144"/>
                  <a:gd name="T16" fmla="*/ 482 w 876"/>
                  <a:gd name="T17" fmla="*/ 761 h 1144"/>
                  <a:gd name="T18" fmla="*/ 489 w 876"/>
                  <a:gd name="T19" fmla="*/ 867 h 1144"/>
                  <a:gd name="T20" fmla="*/ 418 w 876"/>
                  <a:gd name="T21" fmla="*/ 884 h 1144"/>
                  <a:gd name="T22" fmla="*/ 394 w 876"/>
                  <a:gd name="T23" fmla="*/ 908 h 1144"/>
                  <a:gd name="T24" fmla="*/ 377 w 876"/>
                  <a:gd name="T25" fmla="*/ 793 h 1144"/>
                  <a:gd name="T26" fmla="*/ 358 w 876"/>
                  <a:gd name="T27" fmla="*/ 867 h 1144"/>
                  <a:gd name="T28" fmla="*/ 354 w 876"/>
                  <a:gd name="T29" fmla="*/ 941 h 1144"/>
                  <a:gd name="T30" fmla="*/ 289 w 876"/>
                  <a:gd name="T31" fmla="*/ 959 h 1144"/>
                  <a:gd name="T32" fmla="*/ 247 w 876"/>
                  <a:gd name="T33" fmla="*/ 862 h 1144"/>
                  <a:gd name="T34" fmla="*/ 176 w 876"/>
                  <a:gd name="T35" fmla="*/ 664 h 1144"/>
                  <a:gd name="T36" fmla="*/ 125 w 876"/>
                  <a:gd name="T37" fmla="*/ 481 h 1144"/>
                  <a:gd name="T38" fmla="*/ 75 w 876"/>
                  <a:gd name="T39" fmla="*/ 342 h 1144"/>
                  <a:gd name="T40" fmla="*/ 158 w 876"/>
                  <a:gd name="T41" fmla="*/ 272 h 1144"/>
                  <a:gd name="T42" fmla="*/ 81 w 876"/>
                  <a:gd name="T43" fmla="*/ 215 h 1144"/>
                  <a:gd name="T44" fmla="*/ 55 w 876"/>
                  <a:gd name="T45" fmla="*/ 63 h 1144"/>
                  <a:gd name="T46" fmla="*/ 61 w 876"/>
                  <a:gd name="T47" fmla="*/ 0 h 1144"/>
                  <a:gd name="T48" fmla="*/ 121 w 876"/>
                  <a:gd name="T49" fmla="*/ 95 h 1144"/>
                  <a:gd name="T50" fmla="*/ 157 w 876"/>
                  <a:gd name="T51" fmla="*/ 57 h 1144"/>
                  <a:gd name="T52" fmla="*/ 247 w 876"/>
                  <a:gd name="T53" fmla="*/ 108 h 1144"/>
                  <a:gd name="T54" fmla="*/ 297 w 876"/>
                  <a:gd name="T55" fmla="*/ 174 h 1144"/>
                  <a:gd name="T56" fmla="*/ 347 w 876"/>
                  <a:gd name="T57" fmla="*/ 269 h 1144"/>
                  <a:gd name="T58" fmla="*/ 528 w 876"/>
                  <a:gd name="T59" fmla="*/ 278 h 1144"/>
                  <a:gd name="T60" fmla="*/ 679 w 876"/>
                  <a:gd name="T61" fmla="*/ 287 h 1144"/>
                  <a:gd name="T62" fmla="*/ 726 w 876"/>
                  <a:gd name="T63" fmla="*/ 357 h 1144"/>
                  <a:gd name="T64" fmla="*/ 677 w 876"/>
                  <a:gd name="T65" fmla="*/ 489 h 1144"/>
                  <a:gd name="T66" fmla="*/ 600 w 876"/>
                  <a:gd name="T67" fmla="*/ 514 h 1144"/>
                  <a:gd name="T68" fmla="*/ 597 w 876"/>
                  <a:gd name="T69" fmla="*/ 613 h 1144"/>
                  <a:gd name="T70" fmla="*/ 676 w 876"/>
                  <a:gd name="T71" fmla="*/ 708 h 1144"/>
                  <a:gd name="T72" fmla="*/ 702 w 876"/>
                  <a:gd name="T73" fmla="*/ 645 h 1144"/>
                  <a:gd name="T74" fmla="*/ 718 w 876"/>
                  <a:gd name="T75" fmla="*/ 583 h 1144"/>
                  <a:gd name="T76" fmla="*/ 793 w 876"/>
                  <a:gd name="T77" fmla="*/ 636 h 1144"/>
                  <a:gd name="T78" fmla="*/ 827 w 876"/>
                  <a:gd name="T79" fmla="*/ 815 h 1144"/>
                  <a:gd name="T80" fmla="*/ 861 w 876"/>
                  <a:gd name="T81" fmla="*/ 917 h 1144"/>
                  <a:gd name="T82" fmla="*/ 644 w 876"/>
                  <a:gd name="T83" fmla="*/ 799 h 1144"/>
                  <a:gd name="T84" fmla="*/ 640 w 876"/>
                  <a:gd name="T85" fmla="*/ 824 h 1144"/>
                  <a:gd name="T86" fmla="*/ 572 w 876"/>
                  <a:gd name="T87" fmla="*/ 826 h 1144"/>
                  <a:gd name="T88" fmla="*/ 597 w 876"/>
                  <a:gd name="T89" fmla="*/ 805 h 1144"/>
                  <a:gd name="T90" fmla="*/ 555 w 876"/>
                  <a:gd name="T91" fmla="*/ 787 h 1144"/>
                  <a:gd name="T92" fmla="*/ 490 w 876"/>
                  <a:gd name="T93" fmla="*/ 780 h 1144"/>
                  <a:gd name="T94" fmla="*/ 541 w 876"/>
                  <a:gd name="T95" fmla="*/ 795 h 1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76" h="1144">
                    <a:moveTo>
                      <a:pt x="876" y="937"/>
                    </a:moveTo>
                    <a:lnTo>
                      <a:pt x="876" y="977"/>
                    </a:lnTo>
                    <a:lnTo>
                      <a:pt x="857" y="1019"/>
                    </a:lnTo>
                    <a:lnTo>
                      <a:pt x="843" y="1010"/>
                    </a:lnTo>
                    <a:lnTo>
                      <a:pt x="810" y="1051"/>
                    </a:lnTo>
                    <a:lnTo>
                      <a:pt x="805" y="1083"/>
                    </a:lnTo>
                    <a:lnTo>
                      <a:pt x="807" y="1095"/>
                    </a:lnTo>
                    <a:lnTo>
                      <a:pt x="804" y="1098"/>
                    </a:lnTo>
                    <a:lnTo>
                      <a:pt x="812" y="1142"/>
                    </a:lnTo>
                    <a:lnTo>
                      <a:pt x="807" y="1144"/>
                    </a:lnTo>
                    <a:lnTo>
                      <a:pt x="782" y="1083"/>
                    </a:lnTo>
                    <a:lnTo>
                      <a:pt x="752" y="1039"/>
                    </a:lnTo>
                    <a:lnTo>
                      <a:pt x="737" y="1020"/>
                    </a:lnTo>
                    <a:lnTo>
                      <a:pt x="745" y="1000"/>
                    </a:lnTo>
                    <a:lnTo>
                      <a:pt x="748" y="973"/>
                    </a:lnTo>
                    <a:lnTo>
                      <a:pt x="742" y="986"/>
                    </a:lnTo>
                    <a:lnTo>
                      <a:pt x="722" y="1006"/>
                    </a:lnTo>
                    <a:lnTo>
                      <a:pt x="715" y="996"/>
                    </a:lnTo>
                    <a:lnTo>
                      <a:pt x="724" y="945"/>
                    </a:lnTo>
                    <a:lnTo>
                      <a:pt x="713" y="938"/>
                    </a:lnTo>
                    <a:lnTo>
                      <a:pt x="720" y="899"/>
                    </a:lnTo>
                    <a:lnTo>
                      <a:pt x="722" y="875"/>
                    </a:lnTo>
                    <a:lnTo>
                      <a:pt x="699" y="860"/>
                    </a:lnTo>
                    <a:lnTo>
                      <a:pt x="646" y="742"/>
                    </a:lnTo>
                    <a:lnTo>
                      <a:pt x="632" y="742"/>
                    </a:lnTo>
                    <a:lnTo>
                      <a:pt x="633" y="752"/>
                    </a:lnTo>
                    <a:lnTo>
                      <a:pt x="622" y="747"/>
                    </a:lnTo>
                    <a:lnTo>
                      <a:pt x="589" y="766"/>
                    </a:lnTo>
                    <a:lnTo>
                      <a:pt x="529" y="739"/>
                    </a:lnTo>
                    <a:lnTo>
                      <a:pt x="522" y="726"/>
                    </a:lnTo>
                    <a:lnTo>
                      <a:pt x="503" y="728"/>
                    </a:lnTo>
                    <a:lnTo>
                      <a:pt x="472" y="700"/>
                    </a:lnTo>
                    <a:lnTo>
                      <a:pt x="458" y="649"/>
                    </a:lnTo>
                    <a:lnTo>
                      <a:pt x="464" y="709"/>
                    </a:lnTo>
                    <a:lnTo>
                      <a:pt x="488" y="744"/>
                    </a:lnTo>
                    <a:lnTo>
                      <a:pt x="482" y="761"/>
                    </a:lnTo>
                    <a:lnTo>
                      <a:pt x="447" y="775"/>
                    </a:lnTo>
                    <a:lnTo>
                      <a:pt x="469" y="784"/>
                    </a:lnTo>
                    <a:lnTo>
                      <a:pt x="493" y="821"/>
                    </a:lnTo>
                    <a:lnTo>
                      <a:pt x="489" y="867"/>
                    </a:lnTo>
                    <a:lnTo>
                      <a:pt x="456" y="881"/>
                    </a:lnTo>
                    <a:lnTo>
                      <a:pt x="428" y="932"/>
                    </a:lnTo>
                    <a:lnTo>
                      <a:pt x="401" y="913"/>
                    </a:lnTo>
                    <a:lnTo>
                      <a:pt x="418" y="884"/>
                    </a:lnTo>
                    <a:lnTo>
                      <a:pt x="432" y="877"/>
                    </a:lnTo>
                    <a:lnTo>
                      <a:pt x="439" y="862"/>
                    </a:lnTo>
                    <a:lnTo>
                      <a:pt x="416" y="874"/>
                    </a:lnTo>
                    <a:lnTo>
                      <a:pt x="394" y="908"/>
                    </a:lnTo>
                    <a:lnTo>
                      <a:pt x="371" y="876"/>
                    </a:lnTo>
                    <a:lnTo>
                      <a:pt x="389" y="819"/>
                    </a:lnTo>
                    <a:lnTo>
                      <a:pt x="389" y="809"/>
                    </a:lnTo>
                    <a:lnTo>
                      <a:pt x="377" y="793"/>
                    </a:lnTo>
                    <a:lnTo>
                      <a:pt x="384" y="810"/>
                    </a:lnTo>
                    <a:lnTo>
                      <a:pt x="370" y="830"/>
                    </a:lnTo>
                    <a:lnTo>
                      <a:pt x="367" y="866"/>
                    </a:lnTo>
                    <a:lnTo>
                      <a:pt x="358" y="867"/>
                    </a:lnTo>
                    <a:lnTo>
                      <a:pt x="376" y="907"/>
                    </a:lnTo>
                    <a:lnTo>
                      <a:pt x="373" y="937"/>
                    </a:lnTo>
                    <a:lnTo>
                      <a:pt x="356" y="947"/>
                    </a:lnTo>
                    <a:lnTo>
                      <a:pt x="354" y="941"/>
                    </a:lnTo>
                    <a:lnTo>
                      <a:pt x="331" y="927"/>
                    </a:lnTo>
                    <a:lnTo>
                      <a:pt x="316" y="933"/>
                    </a:lnTo>
                    <a:lnTo>
                      <a:pt x="309" y="959"/>
                    </a:lnTo>
                    <a:lnTo>
                      <a:pt x="289" y="959"/>
                    </a:lnTo>
                    <a:lnTo>
                      <a:pt x="282" y="942"/>
                    </a:lnTo>
                    <a:lnTo>
                      <a:pt x="268" y="909"/>
                    </a:lnTo>
                    <a:lnTo>
                      <a:pt x="251" y="915"/>
                    </a:lnTo>
                    <a:lnTo>
                      <a:pt x="247" y="862"/>
                    </a:lnTo>
                    <a:lnTo>
                      <a:pt x="235" y="833"/>
                    </a:lnTo>
                    <a:lnTo>
                      <a:pt x="234" y="787"/>
                    </a:lnTo>
                    <a:lnTo>
                      <a:pt x="185" y="717"/>
                    </a:lnTo>
                    <a:lnTo>
                      <a:pt x="176" y="664"/>
                    </a:lnTo>
                    <a:lnTo>
                      <a:pt x="182" y="633"/>
                    </a:lnTo>
                    <a:lnTo>
                      <a:pt x="167" y="590"/>
                    </a:lnTo>
                    <a:lnTo>
                      <a:pt x="167" y="533"/>
                    </a:lnTo>
                    <a:lnTo>
                      <a:pt x="125" y="481"/>
                    </a:lnTo>
                    <a:lnTo>
                      <a:pt x="81" y="463"/>
                    </a:lnTo>
                    <a:lnTo>
                      <a:pt x="42" y="417"/>
                    </a:lnTo>
                    <a:lnTo>
                      <a:pt x="44" y="349"/>
                    </a:lnTo>
                    <a:lnTo>
                      <a:pt x="75" y="342"/>
                    </a:lnTo>
                    <a:lnTo>
                      <a:pt x="90" y="297"/>
                    </a:lnTo>
                    <a:lnTo>
                      <a:pt x="115" y="281"/>
                    </a:lnTo>
                    <a:lnTo>
                      <a:pt x="136" y="289"/>
                    </a:lnTo>
                    <a:lnTo>
                      <a:pt x="158" y="272"/>
                    </a:lnTo>
                    <a:lnTo>
                      <a:pt x="148" y="228"/>
                    </a:lnTo>
                    <a:lnTo>
                      <a:pt x="156" y="206"/>
                    </a:lnTo>
                    <a:lnTo>
                      <a:pt x="111" y="203"/>
                    </a:lnTo>
                    <a:lnTo>
                      <a:pt x="81" y="215"/>
                    </a:lnTo>
                    <a:lnTo>
                      <a:pt x="0" y="187"/>
                    </a:lnTo>
                    <a:lnTo>
                      <a:pt x="6" y="146"/>
                    </a:lnTo>
                    <a:lnTo>
                      <a:pt x="38" y="108"/>
                    </a:lnTo>
                    <a:lnTo>
                      <a:pt x="55" y="63"/>
                    </a:lnTo>
                    <a:lnTo>
                      <a:pt x="37" y="49"/>
                    </a:lnTo>
                    <a:lnTo>
                      <a:pt x="36" y="25"/>
                    </a:lnTo>
                    <a:lnTo>
                      <a:pt x="51" y="24"/>
                    </a:lnTo>
                    <a:lnTo>
                      <a:pt x="61" y="0"/>
                    </a:lnTo>
                    <a:lnTo>
                      <a:pt x="74" y="19"/>
                    </a:lnTo>
                    <a:lnTo>
                      <a:pt x="98" y="46"/>
                    </a:lnTo>
                    <a:lnTo>
                      <a:pt x="96" y="64"/>
                    </a:lnTo>
                    <a:lnTo>
                      <a:pt x="121" y="95"/>
                    </a:lnTo>
                    <a:lnTo>
                      <a:pt x="157" y="100"/>
                    </a:lnTo>
                    <a:lnTo>
                      <a:pt x="174" y="92"/>
                    </a:lnTo>
                    <a:lnTo>
                      <a:pt x="149" y="77"/>
                    </a:lnTo>
                    <a:lnTo>
                      <a:pt x="157" y="57"/>
                    </a:lnTo>
                    <a:lnTo>
                      <a:pt x="172" y="58"/>
                    </a:lnTo>
                    <a:lnTo>
                      <a:pt x="197" y="80"/>
                    </a:lnTo>
                    <a:lnTo>
                      <a:pt x="213" y="96"/>
                    </a:lnTo>
                    <a:lnTo>
                      <a:pt x="247" y="108"/>
                    </a:lnTo>
                    <a:lnTo>
                      <a:pt x="249" y="95"/>
                    </a:lnTo>
                    <a:lnTo>
                      <a:pt x="267" y="92"/>
                    </a:lnTo>
                    <a:lnTo>
                      <a:pt x="290" y="133"/>
                    </a:lnTo>
                    <a:lnTo>
                      <a:pt x="297" y="174"/>
                    </a:lnTo>
                    <a:lnTo>
                      <a:pt x="303" y="195"/>
                    </a:lnTo>
                    <a:lnTo>
                      <a:pt x="316" y="232"/>
                    </a:lnTo>
                    <a:lnTo>
                      <a:pt x="315" y="257"/>
                    </a:lnTo>
                    <a:lnTo>
                      <a:pt x="347" y="269"/>
                    </a:lnTo>
                    <a:lnTo>
                      <a:pt x="379" y="267"/>
                    </a:lnTo>
                    <a:lnTo>
                      <a:pt x="415" y="283"/>
                    </a:lnTo>
                    <a:lnTo>
                      <a:pt x="459" y="283"/>
                    </a:lnTo>
                    <a:lnTo>
                      <a:pt x="528" y="278"/>
                    </a:lnTo>
                    <a:lnTo>
                      <a:pt x="580" y="284"/>
                    </a:lnTo>
                    <a:lnTo>
                      <a:pt x="638" y="281"/>
                    </a:lnTo>
                    <a:lnTo>
                      <a:pt x="666" y="279"/>
                    </a:lnTo>
                    <a:lnTo>
                      <a:pt x="679" y="287"/>
                    </a:lnTo>
                    <a:lnTo>
                      <a:pt x="698" y="283"/>
                    </a:lnTo>
                    <a:lnTo>
                      <a:pt x="728" y="314"/>
                    </a:lnTo>
                    <a:lnTo>
                      <a:pt x="744" y="321"/>
                    </a:lnTo>
                    <a:lnTo>
                      <a:pt x="726" y="357"/>
                    </a:lnTo>
                    <a:lnTo>
                      <a:pt x="720" y="398"/>
                    </a:lnTo>
                    <a:lnTo>
                      <a:pt x="698" y="456"/>
                    </a:lnTo>
                    <a:lnTo>
                      <a:pt x="677" y="466"/>
                    </a:lnTo>
                    <a:lnTo>
                      <a:pt x="677" y="489"/>
                    </a:lnTo>
                    <a:lnTo>
                      <a:pt x="663" y="505"/>
                    </a:lnTo>
                    <a:lnTo>
                      <a:pt x="645" y="502"/>
                    </a:lnTo>
                    <a:lnTo>
                      <a:pt x="632" y="490"/>
                    </a:lnTo>
                    <a:lnTo>
                      <a:pt x="600" y="514"/>
                    </a:lnTo>
                    <a:lnTo>
                      <a:pt x="593" y="535"/>
                    </a:lnTo>
                    <a:lnTo>
                      <a:pt x="580" y="547"/>
                    </a:lnTo>
                    <a:lnTo>
                      <a:pt x="580" y="568"/>
                    </a:lnTo>
                    <a:lnTo>
                      <a:pt x="597" y="613"/>
                    </a:lnTo>
                    <a:lnTo>
                      <a:pt x="615" y="630"/>
                    </a:lnTo>
                    <a:lnTo>
                      <a:pt x="621" y="647"/>
                    </a:lnTo>
                    <a:lnTo>
                      <a:pt x="649" y="673"/>
                    </a:lnTo>
                    <a:lnTo>
                      <a:pt x="676" y="708"/>
                    </a:lnTo>
                    <a:lnTo>
                      <a:pt x="692" y="708"/>
                    </a:lnTo>
                    <a:lnTo>
                      <a:pt x="695" y="680"/>
                    </a:lnTo>
                    <a:lnTo>
                      <a:pt x="685" y="672"/>
                    </a:lnTo>
                    <a:lnTo>
                      <a:pt x="702" y="645"/>
                    </a:lnTo>
                    <a:lnTo>
                      <a:pt x="703" y="627"/>
                    </a:lnTo>
                    <a:lnTo>
                      <a:pt x="713" y="611"/>
                    </a:lnTo>
                    <a:lnTo>
                      <a:pt x="702" y="596"/>
                    </a:lnTo>
                    <a:lnTo>
                      <a:pt x="718" y="583"/>
                    </a:lnTo>
                    <a:lnTo>
                      <a:pt x="739" y="598"/>
                    </a:lnTo>
                    <a:lnTo>
                      <a:pt x="769" y="596"/>
                    </a:lnTo>
                    <a:lnTo>
                      <a:pt x="777" y="611"/>
                    </a:lnTo>
                    <a:lnTo>
                      <a:pt x="793" y="636"/>
                    </a:lnTo>
                    <a:lnTo>
                      <a:pt x="804" y="683"/>
                    </a:lnTo>
                    <a:lnTo>
                      <a:pt x="804" y="719"/>
                    </a:lnTo>
                    <a:lnTo>
                      <a:pt x="816" y="745"/>
                    </a:lnTo>
                    <a:lnTo>
                      <a:pt x="827" y="815"/>
                    </a:lnTo>
                    <a:lnTo>
                      <a:pt x="840" y="860"/>
                    </a:lnTo>
                    <a:lnTo>
                      <a:pt x="852" y="887"/>
                    </a:lnTo>
                    <a:lnTo>
                      <a:pt x="860" y="898"/>
                    </a:lnTo>
                    <a:lnTo>
                      <a:pt x="861" y="917"/>
                    </a:lnTo>
                    <a:lnTo>
                      <a:pt x="869" y="930"/>
                    </a:lnTo>
                    <a:lnTo>
                      <a:pt x="876" y="937"/>
                    </a:lnTo>
                    <a:lnTo>
                      <a:pt x="876" y="937"/>
                    </a:lnTo>
                    <a:close/>
                    <a:moveTo>
                      <a:pt x="644" y="799"/>
                    </a:moveTo>
                    <a:lnTo>
                      <a:pt x="632" y="788"/>
                    </a:lnTo>
                    <a:lnTo>
                      <a:pt x="618" y="796"/>
                    </a:lnTo>
                    <a:lnTo>
                      <a:pt x="623" y="831"/>
                    </a:lnTo>
                    <a:lnTo>
                      <a:pt x="640" y="824"/>
                    </a:lnTo>
                    <a:lnTo>
                      <a:pt x="644" y="799"/>
                    </a:lnTo>
                    <a:lnTo>
                      <a:pt x="644" y="799"/>
                    </a:lnTo>
                    <a:close/>
                    <a:moveTo>
                      <a:pt x="554" y="791"/>
                    </a:moveTo>
                    <a:lnTo>
                      <a:pt x="572" y="826"/>
                    </a:lnTo>
                    <a:lnTo>
                      <a:pt x="569" y="855"/>
                    </a:lnTo>
                    <a:lnTo>
                      <a:pt x="583" y="877"/>
                    </a:lnTo>
                    <a:lnTo>
                      <a:pt x="607" y="832"/>
                    </a:lnTo>
                    <a:lnTo>
                      <a:pt x="597" y="805"/>
                    </a:lnTo>
                    <a:lnTo>
                      <a:pt x="554" y="775"/>
                    </a:lnTo>
                    <a:lnTo>
                      <a:pt x="554" y="775"/>
                    </a:lnTo>
                    <a:lnTo>
                      <a:pt x="555" y="782"/>
                    </a:lnTo>
                    <a:lnTo>
                      <a:pt x="555" y="787"/>
                    </a:lnTo>
                    <a:lnTo>
                      <a:pt x="554" y="791"/>
                    </a:lnTo>
                    <a:lnTo>
                      <a:pt x="554" y="791"/>
                    </a:lnTo>
                    <a:close/>
                    <a:moveTo>
                      <a:pt x="520" y="766"/>
                    </a:moveTo>
                    <a:lnTo>
                      <a:pt x="490" y="780"/>
                    </a:lnTo>
                    <a:lnTo>
                      <a:pt x="491" y="794"/>
                    </a:lnTo>
                    <a:lnTo>
                      <a:pt x="514" y="845"/>
                    </a:lnTo>
                    <a:lnTo>
                      <a:pt x="545" y="847"/>
                    </a:lnTo>
                    <a:lnTo>
                      <a:pt x="541" y="795"/>
                    </a:lnTo>
                    <a:lnTo>
                      <a:pt x="520" y="76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25"/>
              <p:cNvSpPr/>
              <p:nvPr/>
            </p:nvSpPr>
            <p:spPr bwMode="auto">
              <a:xfrm>
                <a:off x="3341974" y="4230530"/>
                <a:ext cx="87028" cy="51957"/>
              </a:xfrm>
              <a:custGeom>
                <a:avLst/>
                <a:gdLst>
                  <a:gd name="T0" fmla="*/ 17 w 530"/>
                  <a:gd name="T1" fmla="*/ 148 h 315"/>
                  <a:gd name="T2" fmla="*/ 50 w 530"/>
                  <a:gd name="T3" fmla="*/ 132 h 315"/>
                  <a:gd name="T4" fmla="*/ 89 w 530"/>
                  <a:gd name="T5" fmla="*/ 57 h 315"/>
                  <a:gd name="T6" fmla="*/ 172 w 530"/>
                  <a:gd name="T7" fmla="*/ 8 h 315"/>
                  <a:gd name="T8" fmla="*/ 227 w 530"/>
                  <a:gd name="T9" fmla="*/ 0 h 315"/>
                  <a:gd name="T10" fmla="*/ 244 w 530"/>
                  <a:gd name="T11" fmla="*/ 28 h 315"/>
                  <a:gd name="T12" fmla="*/ 326 w 530"/>
                  <a:gd name="T13" fmla="*/ 37 h 315"/>
                  <a:gd name="T14" fmla="*/ 358 w 530"/>
                  <a:gd name="T15" fmla="*/ 52 h 315"/>
                  <a:gd name="T16" fmla="*/ 404 w 530"/>
                  <a:gd name="T17" fmla="*/ 34 h 315"/>
                  <a:gd name="T18" fmla="*/ 446 w 530"/>
                  <a:gd name="T19" fmla="*/ 35 h 315"/>
                  <a:gd name="T20" fmla="*/ 474 w 530"/>
                  <a:gd name="T21" fmla="*/ 72 h 315"/>
                  <a:gd name="T22" fmla="*/ 482 w 530"/>
                  <a:gd name="T23" fmla="*/ 72 h 315"/>
                  <a:gd name="T24" fmla="*/ 470 w 530"/>
                  <a:gd name="T25" fmla="*/ 113 h 315"/>
                  <a:gd name="T26" fmla="*/ 475 w 530"/>
                  <a:gd name="T27" fmla="*/ 148 h 315"/>
                  <a:gd name="T28" fmla="*/ 529 w 530"/>
                  <a:gd name="T29" fmla="*/ 171 h 315"/>
                  <a:gd name="T30" fmla="*/ 529 w 530"/>
                  <a:gd name="T31" fmla="*/ 219 h 315"/>
                  <a:gd name="T32" fmla="*/ 530 w 530"/>
                  <a:gd name="T33" fmla="*/ 247 h 315"/>
                  <a:gd name="T34" fmla="*/ 461 w 530"/>
                  <a:gd name="T35" fmla="*/ 269 h 315"/>
                  <a:gd name="T36" fmla="*/ 414 w 530"/>
                  <a:gd name="T37" fmla="*/ 267 h 315"/>
                  <a:gd name="T38" fmla="*/ 352 w 530"/>
                  <a:gd name="T39" fmla="*/ 284 h 315"/>
                  <a:gd name="T40" fmla="*/ 316 w 530"/>
                  <a:gd name="T41" fmla="*/ 268 h 315"/>
                  <a:gd name="T42" fmla="*/ 278 w 530"/>
                  <a:gd name="T43" fmla="*/ 273 h 315"/>
                  <a:gd name="T44" fmla="*/ 244 w 530"/>
                  <a:gd name="T45" fmla="*/ 315 h 315"/>
                  <a:gd name="T46" fmla="*/ 198 w 530"/>
                  <a:gd name="T47" fmla="*/ 315 h 315"/>
                  <a:gd name="T48" fmla="*/ 115 w 530"/>
                  <a:gd name="T49" fmla="*/ 267 h 315"/>
                  <a:gd name="T50" fmla="*/ 91 w 530"/>
                  <a:gd name="T51" fmla="*/ 281 h 315"/>
                  <a:gd name="T52" fmla="*/ 33 w 530"/>
                  <a:gd name="T53" fmla="*/ 269 h 315"/>
                  <a:gd name="T54" fmla="*/ 0 w 530"/>
                  <a:gd name="T55" fmla="*/ 216 h 315"/>
                  <a:gd name="T56" fmla="*/ 12 w 530"/>
                  <a:gd name="T57" fmla="*/ 187 h 315"/>
                  <a:gd name="T58" fmla="*/ 17 w 530"/>
                  <a:gd name="T59" fmla="*/ 148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30" h="315">
                    <a:moveTo>
                      <a:pt x="17" y="148"/>
                    </a:moveTo>
                    <a:lnTo>
                      <a:pt x="50" y="132"/>
                    </a:lnTo>
                    <a:lnTo>
                      <a:pt x="89" y="57"/>
                    </a:lnTo>
                    <a:lnTo>
                      <a:pt x="172" y="8"/>
                    </a:lnTo>
                    <a:lnTo>
                      <a:pt x="227" y="0"/>
                    </a:lnTo>
                    <a:lnTo>
                      <a:pt x="244" y="28"/>
                    </a:lnTo>
                    <a:lnTo>
                      <a:pt x="326" y="37"/>
                    </a:lnTo>
                    <a:lnTo>
                      <a:pt x="358" y="52"/>
                    </a:lnTo>
                    <a:lnTo>
                      <a:pt x="404" y="34"/>
                    </a:lnTo>
                    <a:lnTo>
                      <a:pt x="446" y="35"/>
                    </a:lnTo>
                    <a:lnTo>
                      <a:pt x="474" y="72"/>
                    </a:lnTo>
                    <a:lnTo>
                      <a:pt x="482" y="72"/>
                    </a:lnTo>
                    <a:lnTo>
                      <a:pt x="470" y="113"/>
                    </a:lnTo>
                    <a:lnTo>
                      <a:pt x="475" y="148"/>
                    </a:lnTo>
                    <a:lnTo>
                      <a:pt x="529" y="171"/>
                    </a:lnTo>
                    <a:lnTo>
                      <a:pt x="529" y="219"/>
                    </a:lnTo>
                    <a:lnTo>
                      <a:pt x="530" y="247"/>
                    </a:lnTo>
                    <a:lnTo>
                      <a:pt x="461" y="269"/>
                    </a:lnTo>
                    <a:lnTo>
                      <a:pt x="414" y="267"/>
                    </a:lnTo>
                    <a:lnTo>
                      <a:pt x="352" y="284"/>
                    </a:lnTo>
                    <a:lnTo>
                      <a:pt x="316" y="268"/>
                    </a:lnTo>
                    <a:lnTo>
                      <a:pt x="278" y="273"/>
                    </a:lnTo>
                    <a:lnTo>
                      <a:pt x="244" y="315"/>
                    </a:lnTo>
                    <a:lnTo>
                      <a:pt x="198" y="315"/>
                    </a:lnTo>
                    <a:lnTo>
                      <a:pt x="115" y="267"/>
                    </a:lnTo>
                    <a:lnTo>
                      <a:pt x="91" y="281"/>
                    </a:lnTo>
                    <a:lnTo>
                      <a:pt x="33" y="269"/>
                    </a:lnTo>
                    <a:lnTo>
                      <a:pt x="0" y="216"/>
                    </a:lnTo>
                    <a:lnTo>
                      <a:pt x="12" y="187"/>
                    </a:lnTo>
                    <a:lnTo>
                      <a:pt x="17" y="14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6"/>
              <p:cNvSpPr/>
              <p:nvPr/>
            </p:nvSpPr>
            <p:spPr bwMode="auto">
              <a:xfrm>
                <a:off x="3097778" y="4168180"/>
                <a:ext cx="231207" cy="122099"/>
              </a:xfrm>
              <a:custGeom>
                <a:avLst/>
                <a:gdLst>
                  <a:gd name="T0" fmla="*/ 70 w 1423"/>
                  <a:gd name="T1" fmla="*/ 0 h 750"/>
                  <a:gd name="T2" fmla="*/ 133 w 1423"/>
                  <a:gd name="T3" fmla="*/ 44 h 750"/>
                  <a:gd name="T4" fmla="*/ 185 w 1423"/>
                  <a:gd name="T5" fmla="*/ 51 h 750"/>
                  <a:gd name="T6" fmla="*/ 249 w 1423"/>
                  <a:gd name="T7" fmla="*/ 17 h 750"/>
                  <a:gd name="T8" fmla="*/ 329 w 1423"/>
                  <a:gd name="T9" fmla="*/ 57 h 750"/>
                  <a:gd name="T10" fmla="*/ 395 w 1423"/>
                  <a:gd name="T11" fmla="*/ 79 h 750"/>
                  <a:gd name="T12" fmla="*/ 485 w 1423"/>
                  <a:gd name="T13" fmla="*/ 132 h 750"/>
                  <a:gd name="T14" fmla="*/ 535 w 1423"/>
                  <a:gd name="T15" fmla="*/ 174 h 750"/>
                  <a:gd name="T16" fmla="*/ 582 w 1423"/>
                  <a:gd name="T17" fmla="*/ 247 h 750"/>
                  <a:gd name="T18" fmla="*/ 602 w 1423"/>
                  <a:gd name="T19" fmla="*/ 188 h 750"/>
                  <a:gd name="T20" fmla="*/ 634 w 1423"/>
                  <a:gd name="T21" fmla="*/ 185 h 750"/>
                  <a:gd name="T22" fmla="*/ 706 w 1423"/>
                  <a:gd name="T23" fmla="*/ 206 h 750"/>
                  <a:gd name="T24" fmla="*/ 752 w 1423"/>
                  <a:gd name="T25" fmla="*/ 291 h 750"/>
                  <a:gd name="T26" fmla="*/ 850 w 1423"/>
                  <a:gd name="T27" fmla="*/ 282 h 750"/>
                  <a:gd name="T28" fmla="*/ 860 w 1423"/>
                  <a:gd name="T29" fmla="*/ 391 h 750"/>
                  <a:gd name="T30" fmla="*/ 936 w 1423"/>
                  <a:gd name="T31" fmla="*/ 409 h 750"/>
                  <a:gd name="T32" fmla="*/ 995 w 1423"/>
                  <a:gd name="T33" fmla="*/ 379 h 750"/>
                  <a:gd name="T34" fmla="*/ 1089 w 1423"/>
                  <a:gd name="T35" fmla="*/ 352 h 750"/>
                  <a:gd name="T36" fmla="*/ 1141 w 1423"/>
                  <a:gd name="T37" fmla="*/ 414 h 750"/>
                  <a:gd name="T38" fmla="*/ 1226 w 1423"/>
                  <a:gd name="T39" fmla="*/ 481 h 750"/>
                  <a:gd name="T40" fmla="*/ 1299 w 1423"/>
                  <a:gd name="T41" fmla="*/ 470 h 750"/>
                  <a:gd name="T42" fmla="*/ 1363 w 1423"/>
                  <a:gd name="T43" fmla="*/ 462 h 750"/>
                  <a:gd name="T44" fmla="*/ 1406 w 1423"/>
                  <a:gd name="T45" fmla="*/ 501 h 750"/>
                  <a:gd name="T46" fmla="*/ 1423 w 1423"/>
                  <a:gd name="T47" fmla="*/ 649 h 750"/>
                  <a:gd name="T48" fmla="*/ 1304 w 1423"/>
                  <a:gd name="T49" fmla="*/ 750 h 750"/>
                  <a:gd name="T50" fmla="*/ 1203 w 1423"/>
                  <a:gd name="T51" fmla="*/ 736 h 750"/>
                  <a:gd name="T52" fmla="*/ 996 w 1423"/>
                  <a:gd name="T53" fmla="*/ 683 h 750"/>
                  <a:gd name="T54" fmla="*/ 873 w 1423"/>
                  <a:gd name="T55" fmla="*/ 676 h 750"/>
                  <a:gd name="T56" fmla="*/ 818 w 1423"/>
                  <a:gd name="T57" fmla="*/ 593 h 750"/>
                  <a:gd name="T58" fmla="*/ 647 w 1423"/>
                  <a:gd name="T59" fmla="*/ 597 h 750"/>
                  <a:gd name="T60" fmla="*/ 531 w 1423"/>
                  <a:gd name="T61" fmla="*/ 578 h 750"/>
                  <a:gd name="T62" fmla="*/ 428 w 1423"/>
                  <a:gd name="T63" fmla="*/ 541 h 750"/>
                  <a:gd name="T64" fmla="*/ 329 w 1423"/>
                  <a:gd name="T65" fmla="*/ 502 h 750"/>
                  <a:gd name="T66" fmla="*/ 198 w 1423"/>
                  <a:gd name="T67" fmla="*/ 387 h 750"/>
                  <a:gd name="T68" fmla="*/ 108 w 1423"/>
                  <a:gd name="T69" fmla="*/ 348 h 750"/>
                  <a:gd name="T70" fmla="*/ 47 w 1423"/>
                  <a:gd name="T71" fmla="*/ 323 h 750"/>
                  <a:gd name="T72" fmla="*/ 0 w 1423"/>
                  <a:gd name="T73" fmla="*/ 276 h 750"/>
                  <a:gd name="T74" fmla="*/ 40 w 1423"/>
                  <a:gd name="T75" fmla="*/ 160 h 750"/>
                  <a:gd name="T76" fmla="*/ 63 w 1423"/>
                  <a:gd name="T77" fmla="*/ 1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23" h="750">
                    <a:moveTo>
                      <a:pt x="63" y="10"/>
                    </a:moveTo>
                    <a:lnTo>
                      <a:pt x="70" y="0"/>
                    </a:lnTo>
                    <a:lnTo>
                      <a:pt x="120" y="26"/>
                    </a:lnTo>
                    <a:lnTo>
                      <a:pt x="133" y="44"/>
                    </a:lnTo>
                    <a:lnTo>
                      <a:pt x="167" y="43"/>
                    </a:lnTo>
                    <a:lnTo>
                      <a:pt x="185" y="51"/>
                    </a:lnTo>
                    <a:lnTo>
                      <a:pt x="207" y="20"/>
                    </a:lnTo>
                    <a:lnTo>
                      <a:pt x="249" y="17"/>
                    </a:lnTo>
                    <a:lnTo>
                      <a:pt x="311" y="40"/>
                    </a:lnTo>
                    <a:lnTo>
                      <a:pt x="329" y="57"/>
                    </a:lnTo>
                    <a:lnTo>
                      <a:pt x="369" y="60"/>
                    </a:lnTo>
                    <a:lnTo>
                      <a:pt x="395" y="79"/>
                    </a:lnTo>
                    <a:lnTo>
                      <a:pt x="446" y="131"/>
                    </a:lnTo>
                    <a:lnTo>
                      <a:pt x="485" y="132"/>
                    </a:lnTo>
                    <a:lnTo>
                      <a:pt x="522" y="151"/>
                    </a:lnTo>
                    <a:lnTo>
                      <a:pt x="535" y="174"/>
                    </a:lnTo>
                    <a:lnTo>
                      <a:pt x="566" y="210"/>
                    </a:lnTo>
                    <a:lnTo>
                      <a:pt x="582" y="247"/>
                    </a:lnTo>
                    <a:lnTo>
                      <a:pt x="598" y="239"/>
                    </a:lnTo>
                    <a:lnTo>
                      <a:pt x="602" y="188"/>
                    </a:lnTo>
                    <a:lnTo>
                      <a:pt x="622" y="169"/>
                    </a:lnTo>
                    <a:lnTo>
                      <a:pt x="634" y="185"/>
                    </a:lnTo>
                    <a:lnTo>
                      <a:pt x="670" y="185"/>
                    </a:lnTo>
                    <a:lnTo>
                      <a:pt x="706" y="206"/>
                    </a:lnTo>
                    <a:lnTo>
                      <a:pt x="711" y="254"/>
                    </a:lnTo>
                    <a:lnTo>
                      <a:pt x="752" y="291"/>
                    </a:lnTo>
                    <a:lnTo>
                      <a:pt x="807" y="276"/>
                    </a:lnTo>
                    <a:lnTo>
                      <a:pt x="850" y="282"/>
                    </a:lnTo>
                    <a:lnTo>
                      <a:pt x="841" y="352"/>
                    </a:lnTo>
                    <a:lnTo>
                      <a:pt x="860" y="391"/>
                    </a:lnTo>
                    <a:lnTo>
                      <a:pt x="888" y="385"/>
                    </a:lnTo>
                    <a:lnTo>
                      <a:pt x="936" y="409"/>
                    </a:lnTo>
                    <a:lnTo>
                      <a:pt x="958" y="390"/>
                    </a:lnTo>
                    <a:lnTo>
                      <a:pt x="995" y="379"/>
                    </a:lnTo>
                    <a:lnTo>
                      <a:pt x="1026" y="345"/>
                    </a:lnTo>
                    <a:lnTo>
                      <a:pt x="1089" y="352"/>
                    </a:lnTo>
                    <a:lnTo>
                      <a:pt x="1132" y="373"/>
                    </a:lnTo>
                    <a:lnTo>
                      <a:pt x="1141" y="414"/>
                    </a:lnTo>
                    <a:lnTo>
                      <a:pt x="1192" y="434"/>
                    </a:lnTo>
                    <a:lnTo>
                      <a:pt x="1226" y="481"/>
                    </a:lnTo>
                    <a:lnTo>
                      <a:pt x="1256" y="488"/>
                    </a:lnTo>
                    <a:lnTo>
                      <a:pt x="1299" y="470"/>
                    </a:lnTo>
                    <a:lnTo>
                      <a:pt x="1316" y="477"/>
                    </a:lnTo>
                    <a:lnTo>
                      <a:pt x="1363" y="462"/>
                    </a:lnTo>
                    <a:lnTo>
                      <a:pt x="1395" y="464"/>
                    </a:lnTo>
                    <a:lnTo>
                      <a:pt x="1406" y="501"/>
                    </a:lnTo>
                    <a:lnTo>
                      <a:pt x="1390" y="583"/>
                    </a:lnTo>
                    <a:lnTo>
                      <a:pt x="1423" y="649"/>
                    </a:lnTo>
                    <a:lnTo>
                      <a:pt x="1411" y="729"/>
                    </a:lnTo>
                    <a:lnTo>
                      <a:pt x="1304" y="750"/>
                    </a:lnTo>
                    <a:lnTo>
                      <a:pt x="1240" y="716"/>
                    </a:lnTo>
                    <a:lnTo>
                      <a:pt x="1203" y="736"/>
                    </a:lnTo>
                    <a:lnTo>
                      <a:pt x="1055" y="681"/>
                    </a:lnTo>
                    <a:lnTo>
                      <a:pt x="996" y="683"/>
                    </a:lnTo>
                    <a:lnTo>
                      <a:pt x="964" y="701"/>
                    </a:lnTo>
                    <a:lnTo>
                      <a:pt x="873" y="676"/>
                    </a:lnTo>
                    <a:lnTo>
                      <a:pt x="827" y="637"/>
                    </a:lnTo>
                    <a:lnTo>
                      <a:pt x="818" y="593"/>
                    </a:lnTo>
                    <a:lnTo>
                      <a:pt x="736" y="572"/>
                    </a:lnTo>
                    <a:lnTo>
                      <a:pt x="647" y="597"/>
                    </a:lnTo>
                    <a:lnTo>
                      <a:pt x="618" y="570"/>
                    </a:lnTo>
                    <a:lnTo>
                      <a:pt x="531" y="578"/>
                    </a:lnTo>
                    <a:lnTo>
                      <a:pt x="475" y="541"/>
                    </a:lnTo>
                    <a:lnTo>
                      <a:pt x="428" y="541"/>
                    </a:lnTo>
                    <a:lnTo>
                      <a:pt x="395" y="518"/>
                    </a:lnTo>
                    <a:lnTo>
                      <a:pt x="329" y="502"/>
                    </a:lnTo>
                    <a:lnTo>
                      <a:pt x="277" y="439"/>
                    </a:lnTo>
                    <a:lnTo>
                      <a:pt x="198" y="387"/>
                    </a:lnTo>
                    <a:lnTo>
                      <a:pt x="138" y="370"/>
                    </a:lnTo>
                    <a:lnTo>
                      <a:pt x="108" y="348"/>
                    </a:lnTo>
                    <a:lnTo>
                      <a:pt x="77" y="347"/>
                    </a:lnTo>
                    <a:lnTo>
                      <a:pt x="47" y="323"/>
                    </a:lnTo>
                    <a:lnTo>
                      <a:pt x="10" y="320"/>
                    </a:lnTo>
                    <a:lnTo>
                      <a:pt x="0" y="276"/>
                    </a:lnTo>
                    <a:lnTo>
                      <a:pt x="40" y="217"/>
                    </a:lnTo>
                    <a:lnTo>
                      <a:pt x="40" y="160"/>
                    </a:lnTo>
                    <a:lnTo>
                      <a:pt x="67" y="69"/>
                    </a:lnTo>
                    <a:lnTo>
                      <a:pt x="63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7"/>
              <p:cNvSpPr/>
              <p:nvPr/>
            </p:nvSpPr>
            <p:spPr bwMode="auto">
              <a:xfrm>
                <a:off x="2567819" y="3961652"/>
                <a:ext cx="388376" cy="424747"/>
              </a:xfrm>
              <a:custGeom>
                <a:avLst/>
                <a:gdLst>
                  <a:gd name="T0" fmla="*/ 1438 w 2388"/>
                  <a:gd name="T1" fmla="*/ 2528 h 2619"/>
                  <a:gd name="T2" fmla="*/ 1625 w 2388"/>
                  <a:gd name="T3" fmla="*/ 2483 h 2619"/>
                  <a:gd name="T4" fmla="*/ 1732 w 2388"/>
                  <a:gd name="T5" fmla="*/ 2455 h 2619"/>
                  <a:gd name="T6" fmla="*/ 1805 w 2388"/>
                  <a:gd name="T7" fmla="*/ 2424 h 2619"/>
                  <a:gd name="T8" fmla="*/ 1746 w 2388"/>
                  <a:gd name="T9" fmla="*/ 2224 h 2619"/>
                  <a:gd name="T10" fmla="*/ 1627 w 2388"/>
                  <a:gd name="T11" fmla="*/ 2107 h 2619"/>
                  <a:gd name="T12" fmla="*/ 1554 w 2388"/>
                  <a:gd name="T13" fmla="*/ 2021 h 2619"/>
                  <a:gd name="T14" fmla="*/ 1512 w 2388"/>
                  <a:gd name="T15" fmla="*/ 1897 h 2619"/>
                  <a:gd name="T16" fmla="*/ 1623 w 2388"/>
                  <a:gd name="T17" fmla="*/ 1776 h 2619"/>
                  <a:gd name="T18" fmla="*/ 1715 w 2388"/>
                  <a:gd name="T19" fmla="*/ 1814 h 2619"/>
                  <a:gd name="T20" fmla="*/ 1956 w 2388"/>
                  <a:gd name="T21" fmla="*/ 1615 h 2619"/>
                  <a:gd name="T22" fmla="*/ 2101 w 2388"/>
                  <a:gd name="T23" fmla="*/ 1413 h 2619"/>
                  <a:gd name="T24" fmla="*/ 2151 w 2388"/>
                  <a:gd name="T25" fmla="*/ 1294 h 2619"/>
                  <a:gd name="T26" fmla="*/ 2241 w 2388"/>
                  <a:gd name="T27" fmla="*/ 1093 h 2619"/>
                  <a:gd name="T28" fmla="*/ 2300 w 2388"/>
                  <a:gd name="T29" fmla="*/ 953 h 2619"/>
                  <a:gd name="T30" fmla="*/ 2384 w 2388"/>
                  <a:gd name="T31" fmla="*/ 861 h 2619"/>
                  <a:gd name="T32" fmla="*/ 2226 w 2388"/>
                  <a:gd name="T33" fmla="*/ 811 h 2619"/>
                  <a:gd name="T34" fmla="*/ 2031 w 2388"/>
                  <a:gd name="T35" fmla="*/ 664 h 2619"/>
                  <a:gd name="T36" fmla="*/ 2001 w 2388"/>
                  <a:gd name="T37" fmla="*/ 432 h 2619"/>
                  <a:gd name="T38" fmla="*/ 2003 w 2388"/>
                  <a:gd name="T39" fmla="*/ 311 h 2619"/>
                  <a:gd name="T40" fmla="*/ 1867 w 2388"/>
                  <a:gd name="T41" fmla="*/ 166 h 2619"/>
                  <a:gd name="T42" fmla="*/ 1775 w 2388"/>
                  <a:gd name="T43" fmla="*/ 97 h 2619"/>
                  <a:gd name="T44" fmla="*/ 1758 w 2388"/>
                  <a:gd name="T45" fmla="*/ 0 h 2619"/>
                  <a:gd name="T46" fmla="*/ 1585 w 2388"/>
                  <a:gd name="T47" fmla="*/ 109 h 2619"/>
                  <a:gd name="T48" fmla="*/ 1550 w 2388"/>
                  <a:gd name="T49" fmla="*/ 430 h 2619"/>
                  <a:gd name="T50" fmla="*/ 1484 w 2388"/>
                  <a:gd name="T51" fmla="*/ 583 h 2619"/>
                  <a:gd name="T52" fmla="*/ 1435 w 2388"/>
                  <a:gd name="T53" fmla="*/ 650 h 2619"/>
                  <a:gd name="T54" fmla="*/ 1369 w 2388"/>
                  <a:gd name="T55" fmla="*/ 752 h 2619"/>
                  <a:gd name="T56" fmla="*/ 1337 w 2388"/>
                  <a:gd name="T57" fmla="*/ 900 h 2619"/>
                  <a:gd name="T58" fmla="*/ 1269 w 2388"/>
                  <a:gd name="T59" fmla="*/ 1003 h 2619"/>
                  <a:gd name="T60" fmla="*/ 1184 w 2388"/>
                  <a:gd name="T61" fmla="*/ 1011 h 2619"/>
                  <a:gd name="T62" fmla="*/ 1097 w 2388"/>
                  <a:gd name="T63" fmla="*/ 1095 h 2619"/>
                  <a:gd name="T64" fmla="*/ 953 w 2388"/>
                  <a:gd name="T65" fmla="*/ 1142 h 2619"/>
                  <a:gd name="T66" fmla="*/ 879 w 2388"/>
                  <a:gd name="T67" fmla="*/ 1235 h 2619"/>
                  <a:gd name="T68" fmla="*/ 905 w 2388"/>
                  <a:gd name="T69" fmla="*/ 1406 h 2619"/>
                  <a:gd name="T70" fmla="*/ 716 w 2388"/>
                  <a:gd name="T71" fmla="*/ 1473 h 2619"/>
                  <a:gd name="T72" fmla="*/ 490 w 2388"/>
                  <a:gd name="T73" fmla="*/ 1509 h 2619"/>
                  <a:gd name="T74" fmla="*/ 0 w 2388"/>
                  <a:gd name="T75" fmla="*/ 1463 h 2619"/>
                  <a:gd name="T76" fmla="*/ 196 w 2388"/>
                  <a:gd name="T77" fmla="*/ 1691 h 2619"/>
                  <a:gd name="T78" fmla="*/ 305 w 2388"/>
                  <a:gd name="T79" fmla="*/ 1745 h 2619"/>
                  <a:gd name="T80" fmla="*/ 367 w 2388"/>
                  <a:gd name="T81" fmla="*/ 1894 h 2619"/>
                  <a:gd name="T82" fmla="*/ 467 w 2388"/>
                  <a:gd name="T83" fmla="*/ 2018 h 2619"/>
                  <a:gd name="T84" fmla="*/ 299 w 2388"/>
                  <a:gd name="T85" fmla="*/ 2067 h 2619"/>
                  <a:gd name="T86" fmla="*/ 212 w 2388"/>
                  <a:gd name="T87" fmla="*/ 2188 h 2619"/>
                  <a:gd name="T88" fmla="*/ 241 w 2388"/>
                  <a:gd name="T89" fmla="*/ 2317 h 2619"/>
                  <a:gd name="T90" fmla="*/ 344 w 2388"/>
                  <a:gd name="T91" fmla="*/ 2316 h 2619"/>
                  <a:gd name="T92" fmla="*/ 422 w 2388"/>
                  <a:gd name="T93" fmla="*/ 2308 h 2619"/>
                  <a:gd name="T94" fmla="*/ 508 w 2388"/>
                  <a:gd name="T95" fmla="*/ 2308 h 2619"/>
                  <a:gd name="T96" fmla="*/ 583 w 2388"/>
                  <a:gd name="T97" fmla="*/ 2295 h 2619"/>
                  <a:gd name="T98" fmla="*/ 642 w 2388"/>
                  <a:gd name="T99" fmla="*/ 2303 h 2619"/>
                  <a:gd name="T100" fmla="*/ 777 w 2388"/>
                  <a:gd name="T101" fmla="*/ 2282 h 2619"/>
                  <a:gd name="T102" fmla="*/ 863 w 2388"/>
                  <a:gd name="T103" fmla="*/ 2261 h 2619"/>
                  <a:gd name="T104" fmla="*/ 1016 w 2388"/>
                  <a:gd name="T105" fmla="*/ 2261 h 2619"/>
                  <a:gd name="T106" fmla="*/ 1067 w 2388"/>
                  <a:gd name="T107" fmla="*/ 2361 h 2619"/>
                  <a:gd name="T108" fmla="*/ 1138 w 2388"/>
                  <a:gd name="T109" fmla="*/ 2355 h 2619"/>
                  <a:gd name="T110" fmla="*/ 1192 w 2388"/>
                  <a:gd name="T111" fmla="*/ 2500 h 2619"/>
                  <a:gd name="T112" fmla="*/ 1202 w 2388"/>
                  <a:gd name="T113" fmla="*/ 2536 h 2619"/>
                  <a:gd name="T114" fmla="*/ 1354 w 2388"/>
                  <a:gd name="T115" fmla="*/ 2599 h 2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88" h="2619">
                    <a:moveTo>
                      <a:pt x="1378" y="2602"/>
                    </a:moveTo>
                    <a:lnTo>
                      <a:pt x="1380" y="2558"/>
                    </a:lnTo>
                    <a:lnTo>
                      <a:pt x="1416" y="2534"/>
                    </a:lnTo>
                    <a:lnTo>
                      <a:pt x="1438" y="2528"/>
                    </a:lnTo>
                    <a:lnTo>
                      <a:pt x="1454" y="2485"/>
                    </a:lnTo>
                    <a:lnTo>
                      <a:pt x="1479" y="2491"/>
                    </a:lnTo>
                    <a:lnTo>
                      <a:pt x="1508" y="2475"/>
                    </a:lnTo>
                    <a:lnTo>
                      <a:pt x="1625" y="2483"/>
                    </a:lnTo>
                    <a:lnTo>
                      <a:pt x="1693" y="2458"/>
                    </a:lnTo>
                    <a:lnTo>
                      <a:pt x="1706" y="2443"/>
                    </a:lnTo>
                    <a:lnTo>
                      <a:pt x="1745" y="2430"/>
                    </a:lnTo>
                    <a:lnTo>
                      <a:pt x="1732" y="2455"/>
                    </a:lnTo>
                    <a:lnTo>
                      <a:pt x="1747" y="2474"/>
                    </a:lnTo>
                    <a:lnTo>
                      <a:pt x="1787" y="2451"/>
                    </a:lnTo>
                    <a:lnTo>
                      <a:pt x="1818" y="2441"/>
                    </a:lnTo>
                    <a:lnTo>
                      <a:pt x="1805" y="2424"/>
                    </a:lnTo>
                    <a:lnTo>
                      <a:pt x="1810" y="2399"/>
                    </a:lnTo>
                    <a:lnTo>
                      <a:pt x="1771" y="2291"/>
                    </a:lnTo>
                    <a:lnTo>
                      <a:pt x="1738" y="2246"/>
                    </a:lnTo>
                    <a:lnTo>
                      <a:pt x="1746" y="2224"/>
                    </a:lnTo>
                    <a:lnTo>
                      <a:pt x="1724" y="2203"/>
                    </a:lnTo>
                    <a:lnTo>
                      <a:pt x="1690" y="2206"/>
                    </a:lnTo>
                    <a:lnTo>
                      <a:pt x="1634" y="2170"/>
                    </a:lnTo>
                    <a:lnTo>
                      <a:pt x="1627" y="2107"/>
                    </a:lnTo>
                    <a:lnTo>
                      <a:pt x="1629" y="2065"/>
                    </a:lnTo>
                    <a:lnTo>
                      <a:pt x="1605" y="2012"/>
                    </a:lnTo>
                    <a:lnTo>
                      <a:pt x="1573" y="2011"/>
                    </a:lnTo>
                    <a:lnTo>
                      <a:pt x="1554" y="2021"/>
                    </a:lnTo>
                    <a:lnTo>
                      <a:pt x="1514" y="2008"/>
                    </a:lnTo>
                    <a:lnTo>
                      <a:pt x="1485" y="2009"/>
                    </a:lnTo>
                    <a:lnTo>
                      <a:pt x="1485" y="1966"/>
                    </a:lnTo>
                    <a:lnTo>
                      <a:pt x="1512" y="1897"/>
                    </a:lnTo>
                    <a:lnTo>
                      <a:pt x="1539" y="1887"/>
                    </a:lnTo>
                    <a:lnTo>
                      <a:pt x="1584" y="1823"/>
                    </a:lnTo>
                    <a:lnTo>
                      <a:pt x="1591" y="1793"/>
                    </a:lnTo>
                    <a:lnTo>
                      <a:pt x="1623" y="1776"/>
                    </a:lnTo>
                    <a:lnTo>
                      <a:pt x="1646" y="1761"/>
                    </a:lnTo>
                    <a:lnTo>
                      <a:pt x="1683" y="1776"/>
                    </a:lnTo>
                    <a:lnTo>
                      <a:pt x="1690" y="1810"/>
                    </a:lnTo>
                    <a:lnTo>
                      <a:pt x="1715" y="1814"/>
                    </a:lnTo>
                    <a:lnTo>
                      <a:pt x="1779" y="1782"/>
                    </a:lnTo>
                    <a:lnTo>
                      <a:pt x="1869" y="1776"/>
                    </a:lnTo>
                    <a:lnTo>
                      <a:pt x="1923" y="1716"/>
                    </a:lnTo>
                    <a:lnTo>
                      <a:pt x="1956" y="1615"/>
                    </a:lnTo>
                    <a:lnTo>
                      <a:pt x="2035" y="1560"/>
                    </a:lnTo>
                    <a:lnTo>
                      <a:pt x="2055" y="1523"/>
                    </a:lnTo>
                    <a:lnTo>
                      <a:pt x="2063" y="1467"/>
                    </a:lnTo>
                    <a:lnTo>
                      <a:pt x="2101" y="1413"/>
                    </a:lnTo>
                    <a:lnTo>
                      <a:pt x="2156" y="1386"/>
                    </a:lnTo>
                    <a:lnTo>
                      <a:pt x="2175" y="1344"/>
                    </a:lnTo>
                    <a:lnTo>
                      <a:pt x="2173" y="1312"/>
                    </a:lnTo>
                    <a:lnTo>
                      <a:pt x="2151" y="1294"/>
                    </a:lnTo>
                    <a:lnTo>
                      <a:pt x="2201" y="1240"/>
                    </a:lnTo>
                    <a:lnTo>
                      <a:pt x="2227" y="1219"/>
                    </a:lnTo>
                    <a:lnTo>
                      <a:pt x="2233" y="1178"/>
                    </a:lnTo>
                    <a:lnTo>
                      <a:pt x="2241" y="1093"/>
                    </a:lnTo>
                    <a:lnTo>
                      <a:pt x="2224" y="1030"/>
                    </a:lnTo>
                    <a:lnTo>
                      <a:pt x="2214" y="1016"/>
                    </a:lnTo>
                    <a:lnTo>
                      <a:pt x="2268" y="964"/>
                    </a:lnTo>
                    <a:lnTo>
                      <a:pt x="2300" y="953"/>
                    </a:lnTo>
                    <a:lnTo>
                      <a:pt x="2332" y="931"/>
                    </a:lnTo>
                    <a:lnTo>
                      <a:pt x="2354" y="936"/>
                    </a:lnTo>
                    <a:lnTo>
                      <a:pt x="2388" y="898"/>
                    </a:lnTo>
                    <a:lnTo>
                      <a:pt x="2384" y="861"/>
                    </a:lnTo>
                    <a:lnTo>
                      <a:pt x="2340" y="850"/>
                    </a:lnTo>
                    <a:lnTo>
                      <a:pt x="2298" y="866"/>
                    </a:lnTo>
                    <a:lnTo>
                      <a:pt x="2247" y="854"/>
                    </a:lnTo>
                    <a:lnTo>
                      <a:pt x="2226" y="811"/>
                    </a:lnTo>
                    <a:lnTo>
                      <a:pt x="2166" y="787"/>
                    </a:lnTo>
                    <a:lnTo>
                      <a:pt x="2102" y="771"/>
                    </a:lnTo>
                    <a:lnTo>
                      <a:pt x="2040" y="715"/>
                    </a:lnTo>
                    <a:lnTo>
                      <a:pt x="2031" y="664"/>
                    </a:lnTo>
                    <a:lnTo>
                      <a:pt x="2004" y="548"/>
                    </a:lnTo>
                    <a:lnTo>
                      <a:pt x="1974" y="498"/>
                    </a:lnTo>
                    <a:lnTo>
                      <a:pt x="1973" y="444"/>
                    </a:lnTo>
                    <a:lnTo>
                      <a:pt x="2001" y="432"/>
                    </a:lnTo>
                    <a:lnTo>
                      <a:pt x="2005" y="397"/>
                    </a:lnTo>
                    <a:lnTo>
                      <a:pt x="2054" y="366"/>
                    </a:lnTo>
                    <a:lnTo>
                      <a:pt x="2053" y="324"/>
                    </a:lnTo>
                    <a:lnTo>
                      <a:pt x="2003" y="311"/>
                    </a:lnTo>
                    <a:lnTo>
                      <a:pt x="1993" y="276"/>
                    </a:lnTo>
                    <a:lnTo>
                      <a:pt x="1948" y="249"/>
                    </a:lnTo>
                    <a:lnTo>
                      <a:pt x="1901" y="209"/>
                    </a:lnTo>
                    <a:lnTo>
                      <a:pt x="1867" y="166"/>
                    </a:lnTo>
                    <a:lnTo>
                      <a:pt x="1832" y="178"/>
                    </a:lnTo>
                    <a:lnTo>
                      <a:pt x="1807" y="188"/>
                    </a:lnTo>
                    <a:lnTo>
                      <a:pt x="1782" y="165"/>
                    </a:lnTo>
                    <a:lnTo>
                      <a:pt x="1775" y="97"/>
                    </a:lnTo>
                    <a:lnTo>
                      <a:pt x="1857" y="41"/>
                    </a:lnTo>
                    <a:lnTo>
                      <a:pt x="1846" y="12"/>
                    </a:lnTo>
                    <a:lnTo>
                      <a:pt x="1798" y="22"/>
                    </a:lnTo>
                    <a:lnTo>
                      <a:pt x="1758" y="0"/>
                    </a:lnTo>
                    <a:lnTo>
                      <a:pt x="1701" y="30"/>
                    </a:lnTo>
                    <a:lnTo>
                      <a:pt x="1659" y="67"/>
                    </a:lnTo>
                    <a:lnTo>
                      <a:pt x="1612" y="67"/>
                    </a:lnTo>
                    <a:lnTo>
                      <a:pt x="1585" y="109"/>
                    </a:lnTo>
                    <a:lnTo>
                      <a:pt x="1553" y="141"/>
                    </a:lnTo>
                    <a:lnTo>
                      <a:pt x="1627" y="250"/>
                    </a:lnTo>
                    <a:lnTo>
                      <a:pt x="1632" y="324"/>
                    </a:lnTo>
                    <a:lnTo>
                      <a:pt x="1550" y="430"/>
                    </a:lnTo>
                    <a:lnTo>
                      <a:pt x="1592" y="469"/>
                    </a:lnTo>
                    <a:lnTo>
                      <a:pt x="1592" y="516"/>
                    </a:lnTo>
                    <a:lnTo>
                      <a:pt x="1548" y="583"/>
                    </a:lnTo>
                    <a:lnTo>
                      <a:pt x="1484" y="583"/>
                    </a:lnTo>
                    <a:lnTo>
                      <a:pt x="1422" y="558"/>
                    </a:lnTo>
                    <a:lnTo>
                      <a:pt x="1381" y="585"/>
                    </a:lnTo>
                    <a:lnTo>
                      <a:pt x="1399" y="629"/>
                    </a:lnTo>
                    <a:lnTo>
                      <a:pt x="1435" y="650"/>
                    </a:lnTo>
                    <a:lnTo>
                      <a:pt x="1456" y="696"/>
                    </a:lnTo>
                    <a:lnTo>
                      <a:pt x="1448" y="726"/>
                    </a:lnTo>
                    <a:lnTo>
                      <a:pt x="1407" y="748"/>
                    </a:lnTo>
                    <a:lnTo>
                      <a:pt x="1369" y="752"/>
                    </a:lnTo>
                    <a:lnTo>
                      <a:pt x="1356" y="776"/>
                    </a:lnTo>
                    <a:lnTo>
                      <a:pt x="1351" y="837"/>
                    </a:lnTo>
                    <a:lnTo>
                      <a:pt x="1339" y="876"/>
                    </a:lnTo>
                    <a:lnTo>
                      <a:pt x="1337" y="900"/>
                    </a:lnTo>
                    <a:lnTo>
                      <a:pt x="1325" y="915"/>
                    </a:lnTo>
                    <a:lnTo>
                      <a:pt x="1339" y="990"/>
                    </a:lnTo>
                    <a:lnTo>
                      <a:pt x="1302" y="1045"/>
                    </a:lnTo>
                    <a:lnTo>
                      <a:pt x="1269" y="1003"/>
                    </a:lnTo>
                    <a:lnTo>
                      <a:pt x="1249" y="1003"/>
                    </a:lnTo>
                    <a:lnTo>
                      <a:pt x="1246" y="1027"/>
                    </a:lnTo>
                    <a:lnTo>
                      <a:pt x="1204" y="1024"/>
                    </a:lnTo>
                    <a:lnTo>
                      <a:pt x="1184" y="1011"/>
                    </a:lnTo>
                    <a:lnTo>
                      <a:pt x="1144" y="1015"/>
                    </a:lnTo>
                    <a:lnTo>
                      <a:pt x="1133" y="1036"/>
                    </a:lnTo>
                    <a:lnTo>
                      <a:pt x="1068" y="1086"/>
                    </a:lnTo>
                    <a:lnTo>
                      <a:pt x="1097" y="1095"/>
                    </a:lnTo>
                    <a:lnTo>
                      <a:pt x="1077" y="1120"/>
                    </a:lnTo>
                    <a:lnTo>
                      <a:pt x="1015" y="1147"/>
                    </a:lnTo>
                    <a:lnTo>
                      <a:pt x="994" y="1134"/>
                    </a:lnTo>
                    <a:lnTo>
                      <a:pt x="953" y="1142"/>
                    </a:lnTo>
                    <a:lnTo>
                      <a:pt x="941" y="1169"/>
                    </a:lnTo>
                    <a:lnTo>
                      <a:pt x="934" y="1196"/>
                    </a:lnTo>
                    <a:lnTo>
                      <a:pt x="901" y="1207"/>
                    </a:lnTo>
                    <a:lnTo>
                      <a:pt x="879" y="1235"/>
                    </a:lnTo>
                    <a:lnTo>
                      <a:pt x="881" y="1282"/>
                    </a:lnTo>
                    <a:lnTo>
                      <a:pt x="894" y="1338"/>
                    </a:lnTo>
                    <a:lnTo>
                      <a:pt x="891" y="1373"/>
                    </a:lnTo>
                    <a:lnTo>
                      <a:pt x="905" y="1406"/>
                    </a:lnTo>
                    <a:lnTo>
                      <a:pt x="898" y="1438"/>
                    </a:lnTo>
                    <a:lnTo>
                      <a:pt x="830" y="1467"/>
                    </a:lnTo>
                    <a:lnTo>
                      <a:pt x="770" y="1466"/>
                    </a:lnTo>
                    <a:lnTo>
                      <a:pt x="716" y="1473"/>
                    </a:lnTo>
                    <a:lnTo>
                      <a:pt x="624" y="1478"/>
                    </a:lnTo>
                    <a:lnTo>
                      <a:pt x="565" y="1494"/>
                    </a:lnTo>
                    <a:lnTo>
                      <a:pt x="543" y="1511"/>
                    </a:lnTo>
                    <a:lnTo>
                      <a:pt x="490" y="1509"/>
                    </a:lnTo>
                    <a:lnTo>
                      <a:pt x="432" y="1525"/>
                    </a:lnTo>
                    <a:lnTo>
                      <a:pt x="234" y="1529"/>
                    </a:lnTo>
                    <a:lnTo>
                      <a:pt x="1" y="1463"/>
                    </a:lnTo>
                    <a:lnTo>
                      <a:pt x="0" y="1463"/>
                    </a:lnTo>
                    <a:lnTo>
                      <a:pt x="89" y="1582"/>
                    </a:lnTo>
                    <a:lnTo>
                      <a:pt x="108" y="1621"/>
                    </a:lnTo>
                    <a:lnTo>
                      <a:pt x="153" y="1669"/>
                    </a:lnTo>
                    <a:lnTo>
                      <a:pt x="196" y="1691"/>
                    </a:lnTo>
                    <a:lnTo>
                      <a:pt x="210" y="1709"/>
                    </a:lnTo>
                    <a:lnTo>
                      <a:pt x="268" y="1714"/>
                    </a:lnTo>
                    <a:lnTo>
                      <a:pt x="300" y="1726"/>
                    </a:lnTo>
                    <a:lnTo>
                      <a:pt x="305" y="1745"/>
                    </a:lnTo>
                    <a:lnTo>
                      <a:pt x="351" y="1750"/>
                    </a:lnTo>
                    <a:lnTo>
                      <a:pt x="352" y="1807"/>
                    </a:lnTo>
                    <a:lnTo>
                      <a:pt x="364" y="1847"/>
                    </a:lnTo>
                    <a:lnTo>
                      <a:pt x="367" y="1894"/>
                    </a:lnTo>
                    <a:lnTo>
                      <a:pt x="376" y="1924"/>
                    </a:lnTo>
                    <a:lnTo>
                      <a:pt x="418" y="1922"/>
                    </a:lnTo>
                    <a:lnTo>
                      <a:pt x="462" y="1952"/>
                    </a:lnTo>
                    <a:lnTo>
                      <a:pt x="467" y="2018"/>
                    </a:lnTo>
                    <a:lnTo>
                      <a:pt x="442" y="2042"/>
                    </a:lnTo>
                    <a:lnTo>
                      <a:pt x="398" y="2024"/>
                    </a:lnTo>
                    <a:lnTo>
                      <a:pt x="315" y="2049"/>
                    </a:lnTo>
                    <a:lnTo>
                      <a:pt x="299" y="2067"/>
                    </a:lnTo>
                    <a:lnTo>
                      <a:pt x="246" y="2089"/>
                    </a:lnTo>
                    <a:lnTo>
                      <a:pt x="229" y="2122"/>
                    </a:lnTo>
                    <a:lnTo>
                      <a:pt x="238" y="2152"/>
                    </a:lnTo>
                    <a:lnTo>
                      <a:pt x="212" y="2188"/>
                    </a:lnTo>
                    <a:lnTo>
                      <a:pt x="228" y="2230"/>
                    </a:lnTo>
                    <a:lnTo>
                      <a:pt x="220" y="2289"/>
                    </a:lnTo>
                    <a:lnTo>
                      <a:pt x="221" y="2317"/>
                    </a:lnTo>
                    <a:lnTo>
                      <a:pt x="241" y="2317"/>
                    </a:lnTo>
                    <a:lnTo>
                      <a:pt x="240" y="2342"/>
                    </a:lnTo>
                    <a:lnTo>
                      <a:pt x="255" y="2349"/>
                    </a:lnTo>
                    <a:lnTo>
                      <a:pt x="305" y="2319"/>
                    </a:lnTo>
                    <a:lnTo>
                      <a:pt x="344" y="2316"/>
                    </a:lnTo>
                    <a:lnTo>
                      <a:pt x="346" y="2332"/>
                    </a:lnTo>
                    <a:lnTo>
                      <a:pt x="360" y="2326"/>
                    </a:lnTo>
                    <a:lnTo>
                      <a:pt x="385" y="2306"/>
                    </a:lnTo>
                    <a:lnTo>
                      <a:pt x="422" y="2308"/>
                    </a:lnTo>
                    <a:lnTo>
                      <a:pt x="439" y="2314"/>
                    </a:lnTo>
                    <a:lnTo>
                      <a:pt x="468" y="2306"/>
                    </a:lnTo>
                    <a:lnTo>
                      <a:pt x="489" y="2308"/>
                    </a:lnTo>
                    <a:lnTo>
                      <a:pt x="508" y="2308"/>
                    </a:lnTo>
                    <a:lnTo>
                      <a:pt x="511" y="2290"/>
                    </a:lnTo>
                    <a:lnTo>
                      <a:pt x="526" y="2272"/>
                    </a:lnTo>
                    <a:lnTo>
                      <a:pt x="560" y="2295"/>
                    </a:lnTo>
                    <a:lnTo>
                      <a:pt x="583" y="2295"/>
                    </a:lnTo>
                    <a:lnTo>
                      <a:pt x="586" y="2280"/>
                    </a:lnTo>
                    <a:lnTo>
                      <a:pt x="605" y="2284"/>
                    </a:lnTo>
                    <a:lnTo>
                      <a:pt x="615" y="2303"/>
                    </a:lnTo>
                    <a:lnTo>
                      <a:pt x="642" y="2303"/>
                    </a:lnTo>
                    <a:lnTo>
                      <a:pt x="665" y="2320"/>
                    </a:lnTo>
                    <a:lnTo>
                      <a:pt x="693" y="2320"/>
                    </a:lnTo>
                    <a:lnTo>
                      <a:pt x="731" y="2282"/>
                    </a:lnTo>
                    <a:lnTo>
                      <a:pt x="777" y="2282"/>
                    </a:lnTo>
                    <a:lnTo>
                      <a:pt x="804" y="2290"/>
                    </a:lnTo>
                    <a:lnTo>
                      <a:pt x="830" y="2274"/>
                    </a:lnTo>
                    <a:lnTo>
                      <a:pt x="858" y="2274"/>
                    </a:lnTo>
                    <a:lnTo>
                      <a:pt x="863" y="2261"/>
                    </a:lnTo>
                    <a:lnTo>
                      <a:pt x="875" y="2271"/>
                    </a:lnTo>
                    <a:lnTo>
                      <a:pt x="924" y="2277"/>
                    </a:lnTo>
                    <a:lnTo>
                      <a:pt x="965" y="2262"/>
                    </a:lnTo>
                    <a:lnTo>
                      <a:pt x="1016" y="2261"/>
                    </a:lnTo>
                    <a:lnTo>
                      <a:pt x="1053" y="2289"/>
                    </a:lnTo>
                    <a:lnTo>
                      <a:pt x="1067" y="2327"/>
                    </a:lnTo>
                    <a:lnTo>
                      <a:pt x="1062" y="2355"/>
                    </a:lnTo>
                    <a:lnTo>
                      <a:pt x="1067" y="2361"/>
                    </a:lnTo>
                    <a:lnTo>
                      <a:pt x="1059" y="2364"/>
                    </a:lnTo>
                    <a:lnTo>
                      <a:pt x="1059" y="2377"/>
                    </a:lnTo>
                    <a:lnTo>
                      <a:pt x="1088" y="2378"/>
                    </a:lnTo>
                    <a:lnTo>
                      <a:pt x="1138" y="2355"/>
                    </a:lnTo>
                    <a:lnTo>
                      <a:pt x="1137" y="2390"/>
                    </a:lnTo>
                    <a:lnTo>
                      <a:pt x="1175" y="2433"/>
                    </a:lnTo>
                    <a:lnTo>
                      <a:pt x="1184" y="2494"/>
                    </a:lnTo>
                    <a:lnTo>
                      <a:pt x="1192" y="2500"/>
                    </a:lnTo>
                    <a:lnTo>
                      <a:pt x="1189" y="2524"/>
                    </a:lnTo>
                    <a:lnTo>
                      <a:pt x="1177" y="2532"/>
                    </a:lnTo>
                    <a:lnTo>
                      <a:pt x="1187" y="2536"/>
                    </a:lnTo>
                    <a:lnTo>
                      <a:pt x="1202" y="2536"/>
                    </a:lnTo>
                    <a:lnTo>
                      <a:pt x="1213" y="2572"/>
                    </a:lnTo>
                    <a:lnTo>
                      <a:pt x="1244" y="2570"/>
                    </a:lnTo>
                    <a:lnTo>
                      <a:pt x="1293" y="2569"/>
                    </a:lnTo>
                    <a:lnTo>
                      <a:pt x="1354" y="2599"/>
                    </a:lnTo>
                    <a:lnTo>
                      <a:pt x="1350" y="2619"/>
                    </a:lnTo>
                    <a:lnTo>
                      <a:pt x="1378" y="260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28"/>
              <p:cNvSpPr/>
              <p:nvPr/>
            </p:nvSpPr>
            <p:spPr bwMode="auto">
              <a:xfrm>
                <a:off x="2856177" y="3939572"/>
                <a:ext cx="203931" cy="167560"/>
              </a:xfrm>
              <a:custGeom>
                <a:avLst/>
                <a:gdLst>
                  <a:gd name="T0" fmla="*/ 623 w 1252"/>
                  <a:gd name="T1" fmla="*/ 1018 h 1030"/>
                  <a:gd name="T2" fmla="*/ 724 w 1252"/>
                  <a:gd name="T3" fmla="*/ 889 h 1030"/>
                  <a:gd name="T4" fmla="*/ 789 w 1252"/>
                  <a:gd name="T5" fmla="*/ 846 h 1030"/>
                  <a:gd name="T6" fmla="*/ 919 w 1252"/>
                  <a:gd name="T7" fmla="*/ 908 h 1030"/>
                  <a:gd name="T8" fmla="*/ 1014 w 1252"/>
                  <a:gd name="T9" fmla="*/ 900 h 1030"/>
                  <a:gd name="T10" fmla="*/ 1075 w 1252"/>
                  <a:gd name="T11" fmla="*/ 944 h 1030"/>
                  <a:gd name="T12" fmla="*/ 1195 w 1252"/>
                  <a:gd name="T13" fmla="*/ 934 h 1030"/>
                  <a:gd name="T14" fmla="*/ 1229 w 1252"/>
                  <a:gd name="T15" fmla="*/ 968 h 1030"/>
                  <a:gd name="T16" fmla="*/ 1241 w 1252"/>
                  <a:gd name="T17" fmla="*/ 870 h 1030"/>
                  <a:gd name="T18" fmla="*/ 1177 w 1252"/>
                  <a:gd name="T19" fmla="*/ 784 h 1030"/>
                  <a:gd name="T20" fmla="*/ 1147 w 1252"/>
                  <a:gd name="T21" fmla="*/ 626 h 1030"/>
                  <a:gd name="T22" fmla="*/ 1064 w 1252"/>
                  <a:gd name="T23" fmla="*/ 555 h 1030"/>
                  <a:gd name="T24" fmla="*/ 990 w 1252"/>
                  <a:gd name="T25" fmla="*/ 419 h 1030"/>
                  <a:gd name="T26" fmla="*/ 869 w 1252"/>
                  <a:gd name="T27" fmla="*/ 367 h 1030"/>
                  <a:gd name="T28" fmla="*/ 828 w 1252"/>
                  <a:gd name="T29" fmla="*/ 319 h 1030"/>
                  <a:gd name="T30" fmla="*/ 692 w 1252"/>
                  <a:gd name="T31" fmla="*/ 311 h 1030"/>
                  <a:gd name="T32" fmla="*/ 645 w 1252"/>
                  <a:gd name="T33" fmla="*/ 267 h 1030"/>
                  <a:gd name="T34" fmla="*/ 598 w 1252"/>
                  <a:gd name="T35" fmla="*/ 191 h 1030"/>
                  <a:gd name="T36" fmla="*/ 502 w 1252"/>
                  <a:gd name="T37" fmla="*/ 25 h 1030"/>
                  <a:gd name="T38" fmla="*/ 455 w 1252"/>
                  <a:gd name="T39" fmla="*/ 0 h 1030"/>
                  <a:gd name="T40" fmla="*/ 420 w 1252"/>
                  <a:gd name="T41" fmla="*/ 30 h 1030"/>
                  <a:gd name="T42" fmla="*/ 374 w 1252"/>
                  <a:gd name="T43" fmla="*/ 41 h 1030"/>
                  <a:gd name="T44" fmla="*/ 318 w 1252"/>
                  <a:gd name="T45" fmla="*/ 18 h 1030"/>
                  <a:gd name="T46" fmla="*/ 304 w 1252"/>
                  <a:gd name="T47" fmla="*/ 28 h 1030"/>
                  <a:gd name="T48" fmla="*/ 193 w 1252"/>
                  <a:gd name="T49" fmla="*/ 120 h 1030"/>
                  <a:gd name="T50" fmla="*/ 82 w 1252"/>
                  <a:gd name="T51" fmla="*/ 173 h 1030"/>
                  <a:gd name="T52" fmla="*/ 7 w 1252"/>
                  <a:gd name="T53" fmla="*/ 297 h 1030"/>
                  <a:gd name="T54" fmla="*/ 57 w 1252"/>
                  <a:gd name="T55" fmla="*/ 310 h 1030"/>
                  <a:gd name="T56" fmla="*/ 126 w 1252"/>
                  <a:gd name="T57" fmla="*/ 341 h 1030"/>
                  <a:gd name="T58" fmla="*/ 218 w 1252"/>
                  <a:gd name="T59" fmla="*/ 408 h 1030"/>
                  <a:gd name="T60" fmla="*/ 278 w 1252"/>
                  <a:gd name="T61" fmla="*/ 456 h 1030"/>
                  <a:gd name="T62" fmla="*/ 230 w 1252"/>
                  <a:gd name="T63" fmla="*/ 529 h 1030"/>
                  <a:gd name="T64" fmla="*/ 198 w 1252"/>
                  <a:gd name="T65" fmla="*/ 576 h 1030"/>
                  <a:gd name="T66" fmla="*/ 229 w 1252"/>
                  <a:gd name="T67" fmla="*/ 680 h 1030"/>
                  <a:gd name="T68" fmla="*/ 265 w 1252"/>
                  <a:gd name="T69" fmla="*/ 847 h 1030"/>
                  <a:gd name="T70" fmla="*/ 391 w 1252"/>
                  <a:gd name="T71" fmla="*/ 919 h 1030"/>
                  <a:gd name="T72" fmla="*/ 472 w 1252"/>
                  <a:gd name="T73" fmla="*/ 986 h 1030"/>
                  <a:gd name="T74" fmla="*/ 565 w 1252"/>
                  <a:gd name="T75" fmla="*/ 982 h 1030"/>
                  <a:gd name="T76" fmla="*/ 613 w 1252"/>
                  <a:gd name="T77" fmla="*/ 1030 h 1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52" h="1030">
                    <a:moveTo>
                      <a:pt x="613" y="1030"/>
                    </a:moveTo>
                    <a:lnTo>
                      <a:pt x="623" y="1018"/>
                    </a:lnTo>
                    <a:lnTo>
                      <a:pt x="673" y="934"/>
                    </a:lnTo>
                    <a:lnTo>
                      <a:pt x="724" y="889"/>
                    </a:lnTo>
                    <a:lnTo>
                      <a:pt x="767" y="887"/>
                    </a:lnTo>
                    <a:lnTo>
                      <a:pt x="789" y="846"/>
                    </a:lnTo>
                    <a:lnTo>
                      <a:pt x="825" y="846"/>
                    </a:lnTo>
                    <a:lnTo>
                      <a:pt x="919" y="908"/>
                    </a:lnTo>
                    <a:lnTo>
                      <a:pt x="968" y="882"/>
                    </a:lnTo>
                    <a:lnTo>
                      <a:pt x="1014" y="900"/>
                    </a:lnTo>
                    <a:lnTo>
                      <a:pt x="1032" y="946"/>
                    </a:lnTo>
                    <a:lnTo>
                      <a:pt x="1075" y="944"/>
                    </a:lnTo>
                    <a:lnTo>
                      <a:pt x="1144" y="987"/>
                    </a:lnTo>
                    <a:lnTo>
                      <a:pt x="1195" y="934"/>
                    </a:lnTo>
                    <a:lnTo>
                      <a:pt x="1223" y="944"/>
                    </a:lnTo>
                    <a:lnTo>
                      <a:pt x="1229" y="968"/>
                    </a:lnTo>
                    <a:lnTo>
                      <a:pt x="1252" y="932"/>
                    </a:lnTo>
                    <a:lnTo>
                      <a:pt x="1241" y="870"/>
                    </a:lnTo>
                    <a:lnTo>
                      <a:pt x="1221" y="795"/>
                    </a:lnTo>
                    <a:lnTo>
                      <a:pt x="1177" y="784"/>
                    </a:lnTo>
                    <a:lnTo>
                      <a:pt x="1143" y="708"/>
                    </a:lnTo>
                    <a:lnTo>
                      <a:pt x="1147" y="626"/>
                    </a:lnTo>
                    <a:lnTo>
                      <a:pt x="1122" y="582"/>
                    </a:lnTo>
                    <a:lnTo>
                      <a:pt x="1064" y="555"/>
                    </a:lnTo>
                    <a:lnTo>
                      <a:pt x="1020" y="502"/>
                    </a:lnTo>
                    <a:lnTo>
                      <a:pt x="990" y="419"/>
                    </a:lnTo>
                    <a:lnTo>
                      <a:pt x="934" y="389"/>
                    </a:lnTo>
                    <a:lnTo>
                      <a:pt x="869" y="367"/>
                    </a:lnTo>
                    <a:lnTo>
                      <a:pt x="860" y="327"/>
                    </a:lnTo>
                    <a:lnTo>
                      <a:pt x="828" y="319"/>
                    </a:lnTo>
                    <a:lnTo>
                      <a:pt x="761" y="320"/>
                    </a:lnTo>
                    <a:lnTo>
                      <a:pt x="692" y="311"/>
                    </a:lnTo>
                    <a:lnTo>
                      <a:pt x="674" y="288"/>
                    </a:lnTo>
                    <a:lnTo>
                      <a:pt x="645" y="267"/>
                    </a:lnTo>
                    <a:lnTo>
                      <a:pt x="644" y="222"/>
                    </a:lnTo>
                    <a:lnTo>
                      <a:pt x="598" y="191"/>
                    </a:lnTo>
                    <a:lnTo>
                      <a:pt x="520" y="80"/>
                    </a:lnTo>
                    <a:lnTo>
                      <a:pt x="502" y="25"/>
                    </a:lnTo>
                    <a:lnTo>
                      <a:pt x="476" y="1"/>
                    </a:lnTo>
                    <a:lnTo>
                      <a:pt x="455" y="0"/>
                    </a:lnTo>
                    <a:lnTo>
                      <a:pt x="439" y="17"/>
                    </a:lnTo>
                    <a:lnTo>
                      <a:pt x="420" y="30"/>
                    </a:lnTo>
                    <a:lnTo>
                      <a:pt x="391" y="27"/>
                    </a:lnTo>
                    <a:lnTo>
                      <a:pt x="374" y="41"/>
                    </a:lnTo>
                    <a:lnTo>
                      <a:pt x="341" y="12"/>
                    </a:lnTo>
                    <a:lnTo>
                      <a:pt x="318" y="18"/>
                    </a:lnTo>
                    <a:lnTo>
                      <a:pt x="302" y="27"/>
                    </a:lnTo>
                    <a:lnTo>
                      <a:pt x="304" y="28"/>
                    </a:lnTo>
                    <a:lnTo>
                      <a:pt x="269" y="88"/>
                    </a:lnTo>
                    <a:lnTo>
                      <a:pt x="193" y="120"/>
                    </a:lnTo>
                    <a:lnTo>
                      <a:pt x="71" y="144"/>
                    </a:lnTo>
                    <a:lnTo>
                      <a:pt x="82" y="173"/>
                    </a:lnTo>
                    <a:lnTo>
                      <a:pt x="0" y="229"/>
                    </a:lnTo>
                    <a:lnTo>
                      <a:pt x="7" y="297"/>
                    </a:lnTo>
                    <a:lnTo>
                      <a:pt x="32" y="320"/>
                    </a:lnTo>
                    <a:lnTo>
                      <a:pt x="57" y="310"/>
                    </a:lnTo>
                    <a:lnTo>
                      <a:pt x="92" y="298"/>
                    </a:lnTo>
                    <a:lnTo>
                      <a:pt x="126" y="341"/>
                    </a:lnTo>
                    <a:lnTo>
                      <a:pt x="173" y="381"/>
                    </a:lnTo>
                    <a:lnTo>
                      <a:pt x="218" y="408"/>
                    </a:lnTo>
                    <a:lnTo>
                      <a:pt x="228" y="443"/>
                    </a:lnTo>
                    <a:lnTo>
                      <a:pt x="278" y="456"/>
                    </a:lnTo>
                    <a:lnTo>
                      <a:pt x="279" y="498"/>
                    </a:lnTo>
                    <a:lnTo>
                      <a:pt x="230" y="529"/>
                    </a:lnTo>
                    <a:lnTo>
                      <a:pt x="226" y="564"/>
                    </a:lnTo>
                    <a:lnTo>
                      <a:pt x="198" y="576"/>
                    </a:lnTo>
                    <a:lnTo>
                      <a:pt x="199" y="630"/>
                    </a:lnTo>
                    <a:lnTo>
                      <a:pt x="229" y="680"/>
                    </a:lnTo>
                    <a:lnTo>
                      <a:pt x="256" y="796"/>
                    </a:lnTo>
                    <a:lnTo>
                      <a:pt x="265" y="847"/>
                    </a:lnTo>
                    <a:lnTo>
                      <a:pt x="327" y="903"/>
                    </a:lnTo>
                    <a:lnTo>
                      <a:pt x="391" y="919"/>
                    </a:lnTo>
                    <a:lnTo>
                      <a:pt x="451" y="943"/>
                    </a:lnTo>
                    <a:lnTo>
                      <a:pt x="472" y="986"/>
                    </a:lnTo>
                    <a:lnTo>
                      <a:pt x="523" y="998"/>
                    </a:lnTo>
                    <a:lnTo>
                      <a:pt x="565" y="982"/>
                    </a:lnTo>
                    <a:lnTo>
                      <a:pt x="609" y="993"/>
                    </a:lnTo>
                    <a:lnTo>
                      <a:pt x="613" y="103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29"/>
              <p:cNvSpPr/>
              <p:nvPr/>
            </p:nvSpPr>
            <p:spPr bwMode="auto">
              <a:xfrm>
                <a:off x="2540542" y="3901904"/>
                <a:ext cx="368892" cy="307843"/>
              </a:xfrm>
              <a:custGeom>
                <a:avLst/>
                <a:gdLst>
                  <a:gd name="T0" fmla="*/ 2098 w 2274"/>
                  <a:gd name="T1" fmla="*/ 177 h 1892"/>
                  <a:gd name="T2" fmla="*/ 2193 w 2274"/>
                  <a:gd name="T3" fmla="*/ 178 h 1892"/>
                  <a:gd name="T4" fmla="*/ 2222 w 2274"/>
                  <a:gd name="T5" fmla="*/ 252 h 1892"/>
                  <a:gd name="T6" fmla="*/ 2138 w 2274"/>
                  <a:gd name="T7" fmla="*/ 351 h 1892"/>
                  <a:gd name="T8" fmla="*/ 1871 w 2274"/>
                  <a:gd name="T9" fmla="*/ 393 h 1892"/>
                  <a:gd name="T10" fmla="*/ 1755 w 2274"/>
                  <a:gd name="T11" fmla="*/ 472 h 1892"/>
                  <a:gd name="T12" fmla="*/ 1802 w 2274"/>
                  <a:gd name="T13" fmla="*/ 687 h 1892"/>
                  <a:gd name="T14" fmla="*/ 1762 w 2274"/>
                  <a:gd name="T15" fmla="*/ 879 h 1892"/>
                  <a:gd name="T16" fmla="*/ 1592 w 2274"/>
                  <a:gd name="T17" fmla="*/ 921 h 1892"/>
                  <a:gd name="T18" fmla="*/ 1605 w 2274"/>
                  <a:gd name="T19" fmla="*/ 1013 h 1892"/>
                  <a:gd name="T20" fmla="*/ 1577 w 2274"/>
                  <a:gd name="T21" fmla="*/ 1111 h 1892"/>
                  <a:gd name="T22" fmla="*/ 1521 w 2274"/>
                  <a:gd name="T23" fmla="*/ 1200 h 1892"/>
                  <a:gd name="T24" fmla="*/ 1495 w 2274"/>
                  <a:gd name="T25" fmla="*/ 1278 h 1892"/>
                  <a:gd name="T26" fmla="*/ 1439 w 2274"/>
                  <a:gd name="T27" fmla="*/ 1366 h 1892"/>
                  <a:gd name="T28" fmla="*/ 1374 w 2274"/>
                  <a:gd name="T29" fmla="*/ 1387 h 1892"/>
                  <a:gd name="T30" fmla="*/ 1303 w 2274"/>
                  <a:gd name="T31" fmla="*/ 1399 h 1892"/>
                  <a:gd name="T32" fmla="*/ 1247 w 2274"/>
                  <a:gd name="T33" fmla="*/ 1483 h 1892"/>
                  <a:gd name="T34" fmla="*/ 1123 w 2274"/>
                  <a:gd name="T35" fmla="*/ 1505 h 1892"/>
                  <a:gd name="T36" fmla="*/ 1071 w 2274"/>
                  <a:gd name="T37" fmla="*/ 1570 h 1892"/>
                  <a:gd name="T38" fmla="*/ 1064 w 2274"/>
                  <a:gd name="T39" fmla="*/ 1701 h 1892"/>
                  <a:gd name="T40" fmla="*/ 1068 w 2274"/>
                  <a:gd name="T41" fmla="*/ 1801 h 1892"/>
                  <a:gd name="T42" fmla="*/ 886 w 2274"/>
                  <a:gd name="T43" fmla="*/ 1836 h 1892"/>
                  <a:gd name="T44" fmla="*/ 713 w 2274"/>
                  <a:gd name="T45" fmla="*/ 1874 h 1892"/>
                  <a:gd name="T46" fmla="*/ 404 w 2274"/>
                  <a:gd name="T47" fmla="*/ 1892 h 1892"/>
                  <a:gd name="T48" fmla="*/ 311 w 2274"/>
                  <a:gd name="T49" fmla="*/ 1631 h 1892"/>
                  <a:gd name="T50" fmla="*/ 271 w 2274"/>
                  <a:gd name="T51" fmla="*/ 1456 h 1892"/>
                  <a:gd name="T52" fmla="*/ 100 w 2274"/>
                  <a:gd name="T53" fmla="*/ 1360 h 1892"/>
                  <a:gd name="T54" fmla="*/ 41 w 2274"/>
                  <a:gd name="T55" fmla="*/ 1168 h 1892"/>
                  <a:gd name="T56" fmla="*/ 88 w 2274"/>
                  <a:gd name="T57" fmla="*/ 1058 h 1892"/>
                  <a:gd name="T58" fmla="*/ 19 w 2274"/>
                  <a:gd name="T59" fmla="*/ 949 h 1892"/>
                  <a:gd name="T60" fmla="*/ 14 w 2274"/>
                  <a:gd name="T61" fmla="*/ 874 h 1892"/>
                  <a:gd name="T62" fmla="*/ 81 w 2274"/>
                  <a:gd name="T63" fmla="*/ 811 h 1892"/>
                  <a:gd name="T64" fmla="*/ 65 w 2274"/>
                  <a:gd name="T65" fmla="*/ 751 h 1892"/>
                  <a:gd name="T66" fmla="*/ 76 w 2274"/>
                  <a:gd name="T67" fmla="*/ 653 h 1892"/>
                  <a:gd name="T68" fmla="*/ 129 w 2274"/>
                  <a:gd name="T69" fmla="*/ 653 h 1892"/>
                  <a:gd name="T70" fmla="*/ 207 w 2274"/>
                  <a:gd name="T71" fmla="*/ 653 h 1892"/>
                  <a:gd name="T72" fmla="*/ 285 w 2274"/>
                  <a:gd name="T73" fmla="*/ 706 h 1892"/>
                  <a:gd name="T74" fmla="*/ 366 w 2274"/>
                  <a:gd name="T75" fmla="*/ 694 h 1892"/>
                  <a:gd name="T76" fmla="*/ 417 w 2274"/>
                  <a:gd name="T77" fmla="*/ 624 h 1892"/>
                  <a:gd name="T78" fmla="*/ 528 w 2274"/>
                  <a:gd name="T79" fmla="*/ 558 h 1892"/>
                  <a:gd name="T80" fmla="*/ 588 w 2274"/>
                  <a:gd name="T81" fmla="*/ 514 h 1892"/>
                  <a:gd name="T82" fmla="*/ 639 w 2274"/>
                  <a:gd name="T83" fmla="*/ 384 h 1892"/>
                  <a:gd name="T84" fmla="*/ 626 w 2274"/>
                  <a:gd name="T85" fmla="*/ 314 h 1892"/>
                  <a:gd name="T86" fmla="*/ 707 w 2274"/>
                  <a:gd name="T87" fmla="*/ 281 h 1892"/>
                  <a:gd name="T88" fmla="*/ 812 w 2274"/>
                  <a:gd name="T89" fmla="*/ 232 h 1892"/>
                  <a:gd name="T90" fmla="*/ 896 w 2274"/>
                  <a:gd name="T91" fmla="*/ 256 h 1892"/>
                  <a:gd name="T92" fmla="*/ 1009 w 2274"/>
                  <a:gd name="T93" fmla="*/ 290 h 1892"/>
                  <a:gd name="T94" fmla="*/ 1090 w 2274"/>
                  <a:gd name="T95" fmla="*/ 268 h 1892"/>
                  <a:gd name="T96" fmla="*/ 1210 w 2274"/>
                  <a:gd name="T97" fmla="*/ 314 h 1892"/>
                  <a:gd name="T98" fmla="*/ 1286 w 2274"/>
                  <a:gd name="T99" fmla="*/ 262 h 1892"/>
                  <a:gd name="T100" fmla="*/ 1341 w 2274"/>
                  <a:gd name="T101" fmla="*/ 281 h 1892"/>
                  <a:gd name="T102" fmla="*/ 1383 w 2274"/>
                  <a:gd name="T103" fmla="*/ 243 h 1892"/>
                  <a:gd name="T104" fmla="*/ 1436 w 2274"/>
                  <a:gd name="T105" fmla="*/ 190 h 1892"/>
                  <a:gd name="T106" fmla="*/ 1495 w 2274"/>
                  <a:gd name="T107" fmla="*/ 206 h 1892"/>
                  <a:gd name="T108" fmla="*/ 1525 w 2274"/>
                  <a:gd name="T109" fmla="*/ 99 h 1892"/>
                  <a:gd name="T110" fmla="*/ 1569 w 2274"/>
                  <a:gd name="T111" fmla="*/ 0 h 1892"/>
                  <a:gd name="T112" fmla="*/ 1670 w 2274"/>
                  <a:gd name="T113" fmla="*/ 37 h 1892"/>
                  <a:gd name="T114" fmla="*/ 1673 w 2274"/>
                  <a:gd name="T115" fmla="*/ 135 h 1892"/>
                  <a:gd name="T116" fmla="*/ 1711 w 2274"/>
                  <a:gd name="T117" fmla="*/ 209 h 1892"/>
                  <a:gd name="T118" fmla="*/ 1744 w 2274"/>
                  <a:gd name="T119" fmla="*/ 345 h 1892"/>
                  <a:gd name="T120" fmla="*/ 1818 w 2274"/>
                  <a:gd name="T121" fmla="*/ 381 h 1892"/>
                  <a:gd name="T122" fmla="*/ 1913 w 2274"/>
                  <a:gd name="T123" fmla="*/ 314 h 1892"/>
                  <a:gd name="T124" fmla="*/ 1971 w 2274"/>
                  <a:gd name="T125" fmla="*/ 238 h 1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74" h="1892">
                    <a:moveTo>
                      <a:pt x="1971" y="238"/>
                    </a:moveTo>
                    <a:lnTo>
                      <a:pt x="2049" y="188"/>
                    </a:lnTo>
                    <a:lnTo>
                      <a:pt x="2098" y="177"/>
                    </a:lnTo>
                    <a:lnTo>
                      <a:pt x="2107" y="213"/>
                    </a:lnTo>
                    <a:lnTo>
                      <a:pt x="2171" y="206"/>
                    </a:lnTo>
                    <a:lnTo>
                      <a:pt x="2193" y="178"/>
                    </a:lnTo>
                    <a:lnTo>
                      <a:pt x="2266" y="178"/>
                    </a:lnTo>
                    <a:lnTo>
                      <a:pt x="2274" y="207"/>
                    </a:lnTo>
                    <a:lnTo>
                      <a:pt x="2222" y="252"/>
                    </a:lnTo>
                    <a:lnTo>
                      <a:pt x="2249" y="259"/>
                    </a:lnTo>
                    <a:lnTo>
                      <a:pt x="2214" y="319"/>
                    </a:lnTo>
                    <a:lnTo>
                      <a:pt x="2138" y="351"/>
                    </a:lnTo>
                    <a:lnTo>
                      <a:pt x="1968" y="385"/>
                    </a:lnTo>
                    <a:lnTo>
                      <a:pt x="1928" y="363"/>
                    </a:lnTo>
                    <a:lnTo>
                      <a:pt x="1871" y="393"/>
                    </a:lnTo>
                    <a:lnTo>
                      <a:pt x="1829" y="430"/>
                    </a:lnTo>
                    <a:lnTo>
                      <a:pt x="1782" y="430"/>
                    </a:lnTo>
                    <a:lnTo>
                      <a:pt x="1755" y="472"/>
                    </a:lnTo>
                    <a:lnTo>
                      <a:pt x="1723" y="504"/>
                    </a:lnTo>
                    <a:lnTo>
                      <a:pt x="1797" y="613"/>
                    </a:lnTo>
                    <a:lnTo>
                      <a:pt x="1802" y="687"/>
                    </a:lnTo>
                    <a:lnTo>
                      <a:pt x="1720" y="793"/>
                    </a:lnTo>
                    <a:lnTo>
                      <a:pt x="1762" y="832"/>
                    </a:lnTo>
                    <a:lnTo>
                      <a:pt x="1762" y="879"/>
                    </a:lnTo>
                    <a:lnTo>
                      <a:pt x="1718" y="946"/>
                    </a:lnTo>
                    <a:lnTo>
                      <a:pt x="1654" y="946"/>
                    </a:lnTo>
                    <a:lnTo>
                      <a:pt x="1592" y="921"/>
                    </a:lnTo>
                    <a:lnTo>
                      <a:pt x="1551" y="948"/>
                    </a:lnTo>
                    <a:lnTo>
                      <a:pt x="1569" y="992"/>
                    </a:lnTo>
                    <a:lnTo>
                      <a:pt x="1605" y="1013"/>
                    </a:lnTo>
                    <a:lnTo>
                      <a:pt x="1626" y="1059"/>
                    </a:lnTo>
                    <a:lnTo>
                      <a:pt x="1618" y="1089"/>
                    </a:lnTo>
                    <a:lnTo>
                      <a:pt x="1577" y="1111"/>
                    </a:lnTo>
                    <a:lnTo>
                      <a:pt x="1539" y="1115"/>
                    </a:lnTo>
                    <a:lnTo>
                      <a:pt x="1526" y="1139"/>
                    </a:lnTo>
                    <a:lnTo>
                      <a:pt x="1521" y="1200"/>
                    </a:lnTo>
                    <a:lnTo>
                      <a:pt x="1509" y="1239"/>
                    </a:lnTo>
                    <a:lnTo>
                      <a:pt x="1507" y="1263"/>
                    </a:lnTo>
                    <a:lnTo>
                      <a:pt x="1495" y="1278"/>
                    </a:lnTo>
                    <a:lnTo>
                      <a:pt x="1509" y="1353"/>
                    </a:lnTo>
                    <a:lnTo>
                      <a:pt x="1472" y="1408"/>
                    </a:lnTo>
                    <a:lnTo>
                      <a:pt x="1439" y="1366"/>
                    </a:lnTo>
                    <a:lnTo>
                      <a:pt x="1419" y="1366"/>
                    </a:lnTo>
                    <a:lnTo>
                      <a:pt x="1416" y="1390"/>
                    </a:lnTo>
                    <a:lnTo>
                      <a:pt x="1374" y="1387"/>
                    </a:lnTo>
                    <a:lnTo>
                      <a:pt x="1354" y="1374"/>
                    </a:lnTo>
                    <a:lnTo>
                      <a:pt x="1314" y="1378"/>
                    </a:lnTo>
                    <a:lnTo>
                      <a:pt x="1303" y="1399"/>
                    </a:lnTo>
                    <a:lnTo>
                      <a:pt x="1238" y="1449"/>
                    </a:lnTo>
                    <a:lnTo>
                      <a:pt x="1267" y="1458"/>
                    </a:lnTo>
                    <a:lnTo>
                      <a:pt x="1247" y="1483"/>
                    </a:lnTo>
                    <a:lnTo>
                      <a:pt x="1185" y="1510"/>
                    </a:lnTo>
                    <a:lnTo>
                      <a:pt x="1164" y="1497"/>
                    </a:lnTo>
                    <a:lnTo>
                      <a:pt x="1123" y="1505"/>
                    </a:lnTo>
                    <a:lnTo>
                      <a:pt x="1111" y="1532"/>
                    </a:lnTo>
                    <a:lnTo>
                      <a:pt x="1104" y="1559"/>
                    </a:lnTo>
                    <a:lnTo>
                      <a:pt x="1071" y="1570"/>
                    </a:lnTo>
                    <a:lnTo>
                      <a:pt x="1049" y="1598"/>
                    </a:lnTo>
                    <a:lnTo>
                      <a:pt x="1051" y="1645"/>
                    </a:lnTo>
                    <a:lnTo>
                      <a:pt x="1064" y="1701"/>
                    </a:lnTo>
                    <a:lnTo>
                      <a:pt x="1061" y="1736"/>
                    </a:lnTo>
                    <a:lnTo>
                      <a:pt x="1075" y="1769"/>
                    </a:lnTo>
                    <a:lnTo>
                      <a:pt x="1068" y="1801"/>
                    </a:lnTo>
                    <a:lnTo>
                      <a:pt x="1000" y="1830"/>
                    </a:lnTo>
                    <a:lnTo>
                      <a:pt x="940" y="1829"/>
                    </a:lnTo>
                    <a:lnTo>
                      <a:pt x="886" y="1836"/>
                    </a:lnTo>
                    <a:lnTo>
                      <a:pt x="794" y="1841"/>
                    </a:lnTo>
                    <a:lnTo>
                      <a:pt x="735" y="1857"/>
                    </a:lnTo>
                    <a:lnTo>
                      <a:pt x="713" y="1874"/>
                    </a:lnTo>
                    <a:lnTo>
                      <a:pt x="660" y="1872"/>
                    </a:lnTo>
                    <a:lnTo>
                      <a:pt x="602" y="1888"/>
                    </a:lnTo>
                    <a:lnTo>
                      <a:pt x="404" y="1892"/>
                    </a:lnTo>
                    <a:lnTo>
                      <a:pt x="171" y="1826"/>
                    </a:lnTo>
                    <a:lnTo>
                      <a:pt x="298" y="1651"/>
                    </a:lnTo>
                    <a:lnTo>
                      <a:pt x="311" y="1631"/>
                    </a:lnTo>
                    <a:lnTo>
                      <a:pt x="294" y="1563"/>
                    </a:lnTo>
                    <a:lnTo>
                      <a:pt x="298" y="1515"/>
                    </a:lnTo>
                    <a:lnTo>
                      <a:pt x="271" y="1456"/>
                    </a:lnTo>
                    <a:lnTo>
                      <a:pt x="121" y="1454"/>
                    </a:lnTo>
                    <a:lnTo>
                      <a:pt x="117" y="1391"/>
                    </a:lnTo>
                    <a:lnTo>
                      <a:pt x="100" y="1360"/>
                    </a:lnTo>
                    <a:lnTo>
                      <a:pt x="112" y="1337"/>
                    </a:lnTo>
                    <a:lnTo>
                      <a:pt x="87" y="1256"/>
                    </a:lnTo>
                    <a:lnTo>
                      <a:pt x="41" y="1168"/>
                    </a:lnTo>
                    <a:lnTo>
                      <a:pt x="50" y="1124"/>
                    </a:lnTo>
                    <a:lnTo>
                      <a:pt x="103" y="1058"/>
                    </a:lnTo>
                    <a:lnTo>
                      <a:pt x="88" y="1058"/>
                    </a:lnTo>
                    <a:lnTo>
                      <a:pt x="31" y="1045"/>
                    </a:lnTo>
                    <a:lnTo>
                      <a:pt x="31" y="1011"/>
                    </a:lnTo>
                    <a:lnTo>
                      <a:pt x="19" y="949"/>
                    </a:lnTo>
                    <a:lnTo>
                      <a:pt x="10" y="942"/>
                    </a:lnTo>
                    <a:lnTo>
                      <a:pt x="43" y="897"/>
                    </a:lnTo>
                    <a:lnTo>
                      <a:pt x="14" y="874"/>
                    </a:lnTo>
                    <a:lnTo>
                      <a:pt x="0" y="850"/>
                    </a:lnTo>
                    <a:lnTo>
                      <a:pt x="37" y="841"/>
                    </a:lnTo>
                    <a:lnTo>
                      <a:pt x="81" y="811"/>
                    </a:lnTo>
                    <a:lnTo>
                      <a:pt x="78" y="789"/>
                    </a:lnTo>
                    <a:lnTo>
                      <a:pt x="87" y="780"/>
                    </a:lnTo>
                    <a:lnTo>
                      <a:pt x="65" y="751"/>
                    </a:lnTo>
                    <a:lnTo>
                      <a:pt x="77" y="725"/>
                    </a:lnTo>
                    <a:lnTo>
                      <a:pt x="74" y="701"/>
                    </a:lnTo>
                    <a:lnTo>
                      <a:pt x="76" y="653"/>
                    </a:lnTo>
                    <a:lnTo>
                      <a:pt x="74" y="650"/>
                    </a:lnTo>
                    <a:lnTo>
                      <a:pt x="90" y="644"/>
                    </a:lnTo>
                    <a:lnTo>
                      <a:pt x="129" y="653"/>
                    </a:lnTo>
                    <a:lnTo>
                      <a:pt x="156" y="675"/>
                    </a:lnTo>
                    <a:lnTo>
                      <a:pt x="185" y="675"/>
                    </a:lnTo>
                    <a:lnTo>
                      <a:pt x="207" y="653"/>
                    </a:lnTo>
                    <a:lnTo>
                      <a:pt x="236" y="653"/>
                    </a:lnTo>
                    <a:lnTo>
                      <a:pt x="274" y="682"/>
                    </a:lnTo>
                    <a:lnTo>
                      <a:pt x="285" y="706"/>
                    </a:lnTo>
                    <a:lnTo>
                      <a:pt x="299" y="720"/>
                    </a:lnTo>
                    <a:lnTo>
                      <a:pt x="316" y="701"/>
                    </a:lnTo>
                    <a:lnTo>
                      <a:pt x="366" y="694"/>
                    </a:lnTo>
                    <a:lnTo>
                      <a:pt x="390" y="665"/>
                    </a:lnTo>
                    <a:lnTo>
                      <a:pt x="396" y="644"/>
                    </a:lnTo>
                    <a:lnTo>
                      <a:pt x="417" y="624"/>
                    </a:lnTo>
                    <a:lnTo>
                      <a:pt x="409" y="601"/>
                    </a:lnTo>
                    <a:lnTo>
                      <a:pt x="462" y="572"/>
                    </a:lnTo>
                    <a:lnTo>
                      <a:pt x="528" y="558"/>
                    </a:lnTo>
                    <a:lnTo>
                      <a:pt x="534" y="541"/>
                    </a:lnTo>
                    <a:lnTo>
                      <a:pt x="561" y="520"/>
                    </a:lnTo>
                    <a:lnTo>
                      <a:pt x="588" y="514"/>
                    </a:lnTo>
                    <a:lnTo>
                      <a:pt x="599" y="468"/>
                    </a:lnTo>
                    <a:lnTo>
                      <a:pt x="600" y="425"/>
                    </a:lnTo>
                    <a:lnTo>
                      <a:pt x="639" y="384"/>
                    </a:lnTo>
                    <a:lnTo>
                      <a:pt x="639" y="348"/>
                    </a:lnTo>
                    <a:lnTo>
                      <a:pt x="624" y="335"/>
                    </a:lnTo>
                    <a:lnTo>
                      <a:pt x="626" y="314"/>
                    </a:lnTo>
                    <a:lnTo>
                      <a:pt x="643" y="307"/>
                    </a:lnTo>
                    <a:lnTo>
                      <a:pt x="662" y="292"/>
                    </a:lnTo>
                    <a:lnTo>
                      <a:pt x="707" y="281"/>
                    </a:lnTo>
                    <a:lnTo>
                      <a:pt x="720" y="282"/>
                    </a:lnTo>
                    <a:lnTo>
                      <a:pt x="772" y="244"/>
                    </a:lnTo>
                    <a:lnTo>
                      <a:pt x="812" y="232"/>
                    </a:lnTo>
                    <a:lnTo>
                      <a:pt x="847" y="253"/>
                    </a:lnTo>
                    <a:lnTo>
                      <a:pt x="884" y="244"/>
                    </a:lnTo>
                    <a:lnTo>
                      <a:pt x="896" y="256"/>
                    </a:lnTo>
                    <a:lnTo>
                      <a:pt x="952" y="242"/>
                    </a:lnTo>
                    <a:lnTo>
                      <a:pt x="989" y="258"/>
                    </a:lnTo>
                    <a:lnTo>
                      <a:pt x="1009" y="290"/>
                    </a:lnTo>
                    <a:lnTo>
                      <a:pt x="1033" y="291"/>
                    </a:lnTo>
                    <a:lnTo>
                      <a:pt x="1061" y="264"/>
                    </a:lnTo>
                    <a:lnTo>
                      <a:pt x="1090" y="268"/>
                    </a:lnTo>
                    <a:lnTo>
                      <a:pt x="1127" y="316"/>
                    </a:lnTo>
                    <a:lnTo>
                      <a:pt x="1154" y="326"/>
                    </a:lnTo>
                    <a:lnTo>
                      <a:pt x="1210" y="314"/>
                    </a:lnTo>
                    <a:lnTo>
                      <a:pt x="1247" y="293"/>
                    </a:lnTo>
                    <a:lnTo>
                      <a:pt x="1266" y="267"/>
                    </a:lnTo>
                    <a:lnTo>
                      <a:pt x="1286" y="262"/>
                    </a:lnTo>
                    <a:lnTo>
                      <a:pt x="1305" y="244"/>
                    </a:lnTo>
                    <a:lnTo>
                      <a:pt x="1323" y="256"/>
                    </a:lnTo>
                    <a:lnTo>
                      <a:pt x="1341" y="281"/>
                    </a:lnTo>
                    <a:lnTo>
                      <a:pt x="1401" y="286"/>
                    </a:lnTo>
                    <a:lnTo>
                      <a:pt x="1399" y="258"/>
                    </a:lnTo>
                    <a:lnTo>
                      <a:pt x="1383" y="243"/>
                    </a:lnTo>
                    <a:lnTo>
                      <a:pt x="1385" y="219"/>
                    </a:lnTo>
                    <a:lnTo>
                      <a:pt x="1422" y="209"/>
                    </a:lnTo>
                    <a:lnTo>
                      <a:pt x="1436" y="190"/>
                    </a:lnTo>
                    <a:lnTo>
                      <a:pt x="1453" y="190"/>
                    </a:lnTo>
                    <a:lnTo>
                      <a:pt x="1458" y="209"/>
                    </a:lnTo>
                    <a:lnTo>
                      <a:pt x="1495" y="206"/>
                    </a:lnTo>
                    <a:lnTo>
                      <a:pt x="1519" y="169"/>
                    </a:lnTo>
                    <a:lnTo>
                      <a:pt x="1510" y="122"/>
                    </a:lnTo>
                    <a:lnTo>
                      <a:pt x="1525" y="99"/>
                    </a:lnTo>
                    <a:lnTo>
                      <a:pt x="1545" y="79"/>
                    </a:lnTo>
                    <a:lnTo>
                      <a:pt x="1552" y="31"/>
                    </a:lnTo>
                    <a:lnTo>
                      <a:pt x="1569" y="0"/>
                    </a:lnTo>
                    <a:lnTo>
                      <a:pt x="1610" y="0"/>
                    </a:lnTo>
                    <a:lnTo>
                      <a:pt x="1639" y="21"/>
                    </a:lnTo>
                    <a:lnTo>
                      <a:pt x="1670" y="37"/>
                    </a:lnTo>
                    <a:lnTo>
                      <a:pt x="1670" y="64"/>
                    </a:lnTo>
                    <a:lnTo>
                      <a:pt x="1663" y="103"/>
                    </a:lnTo>
                    <a:lnTo>
                      <a:pt x="1673" y="135"/>
                    </a:lnTo>
                    <a:lnTo>
                      <a:pt x="1701" y="134"/>
                    </a:lnTo>
                    <a:lnTo>
                      <a:pt x="1713" y="166"/>
                    </a:lnTo>
                    <a:lnTo>
                      <a:pt x="1711" y="209"/>
                    </a:lnTo>
                    <a:lnTo>
                      <a:pt x="1716" y="244"/>
                    </a:lnTo>
                    <a:lnTo>
                      <a:pt x="1718" y="311"/>
                    </a:lnTo>
                    <a:lnTo>
                      <a:pt x="1744" y="345"/>
                    </a:lnTo>
                    <a:lnTo>
                      <a:pt x="1744" y="368"/>
                    </a:lnTo>
                    <a:lnTo>
                      <a:pt x="1775" y="381"/>
                    </a:lnTo>
                    <a:lnTo>
                      <a:pt x="1818" y="381"/>
                    </a:lnTo>
                    <a:lnTo>
                      <a:pt x="1848" y="359"/>
                    </a:lnTo>
                    <a:lnTo>
                      <a:pt x="1854" y="342"/>
                    </a:lnTo>
                    <a:lnTo>
                      <a:pt x="1913" y="314"/>
                    </a:lnTo>
                    <a:lnTo>
                      <a:pt x="1941" y="289"/>
                    </a:lnTo>
                    <a:lnTo>
                      <a:pt x="1948" y="258"/>
                    </a:lnTo>
                    <a:lnTo>
                      <a:pt x="1971" y="23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0"/>
              <p:cNvSpPr/>
              <p:nvPr/>
            </p:nvSpPr>
            <p:spPr bwMode="auto">
              <a:xfrm>
                <a:off x="2075531" y="3883718"/>
                <a:ext cx="568925" cy="458519"/>
              </a:xfrm>
              <a:custGeom>
                <a:avLst/>
                <a:gdLst>
                  <a:gd name="T0" fmla="*/ 148 w 3505"/>
                  <a:gd name="T1" fmla="*/ 58 h 2823"/>
                  <a:gd name="T2" fmla="*/ 315 w 3505"/>
                  <a:gd name="T3" fmla="*/ 180 h 2823"/>
                  <a:gd name="T4" fmla="*/ 435 w 3505"/>
                  <a:gd name="T5" fmla="*/ 182 h 2823"/>
                  <a:gd name="T6" fmla="*/ 529 w 3505"/>
                  <a:gd name="T7" fmla="*/ 91 h 2823"/>
                  <a:gd name="T8" fmla="*/ 646 w 3505"/>
                  <a:gd name="T9" fmla="*/ 24 h 2823"/>
                  <a:gd name="T10" fmla="*/ 682 w 3505"/>
                  <a:gd name="T11" fmla="*/ 103 h 2823"/>
                  <a:gd name="T12" fmla="*/ 760 w 3505"/>
                  <a:gd name="T13" fmla="*/ 259 h 2823"/>
                  <a:gd name="T14" fmla="*/ 839 w 3505"/>
                  <a:gd name="T15" fmla="*/ 322 h 2823"/>
                  <a:gd name="T16" fmla="*/ 907 w 3505"/>
                  <a:gd name="T17" fmla="*/ 458 h 2823"/>
                  <a:gd name="T18" fmla="*/ 1081 w 3505"/>
                  <a:gd name="T19" fmla="*/ 480 h 2823"/>
                  <a:gd name="T20" fmla="*/ 1346 w 3505"/>
                  <a:gd name="T21" fmla="*/ 617 h 2823"/>
                  <a:gd name="T22" fmla="*/ 1731 w 3505"/>
                  <a:gd name="T23" fmla="*/ 589 h 2823"/>
                  <a:gd name="T24" fmla="*/ 1821 w 3505"/>
                  <a:gd name="T25" fmla="*/ 437 h 2823"/>
                  <a:gd name="T26" fmla="*/ 2030 w 3505"/>
                  <a:gd name="T27" fmla="*/ 287 h 2823"/>
                  <a:gd name="T28" fmla="*/ 2213 w 3505"/>
                  <a:gd name="T29" fmla="*/ 263 h 2823"/>
                  <a:gd name="T30" fmla="*/ 2482 w 3505"/>
                  <a:gd name="T31" fmla="*/ 370 h 2823"/>
                  <a:gd name="T32" fmla="*/ 2648 w 3505"/>
                  <a:gd name="T33" fmla="*/ 459 h 2823"/>
                  <a:gd name="T34" fmla="*/ 2927 w 3505"/>
                  <a:gd name="T35" fmla="*/ 643 h 2823"/>
                  <a:gd name="T36" fmla="*/ 2942 w 3505"/>
                  <a:gd name="T37" fmla="*/ 815 h 2823"/>
                  <a:gd name="T38" fmla="*/ 2949 w 3505"/>
                  <a:gd name="T39" fmla="*/ 925 h 2823"/>
                  <a:gd name="T40" fmla="*/ 2878 w 3505"/>
                  <a:gd name="T41" fmla="*/ 1056 h 2823"/>
                  <a:gd name="T42" fmla="*/ 2971 w 3505"/>
                  <a:gd name="T43" fmla="*/ 1172 h 2823"/>
                  <a:gd name="T44" fmla="*/ 2968 w 3505"/>
                  <a:gd name="T45" fmla="*/ 1474 h 2823"/>
                  <a:gd name="T46" fmla="*/ 3162 w 3505"/>
                  <a:gd name="T47" fmla="*/ 1677 h 2823"/>
                  <a:gd name="T48" fmla="*/ 3146 w 3505"/>
                  <a:gd name="T49" fmla="*/ 2098 h 2823"/>
                  <a:gd name="T50" fmla="*/ 3338 w 3505"/>
                  <a:gd name="T51" fmla="*/ 2203 h 2823"/>
                  <a:gd name="T52" fmla="*/ 3405 w 3505"/>
                  <a:gd name="T53" fmla="*/ 2371 h 2823"/>
                  <a:gd name="T54" fmla="*/ 3480 w 3505"/>
                  <a:gd name="T55" fmla="*/ 2519 h 2823"/>
                  <a:gd name="T56" fmla="*/ 3267 w 3505"/>
                  <a:gd name="T57" fmla="*/ 2599 h 2823"/>
                  <a:gd name="T58" fmla="*/ 3259 w 3505"/>
                  <a:gd name="T59" fmla="*/ 2794 h 2823"/>
                  <a:gd name="T60" fmla="*/ 3116 w 3505"/>
                  <a:gd name="T61" fmla="*/ 2787 h 2823"/>
                  <a:gd name="T62" fmla="*/ 3034 w 3505"/>
                  <a:gd name="T63" fmla="*/ 2772 h 2823"/>
                  <a:gd name="T64" fmla="*/ 2766 w 3505"/>
                  <a:gd name="T65" fmla="*/ 2747 h 2823"/>
                  <a:gd name="T66" fmla="*/ 2597 w 3505"/>
                  <a:gd name="T67" fmla="*/ 2713 h 2823"/>
                  <a:gd name="T68" fmla="*/ 2445 w 3505"/>
                  <a:gd name="T69" fmla="*/ 2573 h 2823"/>
                  <a:gd name="T70" fmla="*/ 2376 w 3505"/>
                  <a:gd name="T71" fmla="*/ 2438 h 2823"/>
                  <a:gd name="T72" fmla="*/ 2199 w 3505"/>
                  <a:gd name="T73" fmla="*/ 2460 h 2823"/>
                  <a:gd name="T74" fmla="*/ 1942 w 3505"/>
                  <a:gd name="T75" fmla="*/ 2514 h 2823"/>
                  <a:gd name="T76" fmla="*/ 1768 w 3505"/>
                  <a:gd name="T77" fmla="*/ 2454 h 2823"/>
                  <a:gd name="T78" fmla="*/ 1662 w 3505"/>
                  <a:gd name="T79" fmla="*/ 2355 h 2823"/>
                  <a:gd name="T80" fmla="*/ 1476 w 3505"/>
                  <a:gd name="T81" fmla="*/ 2314 h 2823"/>
                  <a:gd name="T82" fmla="*/ 1336 w 3505"/>
                  <a:gd name="T83" fmla="*/ 2130 h 2823"/>
                  <a:gd name="T84" fmla="*/ 1323 w 3505"/>
                  <a:gd name="T85" fmla="*/ 2102 h 2823"/>
                  <a:gd name="T86" fmla="*/ 1198 w 3505"/>
                  <a:gd name="T87" fmla="*/ 1881 h 2823"/>
                  <a:gd name="T88" fmla="*/ 1078 w 3505"/>
                  <a:gd name="T89" fmla="*/ 1891 h 2823"/>
                  <a:gd name="T90" fmla="*/ 1018 w 3505"/>
                  <a:gd name="T91" fmla="*/ 1845 h 2823"/>
                  <a:gd name="T92" fmla="*/ 982 w 3505"/>
                  <a:gd name="T93" fmla="*/ 1914 h 2823"/>
                  <a:gd name="T94" fmla="*/ 893 w 3505"/>
                  <a:gd name="T95" fmla="*/ 1852 h 2823"/>
                  <a:gd name="T96" fmla="*/ 786 w 3505"/>
                  <a:gd name="T97" fmla="*/ 1628 h 2823"/>
                  <a:gd name="T98" fmla="*/ 702 w 3505"/>
                  <a:gd name="T99" fmla="*/ 1427 h 2823"/>
                  <a:gd name="T100" fmla="*/ 474 w 3505"/>
                  <a:gd name="T101" fmla="*/ 1339 h 2823"/>
                  <a:gd name="T102" fmla="*/ 440 w 3505"/>
                  <a:gd name="T103" fmla="*/ 1213 h 2823"/>
                  <a:gd name="T104" fmla="*/ 375 w 3505"/>
                  <a:gd name="T105" fmla="*/ 1137 h 2823"/>
                  <a:gd name="T106" fmla="*/ 400 w 3505"/>
                  <a:gd name="T107" fmla="*/ 964 h 2823"/>
                  <a:gd name="T108" fmla="*/ 425 w 3505"/>
                  <a:gd name="T109" fmla="*/ 843 h 2823"/>
                  <a:gd name="T110" fmla="*/ 451 w 3505"/>
                  <a:gd name="T111" fmla="*/ 798 h 2823"/>
                  <a:gd name="T112" fmla="*/ 274 w 3505"/>
                  <a:gd name="T113" fmla="*/ 741 h 2823"/>
                  <a:gd name="T114" fmla="*/ 200 w 3505"/>
                  <a:gd name="T115" fmla="*/ 604 h 2823"/>
                  <a:gd name="T116" fmla="*/ 142 w 3505"/>
                  <a:gd name="T117" fmla="*/ 489 h 2823"/>
                  <a:gd name="T118" fmla="*/ 82 w 3505"/>
                  <a:gd name="T119" fmla="*/ 285 h 2823"/>
                  <a:gd name="T120" fmla="*/ 19 w 3505"/>
                  <a:gd name="T121" fmla="*/ 116 h 2823"/>
                  <a:gd name="T122" fmla="*/ 83 w 3505"/>
                  <a:gd name="T123" fmla="*/ 0 h 2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505" h="2823">
                    <a:moveTo>
                      <a:pt x="83" y="0"/>
                    </a:moveTo>
                    <a:lnTo>
                      <a:pt x="90" y="0"/>
                    </a:lnTo>
                    <a:lnTo>
                      <a:pt x="115" y="29"/>
                    </a:lnTo>
                    <a:lnTo>
                      <a:pt x="137" y="27"/>
                    </a:lnTo>
                    <a:lnTo>
                      <a:pt x="148" y="58"/>
                    </a:lnTo>
                    <a:lnTo>
                      <a:pt x="146" y="82"/>
                    </a:lnTo>
                    <a:lnTo>
                      <a:pt x="221" y="124"/>
                    </a:lnTo>
                    <a:lnTo>
                      <a:pt x="226" y="156"/>
                    </a:lnTo>
                    <a:lnTo>
                      <a:pt x="270" y="179"/>
                    </a:lnTo>
                    <a:lnTo>
                      <a:pt x="315" y="180"/>
                    </a:lnTo>
                    <a:lnTo>
                      <a:pt x="364" y="208"/>
                    </a:lnTo>
                    <a:lnTo>
                      <a:pt x="373" y="180"/>
                    </a:lnTo>
                    <a:lnTo>
                      <a:pt x="373" y="180"/>
                    </a:lnTo>
                    <a:lnTo>
                      <a:pt x="411" y="174"/>
                    </a:lnTo>
                    <a:lnTo>
                      <a:pt x="435" y="182"/>
                    </a:lnTo>
                    <a:lnTo>
                      <a:pt x="465" y="169"/>
                    </a:lnTo>
                    <a:lnTo>
                      <a:pt x="471" y="148"/>
                    </a:lnTo>
                    <a:lnTo>
                      <a:pt x="483" y="132"/>
                    </a:lnTo>
                    <a:lnTo>
                      <a:pt x="500" y="131"/>
                    </a:lnTo>
                    <a:lnTo>
                      <a:pt x="529" y="91"/>
                    </a:lnTo>
                    <a:lnTo>
                      <a:pt x="550" y="81"/>
                    </a:lnTo>
                    <a:lnTo>
                      <a:pt x="571" y="53"/>
                    </a:lnTo>
                    <a:lnTo>
                      <a:pt x="596" y="47"/>
                    </a:lnTo>
                    <a:lnTo>
                      <a:pt x="628" y="24"/>
                    </a:lnTo>
                    <a:lnTo>
                      <a:pt x="646" y="24"/>
                    </a:lnTo>
                    <a:lnTo>
                      <a:pt x="649" y="34"/>
                    </a:lnTo>
                    <a:lnTo>
                      <a:pt x="665" y="38"/>
                    </a:lnTo>
                    <a:lnTo>
                      <a:pt x="680" y="63"/>
                    </a:lnTo>
                    <a:lnTo>
                      <a:pt x="703" y="87"/>
                    </a:lnTo>
                    <a:lnTo>
                      <a:pt x="682" y="103"/>
                    </a:lnTo>
                    <a:lnTo>
                      <a:pt x="691" y="120"/>
                    </a:lnTo>
                    <a:lnTo>
                      <a:pt x="731" y="145"/>
                    </a:lnTo>
                    <a:lnTo>
                      <a:pt x="675" y="183"/>
                    </a:lnTo>
                    <a:lnTo>
                      <a:pt x="733" y="246"/>
                    </a:lnTo>
                    <a:lnTo>
                      <a:pt x="760" y="259"/>
                    </a:lnTo>
                    <a:lnTo>
                      <a:pt x="772" y="279"/>
                    </a:lnTo>
                    <a:lnTo>
                      <a:pt x="800" y="285"/>
                    </a:lnTo>
                    <a:lnTo>
                      <a:pt x="815" y="276"/>
                    </a:lnTo>
                    <a:lnTo>
                      <a:pt x="815" y="286"/>
                    </a:lnTo>
                    <a:lnTo>
                      <a:pt x="839" y="322"/>
                    </a:lnTo>
                    <a:lnTo>
                      <a:pt x="844" y="363"/>
                    </a:lnTo>
                    <a:lnTo>
                      <a:pt x="836" y="402"/>
                    </a:lnTo>
                    <a:lnTo>
                      <a:pt x="848" y="419"/>
                    </a:lnTo>
                    <a:lnTo>
                      <a:pt x="873" y="422"/>
                    </a:lnTo>
                    <a:lnTo>
                      <a:pt x="907" y="458"/>
                    </a:lnTo>
                    <a:lnTo>
                      <a:pt x="947" y="458"/>
                    </a:lnTo>
                    <a:lnTo>
                      <a:pt x="976" y="468"/>
                    </a:lnTo>
                    <a:lnTo>
                      <a:pt x="1016" y="452"/>
                    </a:lnTo>
                    <a:lnTo>
                      <a:pt x="1056" y="478"/>
                    </a:lnTo>
                    <a:lnTo>
                      <a:pt x="1081" y="480"/>
                    </a:lnTo>
                    <a:lnTo>
                      <a:pt x="1092" y="517"/>
                    </a:lnTo>
                    <a:lnTo>
                      <a:pt x="1118" y="549"/>
                    </a:lnTo>
                    <a:lnTo>
                      <a:pt x="1204" y="583"/>
                    </a:lnTo>
                    <a:lnTo>
                      <a:pt x="1242" y="587"/>
                    </a:lnTo>
                    <a:lnTo>
                      <a:pt x="1346" y="617"/>
                    </a:lnTo>
                    <a:lnTo>
                      <a:pt x="1396" y="617"/>
                    </a:lnTo>
                    <a:lnTo>
                      <a:pt x="1509" y="585"/>
                    </a:lnTo>
                    <a:lnTo>
                      <a:pt x="1595" y="574"/>
                    </a:lnTo>
                    <a:lnTo>
                      <a:pt x="1693" y="582"/>
                    </a:lnTo>
                    <a:lnTo>
                      <a:pt x="1731" y="589"/>
                    </a:lnTo>
                    <a:lnTo>
                      <a:pt x="1744" y="545"/>
                    </a:lnTo>
                    <a:lnTo>
                      <a:pt x="1718" y="507"/>
                    </a:lnTo>
                    <a:lnTo>
                      <a:pt x="1702" y="462"/>
                    </a:lnTo>
                    <a:lnTo>
                      <a:pt x="1737" y="442"/>
                    </a:lnTo>
                    <a:lnTo>
                      <a:pt x="1821" y="437"/>
                    </a:lnTo>
                    <a:lnTo>
                      <a:pt x="1835" y="391"/>
                    </a:lnTo>
                    <a:lnTo>
                      <a:pt x="1858" y="363"/>
                    </a:lnTo>
                    <a:lnTo>
                      <a:pt x="1887" y="361"/>
                    </a:lnTo>
                    <a:lnTo>
                      <a:pt x="1958" y="300"/>
                    </a:lnTo>
                    <a:lnTo>
                      <a:pt x="2030" y="287"/>
                    </a:lnTo>
                    <a:lnTo>
                      <a:pt x="2094" y="300"/>
                    </a:lnTo>
                    <a:lnTo>
                      <a:pt x="2107" y="259"/>
                    </a:lnTo>
                    <a:lnTo>
                      <a:pt x="2141" y="251"/>
                    </a:lnTo>
                    <a:lnTo>
                      <a:pt x="2174" y="264"/>
                    </a:lnTo>
                    <a:lnTo>
                      <a:pt x="2213" y="263"/>
                    </a:lnTo>
                    <a:lnTo>
                      <a:pt x="2275" y="313"/>
                    </a:lnTo>
                    <a:lnTo>
                      <a:pt x="2327" y="327"/>
                    </a:lnTo>
                    <a:lnTo>
                      <a:pt x="2427" y="390"/>
                    </a:lnTo>
                    <a:lnTo>
                      <a:pt x="2455" y="389"/>
                    </a:lnTo>
                    <a:lnTo>
                      <a:pt x="2482" y="370"/>
                    </a:lnTo>
                    <a:lnTo>
                      <a:pt x="2550" y="399"/>
                    </a:lnTo>
                    <a:lnTo>
                      <a:pt x="2586" y="405"/>
                    </a:lnTo>
                    <a:lnTo>
                      <a:pt x="2597" y="456"/>
                    </a:lnTo>
                    <a:lnTo>
                      <a:pt x="2612" y="468"/>
                    </a:lnTo>
                    <a:lnTo>
                      <a:pt x="2648" y="459"/>
                    </a:lnTo>
                    <a:lnTo>
                      <a:pt x="2712" y="474"/>
                    </a:lnTo>
                    <a:lnTo>
                      <a:pt x="2782" y="570"/>
                    </a:lnTo>
                    <a:lnTo>
                      <a:pt x="2857" y="576"/>
                    </a:lnTo>
                    <a:lnTo>
                      <a:pt x="2900" y="594"/>
                    </a:lnTo>
                    <a:lnTo>
                      <a:pt x="2927" y="643"/>
                    </a:lnTo>
                    <a:lnTo>
                      <a:pt x="2914" y="668"/>
                    </a:lnTo>
                    <a:lnTo>
                      <a:pt x="2930" y="710"/>
                    </a:lnTo>
                    <a:lnTo>
                      <a:pt x="2928" y="736"/>
                    </a:lnTo>
                    <a:lnTo>
                      <a:pt x="2944" y="767"/>
                    </a:lnTo>
                    <a:lnTo>
                      <a:pt x="2942" y="815"/>
                    </a:lnTo>
                    <a:lnTo>
                      <a:pt x="2945" y="839"/>
                    </a:lnTo>
                    <a:lnTo>
                      <a:pt x="2933" y="865"/>
                    </a:lnTo>
                    <a:lnTo>
                      <a:pt x="2955" y="894"/>
                    </a:lnTo>
                    <a:lnTo>
                      <a:pt x="2946" y="903"/>
                    </a:lnTo>
                    <a:lnTo>
                      <a:pt x="2949" y="925"/>
                    </a:lnTo>
                    <a:lnTo>
                      <a:pt x="2905" y="955"/>
                    </a:lnTo>
                    <a:lnTo>
                      <a:pt x="2868" y="964"/>
                    </a:lnTo>
                    <a:lnTo>
                      <a:pt x="2882" y="988"/>
                    </a:lnTo>
                    <a:lnTo>
                      <a:pt x="2911" y="1011"/>
                    </a:lnTo>
                    <a:lnTo>
                      <a:pt x="2878" y="1056"/>
                    </a:lnTo>
                    <a:lnTo>
                      <a:pt x="2887" y="1063"/>
                    </a:lnTo>
                    <a:lnTo>
                      <a:pt x="2899" y="1125"/>
                    </a:lnTo>
                    <a:lnTo>
                      <a:pt x="2899" y="1159"/>
                    </a:lnTo>
                    <a:lnTo>
                      <a:pt x="2956" y="1172"/>
                    </a:lnTo>
                    <a:lnTo>
                      <a:pt x="2971" y="1172"/>
                    </a:lnTo>
                    <a:lnTo>
                      <a:pt x="2918" y="1238"/>
                    </a:lnTo>
                    <a:lnTo>
                      <a:pt x="2909" y="1282"/>
                    </a:lnTo>
                    <a:lnTo>
                      <a:pt x="2955" y="1370"/>
                    </a:lnTo>
                    <a:lnTo>
                      <a:pt x="2980" y="1451"/>
                    </a:lnTo>
                    <a:lnTo>
                      <a:pt x="2968" y="1474"/>
                    </a:lnTo>
                    <a:lnTo>
                      <a:pt x="2985" y="1505"/>
                    </a:lnTo>
                    <a:lnTo>
                      <a:pt x="2989" y="1568"/>
                    </a:lnTo>
                    <a:lnTo>
                      <a:pt x="3139" y="1570"/>
                    </a:lnTo>
                    <a:lnTo>
                      <a:pt x="3166" y="1629"/>
                    </a:lnTo>
                    <a:lnTo>
                      <a:pt x="3162" y="1677"/>
                    </a:lnTo>
                    <a:lnTo>
                      <a:pt x="3179" y="1745"/>
                    </a:lnTo>
                    <a:lnTo>
                      <a:pt x="3166" y="1765"/>
                    </a:lnTo>
                    <a:lnTo>
                      <a:pt x="3038" y="1940"/>
                    </a:lnTo>
                    <a:lnTo>
                      <a:pt x="3127" y="2059"/>
                    </a:lnTo>
                    <a:lnTo>
                      <a:pt x="3146" y="2098"/>
                    </a:lnTo>
                    <a:lnTo>
                      <a:pt x="3191" y="2146"/>
                    </a:lnTo>
                    <a:lnTo>
                      <a:pt x="3234" y="2168"/>
                    </a:lnTo>
                    <a:lnTo>
                      <a:pt x="3248" y="2186"/>
                    </a:lnTo>
                    <a:lnTo>
                      <a:pt x="3306" y="2191"/>
                    </a:lnTo>
                    <a:lnTo>
                      <a:pt x="3338" y="2203"/>
                    </a:lnTo>
                    <a:lnTo>
                      <a:pt x="3343" y="2222"/>
                    </a:lnTo>
                    <a:lnTo>
                      <a:pt x="3389" y="2227"/>
                    </a:lnTo>
                    <a:lnTo>
                      <a:pt x="3390" y="2284"/>
                    </a:lnTo>
                    <a:lnTo>
                      <a:pt x="3402" y="2324"/>
                    </a:lnTo>
                    <a:lnTo>
                      <a:pt x="3405" y="2371"/>
                    </a:lnTo>
                    <a:lnTo>
                      <a:pt x="3414" y="2401"/>
                    </a:lnTo>
                    <a:lnTo>
                      <a:pt x="3456" y="2399"/>
                    </a:lnTo>
                    <a:lnTo>
                      <a:pt x="3500" y="2429"/>
                    </a:lnTo>
                    <a:lnTo>
                      <a:pt x="3505" y="2495"/>
                    </a:lnTo>
                    <a:lnTo>
                      <a:pt x="3480" y="2519"/>
                    </a:lnTo>
                    <a:lnTo>
                      <a:pt x="3436" y="2501"/>
                    </a:lnTo>
                    <a:lnTo>
                      <a:pt x="3353" y="2526"/>
                    </a:lnTo>
                    <a:lnTo>
                      <a:pt x="3337" y="2544"/>
                    </a:lnTo>
                    <a:lnTo>
                      <a:pt x="3284" y="2566"/>
                    </a:lnTo>
                    <a:lnTo>
                      <a:pt x="3267" y="2599"/>
                    </a:lnTo>
                    <a:lnTo>
                      <a:pt x="3276" y="2629"/>
                    </a:lnTo>
                    <a:lnTo>
                      <a:pt x="3250" y="2665"/>
                    </a:lnTo>
                    <a:lnTo>
                      <a:pt x="3266" y="2707"/>
                    </a:lnTo>
                    <a:lnTo>
                      <a:pt x="3258" y="2766"/>
                    </a:lnTo>
                    <a:lnTo>
                      <a:pt x="3259" y="2794"/>
                    </a:lnTo>
                    <a:lnTo>
                      <a:pt x="3249" y="2794"/>
                    </a:lnTo>
                    <a:lnTo>
                      <a:pt x="3242" y="2809"/>
                    </a:lnTo>
                    <a:lnTo>
                      <a:pt x="3215" y="2823"/>
                    </a:lnTo>
                    <a:lnTo>
                      <a:pt x="3159" y="2802"/>
                    </a:lnTo>
                    <a:lnTo>
                      <a:pt x="3116" y="2787"/>
                    </a:lnTo>
                    <a:lnTo>
                      <a:pt x="3099" y="2757"/>
                    </a:lnTo>
                    <a:lnTo>
                      <a:pt x="3078" y="2761"/>
                    </a:lnTo>
                    <a:lnTo>
                      <a:pt x="3069" y="2791"/>
                    </a:lnTo>
                    <a:lnTo>
                      <a:pt x="3059" y="2792"/>
                    </a:lnTo>
                    <a:lnTo>
                      <a:pt x="3034" y="2772"/>
                    </a:lnTo>
                    <a:lnTo>
                      <a:pt x="3019" y="2777"/>
                    </a:lnTo>
                    <a:lnTo>
                      <a:pt x="2989" y="2766"/>
                    </a:lnTo>
                    <a:lnTo>
                      <a:pt x="2914" y="2763"/>
                    </a:lnTo>
                    <a:lnTo>
                      <a:pt x="2861" y="2740"/>
                    </a:lnTo>
                    <a:lnTo>
                      <a:pt x="2766" y="2747"/>
                    </a:lnTo>
                    <a:lnTo>
                      <a:pt x="2721" y="2704"/>
                    </a:lnTo>
                    <a:lnTo>
                      <a:pt x="2708" y="2703"/>
                    </a:lnTo>
                    <a:lnTo>
                      <a:pt x="2667" y="2737"/>
                    </a:lnTo>
                    <a:lnTo>
                      <a:pt x="2635" y="2712"/>
                    </a:lnTo>
                    <a:lnTo>
                      <a:pt x="2597" y="2713"/>
                    </a:lnTo>
                    <a:lnTo>
                      <a:pt x="2506" y="2714"/>
                    </a:lnTo>
                    <a:lnTo>
                      <a:pt x="2500" y="2697"/>
                    </a:lnTo>
                    <a:lnTo>
                      <a:pt x="2481" y="2683"/>
                    </a:lnTo>
                    <a:lnTo>
                      <a:pt x="2479" y="2638"/>
                    </a:lnTo>
                    <a:lnTo>
                      <a:pt x="2445" y="2573"/>
                    </a:lnTo>
                    <a:lnTo>
                      <a:pt x="2426" y="2511"/>
                    </a:lnTo>
                    <a:lnTo>
                      <a:pt x="2395" y="2467"/>
                    </a:lnTo>
                    <a:lnTo>
                      <a:pt x="2391" y="2449"/>
                    </a:lnTo>
                    <a:lnTo>
                      <a:pt x="2376" y="2450"/>
                    </a:lnTo>
                    <a:lnTo>
                      <a:pt x="2376" y="2438"/>
                    </a:lnTo>
                    <a:lnTo>
                      <a:pt x="2317" y="2430"/>
                    </a:lnTo>
                    <a:lnTo>
                      <a:pt x="2282" y="2442"/>
                    </a:lnTo>
                    <a:lnTo>
                      <a:pt x="2237" y="2474"/>
                    </a:lnTo>
                    <a:lnTo>
                      <a:pt x="2202" y="2475"/>
                    </a:lnTo>
                    <a:lnTo>
                      <a:pt x="2199" y="2460"/>
                    </a:lnTo>
                    <a:lnTo>
                      <a:pt x="2197" y="2480"/>
                    </a:lnTo>
                    <a:lnTo>
                      <a:pt x="2126" y="2524"/>
                    </a:lnTo>
                    <a:lnTo>
                      <a:pt x="2066" y="2573"/>
                    </a:lnTo>
                    <a:lnTo>
                      <a:pt x="2000" y="2528"/>
                    </a:lnTo>
                    <a:lnTo>
                      <a:pt x="1942" y="2514"/>
                    </a:lnTo>
                    <a:lnTo>
                      <a:pt x="1901" y="2520"/>
                    </a:lnTo>
                    <a:lnTo>
                      <a:pt x="1885" y="2529"/>
                    </a:lnTo>
                    <a:lnTo>
                      <a:pt x="1825" y="2475"/>
                    </a:lnTo>
                    <a:lnTo>
                      <a:pt x="1796" y="2472"/>
                    </a:lnTo>
                    <a:lnTo>
                      <a:pt x="1768" y="2454"/>
                    </a:lnTo>
                    <a:lnTo>
                      <a:pt x="1728" y="2445"/>
                    </a:lnTo>
                    <a:lnTo>
                      <a:pt x="1678" y="2392"/>
                    </a:lnTo>
                    <a:lnTo>
                      <a:pt x="1699" y="2374"/>
                    </a:lnTo>
                    <a:lnTo>
                      <a:pt x="1693" y="2358"/>
                    </a:lnTo>
                    <a:lnTo>
                      <a:pt x="1662" y="2355"/>
                    </a:lnTo>
                    <a:lnTo>
                      <a:pt x="1653" y="2344"/>
                    </a:lnTo>
                    <a:lnTo>
                      <a:pt x="1599" y="2342"/>
                    </a:lnTo>
                    <a:lnTo>
                      <a:pt x="1581" y="2322"/>
                    </a:lnTo>
                    <a:lnTo>
                      <a:pt x="1537" y="2308"/>
                    </a:lnTo>
                    <a:lnTo>
                      <a:pt x="1476" y="2314"/>
                    </a:lnTo>
                    <a:lnTo>
                      <a:pt x="1441" y="2294"/>
                    </a:lnTo>
                    <a:lnTo>
                      <a:pt x="1388" y="2178"/>
                    </a:lnTo>
                    <a:lnTo>
                      <a:pt x="1382" y="2151"/>
                    </a:lnTo>
                    <a:lnTo>
                      <a:pt x="1367" y="2156"/>
                    </a:lnTo>
                    <a:lnTo>
                      <a:pt x="1336" y="2130"/>
                    </a:lnTo>
                    <a:lnTo>
                      <a:pt x="1343" y="2121"/>
                    </a:lnTo>
                    <a:lnTo>
                      <a:pt x="1354" y="2129"/>
                    </a:lnTo>
                    <a:lnTo>
                      <a:pt x="1368" y="2129"/>
                    </a:lnTo>
                    <a:lnTo>
                      <a:pt x="1349" y="2098"/>
                    </a:lnTo>
                    <a:lnTo>
                      <a:pt x="1323" y="2102"/>
                    </a:lnTo>
                    <a:lnTo>
                      <a:pt x="1306" y="2090"/>
                    </a:lnTo>
                    <a:lnTo>
                      <a:pt x="1301" y="2038"/>
                    </a:lnTo>
                    <a:lnTo>
                      <a:pt x="1238" y="1963"/>
                    </a:lnTo>
                    <a:lnTo>
                      <a:pt x="1234" y="1930"/>
                    </a:lnTo>
                    <a:lnTo>
                      <a:pt x="1198" y="1881"/>
                    </a:lnTo>
                    <a:lnTo>
                      <a:pt x="1180" y="1873"/>
                    </a:lnTo>
                    <a:lnTo>
                      <a:pt x="1127" y="1916"/>
                    </a:lnTo>
                    <a:lnTo>
                      <a:pt x="1110" y="1915"/>
                    </a:lnTo>
                    <a:lnTo>
                      <a:pt x="1093" y="1884"/>
                    </a:lnTo>
                    <a:lnTo>
                      <a:pt x="1078" y="1891"/>
                    </a:lnTo>
                    <a:lnTo>
                      <a:pt x="1039" y="1873"/>
                    </a:lnTo>
                    <a:lnTo>
                      <a:pt x="1044" y="1854"/>
                    </a:lnTo>
                    <a:lnTo>
                      <a:pt x="1051" y="1834"/>
                    </a:lnTo>
                    <a:lnTo>
                      <a:pt x="1042" y="1844"/>
                    </a:lnTo>
                    <a:lnTo>
                      <a:pt x="1018" y="1845"/>
                    </a:lnTo>
                    <a:lnTo>
                      <a:pt x="998" y="1843"/>
                    </a:lnTo>
                    <a:lnTo>
                      <a:pt x="1023" y="1864"/>
                    </a:lnTo>
                    <a:lnTo>
                      <a:pt x="1022" y="1896"/>
                    </a:lnTo>
                    <a:lnTo>
                      <a:pt x="1003" y="1913"/>
                    </a:lnTo>
                    <a:lnTo>
                      <a:pt x="982" y="1914"/>
                    </a:lnTo>
                    <a:lnTo>
                      <a:pt x="957" y="1880"/>
                    </a:lnTo>
                    <a:lnTo>
                      <a:pt x="958" y="1870"/>
                    </a:lnTo>
                    <a:lnTo>
                      <a:pt x="942" y="1877"/>
                    </a:lnTo>
                    <a:lnTo>
                      <a:pt x="929" y="1866"/>
                    </a:lnTo>
                    <a:lnTo>
                      <a:pt x="893" y="1852"/>
                    </a:lnTo>
                    <a:lnTo>
                      <a:pt x="863" y="1831"/>
                    </a:lnTo>
                    <a:lnTo>
                      <a:pt x="852" y="1724"/>
                    </a:lnTo>
                    <a:lnTo>
                      <a:pt x="797" y="1724"/>
                    </a:lnTo>
                    <a:lnTo>
                      <a:pt x="784" y="1679"/>
                    </a:lnTo>
                    <a:lnTo>
                      <a:pt x="786" y="1628"/>
                    </a:lnTo>
                    <a:lnTo>
                      <a:pt x="822" y="1597"/>
                    </a:lnTo>
                    <a:lnTo>
                      <a:pt x="786" y="1519"/>
                    </a:lnTo>
                    <a:lnTo>
                      <a:pt x="754" y="1503"/>
                    </a:lnTo>
                    <a:lnTo>
                      <a:pt x="722" y="1442"/>
                    </a:lnTo>
                    <a:lnTo>
                      <a:pt x="702" y="1427"/>
                    </a:lnTo>
                    <a:lnTo>
                      <a:pt x="683" y="1434"/>
                    </a:lnTo>
                    <a:lnTo>
                      <a:pt x="556" y="1351"/>
                    </a:lnTo>
                    <a:lnTo>
                      <a:pt x="526" y="1353"/>
                    </a:lnTo>
                    <a:lnTo>
                      <a:pt x="509" y="1365"/>
                    </a:lnTo>
                    <a:lnTo>
                      <a:pt x="474" y="1339"/>
                    </a:lnTo>
                    <a:lnTo>
                      <a:pt x="480" y="1318"/>
                    </a:lnTo>
                    <a:lnTo>
                      <a:pt x="470" y="1306"/>
                    </a:lnTo>
                    <a:lnTo>
                      <a:pt x="486" y="1270"/>
                    </a:lnTo>
                    <a:lnTo>
                      <a:pt x="447" y="1238"/>
                    </a:lnTo>
                    <a:lnTo>
                      <a:pt x="440" y="1213"/>
                    </a:lnTo>
                    <a:lnTo>
                      <a:pt x="403" y="1205"/>
                    </a:lnTo>
                    <a:lnTo>
                      <a:pt x="384" y="1182"/>
                    </a:lnTo>
                    <a:lnTo>
                      <a:pt x="361" y="1179"/>
                    </a:lnTo>
                    <a:lnTo>
                      <a:pt x="361" y="1156"/>
                    </a:lnTo>
                    <a:lnTo>
                      <a:pt x="375" y="1137"/>
                    </a:lnTo>
                    <a:lnTo>
                      <a:pt x="364" y="1121"/>
                    </a:lnTo>
                    <a:lnTo>
                      <a:pt x="373" y="1097"/>
                    </a:lnTo>
                    <a:lnTo>
                      <a:pt x="375" y="1034"/>
                    </a:lnTo>
                    <a:lnTo>
                      <a:pt x="393" y="1018"/>
                    </a:lnTo>
                    <a:lnTo>
                      <a:pt x="400" y="964"/>
                    </a:lnTo>
                    <a:lnTo>
                      <a:pt x="421" y="970"/>
                    </a:lnTo>
                    <a:lnTo>
                      <a:pt x="443" y="956"/>
                    </a:lnTo>
                    <a:lnTo>
                      <a:pt x="443" y="896"/>
                    </a:lnTo>
                    <a:lnTo>
                      <a:pt x="428" y="887"/>
                    </a:lnTo>
                    <a:lnTo>
                      <a:pt x="425" y="843"/>
                    </a:lnTo>
                    <a:lnTo>
                      <a:pt x="446" y="839"/>
                    </a:lnTo>
                    <a:lnTo>
                      <a:pt x="479" y="828"/>
                    </a:lnTo>
                    <a:lnTo>
                      <a:pt x="489" y="820"/>
                    </a:lnTo>
                    <a:lnTo>
                      <a:pt x="475" y="810"/>
                    </a:lnTo>
                    <a:lnTo>
                      <a:pt x="451" y="798"/>
                    </a:lnTo>
                    <a:lnTo>
                      <a:pt x="414" y="802"/>
                    </a:lnTo>
                    <a:lnTo>
                      <a:pt x="388" y="796"/>
                    </a:lnTo>
                    <a:lnTo>
                      <a:pt x="331" y="763"/>
                    </a:lnTo>
                    <a:lnTo>
                      <a:pt x="305" y="759"/>
                    </a:lnTo>
                    <a:lnTo>
                      <a:pt x="274" y="741"/>
                    </a:lnTo>
                    <a:lnTo>
                      <a:pt x="259" y="702"/>
                    </a:lnTo>
                    <a:lnTo>
                      <a:pt x="241" y="673"/>
                    </a:lnTo>
                    <a:lnTo>
                      <a:pt x="216" y="667"/>
                    </a:lnTo>
                    <a:lnTo>
                      <a:pt x="199" y="634"/>
                    </a:lnTo>
                    <a:lnTo>
                      <a:pt x="200" y="604"/>
                    </a:lnTo>
                    <a:lnTo>
                      <a:pt x="185" y="560"/>
                    </a:lnTo>
                    <a:lnTo>
                      <a:pt x="153" y="557"/>
                    </a:lnTo>
                    <a:lnTo>
                      <a:pt x="149" y="559"/>
                    </a:lnTo>
                    <a:lnTo>
                      <a:pt x="157" y="530"/>
                    </a:lnTo>
                    <a:lnTo>
                      <a:pt x="142" y="489"/>
                    </a:lnTo>
                    <a:lnTo>
                      <a:pt x="105" y="424"/>
                    </a:lnTo>
                    <a:lnTo>
                      <a:pt x="58" y="406"/>
                    </a:lnTo>
                    <a:lnTo>
                      <a:pt x="63" y="387"/>
                    </a:lnTo>
                    <a:lnTo>
                      <a:pt x="61" y="337"/>
                    </a:lnTo>
                    <a:lnTo>
                      <a:pt x="82" y="285"/>
                    </a:lnTo>
                    <a:lnTo>
                      <a:pt x="71" y="264"/>
                    </a:lnTo>
                    <a:lnTo>
                      <a:pt x="32" y="259"/>
                    </a:lnTo>
                    <a:lnTo>
                      <a:pt x="31" y="213"/>
                    </a:lnTo>
                    <a:lnTo>
                      <a:pt x="36" y="180"/>
                    </a:lnTo>
                    <a:lnTo>
                      <a:pt x="19" y="116"/>
                    </a:lnTo>
                    <a:lnTo>
                      <a:pt x="1" y="82"/>
                    </a:lnTo>
                    <a:lnTo>
                      <a:pt x="0" y="66"/>
                    </a:lnTo>
                    <a:lnTo>
                      <a:pt x="48" y="62"/>
                    </a:lnTo>
                    <a:lnTo>
                      <a:pt x="65" y="17"/>
                    </a:lnTo>
                    <a:lnTo>
                      <a:pt x="83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1"/>
              <p:cNvSpPr/>
              <p:nvPr/>
            </p:nvSpPr>
            <p:spPr bwMode="auto">
              <a:xfrm>
                <a:off x="1957330" y="3965551"/>
                <a:ext cx="270175" cy="258485"/>
              </a:xfrm>
              <a:custGeom>
                <a:avLst/>
                <a:gdLst>
                  <a:gd name="T0" fmla="*/ 1651 w 1664"/>
                  <a:gd name="T1" fmla="*/ 1360 h 1592"/>
                  <a:gd name="T2" fmla="*/ 1585 w 1664"/>
                  <a:gd name="T3" fmla="*/ 1325 h 1592"/>
                  <a:gd name="T4" fmla="*/ 1519 w 1664"/>
                  <a:gd name="T5" fmla="*/ 1218 h 1592"/>
                  <a:gd name="T6" fmla="*/ 1508 w 1664"/>
                  <a:gd name="T7" fmla="*/ 1122 h 1592"/>
                  <a:gd name="T8" fmla="*/ 1508 w 1664"/>
                  <a:gd name="T9" fmla="*/ 1013 h 1592"/>
                  <a:gd name="T10" fmla="*/ 1444 w 1664"/>
                  <a:gd name="T11" fmla="*/ 936 h 1592"/>
                  <a:gd name="T12" fmla="*/ 1405 w 1664"/>
                  <a:gd name="T13" fmla="*/ 928 h 1592"/>
                  <a:gd name="T14" fmla="*/ 1248 w 1664"/>
                  <a:gd name="T15" fmla="*/ 847 h 1592"/>
                  <a:gd name="T16" fmla="*/ 1196 w 1664"/>
                  <a:gd name="T17" fmla="*/ 833 h 1592"/>
                  <a:gd name="T18" fmla="*/ 1192 w 1664"/>
                  <a:gd name="T19" fmla="*/ 800 h 1592"/>
                  <a:gd name="T20" fmla="*/ 1169 w 1664"/>
                  <a:gd name="T21" fmla="*/ 732 h 1592"/>
                  <a:gd name="T22" fmla="*/ 1125 w 1664"/>
                  <a:gd name="T23" fmla="*/ 699 h 1592"/>
                  <a:gd name="T24" fmla="*/ 1083 w 1664"/>
                  <a:gd name="T25" fmla="*/ 673 h 1592"/>
                  <a:gd name="T26" fmla="*/ 1097 w 1664"/>
                  <a:gd name="T27" fmla="*/ 631 h 1592"/>
                  <a:gd name="T28" fmla="*/ 1095 w 1664"/>
                  <a:gd name="T29" fmla="*/ 591 h 1592"/>
                  <a:gd name="T30" fmla="*/ 1115 w 1664"/>
                  <a:gd name="T31" fmla="*/ 512 h 1592"/>
                  <a:gd name="T32" fmla="*/ 1143 w 1664"/>
                  <a:gd name="T33" fmla="*/ 464 h 1592"/>
                  <a:gd name="T34" fmla="*/ 1165 w 1664"/>
                  <a:gd name="T35" fmla="*/ 390 h 1592"/>
                  <a:gd name="T36" fmla="*/ 1147 w 1664"/>
                  <a:gd name="T37" fmla="*/ 337 h 1592"/>
                  <a:gd name="T38" fmla="*/ 1201 w 1664"/>
                  <a:gd name="T39" fmla="*/ 322 h 1592"/>
                  <a:gd name="T40" fmla="*/ 1197 w 1664"/>
                  <a:gd name="T41" fmla="*/ 304 h 1592"/>
                  <a:gd name="T42" fmla="*/ 1136 w 1664"/>
                  <a:gd name="T43" fmla="*/ 296 h 1592"/>
                  <a:gd name="T44" fmla="*/ 1053 w 1664"/>
                  <a:gd name="T45" fmla="*/ 257 h 1592"/>
                  <a:gd name="T46" fmla="*/ 996 w 1664"/>
                  <a:gd name="T47" fmla="*/ 235 h 1592"/>
                  <a:gd name="T48" fmla="*/ 963 w 1664"/>
                  <a:gd name="T49" fmla="*/ 167 h 1592"/>
                  <a:gd name="T50" fmla="*/ 921 w 1664"/>
                  <a:gd name="T51" fmla="*/ 128 h 1592"/>
                  <a:gd name="T52" fmla="*/ 907 w 1664"/>
                  <a:gd name="T53" fmla="*/ 54 h 1592"/>
                  <a:gd name="T54" fmla="*/ 833 w 1664"/>
                  <a:gd name="T55" fmla="*/ 64 h 1592"/>
                  <a:gd name="T56" fmla="*/ 805 w 1664"/>
                  <a:gd name="T57" fmla="*/ 17 h 1592"/>
                  <a:gd name="T58" fmla="*/ 737 w 1664"/>
                  <a:gd name="T59" fmla="*/ 14 h 1592"/>
                  <a:gd name="T60" fmla="*/ 608 w 1664"/>
                  <a:gd name="T61" fmla="*/ 0 h 1592"/>
                  <a:gd name="T62" fmla="*/ 550 w 1664"/>
                  <a:gd name="T63" fmla="*/ 13 h 1592"/>
                  <a:gd name="T64" fmla="*/ 511 w 1664"/>
                  <a:gd name="T65" fmla="*/ 57 h 1592"/>
                  <a:gd name="T66" fmla="*/ 473 w 1664"/>
                  <a:gd name="T67" fmla="*/ 94 h 1592"/>
                  <a:gd name="T68" fmla="*/ 370 w 1664"/>
                  <a:gd name="T69" fmla="*/ 140 h 1592"/>
                  <a:gd name="T70" fmla="*/ 336 w 1664"/>
                  <a:gd name="T71" fmla="*/ 252 h 1592"/>
                  <a:gd name="T72" fmla="*/ 369 w 1664"/>
                  <a:gd name="T73" fmla="*/ 370 h 1592"/>
                  <a:gd name="T74" fmla="*/ 348 w 1664"/>
                  <a:gd name="T75" fmla="*/ 457 h 1592"/>
                  <a:gd name="T76" fmla="*/ 320 w 1664"/>
                  <a:gd name="T77" fmla="*/ 544 h 1592"/>
                  <a:gd name="T78" fmla="*/ 0 w 1664"/>
                  <a:gd name="T79" fmla="*/ 786 h 1592"/>
                  <a:gd name="T80" fmla="*/ 0 w 1664"/>
                  <a:gd name="T81" fmla="*/ 788 h 1592"/>
                  <a:gd name="T82" fmla="*/ 238 w 1664"/>
                  <a:gd name="T83" fmla="*/ 1031 h 1592"/>
                  <a:gd name="T84" fmla="*/ 1361 w 1664"/>
                  <a:gd name="T85" fmla="*/ 1592 h 1592"/>
                  <a:gd name="T86" fmla="*/ 1436 w 1664"/>
                  <a:gd name="T87" fmla="*/ 1436 h 1592"/>
                  <a:gd name="T88" fmla="*/ 1572 w 1664"/>
                  <a:gd name="T89" fmla="*/ 1424 h 1592"/>
                  <a:gd name="T90" fmla="*/ 1628 w 1664"/>
                  <a:gd name="T91" fmla="*/ 1419 h 1592"/>
                  <a:gd name="T92" fmla="*/ 1664 w 1664"/>
                  <a:gd name="T93" fmla="*/ 1371 h 1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64" h="1592">
                    <a:moveTo>
                      <a:pt x="1664" y="1371"/>
                    </a:moveTo>
                    <a:lnTo>
                      <a:pt x="1651" y="1360"/>
                    </a:lnTo>
                    <a:lnTo>
                      <a:pt x="1615" y="1346"/>
                    </a:lnTo>
                    <a:lnTo>
                      <a:pt x="1585" y="1325"/>
                    </a:lnTo>
                    <a:lnTo>
                      <a:pt x="1574" y="1218"/>
                    </a:lnTo>
                    <a:lnTo>
                      <a:pt x="1519" y="1218"/>
                    </a:lnTo>
                    <a:lnTo>
                      <a:pt x="1506" y="1173"/>
                    </a:lnTo>
                    <a:lnTo>
                      <a:pt x="1508" y="1122"/>
                    </a:lnTo>
                    <a:lnTo>
                      <a:pt x="1544" y="1091"/>
                    </a:lnTo>
                    <a:lnTo>
                      <a:pt x="1508" y="1013"/>
                    </a:lnTo>
                    <a:lnTo>
                      <a:pt x="1476" y="997"/>
                    </a:lnTo>
                    <a:lnTo>
                      <a:pt x="1444" y="936"/>
                    </a:lnTo>
                    <a:lnTo>
                      <a:pt x="1424" y="921"/>
                    </a:lnTo>
                    <a:lnTo>
                      <a:pt x="1405" y="928"/>
                    </a:lnTo>
                    <a:lnTo>
                      <a:pt x="1278" y="845"/>
                    </a:lnTo>
                    <a:lnTo>
                      <a:pt x="1248" y="847"/>
                    </a:lnTo>
                    <a:lnTo>
                      <a:pt x="1231" y="859"/>
                    </a:lnTo>
                    <a:lnTo>
                      <a:pt x="1196" y="833"/>
                    </a:lnTo>
                    <a:lnTo>
                      <a:pt x="1202" y="812"/>
                    </a:lnTo>
                    <a:lnTo>
                      <a:pt x="1192" y="800"/>
                    </a:lnTo>
                    <a:lnTo>
                      <a:pt x="1208" y="764"/>
                    </a:lnTo>
                    <a:lnTo>
                      <a:pt x="1169" y="732"/>
                    </a:lnTo>
                    <a:lnTo>
                      <a:pt x="1162" y="707"/>
                    </a:lnTo>
                    <a:lnTo>
                      <a:pt x="1125" y="699"/>
                    </a:lnTo>
                    <a:lnTo>
                      <a:pt x="1106" y="676"/>
                    </a:lnTo>
                    <a:lnTo>
                      <a:pt x="1083" y="673"/>
                    </a:lnTo>
                    <a:lnTo>
                      <a:pt x="1083" y="650"/>
                    </a:lnTo>
                    <a:lnTo>
                      <a:pt x="1097" y="631"/>
                    </a:lnTo>
                    <a:lnTo>
                      <a:pt x="1086" y="615"/>
                    </a:lnTo>
                    <a:lnTo>
                      <a:pt x="1095" y="591"/>
                    </a:lnTo>
                    <a:lnTo>
                      <a:pt x="1097" y="528"/>
                    </a:lnTo>
                    <a:lnTo>
                      <a:pt x="1115" y="512"/>
                    </a:lnTo>
                    <a:lnTo>
                      <a:pt x="1122" y="458"/>
                    </a:lnTo>
                    <a:lnTo>
                      <a:pt x="1143" y="464"/>
                    </a:lnTo>
                    <a:lnTo>
                      <a:pt x="1165" y="450"/>
                    </a:lnTo>
                    <a:lnTo>
                      <a:pt x="1165" y="390"/>
                    </a:lnTo>
                    <a:lnTo>
                      <a:pt x="1150" y="381"/>
                    </a:lnTo>
                    <a:lnTo>
                      <a:pt x="1147" y="337"/>
                    </a:lnTo>
                    <a:lnTo>
                      <a:pt x="1168" y="333"/>
                    </a:lnTo>
                    <a:lnTo>
                      <a:pt x="1201" y="322"/>
                    </a:lnTo>
                    <a:lnTo>
                      <a:pt x="1211" y="314"/>
                    </a:lnTo>
                    <a:lnTo>
                      <a:pt x="1197" y="304"/>
                    </a:lnTo>
                    <a:lnTo>
                      <a:pt x="1173" y="292"/>
                    </a:lnTo>
                    <a:lnTo>
                      <a:pt x="1136" y="296"/>
                    </a:lnTo>
                    <a:lnTo>
                      <a:pt x="1110" y="290"/>
                    </a:lnTo>
                    <a:lnTo>
                      <a:pt x="1053" y="257"/>
                    </a:lnTo>
                    <a:lnTo>
                      <a:pt x="1027" y="253"/>
                    </a:lnTo>
                    <a:lnTo>
                      <a:pt x="996" y="235"/>
                    </a:lnTo>
                    <a:lnTo>
                      <a:pt x="981" y="196"/>
                    </a:lnTo>
                    <a:lnTo>
                      <a:pt x="963" y="167"/>
                    </a:lnTo>
                    <a:lnTo>
                      <a:pt x="938" y="161"/>
                    </a:lnTo>
                    <a:lnTo>
                      <a:pt x="921" y="128"/>
                    </a:lnTo>
                    <a:lnTo>
                      <a:pt x="922" y="98"/>
                    </a:lnTo>
                    <a:lnTo>
                      <a:pt x="907" y="54"/>
                    </a:lnTo>
                    <a:lnTo>
                      <a:pt x="875" y="51"/>
                    </a:lnTo>
                    <a:lnTo>
                      <a:pt x="833" y="64"/>
                    </a:lnTo>
                    <a:lnTo>
                      <a:pt x="804" y="50"/>
                    </a:lnTo>
                    <a:lnTo>
                      <a:pt x="805" y="17"/>
                    </a:lnTo>
                    <a:lnTo>
                      <a:pt x="783" y="2"/>
                    </a:lnTo>
                    <a:lnTo>
                      <a:pt x="737" y="14"/>
                    </a:lnTo>
                    <a:lnTo>
                      <a:pt x="679" y="0"/>
                    </a:lnTo>
                    <a:lnTo>
                      <a:pt x="608" y="0"/>
                    </a:lnTo>
                    <a:lnTo>
                      <a:pt x="591" y="13"/>
                    </a:lnTo>
                    <a:lnTo>
                      <a:pt x="550" y="13"/>
                    </a:lnTo>
                    <a:lnTo>
                      <a:pt x="504" y="52"/>
                    </a:lnTo>
                    <a:lnTo>
                      <a:pt x="511" y="57"/>
                    </a:lnTo>
                    <a:lnTo>
                      <a:pt x="489" y="94"/>
                    </a:lnTo>
                    <a:lnTo>
                      <a:pt x="473" y="94"/>
                    </a:lnTo>
                    <a:lnTo>
                      <a:pt x="437" y="125"/>
                    </a:lnTo>
                    <a:lnTo>
                      <a:pt x="370" y="140"/>
                    </a:lnTo>
                    <a:lnTo>
                      <a:pt x="340" y="196"/>
                    </a:lnTo>
                    <a:lnTo>
                      <a:pt x="336" y="252"/>
                    </a:lnTo>
                    <a:lnTo>
                      <a:pt x="367" y="316"/>
                    </a:lnTo>
                    <a:lnTo>
                      <a:pt x="369" y="370"/>
                    </a:lnTo>
                    <a:lnTo>
                      <a:pt x="340" y="431"/>
                    </a:lnTo>
                    <a:lnTo>
                      <a:pt x="348" y="457"/>
                    </a:lnTo>
                    <a:lnTo>
                      <a:pt x="347" y="505"/>
                    </a:lnTo>
                    <a:lnTo>
                      <a:pt x="320" y="544"/>
                    </a:lnTo>
                    <a:lnTo>
                      <a:pt x="304" y="569"/>
                    </a:lnTo>
                    <a:lnTo>
                      <a:pt x="0" y="786"/>
                    </a:lnTo>
                    <a:lnTo>
                      <a:pt x="0" y="788"/>
                    </a:lnTo>
                    <a:lnTo>
                      <a:pt x="0" y="788"/>
                    </a:lnTo>
                    <a:lnTo>
                      <a:pt x="87" y="1012"/>
                    </a:lnTo>
                    <a:lnTo>
                      <a:pt x="238" y="1031"/>
                    </a:lnTo>
                    <a:lnTo>
                      <a:pt x="1038" y="1586"/>
                    </a:lnTo>
                    <a:lnTo>
                      <a:pt x="1361" y="1592"/>
                    </a:lnTo>
                    <a:lnTo>
                      <a:pt x="1399" y="1520"/>
                    </a:lnTo>
                    <a:lnTo>
                      <a:pt x="1436" y="1436"/>
                    </a:lnTo>
                    <a:lnTo>
                      <a:pt x="1512" y="1401"/>
                    </a:lnTo>
                    <a:lnTo>
                      <a:pt x="1572" y="1424"/>
                    </a:lnTo>
                    <a:lnTo>
                      <a:pt x="1611" y="1411"/>
                    </a:lnTo>
                    <a:lnTo>
                      <a:pt x="1628" y="1419"/>
                    </a:lnTo>
                    <a:lnTo>
                      <a:pt x="1646" y="1378"/>
                    </a:lnTo>
                    <a:lnTo>
                      <a:pt x="1664" y="1371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2"/>
              <p:cNvSpPr/>
              <p:nvPr/>
            </p:nvSpPr>
            <p:spPr bwMode="auto">
              <a:xfrm>
                <a:off x="2179445" y="4192861"/>
                <a:ext cx="46761" cy="49359"/>
              </a:xfrm>
              <a:custGeom>
                <a:avLst/>
                <a:gdLst>
                  <a:gd name="T0" fmla="*/ 0 w 294"/>
                  <a:gd name="T1" fmla="*/ 191 h 302"/>
                  <a:gd name="T2" fmla="*/ 38 w 294"/>
                  <a:gd name="T3" fmla="*/ 119 h 302"/>
                  <a:gd name="T4" fmla="*/ 75 w 294"/>
                  <a:gd name="T5" fmla="*/ 35 h 302"/>
                  <a:gd name="T6" fmla="*/ 151 w 294"/>
                  <a:gd name="T7" fmla="*/ 0 h 302"/>
                  <a:gd name="T8" fmla="*/ 211 w 294"/>
                  <a:gd name="T9" fmla="*/ 23 h 302"/>
                  <a:gd name="T10" fmla="*/ 250 w 294"/>
                  <a:gd name="T11" fmla="*/ 10 h 302"/>
                  <a:gd name="T12" fmla="*/ 267 w 294"/>
                  <a:gd name="T13" fmla="*/ 18 h 302"/>
                  <a:gd name="T14" fmla="*/ 263 w 294"/>
                  <a:gd name="T15" fmla="*/ 27 h 302"/>
                  <a:gd name="T16" fmla="*/ 280 w 294"/>
                  <a:gd name="T17" fmla="*/ 103 h 302"/>
                  <a:gd name="T18" fmla="*/ 181 w 294"/>
                  <a:gd name="T19" fmla="*/ 122 h 302"/>
                  <a:gd name="T20" fmla="*/ 249 w 294"/>
                  <a:gd name="T21" fmla="*/ 167 h 302"/>
                  <a:gd name="T22" fmla="*/ 256 w 294"/>
                  <a:gd name="T23" fmla="*/ 151 h 302"/>
                  <a:gd name="T24" fmla="*/ 268 w 294"/>
                  <a:gd name="T25" fmla="*/ 177 h 302"/>
                  <a:gd name="T26" fmla="*/ 269 w 294"/>
                  <a:gd name="T27" fmla="*/ 206 h 302"/>
                  <a:gd name="T28" fmla="*/ 289 w 294"/>
                  <a:gd name="T29" fmla="*/ 227 h 302"/>
                  <a:gd name="T30" fmla="*/ 283 w 294"/>
                  <a:gd name="T31" fmla="*/ 227 h 302"/>
                  <a:gd name="T32" fmla="*/ 275 w 294"/>
                  <a:gd name="T33" fmla="*/ 231 h 302"/>
                  <a:gd name="T34" fmla="*/ 294 w 294"/>
                  <a:gd name="T35" fmla="*/ 254 h 302"/>
                  <a:gd name="T36" fmla="*/ 189 w 294"/>
                  <a:gd name="T37" fmla="*/ 302 h 302"/>
                  <a:gd name="T38" fmla="*/ 180 w 294"/>
                  <a:gd name="T39" fmla="*/ 240 h 302"/>
                  <a:gd name="T40" fmla="*/ 23 w 294"/>
                  <a:gd name="T41" fmla="*/ 191 h 302"/>
                  <a:gd name="T42" fmla="*/ 0 w 294"/>
                  <a:gd name="T43" fmla="*/ 19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94" h="302">
                    <a:moveTo>
                      <a:pt x="0" y="191"/>
                    </a:moveTo>
                    <a:lnTo>
                      <a:pt x="38" y="119"/>
                    </a:lnTo>
                    <a:lnTo>
                      <a:pt x="75" y="35"/>
                    </a:lnTo>
                    <a:lnTo>
                      <a:pt x="151" y="0"/>
                    </a:lnTo>
                    <a:lnTo>
                      <a:pt x="211" y="23"/>
                    </a:lnTo>
                    <a:lnTo>
                      <a:pt x="250" y="10"/>
                    </a:lnTo>
                    <a:lnTo>
                      <a:pt x="267" y="18"/>
                    </a:lnTo>
                    <a:lnTo>
                      <a:pt x="263" y="27"/>
                    </a:lnTo>
                    <a:lnTo>
                      <a:pt x="280" y="103"/>
                    </a:lnTo>
                    <a:lnTo>
                      <a:pt x="181" y="122"/>
                    </a:lnTo>
                    <a:lnTo>
                      <a:pt x="249" y="167"/>
                    </a:lnTo>
                    <a:lnTo>
                      <a:pt x="256" y="151"/>
                    </a:lnTo>
                    <a:lnTo>
                      <a:pt x="268" y="177"/>
                    </a:lnTo>
                    <a:lnTo>
                      <a:pt x="269" y="206"/>
                    </a:lnTo>
                    <a:lnTo>
                      <a:pt x="289" y="227"/>
                    </a:lnTo>
                    <a:lnTo>
                      <a:pt x="283" y="227"/>
                    </a:lnTo>
                    <a:lnTo>
                      <a:pt x="275" y="231"/>
                    </a:lnTo>
                    <a:lnTo>
                      <a:pt x="294" y="254"/>
                    </a:lnTo>
                    <a:lnTo>
                      <a:pt x="189" y="302"/>
                    </a:lnTo>
                    <a:lnTo>
                      <a:pt x="180" y="240"/>
                    </a:lnTo>
                    <a:lnTo>
                      <a:pt x="23" y="191"/>
                    </a:lnTo>
                    <a:lnTo>
                      <a:pt x="0" y="191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3"/>
              <p:cNvSpPr/>
              <p:nvPr/>
            </p:nvSpPr>
            <p:spPr bwMode="auto">
              <a:xfrm>
                <a:off x="1866406" y="3972045"/>
                <a:ext cx="174055" cy="155871"/>
              </a:xfrm>
              <a:custGeom>
                <a:avLst/>
                <a:gdLst>
                  <a:gd name="T0" fmla="*/ 865 w 1072"/>
                  <a:gd name="T1" fmla="*/ 528 h 959"/>
                  <a:gd name="T2" fmla="*/ 908 w 1072"/>
                  <a:gd name="T3" fmla="*/ 464 h 959"/>
                  <a:gd name="T4" fmla="*/ 901 w 1072"/>
                  <a:gd name="T5" fmla="*/ 390 h 959"/>
                  <a:gd name="T6" fmla="*/ 928 w 1072"/>
                  <a:gd name="T7" fmla="*/ 275 h 959"/>
                  <a:gd name="T8" fmla="*/ 901 w 1072"/>
                  <a:gd name="T9" fmla="*/ 155 h 959"/>
                  <a:gd name="T10" fmla="*/ 998 w 1072"/>
                  <a:gd name="T11" fmla="*/ 84 h 959"/>
                  <a:gd name="T12" fmla="*/ 1050 w 1072"/>
                  <a:gd name="T13" fmla="*/ 53 h 959"/>
                  <a:gd name="T14" fmla="*/ 1051 w 1072"/>
                  <a:gd name="T15" fmla="*/ 0 h 959"/>
                  <a:gd name="T16" fmla="*/ 936 w 1072"/>
                  <a:gd name="T17" fmla="*/ 25 h 959"/>
                  <a:gd name="T18" fmla="*/ 815 w 1072"/>
                  <a:gd name="T19" fmla="*/ 26 h 959"/>
                  <a:gd name="T20" fmla="*/ 712 w 1072"/>
                  <a:gd name="T21" fmla="*/ 44 h 959"/>
                  <a:gd name="T22" fmla="*/ 642 w 1072"/>
                  <a:gd name="T23" fmla="*/ 86 h 959"/>
                  <a:gd name="T24" fmla="*/ 556 w 1072"/>
                  <a:gd name="T25" fmla="*/ 99 h 959"/>
                  <a:gd name="T26" fmla="*/ 483 w 1072"/>
                  <a:gd name="T27" fmla="*/ 71 h 959"/>
                  <a:gd name="T28" fmla="*/ 363 w 1072"/>
                  <a:gd name="T29" fmla="*/ 71 h 959"/>
                  <a:gd name="T30" fmla="*/ 319 w 1072"/>
                  <a:gd name="T31" fmla="*/ 88 h 959"/>
                  <a:gd name="T32" fmla="*/ 206 w 1072"/>
                  <a:gd name="T33" fmla="*/ 113 h 959"/>
                  <a:gd name="T34" fmla="*/ 147 w 1072"/>
                  <a:gd name="T35" fmla="*/ 128 h 959"/>
                  <a:gd name="T36" fmla="*/ 124 w 1072"/>
                  <a:gd name="T37" fmla="*/ 206 h 959"/>
                  <a:gd name="T38" fmla="*/ 94 w 1072"/>
                  <a:gd name="T39" fmla="*/ 256 h 959"/>
                  <a:gd name="T40" fmla="*/ 25 w 1072"/>
                  <a:gd name="T41" fmla="*/ 256 h 959"/>
                  <a:gd name="T42" fmla="*/ 0 w 1072"/>
                  <a:gd name="T43" fmla="*/ 268 h 959"/>
                  <a:gd name="T44" fmla="*/ 36 w 1072"/>
                  <a:gd name="T45" fmla="*/ 377 h 959"/>
                  <a:gd name="T46" fmla="*/ 41 w 1072"/>
                  <a:gd name="T47" fmla="*/ 459 h 959"/>
                  <a:gd name="T48" fmla="*/ 107 w 1072"/>
                  <a:gd name="T49" fmla="*/ 527 h 959"/>
                  <a:gd name="T50" fmla="*/ 154 w 1072"/>
                  <a:gd name="T51" fmla="*/ 580 h 959"/>
                  <a:gd name="T52" fmla="*/ 163 w 1072"/>
                  <a:gd name="T53" fmla="*/ 652 h 959"/>
                  <a:gd name="T54" fmla="*/ 128 w 1072"/>
                  <a:gd name="T55" fmla="*/ 663 h 959"/>
                  <a:gd name="T56" fmla="*/ 81 w 1072"/>
                  <a:gd name="T57" fmla="*/ 728 h 959"/>
                  <a:gd name="T58" fmla="*/ 52 w 1072"/>
                  <a:gd name="T59" fmla="*/ 767 h 959"/>
                  <a:gd name="T60" fmla="*/ 85 w 1072"/>
                  <a:gd name="T61" fmla="*/ 803 h 959"/>
                  <a:gd name="T62" fmla="*/ 80 w 1072"/>
                  <a:gd name="T63" fmla="*/ 891 h 959"/>
                  <a:gd name="T64" fmla="*/ 153 w 1072"/>
                  <a:gd name="T65" fmla="*/ 917 h 959"/>
                  <a:gd name="T66" fmla="*/ 199 w 1072"/>
                  <a:gd name="T67" fmla="*/ 945 h 959"/>
                  <a:gd name="T68" fmla="*/ 561 w 1072"/>
                  <a:gd name="T69" fmla="*/ 747 h 9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2" h="959">
                    <a:moveTo>
                      <a:pt x="561" y="745"/>
                    </a:moveTo>
                    <a:lnTo>
                      <a:pt x="865" y="528"/>
                    </a:lnTo>
                    <a:lnTo>
                      <a:pt x="881" y="503"/>
                    </a:lnTo>
                    <a:lnTo>
                      <a:pt x="908" y="464"/>
                    </a:lnTo>
                    <a:lnTo>
                      <a:pt x="909" y="416"/>
                    </a:lnTo>
                    <a:lnTo>
                      <a:pt x="901" y="390"/>
                    </a:lnTo>
                    <a:lnTo>
                      <a:pt x="930" y="329"/>
                    </a:lnTo>
                    <a:lnTo>
                      <a:pt x="928" y="275"/>
                    </a:lnTo>
                    <a:lnTo>
                      <a:pt x="897" y="211"/>
                    </a:lnTo>
                    <a:lnTo>
                      <a:pt x="901" y="155"/>
                    </a:lnTo>
                    <a:lnTo>
                      <a:pt x="931" y="99"/>
                    </a:lnTo>
                    <a:lnTo>
                      <a:pt x="998" y="84"/>
                    </a:lnTo>
                    <a:lnTo>
                      <a:pt x="1034" y="53"/>
                    </a:lnTo>
                    <a:lnTo>
                      <a:pt x="1050" y="53"/>
                    </a:lnTo>
                    <a:lnTo>
                      <a:pt x="1072" y="16"/>
                    </a:lnTo>
                    <a:lnTo>
                      <a:pt x="1051" y="0"/>
                    </a:lnTo>
                    <a:lnTo>
                      <a:pt x="1003" y="1"/>
                    </a:lnTo>
                    <a:lnTo>
                      <a:pt x="936" y="25"/>
                    </a:lnTo>
                    <a:lnTo>
                      <a:pt x="848" y="20"/>
                    </a:lnTo>
                    <a:lnTo>
                      <a:pt x="815" y="26"/>
                    </a:lnTo>
                    <a:lnTo>
                      <a:pt x="772" y="26"/>
                    </a:lnTo>
                    <a:lnTo>
                      <a:pt x="712" y="44"/>
                    </a:lnTo>
                    <a:lnTo>
                      <a:pt x="686" y="72"/>
                    </a:lnTo>
                    <a:lnTo>
                      <a:pt x="642" y="86"/>
                    </a:lnTo>
                    <a:lnTo>
                      <a:pt x="634" y="101"/>
                    </a:lnTo>
                    <a:lnTo>
                      <a:pt x="556" y="99"/>
                    </a:lnTo>
                    <a:lnTo>
                      <a:pt x="501" y="87"/>
                    </a:lnTo>
                    <a:lnTo>
                      <a:pt x="483" y="71"/>
                    </a:lnTo>
                    <a:lnTo>
                      <a:pt x="452" y="63"/>
                    </a:lnTo>
                    <a:lnTo>
                      <a:pt x="363" y="71"/>
                    </a:lnTo>
                    <a:lnTo>
                      <a:pt x="339" y="86"/>
                    </a:lnTo>
                    <a:lnTo>
                      <a:pt x="319" y="88"/>
                    </a:lnTo>
                    <a:lnTo>
                      <a:pt x="236" y="120"/>
                    </a:lnTo>
                    <a:lnTo>
                      <a:pt x="206" y="113"/>
                    </a:lnTo>
                    <a:lnTo>
                      <a:pt x="157" y="101"/>
                    </a:lnTo>
                    <a:lnTo>
                      <a:pt x="147" y="128"/>
                    </a:lnTo>
                    <a:lnTo>
                      <a:pt x="146" y="192"/>
                    </a:lnTo>
                    <a:lnTo>
                      <a:pt x="124" y="206"/>
                    </a:lnTo>
                    <a:lnTo>
                      <a:pt x="128" y="244"/>
                    </a:lnTo>
                    <a:lnTo>
                      <a:pt x="94" y="256"/>
                    </a:lnTo>
                    <a:lnTo>
                      <a:pt x="59" y="262"/>
                    </a:lnTo>
                    <a:lnTo>
                      <a:pt x="25" y="256"/>
                    </a:lnTo>
                    <a:lnTo>
                      <a:pt x="24" y="259"/>
                    </a:lnTo>
                    <a:lnTo>
                      <a:pt x="0" y="268"/>
                    </a:lnTo>
                    <a:lnTo>
                      <a:pt x="9" y="321"/>
                    </a:lnTo>
                    <a:lnTo>
                      <a:pt x="36" y="377"/>
                    </a:lnTo>
                    <a:lnTo>
                      <a:pt x="48" y="422"/>
                    </a:lnTo>
                    <a:lnTo>
                      <a:pt x="41" y="459"/>
                    </a:lnTo>
                    <a:lnTo>
                      <a:pt x="35" y="524"/>
                    </a:lnTo>
                    <a:lnTo>
                      <a:pt x="107" y="527"/>
                    </a:lnTo>
                    <a:lnTo>
                      <a:pt x="124" y="564"/>
                    </a:lnTo>
                    <a:lnTo>
                      <a:pt x="154" y="580"/>
                    </a:lnTo>
                    <a:lnTo>
                      <a:pt x="150" y="626"/>
                    </a:lnTo>
                    <a:lnTo>
                      <a:pt x="163" y="652"/>
                    </a:lnTo>
                    <a:lnTo>
                      <a:pt x="146" y="663"/>
                    </a:lnTo>
                    <a:lnTo>
                      <a:pt x="128" y="663"/>
                    </a:lnTo>
                    <a:lnTo>
                      <a:pt x="94" y="681"/>
                    </a:lnTo>
                    <a:lnTo>
                      <a:pt x="81" y="728"/>
                    </a:lnTo>
                    <a:lnTo>
                      <a:pt x="56" y="767"/>
                    </a:lnTo>
                    <a:lnTo>
                      <a:pt x="52" y="767"/>
                    </a:lnTo>
                    <a:lnTo>
                      <a:pt x="60" y="779"/>
                    </a:lnTo>
                    <a:lnTo>
                      <a:pt x="85" y="803"/>
                    </a:lnTo>
                    <a:lnTo>
                      <a:pt x="89" y="865"/>
                    </a:lnTo>
                    <a:lnTo>
                      <a:pt x="80" y="891"/>
                    </a:lnTo>
                    <a:lnTo>
                      <a:pt x="95" y="892"/>
                    </a:lnTo>
                    <a:lnTo>
                      <a:pt x="153" y="917"/>
                    </a:lnTo>
                    <a:lnTo>
                      <a:pt x="186" y="945"/>
                    </a:lnTo>
                    <a:lnTo>
                      <a:pt x="199" y="945"/>
                    </a:lnTo>
                    <a:lnTo>
                      <a:pt x="222" y="959"/>
                    </a:lnTo>
                    <a:lnTo>
                      <a:pt x="561" y="747"/>
                    </a:lnTo>
                    <a:lnTo>
                      <a:pt x="561" y="745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4"/>
              <p:cNvSpPr/>
              <p:nvPr/>
            </p:nvSpPr>
            <p:spPr bwMode="auto">
              <a:xfrm>
                <a:off x="1832634" y="4096740"/>
                <a:ext cx="41565" cy="122099"/>
              </a:xfrm>
              <a:custGeom>
                <a:avLst/>
                <a:gdLst>
                  <a:gd name="T0" fmla="*/ 163 w 262"/>
                  <a:gd name="T1" fmla="*/ 752 h 752"/>
                  <a:gd name="T2" fmla="*/ 183 w 262"/>
                  <a:gd name="T3" fmla="*/ 722 h 752"/>
                  <a:gd name="T4" fmla="*/ 185 w 262"/>
                  <a:gd name="T5" fmla="*/ 716 h 752"/>
                  <a:gd name="T6" fmla="*/ 183 w 262"/>
                  <a:gd name="T7" fmla="*/ 694 h 752"/>
                  <a:gd name="T8" fmla="*/ 199 w 262"/>
                  <a:gd name="T9" fmla="*/ 677 h 752"/>
                  <a:gd name="T10" fmla="*/ 199 w 262"/>
                  <a:gd name="T11" fmla="*/ 638 h 752"/>
                  <a:gd name="T12" fmla="*/ 212 w 262"/>
                  <a:gd name="T13" fmla="*/ 595 h 752"/>
                  <a:gd name="T14" fmla="*/ 210 w 262"/>
                  <a:gd name="T15" fmla="*/ 545 h 752"/>
                  <a:gd name="T16" fmla="*/ 222 w 262"/>
                  <a:gd name="T17" fmla="*/ 539 h 752"/>
                  <a:gd name="T18" fmla="*/ 222 w 262"/>
                  <a:gd name="T19" fmla="*/ 502 h 752"/>
                  <a:gd name="T20" fmla="*/ 230 w 262"/>
                  <a:gd name="T21" fmla="*/ 462 h 752"/>
                  <a:gd name="T22" fmla="*/ 229 w 262"/>
                  <a:gd name="T23" fmla="*/ 437 h 752"/>
                  <a:gd name="T24" fmla="*/ 235 w 262"/>
                  <a:gd name="T25" fmla="*/ 362 h 752"/>
                  <a:gd name="T26" fmla="*/ 223 w 262"/>
                  <a:gd name="T27" fmla="*/ 366 h 752"/>
                  <a:gd name="T28" fmla="*/ 201 w 262"/>
                  <a:gd name="T29" fmla="*/ 366 h 752"/>
                  <a:gd name="T30" fmla="*/ 173 w 262"/>
                  <a:gd name="T31" fmla="*/ 381 h 752"/>
                  <a:gd name="T32" fmla="*/ 157 w 262"/>
                  <a:gd name="T33" fmla="*/ 365 h 752"/>
                  <a:gd name="T34" fmla="*/ 164 w 262"/>
                  <a:gd name="T35" fmla="*/ 312 h 752"/>
                  <a:gd name="T36" fmla="*/ 164 w 262"/>
                  <a:gd name="T37" fmla="*/ 231 h 752"/>
                  <a:gd name="T38" fmla="*/ 155 w 262"/>
                  <a:gd name="T39" fmla="*/ 215 h 752"/>
                  <a:gd name="T40" fmla="*/ 163 w 262"/>
                  <a:gd name="T41" fmla="*/ 167 h 752"/>
                  <a:gd name="T42" fmla="*/ 204 w 262"/>
                  <a:gd name="T43" fmla="*/ 167 h 752"/>
                  <a:gd name="T44" fmla="*/ 207 w 262"/>
                  <a:gd name="T45" fmla="*/ 194 h 752"/>
                  <a:gd name="T46" fmla="*/ 225 w 262"/>
                  <a:gd name="T47" fmla="*/ 197 h 752"/>
                  <a:gd name="T48" fmla="*/ 245 w 262"/>
                  <a:gd name="T49" fmla="*/ 179 h 752"/>
                  <a:gd name="T50" fmla="*/ 244 w 262"/>
                  <a:gd name="T51" fmla="*/ 159 h 752"/>
                  <a:gd name="T52" fmla="*/ 248 w 262"/>
                  <a:gd name="T53" fmla="*/ 159 h 752"/>
                  <a:gd name="T54" fmla="*/ 241 w 262"/>
                  <a:gd name="T55" fmla="*/ 144 h 752"/>
                  <a:gd name="T56" fmla="*/ 234 w 262"/>
                  <a:gd name="T57" fmla="*/ 114 h 752"/>
                  <a:gd name="T58" fmla="*/ 244 w 262"/>
                  <a:gd name="T59" fmla="*/ 64 h 752"/>
                  <a:gd name="T60" fmla="*/ 253 w 262"/>
                  <a:gd name="T61" fmla="*/ 20 h 752"/>
                  <a:gd name="T62" fmla="*/ 262 w 262"/>
                  <a:gd name="T63" fmla="*/ 0 h 752"/>
                  <a:gd name="T64" fmla="*/ 244 w 262"/>
                  <a:gd name="T65" fmla="*/ 1 h 752"/>
                  <a:gd name="T66" fmla="*/ 226 w 262"/>
                  <a:gd name="T67" fmla="*/ 37 h 752"/>
                  <a:gd name="T68" fmla="*/ 171 w 262"/>
                  <a:gd name="T69" fmla="*/ 38 h 752"/>
                  <a:gd name="T70" fmla="*/ 151 w 262"/>
                  <a:gd name="T71" fmla="*/ 34 h 752"/>
                  <a:gd name="T72" fmla="*/ 115 w 262"/>
                  <a:gd name="T73" fmla="*/ 75 h 752"/>
                  <a:gd name="T74" fmla="*/ 101 w 262"/>
                  <a:gd name="T75" fmla="*/ 199 h 752"/>
                  <a:gd name="T76" fmla="*/ 52 w 262"/>
                  <a:gd name="T77" fmla="*/ 298 h 752"/>
                  <a:gd name="T78" fmla="*/ 0 w 262"/>
                  <a:gd name="T79" fmla="*/ 369 h 752"/>
                  <a:gd name="T80" fmla="*/ 18 w 262"/>
                  <a:gd name="T81" fmla="*/ 378 h 752"/>
                  <a:gd name="T82" fmla="*/ 52 w 262"/>
                  <a:gd name="T83" fmla="*/ 428 h 752"/>
                  <a:gd name="T84" fmla="*/ 70 w 262"/>
                  <a:gd name="T85" fmla="*/ 491 h 752"/>
                  <a:gd name="T86" fmla="*/ 118 w 262"/>
                  <a:gd name="T87" fmla="*/ 564 h 752"/>
                  <a:gd name="T88" fmla="*/ 156 w 262"/>
                  <a:gd name="T89" fmla="*/ 653 h 752"/>
                  <a:gd name="T90" fmla="*/ 141 w 262"/>
                  <a:gd name="T91" fmla="*/ 695 h 752"/>
                  <a:gd name="T92" fmla="*/ 163 w 262"/>
                  <a:gd name="T93" fmla="*/ 752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62" h="752">
                    <a:moveTo>
                      <a:pt x="163" y="752"/>
                    </a:moveTo>
                    <a:lnTo>
                      <a:pt x="183" y="722"/>
                    </a:lnTo>
                    <a:lnTo>
                      <a:pt x="185" y="716"/>
                    </a:lnTo>
                    <a:lnTo>
                      <a:pt x="183" y="694"/>
                    </a:lnTo>
                    <a:lnTo>
                      <a:pt x="199" y="677"/>
                    </a:lnTo>
                    <a:lnTo>
                      <a:pt x="199" y="638"/>
                    </a:lnTo>
                    <a:lnTo>
                      <a:pt x="212" y="595"/>
                    </a:lnTo>
                    <a:lnTo>
                      <a:pt x="210" y="545"/>
                    </a:lnTo>
                    <a:lnTo>
                      <a:pt x="222" y="539"/>
                    </a:lnTo>
                    <a:lnTo>
                      <a:pt x="222" y="502"/>
                    </a:lnTo>
                    <a:lnTo>
                      <a:pt x="230" y="462"/>
                    </a:lnTo>
                    <a:lnTo>
                      <a:pt x="229" y="437"/>
                    </a:lnTo>
                    <a:lnTo>
                      <a:pt x="235" y="362"/>
                    </a:lnTo>
                    <a:lnTo>
                      <a:pt x="223" y="366"/>
                    </a:lnTo>
                    <a:lnTo>
                      <a:pt x="201" y="366"/>
                    </a:lnTo>
                    <a:lnTo>
                      <a:pt x="173" y="381"/>
                    </a:lnTo>
                    <a:lnTo>
                      <a:pt x="157" y="365"/>
                    </a:lnTo>
                    <a:lnTo>
                      <a:pt x="164" y="312"/>
                    </a:lnTo>
                    <a:lnTo>
                      <a:pt x="164" y="231"/>
                    </a:lnTo>
                    <a:lnTo>
                      <a:pt x="155" y="215"/>
                    </a:lnTo>
                    <a:lnTo>
                      <a:pt x="163" y="167"/>
                    </a:lnTo>
                    <a:lnTo>
                      <a:pt x="204" y="167"/>
                    </a:lnTo>
                    <a:lnTo>
                      <a:pt x="207" y="194"/>
                    </a:lnTo>
                    <a:lnTo>
                      <a:pt x="225" y="197"/>
                    </a:lnTo>
                    <a:lnTo>
                      <a:pt x="245" y="179"/>
                    </a:lnTo>
                    <a:lnTo>
                      <a:pt x="244" y="159"/>
                    </a:lnTo>
                    <a:lnTo>
                      <a:pt x="248" y="159"/>
                    </a:lnTo>
                    <a:lnTo>
                      <a:pt x="241" y="144"/>
                    </a:lnTo>
                    <a:lnTo>
                      <a:pt x="234" y="114"/>
                    </a:lnTo>
                    <a:lnTo>
                      <a:pt x="244" y="64"/>
                    </a:lnTo>
                    <a:lnTo>
                      <a:pt x="253" y="20"/>
                    </a:lnTo>
                    <a:lnTo>
                      <a:pt x="262" y="0"/>
                    </a:lnTo>
                    <a:lnTo>
                      <a:pt x="244" y="1"/>
                    </a:lnTo>
                    <a:lnTo>
                      <a:pt x="226" y="37"/>
                    </a:lnTo>
                    <a:lnTo>
                      <a:pt x="171" y="38"/>
                    </a:lnTo>
                    <a:lnTo>
                      <a:pt x="151" y="34"/>
                    </a:lnTo>
                    <a:lnTo>
                      <a:pt x="115" y="75"/>
                    </a:lnTo>
                    <a:lnTo>
                      <a:pt x="101" y="199"/>
                    </a:lnTo>
                    <a:lnTo>
                      <a:pt x="52" y="298"/>
                    </a:lnTo>
                    <a:lnTo>
                      <a:pt x="0" y="369"/>
                    </a:lnTo>
                    <a:lnTo>
                      <a:pt x="18" y="378"/>
                    </a:lnTo>
                    <a:lnTo>
                      <a:pt x="52" y="428"/>
                    </a:lnTo>
                    <a:lnTo>
                      <a:pt x="70" y="491"/>
                    </a:lnTo>
                    <a:lnTo>
                      <a:pt x="118" y="564"/>
                    </a:lnTo>
                    <a:lnTo>
                      <a:pt x="156" y="653"/>
                    </a:lnTo>
                    <a:lnTo>
                      <a:pt x="141" y="695"/>
                    </a:lnTo>
                    <a:lnTo>
                      <a:pt x="163" y="75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5"/>
              <p:cNvSpPr/>
              <p:nvPr/>
            </p:nvSpPr>
            <p:spPr bwMode="auto">
              <a:xfrm>
                <a:off x="1870302" y="4096740"/>
                <a:ext cx="10391" cy="25979"/>
              </a:xfrm>
              <a:custGeom>
                <a:avLst/>
                <a:gdLst>
                  <a:gd name="T0" fmla="*/ 14 w 67"/>
                  <a:gd name="T1" fmla="*/ 159 h 160"/>
                  <a:gd name="T2" fmla="*/ 7 w 67"/>
                  <a:gd name="T3" fmla="*/ 144 h 160"/>
                  <a:gd name="T4" fmla="*/ 0 w 67"/>
                  <a:gd name="T5" fmla="*/ 114 h 160"/>
                  <a:gd name="T6" fmla="*/ 10 w 67"/>
                  <a:gd name="T7" fmla="*/ 64 h 160"/>
                  <a:gd name="T8" fmla="*/ 19 w 67"/>
                  <a:gd name="T9" fmla="*/ 20 h 160"/>
                  <a:gd name="T10" fmla="*/ 28 w 67"/>
                  <a:gd name="T11" fmla="*/ 0 h 160"/>
                  <a:gd name="T12" fmla="*/ 30 w 67"/>
                  <a:gd name="T13" fmla="*/ 0 h 160"/>
                  <a:gd name="T14" fmla="*/ 38 w 67"/>
                  <a:gd name="T15" fmla="*/ 12 h 160"/>
                  <a:gd name="T16" fmla="*/ 63 w 67"/>
                  <a:gd name="T17" fmla="*/ 36 h 160"/>
                  <a:gd name="T18" fmla="*/ 67 w 67"/>
                  <a:gd name="T19" fmla="*/ 98 h 160"/>
                  <a:gd name="T20" fmla="*/ 58 w 67"/>
                  <a:gd name="T21" fmla="*/ 124 h 160"/>
                  <a:gd name="T22" fmla="*/ 57 w 67"/>
                  <a:gd name="T23" fmla="*/ 124 h 160"/>
                  <a:gd name="T24" fmla="*/ 35 w 67"/>
                  <a:gd name="T25" fmla="*/ 143 h 160"/>
                  <a:gd name="T26" fmla="*/ 24 w 67"/>
                  <a:gd name="T27" fmla="*/ 160 h 160"/>
                  <a:gd name="T28" fmla="*/ 14 w 67"/>
                  <a:gd name="T29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7" h="160">
                    <a:moveTo>
                      <a:pt x="14" y="159"/>
                    </a:moveTo>
                    <a:lnTo>
                      <a:pt x="7" y="144"/>
                    </a:lnTo>
                    <a:lnTo>
                      <a:pt x="0" y="114"/>
                    </a:lnTo>
                    <a:lnTo>
                      <a:pt x="10" y="64"/>
                    </a:lnTo>
                    <a:lnTo>
                      <a:pt x="19" y="2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8" y="12"/>
                    </a:lnTo>
                    <a:lnTo>
                      <a:pt x="63" y="36"/>
                    </a:lnTo>
                    <a:lnTo>
                      <a:pt x="67" y="98"/>
                    </a:lnTo>
                    <a:lnTo>
                      <a:pt x="58" y="124"/>
                    </a:lnTo>
                    <a:lnTo>
                      <a:pt x="57" y="124"/>
                    </a:lnTo>
                    <a:lnTo>
                      <a:pt x="35" y="143"/>
                    </a:lnTo>
                    <a:lnTo>
                      <a:pt x="24" y="160"/>
                    </a:lnTo>
                    <a:lnTo>
                      <a:pt x="14" y="15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36"/>
              <p:cNvSpPr/>
              <p:nvPr/>
            </p:nvSpPr>
            <p:spPr bwMode="auto">
              <a:xfrm>
                <a:off x="1857313" y="4124020"/>
                <a:ext cx="15587" cy="35071"/>
              </a:xfrm>
              <a:custGeom>
                <a:avLst/>
                <a:gdLst>
                  <a:gd name="T0" fmla="*/ 68 w 94"/>
                  <a:gd name="T1" fmla="*/ 199 h 214"/>
                  <a:gd name="T2" fmla="*/ 46 w 94"/>
                  <a:gd name="T3" fmla="*/ 199 h 214"/>
                  <a:gd name="T4" fmla="*/ 18 w 94"/>
                  <a:gd name="T5" fmla="*/ 214 h 214"/>
                  <a:gd name="T6" fmla="*/ 2 w 94"/>
                  <a:gd name="T7" fmla="*/ 198 h 214"/>
                  <a:gd name="T8" fmla="*/ 9 w 94"/>
                  <a:gd name="T9" fmla="*/ 145 h 214"/>
                  <a:gd name="T10" fmla="*/ 9 w 94"/>
                  <a:gd name="T11" fmla="*/ 64 h 214"/>
                  <a:gd name="T12" fmla="*/ 0 w 94"/>
                  <a:gd name="T13" fmla="*/ 48 h 214"/>
                  <a:gd name="T14" fmla="*/ 8 w 94"/>
                  <a:gd name="T15" fmla="*/ 0 h 214"/>
                  <a:gd name="T16" fmla="*/ 49 w 94"/>
                  <a:gd name="T17" fmla="*/ 0 h 214"/>
                  <a:gd name="T18" fmla="*/ 52 w 94"/>
                  <a:gd name="T19" fmla="*/ 27 h 214"/>
                  <a:gd name="T20" fmla="*/ 70 w 94"/>
                  <a:gd name="T21" fmla="*/ 30 h 214"/>
                  <a:gd name="T22" fmla="*/ 90 w 94"/>
                  <a:gd name="T23" fmla="*/ 12 h 214"/>
                  <a:gd name="T24" fmla="*/ 90 w 94"/>
                  <a:gd name="T25" fmla="*/ 23 h 214"/>
                  <a:gd name="T26" fmla="*/ 94 w 94"/>
                  <a:gd name="T27" fmla="*/ 44 h 214"/>
                  <a:gd name="T28" fmla="*/ 88 w 94"/>
                  <a:gd name="T29" fmla="*/ 60 h 214"/>
                  <a:gd name="T30" fmla="*/ 84 w 94"/>
                  <a:gd name="T31" fmla="*/ 105 h 214"/>
                  <a:gd name="T32" fmla="*/ 86 w 94"/>
                  <a:gd name="T33" fmla="*/ 131 h 214"/>
                  <a:gd name="T34" fmla="*/ 80 w 94"/>
                  <a:gd name="T35" fmla="*/ 195 h 214"/>
                  <a:gd name="T36" fmla="*/ 68 w 94"/>
                  <a:gd name="T37" fmla="*/ 199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4" h="214">
                    <a:moveTo>
                      <a:pt x="68" y="199"/>
                    </a:moveTo>
                    <a:lnTo>
                      <a:pt x="46" y="199"/>
                    </a:lnTo>
                    <a:lnTo>
                      <a:pt x="18" y="214"/>
                    </a:lnTo>
                    <a:lnTo>
                      <a:pt x="2" y="198"/>
                    </a:lnTo>
                    <a:lnTo>
                      <a:pt x="9" y="145"/>
                    </a:lnTo>
                    <a:lnTo>
                      <a:pt x="9" y="64"/>
                    </a:lnTo>
                    <a:lnTo>
                      <a:pt x="0" y="48"/>
                    </a:lnTo>
                    <a:lnTo>
                      <a:pt x="8" y="0"/>
                    </a:lnTo>
                    <a:lnTo>
                      <a:pt x="49" y="0"/>
                    </a:lnTo>
                    <a:lnTo>
                      <a:pt x="52" y="27"/>
                    </a:lnTo>
                    <a:lnTo>
                      <a:pt x="70" y="30"/>
                    </a:lnTo>
                    <a:lnTo>
                      <a:pt x="90" y="12"/>
                    </a:lnTo>
                    <a:lnTo>
                      <a:pt x="90" y="23"/>
                    </a:lnTo>
                    <a:lnTo>
                      <a:pt x="94" y="44"/>
                    </a:lnTo>
                    <a:lnTo>
                      <a:pt x="88" y="60"/>
                    </a:lnTo>
                    <a:lnTo>
                      <a:pt x="84" y="105"/>
                    </a:lnTo>
                    <a:lnTo>
                      <a:pt x="86" y="131"/>
                    </a:lnTo>
                    <a:lnTo>
                      <a:pt x="80" y="195"/>
                    </a:lnTo>
                    <a:lnTo>
                      <a:pt x="68" y="19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37"/>
              <p:cNvSpPr/>
              <p:nvPr/>
            </p:nvSpPr>
            <p:spPr bwMode="auto">
              <a:xfrm>
                <a:off x="1857312" y="4057773"/>
                <a:ext cx="36371" cy="45463"/>
              </a:xfrm>
              <a:custGeom>
                <a:avLst/>
                <a:gdLst>
                  <a:gd name="T0" fmla="*/ 0 w 224"/>
                  <a:gd name="T1" fmla="*/ 277 h 281"/>
                  <a:gd name="T2" fmla="*/ 20 w 224"/>
                  <a:gd name="T3" fmla="*/ 281 h 281"/>
                  <a:gd name="T4" fmla="*/ 75 w 224"/>
                  <a:gd name="T5" fmla="*/ 280 h 281"/>
                  <a:gd name="T6" fmla="*/ 93 w 224"/>
                  <a:gd name="T7" fmla="*/ 244 h 281"/>
                  <a:gd name="T8" fmla="*/ 117 w 224"/>
                  <a:gd name="T9" fmla="*/ 243 h 281"/>
                  <a:gd name="T10" fmla="*/ 142 w 224"/>
                  <a:gd name="T11" fmla="*/ 204 h 281"/>
                  <a:gd name="T12" fmla="*/ 155 w 224"/>
                  <a:gd name="T13" fmla="*/ 157 h 281"/>
                  <a:gd name="T14" fmla="*/ 189 w 224"/>
                  <a:gd name="T15" fmla="*/ 139 h 281"/>
                  <a:gd name="T16" fmla="*/ 207 w 224"/>
                  <a:gd name="T17" fmla="*/ 139 h 281"/>
                  <a:gd name="T18" fmla="*/ 224 w 224"/>
                  <a:gd name="T19" fmla="*/ 128 h 281"/>
                  <a:gd name="T20" fmla="*/ 211 w 224"/>
                  <a:gd name="T21" fmla="*/ 102 h 281"/>
                  <a:gd name="T22" fmla="*/ 215 w 224"/>
                  <a:gd name="T23" fmla="*/ 56 h 281"/>
                  <a:gd name="T24" fmla="*/ 185 w 224"/>
                  <a:gd name="T25" fmla="*/ 40 h 281"/>
                  <a:gd name="T26" fmla="*/ 168 w 224"/>
                  <a:gd name="T27" fmla="*/ 3 h 281"/>
                  <a:gd name="T28" fmla="*/ 96 w 224"/>
                  <a:gd name="T29" fmla="*/ 0 h 281"/>
                  <a:gd name="T30" fmla="*/ 96 w 224"/>
                  <a:gd name="T31" fmla="*/ 10 h 281"/>
                  <a:gd name="T32" fmla="*/ 73 w 224"/>
                  <a:gd name="T33" fmla="*/ 15 h 281"/>
                  <a:gd name="T34" fmla="*/ 65 w 224"/>
                  <a:gd name="T35" fmla="*/ 137 h 281"/>
                  <a:gd name="T36" fmla="*/ 36 w 224"/>
                  <a:gd name="T37" fmla="*/ 180 h 281"/>
                  <a:gd name="T38" fmla="*/ 5 w 224"/>
                  <a:gd name="T39" fmla="*/ 224 h 281"/>
                  <a:gd name="T40" fmla="*/ 5 w 224"/>
                  <a:gd name="T41" fmla="*/ 272 h 281"/>
                  <a:gd name="T42" fmla="*/ 0 w 224"/>
                  <a:gd name="T43" fmla="*/ 277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4" h="281">
                    <a:moveTo>
                      <a:pt x="0" y="277"/>
                    </a:moveTo>
                    <a:lnTo>
                      <a:pt x="20" y="281"/>
                    </a:lnTo>
                    <a:lnTo>
                      <a:pt x="75" y="280"/>
                    </a:lnTo>
                    <a:lnTo>
                      <a:pt x="93" y="244"/>
                    </a:lnTo>
                    <a:lnTo>
                      <a:pt x="117" y="243"/>
                    </a:lnTo>
                    <a:lnTo>
                      <a:pt x="142" y="204"/>
                    </a:lnTo>
                    <a:lnTo>
                      <a:pt x="155" y="157"/>
                    </a:lnTo>
                    <a:lnTo>
                      <a:pt x="189" y="139"/>
                    </a:lnTo>
                    <a:lnTo>
                      <a:pt x="207" y="139"/>
                    </a:lnTo>
                    <a:lnTo>
                      <a:pt x="224" y="128"/>
                    </a:lnTo>
                    <a:lnTo>
                      <a:pt x="211" y="102"/>
                    </a:lnTo>
                    <a:lnTo>
                      <a:pt x="215" y="56"/>
                    </a:lnTo>
                    <a:lnTo>
                      <a:pt x="185" y="40"/>
                    </a:lnTo>
                    <a:lnTo>
                      <a:pt x="168" y="3"/>
                    </a:lnTo>
                    <a:lnTo>
                      <a:pt x="96" y="0"/>
                    </a:lnTo>
                    <a:lnTo>
                      <a:pt x="96" y="10"/>
                    </a:lnTo>
                    <a:lnTo>
                      <a:pt x="73" y="15"/>
                    </a:lnTo>
                    <a:lnTo>
                      <a:pt x="65" y="137"/>
                    </a:lnTo>
                    <a:lnTo>
                      <a:pt x="36" y="180"/>
                    </a:lnTo>
                    <a:lnTo>
                      <a:pt x="5" y="224"/>
                    </a:lnTo>
                    <a:lnTo>
                      <a:pt x="5" y="272"/>
                    </a:lnTo>
                    <a:lnTo>
                      <a:pt x="0" y="27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8"/>
              <p:cNvSpPr/>
              <p:nvPr/>
            </p:nvSpPr>
            <p:spPr bwMode="auto">
              <a:xfrm>
                <a:off x="1859911" y="4094143"/>
                <a:ext cx="111707" cy="137685"/>
              </a:xfrm>
              <a:custGeom>
                <a:avLst/>
                <a:gdLst>
                  <a:gd name="T0" fmla="*/ 13 w 690"/>
                  <a:gd name="T1" fmla="*/ 742 h 853"/>
                  <a:gd name="T2" fmla="*/ 15 w 690"/>
                  <a:gd name="T3" fmla="*/ 736 h 853"/>
                  <a:gd name="T4" fmla="*/ 13 w 690"/>
                  <a:gd name="T5" fmla="*/ 714 h 853"/>
                  <a:gd name="T6" fmla="*/ 29 w 690"/>
                  <a:gd name="T7" fmla="*/ 697 h 853"/>
                  <a:gd name="T8" fmla="*/ 29 w 690"/>
                  <a:gd name="T9" fmla="*/ 658 h 853"/>
                  <a:gd name="T10" fmla="*/ 42 w 690"/>
                  <a:gd name="T11" fmla="*/ 615 h 853"/>
                  <a:gd name="T12" fmla="*/ 40 w 690"/>
                  <a:gd name="T13" fmla="*/ 565 h 853"/>
                  <a:gd name="T14" fmla="*/ 52 w 690"/>
                  <a:gd name="T15" fmla="*/ 559 h 853"/>
                  <a:gd name="T16" fmla="*/ 52 w 690"/>
                  <a:gd name="T17" fmla="*/ 522 h 853"/>
                  <a:gd name="T18" fmla="*/ 60 w 690"/>
                  <a:gd name="T19" fmla="*/ 482 h 853"/>
                  <a:gd name="T20" fmla="*/ 59 w 690"/>
                  <a:gd name="T21" fmla="*/ 457 h 853"/>
                  <a:gd name="T22" fmla="*/ 71 w 690"/>
                  <a:gd name="T23" fmla="*/ 318 h 853"/>
                  <a:gd name="T24" fmla="*/ 69 w 690"/>
                  <a:gd name="T25" fmla="*/ 292 h 853"/>
                  <a:gd name="T26" fmla="*/ 73 w 690"/>
                  <a:gd name="T27" fmla="*/ 247 h 853"/>
                  <a:gd name="T28" fmla="*/ 79 w 690"/>
                  <a:gd name="T29" fmla="*/ 231 h 853"/>
                  <a:gd name="T30" fmla="*/ 75 w 690"/>
                  <a:gd name="T31" fmla="*/ 210 h 853"/>
                  <a:gd name="T32" fmla="*/ 74 w 690"/>
                  <a:gd name="T33" fmla="*/ 179 h 853"/>
                  <a:gd name="T34" fmla="*/ 88 w 690"/>
                  <a:gd name="T35" fmla="*/ 180 h 853"/>
                  <a:gd name="T36" fmla="*/ 99 w 690"/>
                  <a:gd name="T37" fmla="*/ 163 h 853"/>
                  <a:gd name="T38" fmla="*/ 121 w 690"/>
                  <a:gd name="T39" fmla="*/ 144 h 853"/>
                  <a:gd name="T40" fmla="*/ 137 w 690"/>
                  <a:gd name="T41" fmla="*/ 145 h 853"/>
                  <a:gd name="T42" fmla="*/ 195 w 690"/>
                  <a:gd name="T43" fmla="*/ 170 h 853"/>
                  <a:gd name="T44" fmla="*/ 228 w 690"/>
                  <a:gd name="T45" fmla="*/ 198 h 853"/>
                  <a:gd name="T46" fmla="*/ 241 w 690"/>
                  <a:gd name="T47" fmla="*/ 198 h 853"/>
                  <a:gd name="T48" fmla="*/ 264 w 690"/>
                  <a:gd name="T49" fmla="*/ 212 h 853"/>
                  <a:gd name="T50" fmla="*/ 603 w 690"/>
                  <a:gd name="T51" fmla="*/ 0 h 853"/>
                  <a:gd name="T52" fmla="*/ 690 w 690"/>
                  <a:gd name="T53" fmla="*/ 224 h 853"/>
                  <a:gd name="T54" fmla="*/ 681 w 690"/>
                  <a:gd name="T55" fmla="*/ 223 h 853"/>
                  <a:gd name="T56" fmla="*/ 619 w 690"/>
                  <a:gd name="T57" fmla="*/ 287 h 853"/>
                  <a:gd name="T58" fmla="*/ 365 w 690"/>
                  <a:gd name="T59" fmla="*/ 366 h 853"/>
                  <a:gd name="T60" fmla="*/ 557 w 690"/>
                  <a:gd name="T61" fmla="*/ 576 h 853"/>
                  <a:gd name="T62" fmla="*/ 485 w 690"/>
                  <a:gd name="T63" fmla="*/ 662 h 853"/>
                  <a:gd name="T64" fmla="*/ 480 w 690"/>
                  <a:gd name="T65" fmla="*/ 712 h 853"/>
                  <a:gd name="T66" fmla="*/ 350 w 690"/>
                  <a:gd name="T67" fmla="*/ 732 h 853"/>
                  <a:gd name="T68" fmla="*/ 226 w 690"/>
                  <a:gd name="T69" fmla="*/ 853 h 853"/>
                  <a:gd name="T70" fmla="*/ 54 w 690"/>
                  <a:gd name="T71" fmla="*/ 803 h 853"/>
                  <a:gd name="T72" fmla="*/ 0 w 690"/>
                  <a:gd name="T73" fmla="*/ 805 h 853"/>
                  <a:gd name="T74" fmla="*/ 1 w 690"/>
                  <a:gd name="T75" fmla="*/ 799 h 853"/>
                  <a:gd name="T76" fmla="*/ 16 w 690"/>
                  <a:gd name="T77" fmla="*/ 756 h 853"/>
                  <a:gd name="T78" fmla="*/ 15 w 690"/>
                  <a:gd name="T79" fmla="*/ 739 h 853"/>
                  <a:gd name="T80" fmla="*/ 13 w 690"/>
                  <a:gd name="T81" fmla="*/ 742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90" h="853">
                    <a:moveTo>
                      <a:pt x="13" y="742"/>
                    </a:moveTo>
                    <a:lnTo>
                      <a:pt x="15" y="736"/>
                    </a:lnTo>
                    <a:lnTo>
                      <a:pt x="13" y="714"/>
                    </a:lnTo>
                    <a:lnTo>
                      <a:pt x="29" y="697"/>
                    </a:lnTo>
                    <a:lnTo>
                      <a:pt x="29" y="658"/>
                    </a:lnTo>
                    <a:lnTo>
                      <a:pt x="42" y="615"/>
                    </a:lnTo>
                    <a:lnTo>
                      <a:pt x="40" y="565"/>
                    </a:lnTo>
                    <a:lnTo>
                      <a:pt x="52" y="559"/>
                    </a:lnTo>
                    <a:lnTo>
                      <a:pt x="52" y="522"/>
                    </a:lnTo>
                    <a:lnTo>
                      <a:pt x="60" y="482"/>
                    </a:lnTo>
                    <a:lnTo>
                      <a:pt x="59" y="457"/>
                    </a:lnTo>
                    <a:lnTo>
                      <a:pt x="71" y="318"/>
                    </a:lnTo>
                    <a:lnTo>
                      <a:pt x="69" y="292"/>
                    </a:lnTo>
                    <a:lnTo>
                      <a:pt x="73" y="247"/>
                    </a:lnTo>
                    <a:lnTo>
                      <a:pt x="79" y="231"/>
                    </a:lnTo>
                    <a:lnTo>
                      <a:pt x="75" y="210"/>
                    </a:lnTo>
                    <a:lnTo>
                      <a:pt x="74" y="179"/>
                    </a:lnTo>
                    <a:lnTo>
                      <a:pt x="88" y="180"/>
                    </a:lnTo>
                    <a:lnTo>
                      <a:pt x="99" y="163"/>
                    </a:lnTo>
                    <a:lnTo>
                      <a:pt x="121" y="144"/>
                    </a:lnTo>
                    <a:lnTo>
                      <a:pt x="137" y="145"/>
                    </a:lnTo>
                    <a:lnTo>
                      <a:pt x="195" y="170"/>
                    </a:lnTo>
                    <a:lnTo>
                      <a:pt x="228" y="198"/>
                    </a:lnTo>
                    <a:lnTo>
                      <a:pt x="241" y="198"/>
                    </a:lnTo>
                    <a:lnTo>
                      <a:pt x="264" y="212"/>
                    </a:lnTo>
                    <a:lnTo>
                      <a:pt x="603" y="0"/>
                    </a:lnTo>
                    <a:lnTo>
                      <a:pt x="690" y="224"/>
                    </a:lnTo>
                    <a:lnTo>
                      <a:pt x="681" y="223"/>
                    </a:lnTo>
                    <a:lnTo>
                      <a:pt x="619" y="287"/>
                    </a:lnTo>
                    <a:lnTo>
                      <a:pt x="365" y="366"/>
                    </a:lnTo>
                    <a:lnTo>
                      <a:pt x="557" y="576"/>
                    </a:lnTo>
                    <a:lnTo>
                      <a:pt x="485" y="662"/>
                    </a:lnTo>
                    <a:lnTo>
                      <a:pt x="480" y="712"/>
                    </a:lnTo>
                    <a:lnTo>
                      <a:pt x="350" y="732"/>
                    </a:lnTo>
                    <a:lnTo>
                      <a:pt x="226" y="853"/>
                    </a:lnTo>
                    <a:lnTo>
                      <a:pt x="54" y="803"/>
                    </a:lnTo>
                    <a:lnTo>
                      <a:pt x="0" y="805"/>
                    </a:lnTo>
                    <a:lnTo>
                      <a:pt x="1" y="799"/>
                    </a:lnTo>
                    <a:lnTo>
                      <a:pt x="16" y="756"/>
                    </a:lnTo>
                    <a:lnTo>
                      <a:pt x="15" y="739"/>
                    </a:lnTo>
                    <a:lnTo>
                      <a:pt x="13" y="74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9"/>
              <p:cNvSpPr/>
              <p:nvPr/>
            </p:nvSpPr>
            <p:spPr bwMode="auto">
              <a:xfrm>
                <a:off x="1856014" y="4130513"/>
                <a:ext cx="579316" cy="487095"/>
              </a:xfrm>
              <a:custGeom>
                <a:avLst/>
                <a:gdLst>
                  <a:gd name="T0" fmla="*/ 2164 w 3560"/>
                  <a:gd name="T1" fmla="*/ 630 h 3002"/>
                  <a:gd name="T2" fmla="*/ 861 w 3560"/>
                  <a:gd name="T3" fmla="*/ 20 h 3002"/>
                  <a:gd name="T4" fmla="*/ 385 w 3560"/>
                  <a:gd name="T5" fmla="*/ 143 h 3002"/>
                  <a:gd name="T6" fmla="*/ 500 w 3560"/>
                  <a:gd name="T7" fmla="*/ 489 h 3002"/>
                  <a:gd name="T8" fmla="*/ 74 w 3560"/>
                  <a:gd name="T9" fmla="*/ 580 h 3002"/>
                  <a:gd name="T10" fmla="*/ 18 w 3560"/>
                  <a:gd name="T11" fmla="*/ 718 h 3002"/>
                  <a:gd name="T12" fmla="*/ 29 w 3560"/>
                  <a:gd name="T13" fmla="*/ 777 h 3002"/>
                  <a:gd name="T14" fmla="*/ 97 w 3560"/>
                  <a:gd name="T15" fmla="*/ 796 h 3002"/>
                  <a:gd name="T16" fmla="*/ 169 w 3560"/>
                  <a:gd name="T17" fmla="*/ 923 h 3002"/>
                  <a:gd name="T18" fmla="*/ 231 w 3560"/>
                  <a:gd name="T19" fmla="*/ 1000 h 3002"/>
                  <a:gd name="T20" fmla="*/ 299 w 3560"/>
                  <a:gd name="T21" fmla="*/ 1112 h 3002"/>
                  <a:gd name="T22" fmla="*/ 347 w 3560"/>
                  <a:gd name="T23" fmla="*/ 1190 h 3002"/>
                  <a:gd name="T24" fmla="*/ 433 w 3560"/>
                  <a:gd name="T25" fmla="*/ 1311 h 3002"/>
                  <a:gd name="T26" fmla="*/ 458 w 3560"/>
                  <a:gd name="T27" fmla="*/ 1402 h 3002"/>
                  <a:gd name="T28" fmla="*/ 496 w 3560"/>
                  <a:gd name="T29" fmla="*/ 1481 h 3002"/>
                  <a:gd name="T30" fmla="*/ 581 w 3560"/>
                  <a:gd name="T31" fmla="*/ 1499 h 3002"/>
                  <a:gd name="T32" fmla="*/ 691 w 3560"/>
                  <a:gd name="T33" fmla="*/ 1605 h 3002"/>
                  <a:gd name="T34" fmla="*/ 726 w 3560"/>
                  <a:gd name="T35" fmla="*/ 1665 h 3002"/>
                  <a:gd name="T36" fmla="*/ 785 w 3560"/>
                  <a:gd name="T37" fmla="*/ 1813 h 3002"/>
                  <a:gd name="T38" fmla="*/ 769 w 3560"/>
                  <a:gd name="T39" fmla="*/ 1899 h 3002"/>
                  <a:gd name="T40" fmla="*/ 806 w 3560"/>
                  <a:gd name="T41" fmla="*/ 2053 h 3002"/>
                  <a:gd name="T42" fmla="*/ 929 w 3560"/>
                  <a:gd name="T43" fmla="*/ 2197 h 3002"/>
                  <a:gd name="T44" fmla="*/ 1016 w 3560"/>
                  <a:gd name="T45" fmla="*/ 2245 h 3002"/>
                  <a:gd name="T46" fmla="*/ 1085 w 3560"/>
                  <a:gd name="T47" fmla="*/ 2314 h 3002"/>
                  <a:gd name="T48" fmla="*/ 1145 w 3560"/>
                  <a:gd name="T49" fmla="*/ 2355 h 3002"/>
                  <a:gd name="T50" fmla="*/ 1224 w 3560"/>
                  <a:gd name="T51" fmla="*/ 2569 h 3002"/>
                  <a:gd name="T52" fmla="*/ 1384 w 3560"/>
                  <a:gd name="T53" fmla="*/ 2774 h 3002"/>
                  <a:gd name="T54" fmla="*/ 1499 w 3560"/>
                  <a:gd name="T55" fmla="*/ 2880 h 3002"/>
                  <a:gd name="T56" fmla="*/ 1588 w 3560"/>
                  <a:gd name="T57" fmla="*/ 2827 h 3002"/>
                  <a:gd name="T58" fmla="*/ 1625 w 3560"/>
                  <a:gd name="T59" fmla="*/ 2668 h 3002"/>
                  <a:gd name="T60" fmla="*/ 1932 w 3560"/>
                  <a:gd name="T61" fmla="*/ 2773 h 3002"/>
                  <a:gd name="T62" fmla="*/ 2402 w 3560"/>
                  <a:gd name="T63" fmla="*/ 2582 h 3002"/>
                  <a:gd name="T64" fmla="*/ 3521 w 3560"/>
                  <a:gd name="T65" fmla="*/ 1732 h 3002"/>
                  <a:gd name="T66" fmla="*/ 2962 w 3560"/>
                  <a:gd name="T67" fmla="*/ 1707 h 3002"/>
                  <a:gd name="T68" fmla="*/ 2885 w 3560"/>
                  <a:gd name="T69" fmla="*/ 1466 h 3002"/>
                  <a:gd name="T70" fmla="*/ 2861 w 3560"/>
                  <a:gd name="T71" fmla="*/ 1442 h 3002"/>
                  <a:gd name="T72" fmla="*/ 2848 w 3560"/>
                  <a:gd name="T73" fmla="*/ 1409 h 3002"/>
                  <a:gd name="T74" fmla="*/ 2760 w 3560"/>
                  <a:gd name="T75" fmla="*/ 1371 h 3002"/>
                  <a:gd name="T76" fmla="*/ 2716 w 3560"/>
                  <a:gd name="T77" fmla="*/ 1320 h 3002"/>
                  <a:gd name="T78" fmla="*/ 2599 w 3560"/>
                  <a:gd name="T79" fmla="*/ 1126 h 3002"/>
                  <a:gd name="T80" fmla="*/ 2587 w 3560"/>
                  <a:gd name="T81" fmla="*/ 1029 h 3002"/>
                  <a:gd name="T82" fmla="*/ 2549 w 3560"/>
                  <a:gd name="T83" fmla="*/ 976 h 3002"/>
                  <a:gd name="T84" fmla="*/ 2449 w 3560"/>
                  <a:gd name="T85" fmla="*/ 867 h 3002"/>
                  <a:gd name="T86" fmla="*/ 2476 w 3560"/>
                  <a:gd name="T87" fmla="*/ 862 h 3002"/>
                  <a:gd name="T88" fmla="*/ 2375 w 3560"/>
                  <a:gd name="T89" fmla="*/ 822 h 3002"/>
                  <a:gd name="T90" fmla="*/ 2303 w 3560"/>
                  <a:gd name="T91" fmla="*/ 682 h 3002"/>
                  <a:gd name="T92" fmla="*/ 2278 w 3560"/>
                  <a:gd name="T93" fmla="*/ 644 h 3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60" h="3002">
                    <a:moveTo>
                      <a:pt x="2278" y="644"/>
                    </a:moveTo>
                    <a:lnTo>
                      <a:pt x="2173" y="692"/>
                    </a:lnTo>
                    <a:lnTo>
                      <a:pt x="2164" y="630"/>
                    </a:lnTo>
                    <a:lnTo>
                      <a:pt x="2007" y="581"/>
                    </a:lnTo>
                    <a:lnTo>
                      <a:pt x="1661" y="575"/>
                    </a:lnTo>
                    <a:lnTo>
                      <a:pt x="861" y="20"/>
                    </a:lnTo>
                    <a:lnTo>
                      <a:pt x="701" y="0"/>
                    </a:lnTo>
                    <a:lnTo>
                      <a:pt x="639" y="64"/>
                    </a:lnTo>
                    <a:lnTo>
                      <a:pt x="385" y="143"/>
                    </a:lnTo>
                    <a:lnTo>
                      <a:pt x="577" y="353"/>
                    </a:lnTo>
                    <a:lnTo>
                      <a:pt x="505" y="439"/>
                    </a:lnTo>
                    <a:lnTo>
                      <a:pt x="500" y="489"/>
                    </a:lnTo>
                    <a:lnTo>
                      <a:pt x="370" y="509"/>
                    </a:lnTo>
                    <a:lnTo>
                      <a:pt x="246" y="630"/>
                    </a:lnTo>
                    <a:lnTo>
                      <a:pt x="74" y="580"/>
                    </a:lnTo>
                    <a:lnTo>
                      <a:pt x="20" y="582"/>
                    </a:lnTo>
                    <a:lnTo>
                      <a:pt x="15" y="646"/>
                    </a:lnTo>
                    <a:lnTo>
                      <a:pt x="18" y="718"/>
                    </a:lnTo>
                    <a:lnTo>
                      <a:pt x="0" y="767"/>
                    </a:lnTo>
                    <a:lnTo>
                      <a:pt x="4" y="786"/>
                    </a:lnTo>
                    <a:lnTo>
                      <a:pt x="29" y="777"/>
                    </a:lnTo>
                    <a:lnTo>
                      <a:pt x="37" y="790"/>
                    </a:lnTo>
                    <a:lnTo>
                      <a:pt x="58" y="773"/>
                    </a:lnTo>
                    <a:lnTo>
                      <a:pt x="97" y="796"/>
                    </a:lnTo>
                    <a:lnTo>
                      <a:pt x="87" y="802"/>
                    </a:lnTo>
                    <a:lnTo>
                      <a:pt x="162" y="887"/>
                    </a:lnTo>
                    <a:lnTo>
                      <a:pt x="169" y="923"/>
                    </a:lnTo>
                    <a:lnTo>
                      <a:pt x="187" y="931"/>
                    </a:lnTo>
                    <a:lnTo>
                      <a:pt x="193" y="966"/>
                    </a:lnTo>
                    <a:lnTo>
                      <a:pt x="231" y="1000"/>
                    </a:lnTo>
                    <a:lnTo>
                      <a:pt x="248" y="1001"/>
                    </a:lnTo>
                    <a:lnTo>
                      <a:pt x="298" y="1085"/>
                    </a:lnTo>
                    <a:lnTo>
                      <a:pt x="299" y="1112"/>
                    </a:lnTo>
                    <a:lnTo>
                      <a:pt x="312" y="1141"/>
                    </a:lnTo>
                    <a:lnTo>
                      <a:pt x="339" y="1147"/>
                    </a:lnTo>
                    <a:lnTo>
                      <a:pt x="347" y="1190"/>
                    </a:lnTo>
                    <a:lnTo>
                      <a:pt x="364" y="1212"/>
                    </a:lnTo>
                    <a:lnTo>
                      <a:pt x="403" y="1230"/>
                    </a:lnTo>
                    <a:lnTo>
                      <a:pt x="433" y="1311"/>
                    </a:lnTo>
                    <a:lnTo>
                      <a:pt x="458" y="1328"/>
                    </a:lnTo>
                    <a:lnTo>
                      <a:pt x="468" y="1380"/>
                    </a:lnTo>
                    <a:lnTo>
                      <a:pt x="458" y="1402"/>
                    </a:lnTo>
                    <a:lnTo>
                      <a:pt x="458" y="1426"/>
                    </a:lnTo>
                    <a:lnTo>
                      <a:pt x="494" y="1452"/>
                    </a:lnTo>
                    <a:lnTo>
                      <a:pt x="496" y="1481"/>
                    </a:lnTo>
                    <a:lnTo>
                      <a:pt x="519" y="1495"/>
                    </a:lnTo>
                    <a:lnTo>
                      <a:pt x="545" y="1469"/>
                    </a:lnTo>
                    <a:lnTo>
                      <a:pt x="581" y="1499"/>
                    </a:lnTo>
                    <a:lnTo>
                      <a:pt x="636" y="1524"/>
                    </a:lnTo>
                    <a:lnTo>
                      <a:pt x="678" y="1567"/>
                    </a:lnTo>
                    <a:lnTo>
                      <a:pt x="691" y="1605"/>
                    </a:lnTo>
                    <a:lnTo>
                      <a:pt x="705" y="1607"/>
                    </a:lnTo>
                    <a:lnTo>
                      <a:pt x="709" y="1650"/>
                    </a:lnTo>
                    <a:lnTo>
                      <a:pt x="726" y="1665"/>
                    </a:lnTo>
                    <a:lnTo>
                      <a:pt x="741" y="1723"/>
                    </a:lnTo>
                    <a:lnTo>
                      <a:pt x="774" y="1753"/>
                    </a:lnTo>
                    <a:lnTo>
                      <a:pt x="785" y="1813"/>
                    </a:lnTo>
                    <a:lnTo>
                      <a:pt x="795" y="1831"/>
                    </a:lnTo>
                    <a:lnTo>
                      <a:pt x="782" y="1888"/>
                    </a:lnTo>
                    <a:lnTo>
                      <a:pt x="769" y="1899"/>
                    </a:lnTo>
                    <a:lnTo>
                      <a:pt x="782" y="1926"/>
                    </a:lnTo>
                    <a:lnTo>
                      <a:pt x="799" y="1989"/>
                    </a:lnTo>
                    <a:lnTo>
                      <a:pt x="806" y="2053"/>
                    </a:lnTo>
                    <a:lnTo>
                      <a:pt x="837" y="2080"/>
                    </a:lnTo>
                    <a:lnTo>
                      <a:pt x="842" y="2105"/>
                    </a:lnTo>
                    <a:lnTo>
                      <a:pt x="929" y="2197"/>
                    </a:lnTo>
                    <a:lnTo>
                      <a:pt x="959" y="2210"/>
                    </a:lnTo>
                    <a:lnTo>
                      <a:pt x="992" y="2213"/>
                    </a:lnTo>
                    <a:lnTo>
                      <a:pt x="1016" y="2245"/>
                    </a:lnTo>
                    <a:lnTo>
                      <a:pt x="1033" y="2245"/>
                    </a:lnTo>
                    <a:lnTo>
                      <a:pt x="1083" y="2289"/>
                    </a:lnTo>
                    <a:lnTo>
                      <a:pt x="1085" y="2314"/>
                    </a:lnTo>
                    <a:lnTo>
                      <a:pt x="1127" y="2323"/>
                    </a:lnTo>
                    <a:lnTo>
                      <a:pt x="1122" y="2347"/>
                    </a:lnTo>
                    <a:lnTo>
                      <a:pt x="1145" y="2355"/>
                    </a:lnTo>
                    <a:lnTo>
                      <a:pt x="1185" y="2504"/>
                    </a:lnTo>
                    <a:lnTo>
                      <a:pt x="1221" y="2525"/>
                    </a:lnTo>
                    <a:lnTo>
                      <a:pt x="1224" y="2569"/>
                    </a:lnTo>
                    <a:lnTo>
                      <a:pt x="1352" y="2700"/>
                    </a:lnTo>
                    <a:lnTo>
                      <a:pt x="1372" y="2700"/>
                    </a:lnTo>
                    <a:lnTo>
                      <a:pt x="1384" y="2774"/>
                    </a:lnTo>
                    <a:lnTo>
                      <a:pt x="1438" y="2789"/>
                    </a:lnTo>
                    <a:lnTo>
                      <a:pt x="1468" y="2877"/>
                    </a:lnTo>
                    <a:lnTo>
                      <a:pt x="1499" y="2880"/>
                    </a:lnTo>
                    <a:lnTo>
                      <a:pt x="1525" y="2891"/>
                    </a:lnTo>
                    <a:lnTo>
                      <a:pt x="1543" y="2857"/>
                    </a:lnTo>
                    <a:lnTo>
                      <a:pt x="1588" y="2827"/>
                    </a:lnTo>
                    <a:lnTo>
                      <a:pt x="1558" y="2770"/>
                    </a:lnTo>
                    <a:lnTo>
                      <a:pt x="1580" y="2688"/>
                    </a:lnTo>
                    <a:lnTo>
                      <a:pt x="1625" y="2668"/>
                    </a:lnTo>
                    <a:lnTo>
                      <a:pt x="1678" y="2710"/>
                    </a:lnTo>
                    <a:lnTo>
                      <a:pt x="1785" y="2713"/>
                    </a:lnTo>
                    <a:lnTo>
                      <a:pt x="1932" y="2773"/>
                    </a:lnTo>
                    <a:lnTo>
                      <a:pt x="2085" y="2847"/>
                    </a:lnTo>
                    <a:lnTo>
                      <a:pt x="2092" y="3002"/>
                    </a:lnTo>
                    <a:lnTo>
                      <a:pt x="2402" y="2582"/>
                    </a:lnTo>
                    <a:lnTo>
                      <a:pt x="3536" y="2243"/>
                    </a:lnTo>
                    <a:lnTo>
                      <a:pt x="3560" y="1870"/>
                    </a:lnTo>
                    <a:lnTo>
                      <a:pt x="3521" y="1732"/>
                    </a:lnTo>
                    <a:lnTo>
                      <a:pt x="3521" y="1729"/>
                    </a:lnTo>
                    <a:lnTo>
                      <a:pt x="3464" y="1784"/>
                    </a:lnTo>
                    <a:lnTo>
                      <a:pt x="2962" y="1707"/>
                    </a:lnTo>
                    <a:lnTo>
                      <a:pt x="2925" y="1573"/>
                    </a:lnTo>
                    <a:lnTo>
                      <a:pt x="2884" y="1525"/>
                    </a:lnTo>
                    <a:lnTo>
                      <a:pt x="2885" y="1466"/>
                    </a:lnTo>
                    <a:lnTo>
                      <a:pt x="2885" y="1465"/>
                    </a:lnTo>
                    <a:lnTo>
                      <a:pt x="2876" y="1469"/>
                    </a:lnTo>
                    <a:lnTo>
                      <a:pt x="2861" y="1442"/>
                    </a:lnTo>
                    <a:lnTo>
                      <a:pt x="2862" y="1425"/>
                    </a:lnTo>
                    <a:lnTo>
                      <a:pt x="2877" y="1406"/>
                    </a:lnTo>
                    <a:lnTo>
                      <a:pt x="2848" y="1409"/>
                    </a:lnTo>
                    <a:lnTo>
                      <a:pt x="2844" y="1401"/>
                    </a:lnTo>
                    <a:lnTo>
                      <a:pt x="2815" y="1401"/>
                    </a:lnTo>
                    <a:lnTo>
                      <a:pt x="2760" y="1371"/>
                    </a:lnTo>
                    <a:lnTo>
                      <a:pt x="2753" y="1354"/>
                    </a:lnTo>
                    <a:lnTo>
                      <a:pt x="2743" y="1360"/>
                    </a:lnTo>
                    <a:lnTo>
                      <a:pt x="2716" y="1320"/>
                    </a:lnTo>
                    <a:lnTo>
                      <a:pt x="2708" y="1276"/>
                    </a:lnTo>
                    <a:lnTo>
                      <a:pt x="2621" y="1167"/>
                    </a:lnTo>
                    <a:lnTo>
                      <a:pt x="2599" y="1126"/>
                    </a:lnTo>
                    <a:lnTo>
                      <a:pt x="2618" y="1131"/>
                    </a:lnTo>
                    <a:lnTo>
                      <a:pt x="2618" y="1112"/>
                    </a:lnTo>
                    <a:lnTo>
                      <a:pt x="2587" y="1029"/>
                    </a:lnTo>
                    <a:lnTo>
                      <a:pt x="2587" y="1010"/>
                    </a:lnTo>
                    <a:lnTo>
                      <a:pt x="2565" y="976"/>
                    </a:lnTo>
                    <a:lnTo>
                      <a:pt x="2549" y="976"/>
                    </a:lnTo>
                    <a:lnTo>
                      <a:pt x="2494" y="896"/>
                    </a:lnTo>
                    <a:lnTo>
                      <a:pt x="2473" y="895"/>
                    </a:lnTo>
                    <a:lnTo>
                      <a:pt x="2449" y="867"/>
                    </a:lnTo>
                    <a:lnTo>
                      <a:pt x="2452" y="856"/>
                    </a:lnTo>
                    <a:lnTo>
                      <a:pt x="2462" y="853"/>
                    </a:lnTo>
                    <a:lnTo>
                      <a:pt x="2476" y="862"/>
                    </a:lnTo>
                    <a:lnTo>
                      <a:pt x="2462" y="841"/>
                    </a:lnTo>
                    <a:lnTo>
                      <a:pt x="2433" y="836"/>
                    </a:lnTo>
                    <a:lnTo>
                      <a:pt x="2375" y="822"/>
                    </a:lnTo>
                    <a:lnTo>
                      <a:pt x="2343" y="735"/>
                    </a:lnTo>
                    <a:lnTo>
                      <a:pt x="2324" y="693"/>
                    </a:lnTo>
                    <a:lnTo>
                      <a:pt x="2303" y="682"/>
                    </a:lnTo>
                    <a:lnTo>
                      <a:pt x="2303" y="653"/>
                    </a:lnTo>
                    <a:lnTo>
                      <a:pt x="2290" y="660"/>
                    </a:lnTo>
                    <a:lnTo>
                      <a:pt x="2278" y="644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0"/>
              <p:cNvSpPr/>
              <p:nvPr/>
            </p:nvSpPr>
            <p:spPr bwMode="auto">
              <a:xfrm>
                <a:off x="2301541" y="4309762"/>
                <a:ext cx="22083" cy="48060"/>
              </a:xfrm>
              <a:custGeom>
                <a:avLst/>
                <a:gdLst>
                  <a:gd name="T0" fmla="*/ 102 w 134"/>
                  <a:gd name="T1" fmla="*/ 290 h 290"/>
                  <a:gd name="T2" fmla="*/ 73 w 134"/>
                  <a:gd name="T3" fmla="*/ 290 h 290"/>
                  <a:gd name="T4" fmla="*/ 18 w 134"/>
                  <a:gd name="T5" fmla="*/ 260 h 290"/>
                  <a:gd name="T6" fmla="*/ 11 w 134"/>
                  <a:gd name="T7" fmla="*/ 243 h 290"/>
                  <a:gd name="T8" fmla="*/ 20 w 134"/>
                  <a:gd name="T9" fmla="*/ 238 h 290"/>
                  <a:gd name="T10" fmla="*/ 20 w 134"/>
                  <a:gd name="T11" fmla="*/ 203 h 290"/>
                  <a:gd name="T12" fmla="*/ 9 w 134"/>
                  <a:gd name="T13" fmla="*/ 189 h 290"/>
                  <a:gd name="T14" fmla="*/ 0 w 134"/>
                  <a:gd name="T15" fmla="*/ 164 h 290"/>
                  <a:gd name="T16" fmla="*/ 6 w 134"/>
                  <a:gd name="T17" fmla="*/ 112 h 290"/>
                  <a:gd name="T18" fmla="*/ 20 w 134"/>
                  <a:gd name="T19" fmla="*/ 112 h 290"/>
                  <a:gd name="T20" fmla="*/ 29 w 134"/>
                  <a:gd name="T21" fmla="*/ 119 h 290"/>
                  <a:gd name="T22" fmla="*/ 20 w 134"/>
                  <a:gd name="T23" fmla="*/ 66 h 290"/>
                  <a:gd name="T24" fmla="*/ 27 w 134"/>
                  <a:gd name="T25" fmla="*/ 66 h 290"/>
                  <a:gd name="T26" fmla="*/ 21 w 134"/>
                  <a:gd name="T27" fmla="*/ 40 h 290"/>
                  <a:gd name="T28" fmla="*/ 33 w 134"/>
                  <a:gd name="T29" fmla="*/ 30 h 290"/>
                  <a:gd name="T30" fmla="*/ 33 w 134"/>
                  <a:gd name="T31" fmla="*/ 16 h 290"/>
                  <a:gd name="T32" fmla="*/ 46 w 134"/>
                  <a:gd name="T33" fmla="*/ 15 h 290"/>
                  <a:gd name="T34" fmla="*/ 51 w 134"/>
                  <a:gd name="T35" fmla="*/ 0 h 290"/>
                  <a:gd name="T36" fmla="*/ 64 w 134"/>
                  <a:gd name="T37" fmla="*/ 0 h 290"/>
                  <a:gd name="T38" fmla="*/ 94 w 134"/>
                  <a:gd name="T39" fmla="*/ 23 h 290"/>
                  <a:gd name="T40" fmla="*/ 96 w 134"/>
                  <a:gd name="T41" fmla="*/ 41 h 290"/>
                  <a:gd name="T42" fmla="*/ 110 w 134"/>
                  <a:gd name="T43" fmla="*/ 41 h 290"/>
                  <a:gd name="T44" fmla="*/ 117 w 134"/>
                  <a:gd name="T45" fmla="*/ 53 h 290"/>
                  <a:gd name="T46" fmla="*/ 105 w 134"/>
                  <a:gd name="T47" fmla="*/ 109 h 290"/>
                  <a:gd name="T48" fmla="*/ 98 w 134"/>
                  <a:gd name="T49" fmla="*/ 109 h 290"/>
                  <a:gd name="T50" fmla="*/ 104 w 134"/>
                  <a:gd name="T51" fmla="*/ 166 h 290"/>
                  <a:gd name="T52" fmla="*/ 116 w 134"/>
                  <a:gd name="T53" fmla="*/ 166 h 290"/>
                  <a:gd name="T54" fmla="*/ 134 w 134"/>
                  <a:gd name="T55" fmla="*/ 200 h 290"/>
                  <a:gd name="T56" fmla="*/ 121 w 134"/>
                  <a:gd name="T57" fmla="*/ 284 h 290"/>
                  <a:gd name="T58" fmla="*/ 101 w 134"/>
                  <a:gd name="T59" fmla="*/ 288 h 290"/>
                  <a:gd name="T60" fmla="*/ 102 w 134"/>
                  <a:gd name="T61" fmla="*/ 29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4" h="290">
                    <a:moveTo>
                      <a:pt x="102" y="290"/>
                    </a:moveTo>
                    <a:lnTo>
                      <a:pt x="73" y="290"/>
                    </a:lnTo>
                    <a:lnTo>
                      <a:pt x="18" y="260"/>
                    </a:lnTo>
                    <a:lnTo>
                      <a:pt x="11" y="243"/>
                    </a:lnTo>
                    <a:lnTo>
                      <a:pt x="20" y="238"/>
                    </a:lnTo>
                    <a:lnTo>
                      <a:pt x="20" y="203"/>
                    </a:lnTo>
                    <a:lnTo>
                      <a:pt x="9" y="189"/>
                    </a:lnTo>
                    <a:lnTo>
                      <a:pt x="0" y="164"/>
                    </a:lnTo>
                    <a:lnTo>
                      <a:pt x="6" y="112"/>
                    </a:lnTo>
                    <a:lnTo>
                      <a:pt x="20" y="112"/>
                    </a:lnTo>
                    <a:lnTo>
                      <a:pt x="29" y="119"/>
                    </a:lnTo>
                    <a:lnTo>
                      <a:pt x="20" y="66"/>
                    </a:lnTo>
                    <a:lnTo>
                      <a:pt x="27" y="66"/>
                    </a:lnTo>
                    <a:lnTo>
                      <a:pt x="21" y="40"/>
                    </a:lnTo>
                    <a:lnTo>
                      <a:pt x="33" y="30"/>
                    </a:lnTo>
                    <a:lnTo>
                      <a:pt x="33" y="16"/>
                    </a:lnTo>
                    <a:lnTo>
                      <a:pt x="46" y="15"/>
                    </a:lnTo>
                    <a:lnTo>
                      <a:pt x="51" y="0"/>
                    </a:lnTo>
                    <a:lnTo>
                      <a:pt x="64" y="0"/>
                    </a:lnTo>
                    <a:lnTo>
                      <a:pt x="94" y="23"/>
                    </a:lnTo>
                    <a:lnTo>
                      <a:pt x="96" y="41"/>
                    </a:lnTo>
                    <a:lnTo>
                      <a:pt x="110" y="41"/>
                    </a:lnTo>
                    <a:lnTo>
                      <a:pt x="117" y="53"/>
                    </a:lnTo>
                    <a:lnTo>
                      <a:pt x="105" y="109"/>
                    </a:lnTo>
                    <a:lnTo>
                      <a:pt x="98" y="109"/>
                    </a:lnTo>
                    <a:lnTo>
                      <a:pt x="104" y="166"/>
                    </a:lnTo>
                    <a:lnTo>
                      <a:pt x="116" y="166"/>
                    </a:lnTo>
                    <a:lnTo>
                      <a:pt x="134" y="200"/>
                    </a:lnTo>
                    <a:lnTo>
                      <a:pt x="121" y="284"/>
                    </a:lnTo>
                    <a:lnTo>
                      <a:pt x="101" y="288"/>
                    </a:lnTo>
                    <a:lnTo>
                      <a:pt x="102" y="29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1"/>
              <p:cNvSpPr/>
              <p:nvPr/>
            </p:nvSpPr>
            <p:spPr bwMode="auto">
              <a:xfrm>
                <a:off x="2324922" y="4313661"/>
                <a:ext cx="132489" cy="106511"/>
              </a:xfrm>
              <a:custGeom>
                <a:avLst/>
                <a:gdLst>
                  <a:gd name="T0" fmla="*/ 1 w 816"/>
                  <a:gd name="T1" fmla="*/ 333 h 651"/>
                  <a:gd name="T2" fmla="*/ 0 w 816"/>
                  <a:gd name="T3" fmla="*/ 392 h 651"/>
                  <a:gd name="T4" fmla="*/ 41 w 816"/>
                  <a:gd name="T5" fmla="*/ 440 h 651"/>
                  <a:gd name="T6" fmla="*/ 78 w 816"/>
                  <a:gd name="T7" fmla="*/ 574 h 651"/>
                  <a:gd name="T8" fmla="*/ 580 w 816"/>
                  <a:gd name="T9" fmla="*/ 651 h 651"/>
                  <a:gd name="T10" fmla="*/ 637 w 816"/>
                  <a:gd name="T11" fmla="*/ 596 h 651"/>
                  <a:gd name="T12" fmla="*/ 782 w 816"/>
                  <a:gd name="T13" fmla="*/ 146 h 651"/>
                  <a:gd name="T14" fmla="*/ 816 w 816"/>
                  <a:gd name="T15" fmla="*/ 142 h 651"/>
                  <a:gd name="T16" fmla="*/ 812 w 816"/>
                  <a:gd name="T17" fmla="*/ 99 h 651"/>
                  <a:gd name="T18" fmla="*/ 807 w 816"/>
                  <a:gd name="T19" fmla="*/ 76 h 651"/>
                  <a:gd name="T20" fmla="*/ 792 w 816"/>
                  <a:gd name="T21" fmla="*/ 81 h 651"/>
                  <a:gd name="T22" fmla="*/ 782 w 816"/>
                  <a:gd name="T23" fmla="*/ 73 h 651"/>
                  <a:gd name="T24" fmla="*/ 782 w 816"/>
                  <a:gd name="T25" fmla="*/ 68 h 651"/>
                  <a:gd name="T26" fmla="*/ 767 w 816"/>
                  <a:gd name="T27" fmla="*/ 67 h 651"/>
                  <a:gd name="T28" fmla="*/ 763 w 816"/>
                  <a:gd name="T29" fmla="*/ 6 h 651"/>
                  <a:gd name="T30" fmla="*/ 741 w 816"/>
                  <a:gd name="T31" fmla="*/ 0 h 651"/>
                  <a:gd name="T32" fmla="*/ 740 w 816"/>
                  <a:gd name="T33" fmla="*/ 25 h 651"/>
                  <a:gd name="T34" fmla="*/ 731 w 816"/>
                  <a:gd name="T35" fmla="*/ 41 h 651"/>
                  <a:gd name="T36" fmla="*/ 625 w 816"/>
                  <a:gd name="T37" fmla="*/ 106 h 651"/>
                  <a:gd name="T38" fmla="*/ 625 w 816"/>
                  <a:gd name="T39" fmla="*/ 152 h 651"/>
                  <a:gd name="T40" fmla="*/ 526 w 816"/>
                  <a:gd name="T41" fmla="*/ 237 h 651"/>
                  <a:gd name="T42" fmla="*/ 511 w 816"/>
                  <a:gd name="T43" fmla="*/ 261 h 651"/>
                  <a:gd name="T44" fmla="*/ 525 w 816"/>
                  <a:gd name="T45" fmla="*/ 266 h 651"/>
                  <a:gd name="T46" fmla="*/ 534 w 816"/>
                  <a:gd name="T47" fmla="*/ 287 h 651"/>
                  <a:gd name="T48" fmla="*/ 490 w 816"/>
                  <a:gd name="T49" fmla="*/ 333 h 651"/>
                  <a:gd name="T50" fmla="*/ 475 w 816"/>
                  <a:gd name="T51" fmla="*/ 312 h 651"/>
                  <a:gd name="T52" fmla="*/ 461 w 816"/>
                  <a:gd name="T53" fmla="*/ 322 h 651"/>
                  <a:gd name="T54" fmla="*/ 438 w 816"/>
                  <a:gd name="T55" fmla="*/ 322 h 651"/>
                  <a:gd name="T56" fmla="*/ 441 w 816"/>
                  <a:gd name="T57" fmla="*/ 349 h 651"/>
                  <a:gd name="T58" fmla="*/ 431 w 816"/>
                  <a:gd name="T59" fmla="*/ 352 h 651"/>
                  <a:gd name="T60" fmla="*/ 423 w 816"/>
                  <a:gd name="T61" fmla="*/ 367 h 651"/>
                  <a:gd name="T62" fmla="*/ 372 w 816"/>
                  <a:gd name="T63" fmla="*/ 376 h 651"/>
                  <a:gd name="T64" fmla="*/ 336 w 816"/>
                  <a:gd name="T65" fmla="*/ 381 h 651"/>
                  <a:gd name="T66" fmla="*/ 321 w 816"/>
                  <a:gd name="T67" fmla="*/ 361 h 651"/>
                  <a:gd name="T68" fmla="*/ 287 w 816"/>
                  <a:gd name="T69" fmla="*/ 363 h 651"/>
                  <a:gd name="T70" fmla="*/ 273 w 816"/>
                  <a:gd name="T71" fmla="*/ 356 h 651"/>
                  <a:gd name="T72" fmla="*/ 248 w 816"/>
                  <a:gd name="T73" fmla="*/ 361 h 651"/>
                  <a:gd name="T74" fmla="*/ 189 w 816"/>
                  <a:gd name="T75" fmla="*/ 348 h 651"/>
                  <a:gd name="T76" fmla="*/ 119 w 816"/>
                  <a:gd name="T77" fmla="*/ 402 h 651"/>
                  <a:gd name="T78" fmla="*/ 93 w 816"/>
                  <a:gd name="T79" fmla="*/ 394 h 651"/>
                  <a:gd name="T80" fmla="*/ 67 w 816"/>
                  <a:gd name="T81" fmla="*/ 392 h 651"/>
                  <a:gd name="T82" fmla="*/ 39 w 816"/>
                  <a:gd name="T83" fmla="*/ 403 h 651"/>
                  <a:gd name="T84" fmla="*/ 29 w 816"/>
                  <a:gd name="T85" fmla="*/ 326 h 651"/>
                  <a:gd name="T86" fmla="*/ 15 w 816"/>
                  <a:gd name="T87" fmla="*/ 342 h 651"/>
                  <a:gd name="T88" fmla="*/ 1 w 816"/>
                  <a:gd name="T89" fmla="*/ 333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16" h="651">
                    <a:moveTo>
                      <a:pt x="1" y="333"/>
                    </a:moveTo>
                    <a:lnTo>
                      <a:pt x="0" y="392"/>
                    </a:lnTo>
                    <a:lnTo>
                      <a:pt x="41" y="440"/>
                    </a:lnTo>
                    <a:lnTo>
                      <a:pt x="78" y="574"/>
                    </a:lnTo>
                    <a:lnTo>
                      <a:pt x="580" y="651"/>
                    </a:lnTo>
                    <a:lnTo>
                      <a:pt x="637" y="596"/>
                    </a:lnTo>
                    <a:lnTo>
                      <a:pt x="782" y="146"/>
                    </a:lnTo>
                    <a:lnTo>
                      <a:pt x="816" y="142"/>
                    </a:lnTo>
                    <a:lnTo>
                      <a:pt x="812" y="99"/>
                    </a:lnTo>
                    <a:lnTo>
                      <a:pt x="807" y="76"/>
                    </a:lnTo>
                    <a:lnTo>
                      <a:pt x="792" y="81"/>
                    </a:lnTo>
                    <a:lnTo>
                      <a:pt x="782" y="73"/>
                    </a:lnTo>
                    <a:lnTo>
                      <a:pt x="782" y="68"/>
                    </a:lnTo>
                    <a:lnTo>
                      <a:pt x="767" y="67"/>
                    </a:lnTo>
                    <a:lnTo>
                      <a:pt x="763" y="6"/>
                    </a:lnTo>
                    <a:lnTo>
                      <a:pt x="741" y="0"/>
                    </a:lnTo>
                    <a:lnTo>
                      <a:pt x="740" y="25"/>
                    </a:lnTo>
                    <a:lnTo>
                      <a:pt x="731" y="41"/>
                    </a:lnTo>
                    <a:lnTo>
                      <a:pt x="625" y="106"/>
                    </a:lnTo>
                    <a:lnTo>
                      <a:pt x="625" y="152"/>
                    </a:lnTo>
                    <a:lnTo>
                      <a:pt x="526" y="237"/>
                    </a:lnTo>
                    <a:lnTo>
                      <a:pt x="511" y="261"/>
                    </a:lnTo>
                    <a:lnTo>
                      <a:pt x="525" y="266"/>
                    </a:lnTo>
                    <a:lnTo>
                      <a:pt x="534" y="287"/>
                    </a:lnTo>
                    <a:lnTo>
                      <a:pt x="490" y="333"/>
                    </a:lnTo>
                    <a:lnTo>
                      <a:pt x="475" y="312"/>
                    </a:lnTo>
                    <a:lnTo>
                      <a:pt x="461" y="322"/>
                    </a:lnTo>
                    <a:lnTo>
                      <a:pt x="438" y="322"/>
                    </a:lnTo>
                    <a:lnTo>
                      <a:pt x="441" y="349"/>
                    </a:lnTo>
                    <a:lnTo>
                      <a:pt x="431" y="352"/>
                    </a:lnTo>
                    <a:lnTo>
                      <a:pt x="423" y="367"/>
                    </a:lnTo>
                    <a:lnTo>
                      <a:pt x="372" y="376"/>
                    </a:lnTo>
                    <a:lnTo>
                      <a:pt x="336" y="381"/>
                    </a:lnTo>
                    <a:lnTo>
                      <a:pt x="321" y="361"/>
                    </a:lnTo>
                    <a:lnTo>
                      <a:pt x="287" y="363"/>
                    </a:lnTo>
                    <a:lnTo>
                      <a:pt x="273" y="356"/>
                    </a:lnTo>
                    <a:lnTo>
                      <a:pt x="248" y="361"/>
                    </a:lnTo>
                    <a:lnTo>
                      <a:pt x="189" y="348"/>
                    </a:lnTo>
                    <a:lnTo>
                      <a:pt x="119" y="402"/>
                    </a:lnTo>
                    <a:lnTo>
                      <a:pt x="93" y="394"/>
                    </a:lnTo>
                    <a:lnTo>
                      <a:pt x="67" y="392"/>
                    </a:lnTo>
                    <a:lnTo>
                      <a:pt x="39" y="403"/>
                    </a:lnTo>
                    <a:lnTo>
                      <a:pt x="29" y="326"/>
                    </a:lnTo>
                    <a:lnTo>
                      <a:pt x="15" y="342"/>
                    </a:lnTo>
                    <a:lnTo>
                      <a:pt x="1" y="33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2"/>
              <p:cNvSpPr/>
              <p:nvPr/>
            </p:nvSpPr>
            <p:spPr bwMode="auto">
              <a:xfrm>
                <a:off x="2349601" y="4300671"/>
                <a:ext cx="207827" cy="293555"/>
              </a:xfrm>
              <a:custGeom>
                <a:avLst/>
                <a:gdLst>
                  <a:gd name="T0" fmla="*/ 497 w 1279"/>
                  <a:gd name="T1" fmla="*/ 1190 h 1809"/>
                  <a:gd name="T2" fmla="*/ 482 w 1279"/>
                  <a:gd name="T3" fmla="*/ 679 h 1809"/>
                  <a:gd name="T4" fmla="*/ 661 w 1279"/>
                  <a:gd name="T5" fmla="*/ 222 h 1809"/>
                  <a:gd name="T6" fmla="*/ 727 w 1279"/>
                  <a:gd name="T7" fmla="*/ 394 h 1809"/>
                  <a:gd name="T8" fmla="*/ 828 w 1279"/>
                  <a:gd name="T9" fmla="*/ 498 h 1809"/>
                  <a:gd name="T10" fmla="*/ 892 w 1279"/>
                  <a:gd name="T11" fmla="*/ 499 h 1809"/>
                  <a:gd name="T12" fmla="*/ 1001 w 1279"/>
                  <a:gd name="T13" fmla="*/ 512 h 1809"/>
                  <a:gd name="T14" fmla="*/ 1067 w 1279"/>
                  <a:gd name="T15" fmla="*/ 504 h 1809"/>
                  <a:gd name="T16" fmla="*/ 1129 w 1279"/>
                  <a:gd name="T17" fmla="*/ 612 h 1809"/>
                  <a:gd name="T18" fmla="*/ 1174 w 1279"/>
                  <a:gd name="T19" fmla="*/ 670 h 1809"/>
                  <a:gd name="T20" fmla="*/ 1269 w 1279"/>
                  <a:gd name="T21" fmla="*/ 727 h 1809"/>
                  <a:gd name="T22" fmla="*/ 1277 w 1279"/>
                  <a:gd name="T23" fmla="*/ 772 h 1809"/>
                  <a:gd name="T24" fmla="*/ 1259 w 1279"/>
                  <a:gd name="T25" fmla="*/ 832 h 1809"/>
                  <a:gd name="T26" fmla="*/ 1190 w 1279"/>
                  <a:gd name="T27" fmla="*/ 958 h 1809"/>
                  <a:gd name="T28" fmla="*/ 1130 w 1279"/>
                  <a:gd name="T29" fmla="*/ 1035 h 1809"/>
                  <a:gd name="T30" fmla="*/ 1091 w 1279"/>
                  <a:gd name="T31" fmla="*/ 1118 h 1809"/>
                  <a:gd name="T32" fmla="*/ 1053 w 1279"/>
                  <a:gd name="T33" fmla="*/ 1107 h 1809"/>
                  <a:gd name="T34" fmla="*/ 1064 w 1279"/>
                  <a:gd name="T35" fmla="*/ 1071 h 1809"/>
                  <a:gd name="T36" fmla="*/ 1032 w 1279"/>
                  <a:gd name="T37" fmla="*/ 1079 h 1809"/>
                  <a:gd name="T38" fmla="*/ 1003 w 1279"/>
                  <a:gd name="T39" fmla="*/ 1118 h 1809"/>
                  <a:gd name="T40" fmla="*/ 996 w 1279"/>
                  <a:gd name="T41" fmla="*/ 1145 h 1809"/>
                  <a:gd name="T42" fmla="*/ 966 w 1279"/>
                  <a:gd name="T43" fmla="*/ 1231 h 1809"/>
                  <a:gd name="T44" fmla="*/ 963 w 1279"/>
                  <a:gd name="T45" fmla="*/ 1259 h 1809"/>
                  <a:gd name="T46" fmla="*/ 969 w 1279"/>
                  <a:gd name="T47" fmla="*/ 1292 h 1809"/>
                  <a:gd name="T48" fmla="*/ 1004 w 1279"/>
                  <a:gd name="T49" fmla="*/ 1367 h 1809"/>
                  <a:gd name="T50" fmla="*/ 913 w 1279"/>
                  <a:gd name="T51" fmla="*/ 1391 h 1809"/>
                  <a:gd name="T52" fmla="*/ 872 w 1279"/>
                  <a:gd name="T53" fmla="*/ 1391 h 1809"/>
                  <a:gd name="T54" fmla="*/ 771 w 1279"/>
                  <a:gd name="T55" fmla="*/ 1478 h 1809"/>
                  <a:gd name="T56" fmla="*/ 755 w 1279"/>
                  <a:gd name="T57" fmla="*/ 1545 h 1809"/>
                  <a:gd name="T58" fmla="*/ 702 w 1279"/>
                  <a:gd name="T59" fmla="*/ 1570 h 1809"/>
                  <a:gd name="T60" fmla="*/ 601 w 1279"/>
                  <a:gd name="T61" fmla="*/ 1575 h 1809"/>
                  <a:gd name="T62" fmla="*/ 560 w 1279"/>
                  <a:gd name="T63" fmla="*/ 1615 h 1809"/>
                  <a:gd name="T64" fmla="*/ 563 w 1279"/>
                  <a:gd name="T65" fmla="*/ 1653 h 1809"/>
                  <a:gd name="T66" fmla="*/ 576 w 1279"/>
                  <a:gd name="T67" fmla="*/ 1683 h 1809"/>
                  <a:gd name="T68" fmla="*/ 570 w 1279"/>
                  <a:gd name="T69" fmla="*/ 1692 h 1809"/>
                  <a:gd name="T70" fmla="*/ 508 w 1279"/>
                  <a:gd name="T71" fmla="*/ 1755 h 1809"/>
                  <a:gd name="T72" fmla="*/ 452 w 1279"/>
                  <a:gd name="T73" fmla="*/ 1743 h 1809"/>
                  <a:gd name="T74" fmla="*/ 357 w 1279"/>
                  <a:gd name="T75" fmla="*/ 1774 h 1809"/>
                  <a:gd name="T76" fmla="*/ 297 w 1279"/>
                  <a:gd name="T77" fmla="*/ 1809 h 1809"/>
                  <a:gd name="T78" fmla="*/ 255 w 1279"/>
                  <a:gd name="T79" fmla="*/ 1802 h 1809"/>
                  <a:gd name="T80" fmla="*/ 134 w 1279"/>
                  <a:gd name="T81" fmla="*/ 1691 h 1809"/>
                  <a:gd name="T82" fmla="*/ 0 w 1279"/>
                  <a:gd name="T83" fmla="*/ 1420 h 1809"/>
                  <a:gd name="T84" fmla="*/ 11 w 1279"/>
                  <a:gd name="T85" fmla="*/ 1335 h 1809"/>
                  <a:gd name="T86" fmla="*/ 628 w 1279"/>
                  <a:gd name="T87" fmla="*/ 128 h 1809"/>
                  <a:gd name="T88" fmla="*/ 648 w 1279"/>
                  <a:gd name="T89" fmla="*/ 52 h 1809"/>
                  <a:gd name="T90" fmla="*/ 646 w 1279"/>
                  <a:gd name="T91" fmla="*/ 28 h 1809"/>
                  <a:gd name="T92" fmla="*/ 645 w 1279"/>
                  <a:gd name="T93" fmla="*/ 12 h 1809"/>
                  <a:gd name="T94" fmla="*/ 644 w 1279"/>
                  <a:gd name="T95" fmla="*/ 0 h 1809"/>
                  <a:gd name="T96" fmla="*/ 618 w 1279"/>
                  <a:gd name="T97" fmla="*/ 2 h 1809"/>
                  <a:gd name="T98" fmla="*/ 601 w 1279"/>
                  <a:gd name="T99" fmla="*/ 60 h 1809"/>
                  <a:gd name="T100" fmla="*/ 586 w 1279"/>
                  <a:gd name="T101" fmla="*/ 65 h 1809"/>
                  <a:gd name="T102" fmla="*/ 608 w 1279"/>
                  <a:gd name="T103" fmla="*/ 86 h 1809"/>
                  <a:gd name="T104" fmla="*/ 627 w 1279"/>
                  <a:gd name="T105" fmla="*/ 148 h 1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79" h="1809">
                    <a:moveTo>
                      <a:pt x="11" y="1335"/>
                    </a:moveTo>
                    <a:lnTo>
                      <a:pt x="497" y="1190"/>
                    </a:lnTo>
                    <a:lnTo>
                      <a:pt x="521" y="817"/>
                    </a:lnTo>
                    <a:lnTo>
                      <a:pt x="482" y="679"/>
                    </a:lnTo>
                    <a:lnTo>
                      <a:pt x="627" y="226"/>
                    </a:lnTo>
                    <a:lnTo>
                      <a:pt x="661" y="222"/>
                    </a:lnTo>
                    <a:lnTo>
                      <a:pt x="670" y="324"/>
                    </a:lnTo>
                    <a:lnTo>
                      <a:pt x="727" y="394"/>
                    </a:lnTo>
                    <a:lnTo>
                      <a:pt x="732" y="417"/>
                    </a:lnTo>
                    <a:lnTo>
                      <a:pt x="828" y="498"/>
                    </a:lnTo>
                    <a:lnTo>
                      <a:pt x="871" y="509"/>
                    </a:lnTo>
                    <a:lnTo>
                      <a:pt x="892" y="499"/>
                    </a:lnTo>
                    <a:lnTo>
                      <a:pt x="925" y="498"/>
                    </a:lnTo>
                    <a:lnTo>
                      <a:pt x="1001" y="512"/>
                    </a:lnTo>
                    <a:lnTo>
                      <a:pt x="1044" y="503"/>
                    </a:lnTo>
                    <a:lnTo>
                      <a:pt x="1067" y="504"/>
                    </a:lnTo>
                    <a:lnTo>
                      <a:pt x="1115" y="567"/>
                    </a:lnTo>
                    <a:lnTo>
                      <a:pt x="1129" y="612"/>
                    </a:lnTo>
                    <a:lnTo>
                      <a:pt x="1159" y="638"/>
                    </a:lnTo>
                    <a:lnTo>
                      <a:pt x="1174" y="670"/>
                    </a:lnTo>
                    <a:lnTo>
                      <a:pt x="1237" y="722"/>
                    </a:lnTo>
                    <a:lnTo>
                      <a:pt x="1269" y="727"/>
                    </a:lnTo>
                    <a:lnTo>
                      <a:pt x="1279" y="739"/>
                    </a:lnTo>
                    <a:lnTo>
                      <a:pt x="1277" y="772"/>
                    </a:lnTo>
                    <a:lnTo>
                      <a:pt x="1256" y="810"/>
                    </a:lnTo>
                    <a:lnTo>
                      <a:pt x="1259" y="832"/>
                    </a:lnTo>
                    <a:lnTo>
                      <a:pt x="1254" y="857"/>
                    </a:lnTo>
                    <a:lnTo>
                      <a:pt x="1190" y="958"/>
                    </a:lnTo>
                    <a:lnTo>
                      <a:pt x="1149" y="996"/>
                    </a:lnTo>
                    <a:lnTo>
                      <a:pt x="1130" y="1035"/>
                    </a:lnTo>
                    <a:lnTo>
                      <a:pt x="1110" y="1053"/>
                    </a:lnTo>
                    <a:lnTo>
                      <a:pt x="1091" y="1118"/>
                    </a:lnTo>
                    <a:lnTo>
                      <a:pt x="1070" y="1116"/>
                    </a:lnTo>
                    <a:lnTo>
                      <a:pt x="1053" y="1107"/>
                    </a:lnTo>
                    <a:lnTo>
                      <a:pt x="1056" y="1088"/>
                    </a:lnTo>
                    <a:lnTo>
                      <a:pt x="1064" y="1071"/>
                    </a:lnTo>
                    <a:lnTo>
                      <a:pt x="1049" y="1065"/>
                    </a:lnTo>
                    <a:lnTo>
                      <a:pt x="1032" y="1079"/>
                    </a:lnTo>
                    <a:lnTo>
                      <a:pt x="1012" y="1116"/>
                    </a:lnTo>
                    <a:lnTo>
                      <a:pt x="1003" y="1118"/>
                    </a:lnTo>
                    <a:lnTo>
                      <a:pt x="1016" y="1140"/>
                    </a:lnTo>
                    <a:lnTo>
                      <a:pt x="996" y="1145"/>
                    </a:lnTo>
                    <a:lnTo>
                      <a:pt x="966" y="1201"/>
                    </a:lnTo>
                    <a:lnTo>
                      <a:pt x="966" y="1231"/>
                    </a:lnTo>
                    <a:lnTo>
                      <a:pt x="956" y="1258"/>
                    </a:lnTo>
                    <a:lnTo>
                      <a:pt x="963" y="1259"/>
                    </a:lnTo>
                    <a:lnTo>
                      <a:pt x="979" y="1290"/>
                    </a:lnTo>
                    <a:lnTo>
                      <a:pt x="969" y="1292"/>
                    </a:lnTo>
                    <a:lnTo>
                      <a:pt x="991" y="1354"/>
                    </a:lnTo>
                    <a:lnTo>
                      <a:pt x="1004" y="1367"/>
                    </a:lnTo>
                    <a:lnTo>
                      <a:pt x="998" y="1384"/>
                    </a:lnTo>
                    <a:lnTo>
                      <a:pt x="913" y="1391"/>
                    </a:lnTo>
                    <a:lnTo>
                      <a:pt x="895" y="1403"/>
                    </a:lnTo>
                    <a:lnTo>
                      <a:pt x="872" y="1391"/>
                    </a:lnTo>
                    <a:lnTo>
                      <a:pt x="833" y="1402"/>
                    </a:lnTo>
                    <a:lnTo>
                      <a:pt x="771" y="1478"/>
                    </a:lnTo>
                    <a:lnTo>
                      <a:pt x="771" y="1531"/>
                    </a:lnTo>
                    <a:lnTo>
                      <a:pt x="755" y="1545"/>
                    </a:lnTo>
                    <a:lnTo>
                      <a:pt x="723" y="1578"/>
                    </a:lnTo>
                    <a:lnTo>
                      <a:pt x="702" y="1570"/>
                    </a:lnTo>
                    <a:lnTo>
                      <a:pt x="659" y="1577"/>
                    </a:lnTo>
                    <a:lnTo>
                      <a:pt x="601" y="1575"/>
                    </a:lnTo>
                    <a:lnTo>
                      <a:pt x="585" y="1591"/>
                    </a:lnTo>
                    <a:lnTo>
                      <a:pt x="560" y="1615"/>
                    </a:lnTo>
                    <a:lnTo>
                      <a:pt x="566" y="1632"/>
                    </a:lnTo>
                    <a:lnTo>
                      <a:pt x="563" y="1653"/>
                    </a:lnTo>
                    <a:lnTo>
                      <a:pt x="578" y="1662"/>
                    </a:lnTo>
                    <a:lnTo>
                      <a:pt x="576" y="1683"/>
                    </a:lnTo>
                    <a:lnTo>
                      <a:pt x="568" y="1685"/>
                    </a:lnTo>
                    <a:lnTo>
                      <a:pt x="570" y="1692"/>
                    </a:lnTo>
                    <a:lnTo>
                      <a:pt x="529" y="1753"/>
                    </a:lnTo>
                    <a:lnTo>
                      <a:pt x="508" y="1755"/>
                    </a:lnTo>
                    <a:lnTo>
                      <a:pt x="481" y="1738"/>
                    </a:lnTo>
                    <a:lnTo>
                      <a:pt x="452" y="1743"/>
                    </a:lnTo>
                    <a:lnTo>
                      <a:pt x="418" y="1741"/>
                    </a:lnTo>
                    <a:lnTo>
                      <a:pt x="357" y="1774"/>
                    </a:lnTo>
                    <a:lnTo>
                      <a:pt x="320" y="1773"/>
                    </a:lnTo>
                    <a:lnTo>
                      <a:pt x="297" y="1809"/>
                    </a:lnTo>
                    <a:lnTo>
                      <a:pt x="264" y="1809"/>
                    </a:lnTo>
                    <a:lnTo>
                      <a:pt x="255" y="1802"/>
                    </a:lnTo>
                    <a:lnTo>
                      <a:pt x="232" y="1808"/>
                    </a:lnTo>
                    <a:lnTo>
                      <a:pt x="134" y="1691"/>
                    </a:lnTo>
                    <a:lnTo>
                      <a:pt x="156" y="1617"/>
                    </a:lnTo>
                    <a:lnTo>
                      <a:pt x="0" y="1420"/>
                    </a:lnTo>
                    <a:lnTo>
                      <a:pt x="11" y="1335"/>
                    </a:lnTo>
                    <a:lnTo>
                      <a:pt x="11" y="1335"/>
                    </a:lnTo>
                    <a:close/>
                    <a:moveTo>
                      <a:pt x="627" y="148"/>
                    </a:moveTo>
                    <a:lnTo>
                      <a:pt x="628" y="128"/>
                    </a:lnTo>
                    <a:lnTo>
                      <a:pt x="643" y="100"/>
                    </a:lnTo>
                    <a:lnTo>
                      <a:pt x="648" y="52"/>
                    </a:lnTo>
                    <a:lnTo>
                      <a:pt x="640" y="47"/>
                    </a:lnTo>
                    <a:lnTo>
                      <a:pt x="646" y="28"/>
                    </a:lnTo>
                    <a:lnTo>
                      <a:pt x="638" y="18"/>
                    </a:lnTo>
                    <a:lnTo>
                      <a:pt x="645" y="12"/>
                    </a:lnTo>
                    <a:lnTo>
                      <a:pt x="652" y="13"/>
                    </a:lnTo>
                    <a:lnTo>
                      <a:pt x="644" y="0"/>
                    </a:lnTo>
                    <a:lnTo>
                      <a:pt x="632" y="3"/>
                    </a:lnTo>
                    <a:lnTo>
                      <a:pt x="618" y="2"/>
                    </a:lnTo>
                    <a:lnTo>
                      <a:pt x="610" y="48"/>
                    </a:lnTo>
                    <a:lnTo>
                      <a:pt x="601" y="60"/>
                    </a:lnTo>
                    <a:lnTo>
                      <a:pt x="592" y="48"/>
                    </a:lnTo>
                    <a:lnTo>
                      <a:pt x="586" y="65"/>
                    </a:lnTo>
                    <a:lnTo>
                      <a:pt x="586" y="80"/>
                    </a:lnTo>
                    <a:lnTo>
                      <a:pt x="608" y="86"/>
                    </a:lnTo>
                    <a:lnTo>
                      <a:pt x="612" y="147"/>
                    </a:lnTo>
                    <a:lnTo>
                      <a:pt x="627" y="14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3"/>
              <p:cNvSpPr/>
              <p:nvPr/>
            </p:nvSpPr>
            <p:spPr bwMode="auto">
              <a:xfrm>
                <a:off x="2091118" y="4517588"/>
                <a:ext cx="337719" cy="207827"/>
              </a:xfrm>
              <a:custGeom>
                <a:avLst/>
                <a:gdLst>
                  <a:gd name="T0" fmla="*/ 53 w 2082"/>
                  <a:gd name="T1" fmla="*/ 492 h 1281"/>
                  <a:gd name="T2" fmla="*/ 97 w 2082"/>
                  <a:gd name="T3" fmla="*/ 469 h 1281"/>
                  <a:gd name="T4" fmla="*/ 112 w 2082"/>
                  <a:gd name="T5" fmla="*/ 382 h 1281"/>
                  <a:gd name="T6" fmla="*/ 179 w 2082"/>
                  <a:gd name="T7" fmla="*/ 280 h 1281"/>
                  <a:gd name="T8" fmla="*/ 339 w 2082"/>
                  <a:gd name="T9" fmla="*/ 325 h 1281"/>
                  <a:gd name="T10" fmla="*/ 639 w 2082"/>
                  <a:gd name="T11" fmla="*/ 459 h 1281"/>
                  <a:gd name="T12" fmla="*/ 956 w 2082"/>
                  <a:gd name="T13" fmla="*/ 194 h 1281"/>
                  <a:gd name="T14" fmla="*/ 1593 w 2082"/>
                  <a:gd name="T15" fmla="*/ 85 h 1281"/>
                  <a:gd name="T16" fmla="*/ 1727 w 2082"/>
                  <a:gd name="T17" fmla="*/ 356 h 1281"/>
                  <a:gd name="T18" fmla="*/ 1787 w 2082"/>
                  <a:gd name="T19" fmla="*/ 484 h 1281"/>
                  <a:gd name="T20" fmla="*/ 1662 w 2082"/>
                  <a:gd name="T21" fmla="*/ 569 h 1281"/>
                  <a:gd name="T22" fmla="*/ 1672 w 2082"/>
                  <a:gd name="T23" fmla="*/ 625 h 1281"/>
                  <a:gd name="T24" fmla="*/ 1674 w 2082"/>
                  <a:gd name="T25" fmla="*/ 655 h 1281"/>
                  <a:gd name="T26" fmla="*/ 1566 w 2082"/>
                  <a:gd name="T27" fmla="*/ 701 h 1281"/>
                  <a:gd name="T28" fmla="*/ 1392 w 2082"/>
                  <a:gd name="T29" fmla="*/ 755 h 1281"/>
                  <a:gd name="T30" fmla="*/ 1187 w 2082"/>
                  <a:gd name="T31" fmla="*/ 829 h 1281"/>
                  <a:gd name="T32" fmla="*/ 1137 w 2082"/>
                  <a:gd name="T33" fmla="*/ 842 h 1281"/>
                  <a:gd name="T34" fmla="*/ 1052 w 2082"/>
                  <a:gd name="T35" fmla="*/ 942 h 1281"/>
                  <a:gd name="T36" fmla="*/ 1018 w 2082"/>
                  <a:gd name="T37" fmla="*/ 933 h 1281"/>
                  <a:gd name="T38" fmla="*/ 977 w 2082"/>
                  <a:gd name="T39" fmla="*/ 953 h 1281"/>
                  <a:gd name="T40" fmla="*/ 930 w 2082"/>
                  <a:gd name="T41" fmla="*/ 935 h 1281"/>
                  <a:gd name="T42" fmla="*/ 864 w 2082"/>
                  <a:gd name="T43" fmla="*/ 1004 h 1281"/>
                  <a:gd name="T44" fmla="*/ 778 w 2082"/>
                  <a:gd name="T45" fmla="*/ 1028 h 1281"/>
                  <a:gd name="T46" fmla="*/ 663 w 2082"/>
                  <a:gd name="T47" fmla="*/ 1051 h 1281"/>
                  <a:gd name="T48" fmla="*/ 604 w 2082"/>
                  <a:gd name="T49" fmla="*/ 1041 h 1281"/>
                  <a:gd name="T50" fmla="*/ 571 w 2082"/>
                  <a:gd name="T51" fmla="*/ 1029 h 1281"/>
                  <a:gd name="T52" fmla="*/ 506 w 2082"/>
                  <a:gd name="T53" fmla="*/ 1063 h 1281"/>
                  <a:gd name="T54" fmla="*/ 469 w 2082"/>
                  <a:gd name="T55" fmla="*/ 1111 h 1281"/>
                  <a:gd name="T56" fmla="*/ 404 w 2082"/>
                  <a:gd name="T57" fmla="*/ 1169 h 1281"/>
                  <a:gd name="T58" fmla="*/ 353 w 2082"/>
                  <a:gd name="T59" fmla="*/ 1152 h 1281"/>
                  <a:gd name="T60" fmla="*/ 289 w 2082"/>
                  <a:gd name="T61" fmla="*/ 1188 h 1281"/>
                  <a:gd name="T62" fmla="*/ 233 w 2082"/>
                  <a:gd name="T63" fmla="*/ 1184 h 1281"/>
                  <a:gd name="T64" fmla="*/ 184 w 2082"/>
                  <a:gd name="T65" fmla="*/ 1160 h 1281"/>
                  <a:gd name="T66" fmla="*/ 140 w 2082"/>
                  <a:gd name="T67" fmla="*/ 1079 h 1281"/>
                  <a:gd name="T68" fmla="*/ 140 w 2082"/>
                  <a:gd name="T69" fmla="*/ 1020 h 1281"/>
                  <a:gd name="T70" fmla="*/ 94 w 2082"/>
                  <a:gd name="T71" fmla="*/ 933 h 1281"/>
                  <a:gd name="T72" fmla="*/ 30 w 2082"/>
                  <a:gd name="T73" fmla="*/ 720 h 1281"/>
                  <a:gd name="T74" fmla="*/ 11 w 2082"/>
                  <a:gd name="T75" fmla="*/ 694 h 1281"/>
                  <a:gd name="T76" fmla="*/ 27 w 2082"/>
                  <a:gd name="T77" fmla="*/ 678 h 1281"/>
                  <a:gd name="T78" fmla="*/ 46 w 2082"/>
                  <a:gd name="T79" fmla="*/ 659 h 1281"/>
                  <a:gd name="T80" fmla="*/ 34 w 2082"/>
                  <a:gd name="T81" fmla="*/ 521 h 1281"/>
                  <a:gd name="T82" fmla="*/ 22 w 2082"/>
                  <a:gd name="T83" fmla="*/ 489 h 1281"/>
                  <a:gd name="T84" fmla="*/ 1698 w 2082"/>
                  <a:gd name="T85" fmla="*/ 1263 h 1281"/>
                  <a:gd name="T86" fmla="*/ 1708 w 2082"/>
                  <a:gd name="T87" fmla="*/ 1281 h 1281"/>
                  <a:gd name="T88" fmla="*/ 1662 w 2082"/>
                  <a:gd name="T89" fmla="*/ 1274 h 1281"/>
                  <a:gd name="T90" fmla="*/ 1896 w 2082"/>
                  <a:gd name="T91" fmla="*/ 1209 h 1281"/>
                  <a:gd name="T92" fmla="*/ 1918 w 2082"/>
                  <a:gd name="T93" fmla="*/ 1166 h 1281"/>
                  <a:gd name="T94" fmla="*/ 1949 w 2082"/>
                  <a:gd name="T95" fmla="*/ 1186 h 1281"/>
                  <a:gd name="T96" fmla="*/ 1995 w 2082"/>
                  <a:gd name="T97" fmla="*/ 1185 h 1281"/>
                  <a:gd name="T98" fmla="*/ 2052 w 2082"/>
                  <a:gd name="T99" fmla="*/ 1189 h 1281"/>
                  <a:gd name="T100" fmla="*/ 2082 w 2082"/>
                  <a:gd name="T101" fmla="*/ 1207 h 1281"/>
                  <a:gd name="T102" fmla="*/ 2043 w 2082"/>
                  <a:gd name="T103" fmla="*/ 1225 h 1281"/>
                  <a:gd name="T104" fmla="*/ 1954 w 2082"/>
                  <a:gd name="T105" fmla="*/ 1257 h 1281"/>
                  <a:gd name="T106" fmla="*/ 1897 w 2082"/>
                  <a:gd name="T107" fmla="*/ 1233 h 1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082" h="1281">
                    <a:moveTo>
                      <a:pt x="22" y="489"/>
                    </a:moveTo>
                    <a:lnTo>
                      <a:pt x="53" y="492"/>
                    </a:lnTo>
                    <a:lnTo>
                      <a:pt x="79" y="503"/>
                    </a:lnTo>
                    <a:lnTo>
                      <a:pt x="97" y="469"/>
                    </a:lnTo>
                    <a:lnTo>
                      <a:pt x="142" y="439"/>
                    </a:lnTo>
                    <a:lnTo>
                      <a:pt x="112" y="382"/>
                    </a:lnTo>
                    <a:lnTo>
                      <a:pt x="134" y="300"/>
                    </a:lnTo>
                    <a:lnTo>
                      <a:pt x="179" y="280"/>
                    </a:lnTo>
                    <a:lnTo>
                      <a:pt x="232" y="322"/>
                    </a:lnTo>
                    <a:lnTo>
                      <a:pt x="339" y="325"/>
                    </a:lnTo>
                    <a:lnTo>
                      <a:pt x="486" y="385"/>
                    </a:lnTo>
                    <a:lnTo>
                      <a:pt x="639" y="459"/>
                    </a:lnTo>
                    <a:lnTo>
                      <a:pt x="646" y="614"/>
                    </a:lnTo>
                    <a:lnTo>
                      <a:pt x="956" y="194"/>
                    </a:lnTo>
                    <a:lnTo>
                      <a:pt x="1604" y="0"/>
                    </a:lnTo>
                    <a:lnTo>
                      <a:pt x="1593" y="85"/>
                    </a:lnTo>
                    <a:lnTo>
                      <a:pt x="1749" y="282"/>
                    </a:lnTo>
                    <a:lnTo>
                      <a:pt x="1727" y="356"/>
                    </a:lnTo>
                    <a:lnTo>
                      <a:pt x="1825" y="473"/>
                    </a:lnTo>
                    <a:lnTo>
                      <a:pt x="1787" y="484"/>
                    </a:lnTo>
                    <a:lnTo>
                      <a:pt x="1721" y="497"/>
                    </a:lnTo>
                    <a:lnTo>
                      <a:pt x="1662" y="569"/>
                    </a:lnTo>
                    <a:lnTo>
                      <a:pt x="1657" y="611"/>
                    </a:lnTo>
                    <a:lnTo>
                      <a:pt x="1672" y="625"/>
                    </a:lnTo>
                    <a:lnTo>
                      <a:pt x="1666" y="636"/>
                    </a:lnTo>
                    <a:lnTo>
                      <a:pt x="1674" y="655"/>
                    </a:lnTo>
                    <a:lnTo>
                      <a:pt x="1600" y="671"/>
                    </a:lnTo>
                    <a:lnTo>
                      <a:pt x="1566" y="701"/>
                    </a:lnTo>
                    <a:lnTo>
                      <a:pt x="1498" y="735"/>
                    </a:lnTo>
                    <a:lnTo>
                      <a:pt x="1392" y="755"/>
                    </a:lnTo>
                    <a:lnTo>
                      <a:pt x="1376" y="773"/>
                    </a:lnTo>
                    <a:lnTo>
                      <a:pt x="1187" y="829"/>
                    </a:lnTo>
                    <a:lnTo>
                      <a:pt x="1169" y="827"/>
                    </a:lnTo>
                    <a:lnTo>
                      <a:pt x="1137" y="842"/>
                    </a:lnTo>
                    <a:lnTo>
                      <a:pt x="1101" y="901"/>
                    </a:lnTo>
                    <a:lnTo>
                      <a:pt x="1052" y="942"/>
                    </a:lnTo>
                    <a:lnTo>
                      <a:pt x="1028" y="942"/>
                    </a:lnTo>
                    <a:lnTo>
                      <a:pt x="1018" y="933"/>
                    </a:lnTo>
                    <a:lnTo>
                      <a:pt x="1002" y="948"/>
                    </a:lnTo>
                    <a:lnTo>
                      <a:pt x="977" y="953"/>
                    </a:lnTo>
                    <a:lnTo>
                      <a:pt x="955" y="936"/>
                    </a:lnTo>
                    <a:lnTo>
                      <a:pt x="930" y="935"/>
                    </a:lnTo>
                    <a:lnTo>
                      <a:pt x="868" y="983"/>
                    </a:lnTo>
                    <a:lnTo>
                      <a:pt x="864" y="1004"/>
                    </a:lnTo>
                    <a:lnTo>
                      <a:pt x="842" y="1022"/>
                    </a:lnTo>
                    <a:lnTo>
                      <a:pt x="778" y="1028"/>
                    </a:lnTo>
                    <a:lnTo>
                      <a:pt x="697" y="1059"/>
                    </a:lnTo>
                    <a:lnTo>
                      <a:pt x="663" y="1051"/>
                    </a:lnTo>
                    <a:lnTo>
                      <a:pt x="653" y="1039"/>
                    </a:lnTo>
                    <a:lnTo>
                      <a:pt x="604" y="1041"/>
                    </a:lnTo>
                    <a:lnTo>
                      <a:pt x="598" y="1030"/>
                    </a:lnTo>
                    <a:lnTo>
                      <a:pt x="571" y="1029"/>
                    </a:lnTo>
                    <a:lnTo>
                      <a:pt x="548" y="1036"/>
                    </a:lnTo>
                    <a:lnTo>
                      <a:pt x="506" y="1063"/>
                    </a:lnTo>
                    <a:lnTo>
                      <a:pt x="487" y="1109"/>
                    </a:lnTo>
                    <a:lnTo>
                      <a:pt x="469" y="1111"/>
                    </a:lnTo>
                    <a:lnTo>
                      <a:pt x="437" y="1156"/>
                    </a:lnTo>
                    <a:lnTo>
                      <a:pt x="404" y="1169"/>
                    </a:lnTo>
                    <a:lnTo>
                      <a:pt x="387" y="1152"/>
                    </a:lnTo>
                    <a:lnTo>
                      <a:pt x="353" y="1152"/>
                    </a:lnTo>
                    <a:lnTo>
                      <a:pt x="318" y="1180"/>
                    </a:lnTo>
                    <a:lnTo>
                      <a:pt x="289" y="1188"/>
                    </a:lnTo>
                    <a:lnTo>
                      <a:pt x="242" y="1172"/>
                    </a:lnTo>
                    <a:lnTo>
                      <a:pt x="233" y="1184"/>
                    </a:lnTo>
                    <a:lnTo>
                      <a:pt x="198" y="1189"/>
                    </a:lnTo>
                    <a:lnTo>
                      <a:pt x="184" y="1160"/>
                    </a:lnTo>
                    <a:lnTo>
                      <a:pt x="177" y="1118"/>
                    </a:lnTo>
                    <a:lnTo>
                      <a:pt x="140" y="1079"/>
                    </a:lnTo>
                    <a:lnTo>
                      <a:pt x="123" y="1032"/>
                    </a:lnTo>
                    <a:lnTo>
                      <a:pt x="140" y="1020"/>
                    </a:lnTo>
                    <a:lnTo>
                      <a:pt x="138" y="973"/>
                    </a:lnTo>
                    <a:lnTo>
                      <a:pt x="94" y="933"/>
                    </a:lnTo>
                    <a:lnTo>
                      <a:pt x="73" y="773"/>
                    </a:lnTo>
                    <a:lnTo>
                      <a:pt x="30" y="720"/>
                    </a:lnTo>
                    <a:lnTo>
                      <a:pt x="29" y="694"/>
                    </a:lnTo>
                    <a:lnTo>
                      <a:pt x="11" y="694"/>
                    </a:lnTo>
                    <a:lnTo>
                      <a:pt x="0" y="670"/>
                    </a:lnTo>
                    <a:lnTo>
                      <a:pt x="27" y="678"/>
                    </a:lnTo>
                    <a:lnTo>
                      <a:pt x="27" y="659"/>
                    </a:lnTo>
                    <a:lnTo>
                      <a:pt x="46" y="659"/>
                    </a:lnTo>
                    <a:lnTo>
                      <a:pt x="49" y="608"/>
                    </a:lnTo>
                    <a:lnTo>
                      <a:pt x="34" y="521"/>
                    </a:lnTo>
                    <a:lnTo>
                      <a:pt x="22" y="489"/>
                    </a:lnTo>
                    <a:lnTo>
                      <a:pt x="22" y="489"/>
                    </a:lnTo>
                    <a:close/>
                    <a:moveTo>
                      <a:pt x="1662" y="1274"/>
                    </a:moveTo>
                    <a:lnTo>
                      <a:pt x="1698" y="1263"/>
                    </a:lnTo>
                    <a:lnTo>
                      <a:pt x="1744" y="1276"/>
                    </a:lnTo>
                    <a:lnTo>
                      <a:pt x="1708" y="1281"/>
                    </a:lnTo>
                    <a:lnTo>
                      <a:pt x="1662" y="1274"/>
                    </a:lnTo>
                    <a:lnTo>
                      <a:pt x="1662" y="1274"/>
                    </a:lnTo>
                    <a:close/>
                    <a:moveTo>
                      <a:pt x="1875" y="1220"/>
                    </a:moveTo>
                    <a:lnTo>
                      <a:pt x="1896" y="1209"/>
                    </a:lnTo>
                    <a:lnTo>
                      <a:pt x="1899" y="1183"/>
                    </a:lnTo>
                    <a:lnTo>
                      <a:pt x="1918" y="1166"/>
                    </a:lnTo>
                    <a:lnTo>
                      <a:pt x="1940" y="1169"/>
                    </a:lnTo>
                    <a:lnTo>
                      <a:pt x="1949" y="1186"/>
                    </a:lnTo>
                    <a:lnTo>
                      <a:pt x="1972" y="1191"/>
                    </a:lnTo>
                    <a:lnTo>
                      <a:pt x="1995" y="1185"/>
                    </a:lnTo>
                    <a:lnTo>
                      <a:pt x="2029" y="1176"/>
                    </a:lnTo>
                    <a:lnTo>
                      <a:pt x="2052" y="1189"/>
                    </a:lnTo>
                    <a:lnTo>
                      <a:pt x="2080" y="1194"/>
                    </a:lnTo>
                    <a:lnTo>
                      <a:pt x="2082" y="1207"/>
                    </a:lnTo>
                    <a:lnTo>
                      <a:pt x="2068" y="1223"/>
                    </a:lnTo>
                    <a:lnTo>
                      <a:pt x="2043" y="1225"/>
                    </a:lnTo>
                    <a:lnTo>
                      <a:pt x="2006" y="1248"/>
                    </a:lnTo>
                    <a:lnTo>
                      <a:pt x="1954" y="1257"/>
                    </a:lnTo>
                    <a:lnTo>
                      <a:pt x="1918" y="1249"/>
                    </a:lnTo>
                    <a:lnTo>
                      <a:pt x="1897" y="1233"/>
                    </a:lnTo>
                    <a:lnTo>
                      <a:pt x="1875" y="122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44"/>
              <p:cNvSpPr/>
              <p:nvPr/>
            </p:nvSpPr>
            <p:spPr bwMode="auto">
              <a:xfrm>
                <a:off x="2291152" y="4299373"/>
                <a:ext cx="3897" cy="10391"/>
              </a:xfrm>
              <a:custGeom>
                <a:avLst/>
                <a:gdLst>
                  <a:gd name="T0" fmla="*/ 4 w 20"/>
                  <a:gd name="T1" fmla="*/ 70 h 70"/>
                  <a:gd name="T2" fmla="*/ 0 w 20"/>
                  <a:gd name="T3" fmla="*/ 37 h 70"/>
                  <a:gd name="T4" fmla="*/ 20 w 20"/>
                  <a:gd name="T5" fmla="*/ 0 h 70"/>
                  <a:gd name="T6" fmla="*/ 17 w 20"/>
                  <a:gd name="T7" fmla="*/ 33 h 70"/>
                  <a:gd name="T8" fmla="*/ 4 w 20"/>
                  <a:gd name="T9" fmla="*/ 70 h 70"/>
                  <a:gd name="T10" fmla="*/ 4 w 20"/>
                  <a:gd name="T1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70">
                    <a:moveTo>
                      <a:pt x="4" y="70"/>
                    </a:moveTo>
                    <a:lnTo>
                      <a:pt x="0" y="37"/>
                    </a:lnTo>
                    <a:lnTo>
                      <a:pt x="20" y="0"/>
                    </a:lnTo>
                    <a:lnTo>
                      <a:pt x="17" y="33"/>
                    </a:lnTo>
                    <a:lnTo>
                      <a:pt x="4" y="70"/>
                    </a:lnTo>
                    <a:lnTo>
                      <a:pt x="4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45"/>
              <p:cNvSpPr/>
              <p:nvPr/>
            </p:nvSpPr>
            <p:spPr bwMode="auto">
              <a:xfrm>
                <a:off x="3819974" y="5038455"/>
                <a:ext cx="7793" cy="9093"/>
              </a:xfrm>
              <a:custGeom>
                <a:avLst/>
                <a:gdLst>
                  <a:gd name="T0" fmla="*/ 0 w 53"/>
                  <a:gd name="T1" fmla="*/ 46 h 57"/>
                  <a:gd name="T2" fmla="*/ 37 w 53"/>
                  <a:gd name="T3" fmla="*/ 57 h 57"/>
                  <a:gd name="T4" fmla="*/ 53 w 53"/>
                  <a:gd name="T5" fmla="*/ 23 h 57"/>
                  <a:gd name="T6" fmla="*/ 46 w 53"/>
                  <a:gd name="T7" fmla="*/ 0 h 57"/>
                  <a:gd name="T8" fmla="*/ 0 w 53"/>
                  <a:gd name="T9" fmla="*/ 46 h 57"/>
                  <a:gd name="T10" fmla="*/ 0 w 53"/>
                  <a:gd name="T11" fmla="*/ 46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57">
                    <a:moveTo>
                      <a:pt x="0" y="46"/>
                    </a:moveTo>
                    <a:lnTo>
                      <a:pt x="37" y="57"/>
                    </a:lnTo>
                    <a:lnTo>
                      <a:pt x="53" y="23"/>
                    </a:lnTo>
                    <a:lnTo>
                      <a:pt x="46" y="0"/>
                    </a:lnTo>
                    <a:lnTo>
                      <a:pt x="0" y="46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46"/>
              <p:cNvSpPr/>
              <p:nvPr/>
            </p:nvSpPr>
            <p:spPr bwMode="auto">
              <a:xfrm>
                <a:off x="3830366" y="5037156"/>
                <a:ext cx="12989" cy="16887"/>
              </a:xfrm>
              <a:custGeom>
                <a:avLst/>
                <a:gdLst>
                  <a:gd name="T0" fmla="*/ 16 w 80"/>
                  <a:gd name="T1" fmla="*/ 18 h 105"/>
                  <a:gd name="T2" fmla="*/ 0 w 80"/>
                  <a:gd name="T3" fmla="*/ 53 h 105"/>
                  <a:gd name="T4" fmla="*/ 36 w 80"/>
                  <a:gd name="T5" fmla="*/ 63 h 105"/>
                  <a:gd name="T6" fmla="*/ 48 w 80"/>
                  <a:gd name="T7" fmla="*/ 105 h 105"/>
                  <a:gd name="T8" fmla="*/ 69 w 80"/>
                  <a:gd name="T9" fmla="*/ 97 h 105"/>
                  <a:gd name="T10" fmla="*/ 80 w 80"/>
                  <a:gd name="T11" fmla="*/ 46 h 105"/>
                  <a:gd name="T12" fmla="*/ 63 w 80"/>
                  <a:gd name="T13" fmla="*/ 27 h 105"/>
                  <a:gd name="T14" fmla="*/ 76 w 80"/>
                  <a:gd name="T15" fmla="*/ 0 h 105"/>
                  <a:gd name="T16" fmla="*/ 58 w 80"/>
                  <a:gd name="T17" fmla="*/ 6 h 105"/>
                  <a:gd name="T18" fmla="*/ 43 w 80"/>
                  <a:gd name="T19" fmla="*/ 20 h 105"/>
                  <a:gd name="T20" fmla="*/ 16 w 80"/>
                  <a:gd name="T21" fmla="*/ 18 h 105"/>
                  <a:gd name="T22" fmla="*/ 16 w 80"/>
                  <a:gd name="T23" fmla="*/ 1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0" h="105">
                    <a:moveTo>
                      <a:pt x="16" y="18"/>
                    </a:moveTo>
                    <a:lnTo>
                      <a:pt x="0" y="53"/>
                    </a:lnTo>
                    <a:lnTo>
                      <a:pt x="36" y="63"/>
                    </a:lnTo>
                    <a:lnTo>
                      <a:pt x="48" y="105"/>
                    </a:lnTo>
                    <a:lnTo>
                      <a:pt x="69" y="97"/>
                    </a:lnTo>
                    <a:lnTo>
                      <a:pt x="80" y="46"/>
                    </a:lnTo>
                    <a:lnTo>
                      <a:pt x="63" y="27"/>
                    </a:lnTo>
                    <a:lnTo>
                      <a:pt x="76" y="0"/>
                    </a:lnTo>
                    <a:lnTo>
                      <a:pt x="58" y="6"/>
                    </a:lnTo>
                    <a:lnTo>
                      <a:pt x="43" y="20"/>
                    </a:lnTo>
                    <a:lnTo>
                      <a:pt x="16" y="18"/>
                    </a:lnTo>
                    <a:lnTo>
                      <a:pt x="16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47"/>
              <p:cNvSpPr/>
              <p:nvPr/>
            </p:nvSpPr>
            <p:spPr bwMode="auto">
              <a:xfrm>
                <a:off x="1667672" y="1862606"/>
                <a:ext cx="71441" cy="53256"/>
              </a:xfrm>
              <a:custGeom>
                <a:avLst/>
                <a:gdLst>
                  <a:gd name="T0" fmla="*/ 246 w 440"/>
                  <a:gd name="T1" fmla="*/ 302 h 325"/>
                  <a:gd name="T2" fmla="*/ 224 w 440"/>
                  <a:gd name="T3" fmla="*/ 265 h 325"/>
                  <a:gd name="T4" fmla="*/ 219 w 440"/>
                  <a:gd name="T5" fmla="*/ 215 h 325"/>
                  <a:gd name="T6" fmla="*/ 201 w 440"/>
                  <a:gd name="T7" fmla="*/ 194 h 325"/>
                  <a:gd name="T8" fmla="*/ 181 w 440"/>
                  <a:gd name="T9" fmla="*/ 187 h 325"/>
                  <a:gd name="T10" fmla="*/ 166 w 440"/>
                  <a:gd name="T11" fmla="*/ 153 h 325"/>
                  <a:gd name="T12" fmla="*/ 202 w 440"/>
                  <a:gd name="T13" fmla="*/ 121 h 325"/>
                  <a:gd name="T14" fmla="*/ 229 w 440"/>
                  <a:gd name="T15" fmla="*/ 86 h 325"/>
                  <a:gd name="T16" fmla="*/ 278 w 440"/>
                  <a:gd name="T17" fmla="*/ 82 h 325"/>
                  <a:gd name="T18" fmla="*/ 298 w 440"/>
                  <a:gd name="T19" fmla="*/ 61 h 325"/>
                  <a:gd name="T20" fmla="*/ 320 w 440"/>
                  <a:gd name="T21" fmla="*/ 72 h 325"/>
                  <a:gd name="T22" fmla="*/ 338 w 440"/>
                  <a:gd name="T23" fmla="*/ 107 h 325"/>
                  <a:gd name="T24" fmla="*/ 377 w 440"/>
                  <a:gd name="T25" fmla="*/ 125 h 325"/>
                  <a:gd name="T26" fmla="*/ 416 w 440"/>
                  <a:gd name="T27" fmla="*/ 120 h 325"/>
                  <a:gd name="T28" fmla="*/ 422 w 440"/>
                  <a:gd name="T29" fmla="*/ 107 h 325"/>
                  <a:gd name="T30" fmla="*/ 440 w 440"/>
                  <a:gd name="T31" fmla="*/ 97 h 325"/>
                  <a:gd name="T32" fmla="*/ 419 w 440"/>
                  <a:gd name="T33" fmla="*/ 74 h 325"/>
                  <a:gd name="T34" fmla="*/ 380 w 440"/>
                  <a:gd name="T35" fmla="*/ 65 h 325"/>
                  <a:gd name="T36" fmla="*/ 292 w 440"/>
                  <a:gd name="T37" fmla="*/ 12 h 325"/>
                  <a:gd name="T38" fmla="*/ 216 w 440"/>
                  <a:gd name="T39" fmla="*/ 0 h 325"/>
                  <a:gd name="T40" fmla="*/ 169 w 440"/>
                  <a:gd name="T41" fmla="*/ 4 h 325"/>
                  <a:gd name="T42" fmla="*/ 104 w 440"/>
                  <a:gd name="T43" fmla="*/ 60 h 325"/>
                  <a:gd name="T44" fmla="*/ 81 w 440"/>
                  <a:gd name="T45" fmla="*/ 109 h 325"/>
                  <a:gd name="T46" fmla="*/ 43 w 440"/>
                  <a:gd name="T47" fmla="*/ 120 h 325"/>
                  <a:gd name="T48" fmla="*/ 0 w 440"/>
                  <a:gd name="T49" fmla="*/ 157 h 325"/>
                  <a:gd name="T50" fmla="*/ 3 w 440"/>
                  <a:gd name="T51" fmla="*/ 245 h 325"/>
                  <a:gd name="T52" fmla="*/ 29 w 440"/>
                  <a:gd name="T53" fmla="*/ 264 h 325"/>
                  <a:gd name="T54" fmla="*/ 71 w 440"/>
                  <a:gd name="T55" fmla="*/ 239 h 325"/>
                  <a:gd name="T56" fmla="*/ 102 w 440"/>
                  <a:gd name="T57" fmla="*/ 263 h 325"/>
                  <a:gd name="T58" fmla="*/ 118 w 440"/>
                  <a:gd name="T59" fmla="*/ 285 h 325"/>
                  <a:gd name="T60" fmla="*/ 138 w 440"/>
                  <a:gd name="T61" fmla="*/ 296 h 325"/>
                  <a:gd name="T62" fmla="*/ 152 w 440"/>
                  <a:gd name="T63" fmla="*/ 270 h 325"/>
                  <a:gd name="T64" fmla="*/ 152 w 440"/>
                  <a:gd name="T65" fmla="*/ 251 h 325"/>
                  <a:gd name="T66" fmla="*/ 172 w 440"/>
                  <a:gd name="T67" fmla="*/ 233 h 325"/>
                  <a:gd name="T68" fmla="*/ 195 w 440"/>
                  <a:gd name="T69" fmla="*/ 257 h 325"/>
                  <a:gd name="T70" fmla="*/ 212 w 440"/>
                  <a:gd name="T71" fmla="*/ 307 h 325"/>
                  <a:gd name="T72" fmla="*/ 240 w 440"/>
                  <a:gd name="T73" fmla="*/ 325 h 325"/>
                  <a:gd name="T74" fmla="*/ 246 w 440"/>
                  <a:gd name="T75" fmla="*/ 302 h 325"/>
                  <a:gd name="T76" fmla="*/ 246 w 440"/>
                  <a:gd name="T77" fmla="*/ 302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0" h="325">
                    <a:moveTo>
                      <a:pt x="246" y="302"/>
                    </a:moveTo>
                    <a:lnTo>
                      <a:pt x="224" y="265"/>
                    </a:lnTo>
                    <a:lnTo>
                      <a:pt x="219" y="215"/>
                    </a:lnTo>
                    <a:lnTo>
                      <a:pt x="201" y="194"/>
                    </a:lnTo>
                    <a:lnTo>
                      <a:pt x="181" y="187"/>
                    </a:lnTo>
                    <a:lnTo>
                      <a:pt x="166" y="153"/>
                    </a:lnTo>
                    <a:lnTo>
                      <a:pt x="202" y="121"/>
                    </a:lnTo>
                    <a:lnTo>
                      <a:pt x="229" y="86"/>
                    </a:lnTo>
                    <a:lnTo>
                      <a:pt x="278" y="82"/>
                    </a:lnTo>
                    <a:lnTo>
                      <a:pt x="298" y="61"/>
                    </a:lnTo>
                    <a:lnTo>
                      <a:pt x="320" y="72"/>
                    </a:lnTo>
                    <a:lnTo>
                      <a:pt x="338" y="107"/>
                    </a:lnTo>
                    <a:lnTo>
                      <a:pt x="377" y="125"/>
                    </a:lnTo>
                    <a:lnTo>
                      <a:pt x="416" y="120"/>
                    </a:lnTo>
                    <a:lnTo>
                      <a:pt x="422" y="107"/>
                    </a:lnTo>
                    <a:lnTo>
                      <a:pt x="440" y="97"/>
                    </a:lnTo>
                    <a:lnTo>
                      <a:pt x="419" y="74"/>
                    </a:lnTo>
                    <a:lnTo>
                      <a:pt x="380" y="65"/>
                    </a:lnTo>
                    <a:lnTo>
                      <a:pt x="292" y="12"/>
                    </a:lnTo>
                    <a:lnTo>
                      <a:pt x="216" y="0"/>
                    </a:lnTo>
                    <a:lnTo>
                      <a:pt x="169" y="4"/>
                    </a:lnTo>
                    <a:lnTo>
                      <a:pt x="104" y="60"/>
                    </a:lnTo>
                    <a:lnTo>
                      <a:pt x="81" y="109"/>
                    </a:lnTo>
                    <a:lnTo>
                      <a:pt x="43" y="120"/>
                    </a:lnTo>
                    <a:lnTo>
                      <a:pt x="0" y="157"/>
                    </a:lnTo>
                    <a:lnTo>
                      <a:pt x="3" y="245"/>
                    </a:lnTo>
                    <a:lnTo>
                      <a:pt x="29" y="264"/>
                    </a:lnTo>
                    <a:lnTo>
                      <a:pt x="71" y="239"/>
                    </a:lnTo>
                    <a:lnTo>
                      <a:pt x="102" y="263"/>
                    </a:lnTo>
                    <a:lnTo>
                      <a:pt x="118" y="285"/>
                    </a:lnTo>
                    <a:lnTo>
                      <a:pt x="138" y="296"/>
                    </a:lnTo>
                    <a:lnTo>
                      <a:pt x="152" y="270"/>
                    </a:lnTo>
                    <a:lnTo>
                      <a:pt x="152" y="251"/>
                    </a:lnTo>
                    <a:lnTo>
                      <a:pt x="172" y="233"/>
                    </a:lnTo>
                    <a:lnTo>
                      <a:pt x="195" y="257"/>
                    </a:lnTo>
                    <a:lnTo>
                      <a:pt x="212" y="307"/>
                    </a:lnTo>
                    <a:lnTo>
                      <a:pt x="240" y="325"/>
                    </a:lnTo>
                    <a:lnTo>
                      <a:pt x="246" y="302"/>
                    </a:lnTo>
                    <a:lnTo>
                      <a:pt x="246" y="30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48"/>
              <p:cNvSpPr/>
              <p:nvPr/>
            </p:nvSpPr>
            <p:spPr bwMode="auto">
              <a:xfrm>
                <a:off x="1750802" y="1819743"/>
                <a:ext cx="10391" cy="11691"/>
              </a:xfrm>
              <a:custGeom>
                <a:avLst/>
                <a:gdLst>
                  <a:gd name="T0" fmla="*/ 0 w 62"/>
                  <a:gd name="T1" fmla="*/ 66 h 75"/>
                  <a:gd name="T2" fmla="*/ 6 w 62"/>
                  <a:gd name="T3" fmla="*/ 29 h 75"/>
                  <a:gd name="T4" fmla="*/ 29 w 62"/>
                  <a:gd name="T5" fmla="*/ 0 h 75"/>
                  <a:gd name="T6" fmla="*/ 43 w 62"/>
                  <a:gd name="T7" fmla="*/ 0 h 75"/>
                  <a:gd name="T8" fmla="*/ 47 w 62"/>
                  <a:gd name="T9" fmla="*/ 32 h 75"/>
                  <a:gd name="T10" fmla="*/ 62 w 62"/>
                  <a:gd name="T11" fmla="*/ 51 h 75"/>
                  <a:gd name="T12" fmla="*/ 56 w 62"/>
                  <a:gd name="T13" fmla="*/ 75 h 75"/>
                  <a:gd name="T14" fmla="*/ 12 w 62"/>
                  <a:gd name="T15" fmla="*/ 75 h 75"/>
                  <a:gd name="T16" fmla="*/ 12 w 62"/>
                  <a:gd name="T17" fmla="*/ 75 h 75"/>
                  <a:gd name="T18" fmla="*/ 5 w 62"/>
                  <a:gd name="T19" fmla="*/ 71 h 75"/>
                  <a:gd name="T20" fmla="*/ 1 w 62"/>
                  <a:gd name="T21" fmla="*/ 68 h 75"/>
                  <a:gd name="T22" fmla="*/ 0 w 62"/>
                  <a:gd name="T23" fmla="*/ 66 h 75"/>
                  <a:gd name="T24" fmla="*/ 0 w 62"/>
                  <a:gd name="T25" fmla="*/ 66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5">
                    <a:moveTo>
                      <a:pt x="0" y="66"/>
                    </a:moveTo>
                    <a:lnTo>
                      <a:pt x="6" y="29"/>
                    </a:lnTo>
                    <a:lnTo>
                      <a:pt x="29" y="0"/>
                    </a:lnTo>
                    <a:lnTo>
                      <a:pt x="43" y="0"/>
                    </a:lnTo>
                    <a:lnTo>
                      <a:pt x="47" y="32"/>
                    </a:lnTo>
                    <a:lnTo>
                      <a:pt x="62" y="51"/>
                    </a:lnTo>
                    <a:lnTo>
                      <a:pt x="56" y="75"/>
                    </a:lnTo>
                    <a:lnTo>
                      <a:pt x="12" y="75"/>
                    </a:lnTo>
                    <a:lnTo>
                      <a:pt x="12" y="75"/>
                    </a:lnTo>
                    <a:lnTo>
                      <a:pt x="5" y="71"/>
                    </a:lnTo>
                    <a:lnTo>
                      <a:pt x="1" y="68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49"/>
              <p:cNvSpPr/>
              <p:nvPr/>
            </p:nvSpPr>
            <p:spPr bwMode="auto">
              <a:xfrm>
                <a:off x="1709237" y="1841824"/>
                <a:ext cx="75337" cy="98719"/>
              </a:xfrm>
              <a:custGeom>
                <a:avLst/>
                <a:gdLst>
                  <a:gd name="T0" fmla="*/ 198 w 462"/>
                  <a:gd name="T1" fmla="*/ 614 h 614"/>
                  <a:gd name="T2" fmla="*/ 234 w 462"/>
                  <a:gd name="T3" fmla="*/ 573 h 614"/>
                  <a:gd name="T4" fmla="*/ 238 w 462"/>
                  <a:gd name="T5" fmla="*/ 533 h 614"/>
                  <a:gd name="T6" fmla="*/ 277 w 462"/>
                  <a:gd name="T7" fmla="*/ 529 h 614"/>
                  <a:gd name="T8" fmla="*/ 278 w 462"/>
                  <a:gd name="T9" fmla="*/ 437 h 614"/>
                  <a:gd name="T10" fmla="*/ 246 w 462"/>
                  <a:gd name="T11" fmla="*/ 396 h 614"/>
                  <a:gd name="T12" fmla="*/ 310 w 462"/>
                  <a:gd name="T13" fmla="*/ 381 h 614"/>
                  <a:gd name="T14" fmla="*/ 374 w 462"/>
                  <a:gd name="T15" fmla="*/ 362 h 614"/>
                  <a:gd name="T16" fmla="*/ 364 w 462"/>
                  <a:gd name="T17" fmla="*/ 338 h 614"/>
                  <a:gd name="T18" fmla="*/ 332 w 462"/>
                  <a:gd name="T19" fmla="*/ 315 h 614"/>
                  <a:gd name="T20" fmla="*/ 327 w 462"/>
                  <a:gd name="T21" fmla="*/ 269 h 614"/>
                  <a:gd name="T22" fmla="*/ 359 w 462"/>
                  <a:gd name="T23" fmla="*/ 260 h 614"/>
                  <a:gd name="T24" fmla="*/ 384 w 462"/>
                  <a:gd name="T25" fmla="*/ 278 h 614"/>
                  <a:gd name="T26" fmla="*/ 436 w 462"/>
                  <a:gd name="T27" fmla="*/ 236 h 614"/>
                  <a:gd name="T28" fmla="*/ 462 w 462"/>
                  <a:gd name="T29" fmla="*/ 208 h 614"/>
                  <a:gd name="T30" fmla="*/ 441 w 462"/>
                  <a:gd name="T31" fmla="*/ 157 h 614"/>
                  <a:gd name="T32" fmla="*/ 400 w 462"/>
                  <a:gd name="T33" fmla="*/ 105 h 614"/>
                  <a:gd name="T34" fmla="*/ 348 w 462"/>
                  <a:gd name="T35" fmla="*/ 121 h 614"/>
                  <a:gd name="T36" fmla="*/ 308 w 462"/>
                  <a:gd name="T37" fmla="*/ 167 h 614"/>
                  <a:gd name="T38" fmla="*/ 314 w 462"/>
                  <a:gd name="T39" fmla="*/ 117 h 614"/>
                  <a:gd name="T40" fmla="*/ 353 w 462"/>
                  <a:gd name="T41" fmla="*/ 55 h 614"/>
                  <a:gd name="T42" fmla="*/ 352 w 462"/>
                  <a:gd name="T43" fmla="*/ 0 h 614"/>
                  <a:gd name="T44" fmla="*/ 293 w 462"/>
                  <a:gd name="T45" fmla="*/ 89 h 614"/>
                  <a:gd name="T46" fmla="*/ 279 w 462"/>
                  <a:gd name="T47" fmla="*/ 77 h 614"/>
                  <a:gd name="T48" fmla="*/ 277 w 462"/>
                  <a:gd name="T49" fmla="*/ 27 h 614"/>
                  <a:gd name="T50" fmla="*/ 249 w 462"/>
                  <a:gd name="T51" fmla="*/ 81 h 614"/>
                  <a:gd name="T52" fmla="*/ 222 w 462"/>
                  <a:gd name="T53" fmla="*/ 123 h 614"/>
                  <a:gd name="T54" fmla="*/ 259 w 462"/>
                  <a:gd name="T55" fmla="*/ 128 h 614"/>
                  <a:gd name="T56" fmla="*/ 275 w 462"/>
                  <a:gd name="T57" fmla="*/ 155 h 614"/>
                  <a:gd name="T58" fmla="*/ 224 w 462"/>
                  <a:gd name="T59" fmla="*/ 188 h 614"/>
                  <a:gd name="T60" fmla="*/ 217 w 462"/>
                  <a:gd name="T61" fmla="*/ 249 h 614"/>
                  <a:gd name="T62" fmla="*/ 168 w 462"/>
                  <a:gd name="T63" fmla="*/ 291 h 614"/>
                  <a:gd name="T64" fmla="*/ 107 w 462"/>
                  <a:gd name="T65" fmla="*/ 292 h 614"/>
                  <a:gd name="T66" fmla="*/ 45 w 462"/>
                  <a:gd name="T67" fmla="*/ 281 h 614"/>
                  <a:gd name="T68" fmla="*/ 10 w 462"/>
                  <a:gd name="T69" fmla="*/ 276 h 614"/>
                  <a:gd name="T70" fmla="*/ 1 w 462"/>
                  <a:gd name="T71" fmla="*/ 317 h 614"/>
                  <a:gd name="T72" fmla="*/ 28 w 462"/>
                  <a:gd name="T73" fmla="*/ 351 h 614"/>
                  <a:gd name="T74" fmla="*/ 79 w 462"/>
                  <a:gd name="T75" fmla="*/ 348 h 614"/>
                  <a:gd name="T76" fmla="*/ 114 w 462"/>
                  <a:gd name="T77" fmla="*/ 392 h 614"/>
                  <a:gd name="T78" fmla="*/ 106 w 462"/>
                  <a:gd name="T79" fmla="*/ 415 h 614"/>
                  <a:gd name="T80" fmla="*/ 37 w 462"/>
                  <a:gd name="T81" fmla="*/ 440 h 614"/>
                  <a:gd name="T82" fmla="*/ 65 w 462"/>
                  <a:gd name="T83" fmla="*/ 550 h 614"/>
                  <a:gd name="T84" fmla="*/ 66 w 462"/>
                  <a:gd name="T85" fmla="*/ 589 h 614"/>
                  <a:gd name="T86" fmla="*/ 119 w 462"/>
                  <a:gd name="T87" fmla="*/ 579 h 614"/>
                  <a:gd name="T88" fmla="*/ 136 w 462"/>
                  <a:gd name="T89" fmla="*/ 519 h 614"/>
                  <a:gd name="T90" fmla="*/ 180 w 462"/>
                  <a:gd name="T91" fmla="*/ 548 h 614"/>
                  <a:gd name="T92" fmla="*/ 182 w 462"/>
                  <a:gd name="T93" fmla="*/ 613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62" h="614">
                    <a:moveTo>
                      <a:pt x="182" y="613"/>
                    </a:moveTo>
                    <a:lnTo>
                      <a:pt x="198" y="614"/>
                    </a:lnTo>
                    <a:lnTo>
                      <a:pt x="217" y="600"/>
                    </a:lnTo>
                    <a:lnTo>
                      <a:pt x="234" y="573"/>
                    </a:lnTo>
                    <a:lnTo>
                      <a:pt x="232" y="548"/>
                    </a:lnTo>
                    <a:lnTo>
                      <a:pt x="238" y="533"/>
                    </a:lnTo>
                    <a:lnTo>
                      <a:pt x="252" y="543"/>
                    </a:lnTo>
                    <a:lnTo>
                      <a:pt x="277" y="529"/>
                    </a:lnTo>
                    <a:lnTo>
                      <a:pt x="284" y="483"/>
                    </a:lnTo>
                    <a:lnTo>
                      <a:pt x="278" y="437"/>
                    </a:lnTo>
                    <a:lnTo>
                      <a:pt x="250" y="410"/>
                    </a:lnTo>
                    <a:lnTo>
                      <a:pt x="246" y="396"/>
                    </a:lnTo>
                    <a:lnTo>
                      <a:pt x="281" y="380"/>
                    </a:lnTo>
                    <a:lnTo>
                      <a:pt x="310" y="381"/>
                    </a:lnTo>
                    <a:lnTo>
                      <a:pt x="361" y="370"/>
                    </a:lnTo>
                    <a:lnTo>
                      <a:pt x="374" y="362"/>
                    </a:lnTo>
                    <a:lnTo>
                      <a:pt x="374" y="349"/>
                    </a:lnTo>
                    <a:lnTo>
                      <a:pt x="364" y="338"/>
                    </a:lnTo>
                    <a:lnTo>
                      <a:pt x="353" y="317"/>
                    </a:lnTo>
                    <a:lnTo>
                      <a:pt x="332" y="315"/>
                    </a:lnTo>
                    <a:lnTo>
                      <a:pt x="326" y="305"/>
                    </a:lnTo>
                    <a:lnTo>
                      <a:pt x="327" y="269"/>
                    </a:lnTo>
                    <a:lnTo>
                      <a:pt x="341" y="257"/>
                    </a:lnTo>
                    <a:lnTo>
                      <a:pt x="359" y="260"/>
                    </a:lnTo>
                    <a:lnTo>
                      <a:pt x="364" y="272"/>
                    </a:lnTo>
                    <a:lnTo>
                      <a:pt x="384" y="278"/>
                    </a:lnTo>
                    <a:lnTo>
                      <a:pt x="404" y="270"/>
                    </a:lnTo>
                    <a:lnTo>
                      <a:pt x="436" y="236"/>
                    </a:lnTo>
                    <a:lnTo>
                      <a:pt x="459" y="221"/>
                    </a:lnTo>
                    <a:lnTo>
                      <a:pt x="462" y="208"/>
                    </a:lnTo>
                    <a:lnTo>
                      <a:pt x="443" y="174"/>
                    </a:lnTo>
                    <a:lnTo>
                      <a:pt x="441" y="157"/>
                    </a:lnTo>
                    <a:lnTo>
                      <a:pt x="407" y="135"/>
                    </a:lnTo>
                    <a:lnTo>
                      <a:pt x="400" y="105"/>
                    </a:lnTo>
                    <a:lnTo>
                      <a:pt x="385" y="102"/>
                    </a:lnTo>
                    <a:lnTo>
                      <a:pt x="348" y="121"/>
                    </a:lnTo>
                    <a:lnTo>
                      <a:pt x="325" y="156"/>
                    </a:lnTo>
                    <a:lnTo>
                      <a:pt x="308" y="167"/>
                    </a:lnTo>
                    <a:lnTo>
                      <a:pt x="306" y="149"/>
                    </a:lnTo>
                    <a:lnTo>
                      <a:pt x="314" y="117"/>
                    </a:lnTo>
                    <a:lnTo>
                      <a:pt x="337" y="96"/>
                    </a:lnTo>
                    <a:lnTo>
                      <a:pt x="353" y="55"/>
                    </a:lnTo>
                    <a:lnTo>
                      <a:pt x="357" y="13"/>
                    </a:lnTo>
                    <a:lnTo>
                      <a:pt x="352" y="0"/>
                    </a:lnTo>
                    <a:lnTo>
                      <a:pt x="314" y="42"/>
                    </a:lnTo>
                    <a:lnTo>
                      <a:pt x="293" y="89"/>
                    </a:lnTo>
                    <a:lnTo>
                      <a:pt x="282" y="94"/>
                    </a:lnTo>
                    <a:lnTo>
                      <a:pt x="279" y="77"/>
                    </a:lnTo>
                    <a:lnTo>
                      <a:pt x="286" y="44"/>
                    </a:lnTo>
                    <a:lnTo>
                      <a:pt x="277" y="27"/>
                    </a:lnTo>
                    <a:lnTo>
                      <a:pt x="266" y="40"/>
                    </a:lnTo>
                    <a:lnTo>
                      <a:pt x="249" y="81"/>
                    </a:lnTo>
                    <a:lnTo>
                      <a:pt x="222" y="93"/>
                    </a:lnTo>
                    <a:lnTo>
                      <a:pt x="222" y="123"/>
                    </a:lnTo>
                    <a:lnTo>
                      <a:pt x="234" y="133"/>
                    </a:lnTo>
                    <a:lnTo>
                      <a:pt x="259" y="128"/>
                    </a:lnTo>
                    <a:lnTo>
                      <a:pt x="276" y="134"/>
                    </a:lnTo>
                    <a:lnTo>
                      <a:pt x="275" y="155"/>
                    </a:lnTo>
                    <a:lnTo>
                      <a:pt x="249" y="165"/>
                    </a:lnTo>
                    <a:lnTo>
                      <a:pt x="224" y="188"/>
                    </a:lnTo>
                    <a:lnTo>
                      <a:pt x="230" y="225"/>
                    </a:lnTo>
                    <a:lnTo>
                      <a:pt x="217" y="249"/>
                    </a:lnTo>
                    <a:lnTo>
                      <a:pt x="193" y="255"/>
                    </a:lnTo>
                    <a:lnTo>
                      <a:pt x="168" y="291"/>
                    </a:lnTo>
                    <a:lnTo>
                      <a:pt x="139" y="307"/>
                    </a:lnTo>
                    <a:lnTo>
                      <a:pt x="107" y="292"/>
                    </a:lnTo>
                    <a:lnTo>
                      <a:pt x="81" y="297"/>
                    </a:lnTo>
                    <a:lnTo>
                      <a:pt x="45" y="281"/>
                    </a:lnTo>
                    <a:lnTo>
                      <a:pt x="27" y="261"/>
                    </a:lnTo>
                    <a:lnTo>
                      <a:pt x="10" y="276"/>
                    </a:lnTo>
                    <a:lnTo>
                      <a:pt x="9" y="299"/>
                    </a:lnTo>
                    <a:lnTo>
                      <a:pt x="1" y="317"/>
                    </a:lnTo>
                    <a:lnTo>
                      <a:pt x="0" y="344"/>
                    </a:lnTo>
                    <a:lnTo>
                      <a:pt x="28" y="351"/>
                    </a:lnTo>
                    <a:lnTo>
                      <a:pt x="52" y="329"/>
                    </a:lnTo>
                    <a:lnTo>
                      <a:pt x="79" y="348"/>
                    </a:lnTo>
                    <a:lnTo>
                      <a:pt x="87" y="387"/>
                    </a:lnTo>
                    <a:lnTo>
                      <a:pt x="114" y="392"/>
                    </a:lnTo>
                    <a:lnTo>
                      <a:pt x="128" y="404"/>
                    </a:lnTo>
                    <a:lnTo>
                      <a:pt x="106" y="415"/>
                    </a:lnTo>
                    <a:lnTo>
                      <a:pt x="66" y="415"/>
                    </a:lnTo>
                    <a:lnTo>
                      <a:pt x="37" y="440"/>
                    </a:lnTo>
                    <a:lnTo>
                      <a:pt x="50" y="522"/>
                    </a:lnTo>
                    <a:lnTo>
                      <a:pt x="65" y="550"/>
                    </a:lnTo>
                    <a:lnTo>
                      <a:pt x="58" y="570"/>
                    </a:lnTo>
                    <a:lnTo>
                      <a:pt x="66" y="589"/>
                    </a:lnTo>
                    <a:lnTo>
                      <a:pt x="90" y="578"/>
                    </a:lnTo>
                    <a:lnTo>
                      <a:pt x="119" y="579"/>
                    </a:lnTo>
                    <a:lnTo>
                      <a:pt x="133" y="554"/>
                    </a:lnTo>
                    <a:lnTo>
                      <a:pt x="136" y="519"/>
                    </a:lnTo>
                    <a:lnTo>
                      <a:pt x="155" y="519"/>
                    </a:lnTo>
                    <a:lnTo>
                      <a:pt x="180" y="548"/>
                    </a:lnTo>
                    <a:lnTo>
                      <a:pt x="182" y="613"/>
                    </a:lnTo>
                    <a:lnTo>
                      <a:pt x="182" y="61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50"/>
              <p:cNvSpPr/>
              <p:nvPr/>
            </p:nvSpPr>
            <p:spPr bwMode="auto">
              <a:xfrm>
                <a:off x="1765089" y="1910668"/>
                <a:ext cx="14288" cy="20783"/>
              </a:xfrm>
              <a:custGeom>
                <a:avLst/>
                <a:gdLst>
                  <a:gd name="T0" fmla="*/ 59 w 83"/>
                  <a:gd name="T1" fmla="*/ 120 h 120"/>
                  <a:gd name="T2" fmla="*/ 68 w 83"/>
                  <a:gd name="T3" fmla="*/ 90 h 120"/>
                  <a:gd name="T4" fmla="*/ 83 w 83"/>
                  <a:gd name="T5" fmla="*/ 61 h 120"/>
                  <a:gd name="T6" fmla="*/ 82 w 83"/>
                  <a:gd name="T7" fmla="*/ 30 h 120"/>
                  <a:gd name="T8" fmla="*/ 44 w 83"/>
                  <a:gd name="T9" fmla="*/ 17 h 120"/>
                  <a:gd name="T10" fmla="*/ 14 w 83"/>
                  <a:gd name="T11" fmla="*/ 0 h 120"/>
                  <a:gd name="T12" fmla="*/ 7 w 83"/>
                  <a:gd name="T13" fmla="*/ 43 h 120"/>
                  <a:gd name="T14" fmla="*/ 0 w 83"/>
                  <a:gd name="T15" fmla="*/ 62 h 120"/>
                  <a:gd name="T16" fmla="*/ 10 w 83"/>
                  <a:gd name="T17" fmla="*/ 92 h 120"/>
                  <a:gd name="T18" fmla="*/ 59 w 83"/>
                  <a:gd name="T19" fmla="*/ 120 h 120"/>
                  <a:gd name="T20" fmla="*/ 59 w 83"/>
                  <a:gd name="T21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120">
                    <a:moveTo>
                      <a:pt x="59" y="120"/>
                    </a:moveTo>
                    <a:lnTo>
                      <a:pt x="68" y="90"/>
                    </a:lnTo>
                    <a:lnTo>
                      <a:pt x="83" y="61"/>
                    </a:lnTo>
                    <a:lnTo>
                      <a:pt x="82" y="30"/>
                    </a:lnTo>
                    <a:lnTo>
                      <a:pt x="44" y="17"/>
                    </a:lnTo>
                    <a:lnTo>
                      <a:pt x="14" y="0"/>
                    </a:lnTo>
                    <a:lnTo>
                      <a:pt x="7" y="43"/>
                    </a:lnTo>
                    <a:lnTo>
                      <a:pt x="0" y="62"/>
                    </a:lnTo>
                    <a:lnTo>
                      <a:pt x="10" y="92"/>
                    </a:lnTo>
                    <a:lnTo>
                      <a:pt x="59" y="120"/>
                    </a:lnTo>
                    <a:lnTo>
                      <a:pt x="59" y="12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1"/>
              <p:cNvSpPr/>
              <p:nvPr/>
            </p:nvSpPr>
            <p:spPr bwMode="auto">
              <a:xfrm>
                <a:off x="1776779" y="1919758"/>
                <a:ext cx="25979" cy="25979"/>
              </a:xfrm>
              <a:custGeom>
                <a:avLst/>
                <a:gdLst>
                  <a:gd name="T0" fmla="*/ 42 w 161"/>
                  <a:gd name="T1" fmla="*/ 159 h 159"/>
                  <a:gd name="T2" fmla="*/ 42 w 161"/>
                  <a:gd name="T3" fmla="*/ 159 h 159"/>
                  <a:gd name="T4" fmla="*/ 70 w 161"/>
                  <a:gd name="T5" fmla="*/ 156 h 159"/>
                  <a:gd name="T6" fmla="*/ 97 w 161"/>
                  <a:gd name="T7" fmla="*/ 140 h 159"/>
                  <a:gd name="T8" fmla="*/ 148 w 161"/>
                  <a:gd name="T9" fmla="*/ 141 h 159"/>
                  <a:gd name="T10" fmla="*/ 161 w 161"/>
                  <a:gd name="T11" fmla="*/ 121 h 159"/>
                  <a:gd name="T12" fmla="*/ 153 w 161"/>
                  <a:gd name="T13" fmla="*/ 97 h 159"/>
                  <a:gd name="T14" fmla="*/ 114 w 161"/>
                  <a:gd name="T15" fmla="*/ 91 h 159"/>
                  <a:gd name="T16" fmla="*/ 111 w 161"/>
                  <a:gd name="T17" fmla="*/ 56 h 159"/>
                  <a:gd name="T18" fmla="*/ 74 w 161"/>
                  <a:gd name="T19" fmla="*/ 0 h 159"/>
                  <a:gd name="T20" fmla="*/ 64 w 161"/>
                  <a:gd name="T21" fmla="*/ 17 h 159"/>
                  <a:gd name="T22" fmla="*/ 63 w 161"/>
                  <a:gd name="T23" fmla="*/ 73 h 159"/>
                  <a:gd name="T24" fmla="*/ 52 w 161"/>
                  <a:gd name="T25" fmla="*/ 95 h 159"/>
                  <a:gd name="T26" fmla="*/ 12 w 161"/>
                  <a:gd name="T27" fmla="*/ 95 h 159"/>
                  <a:gd name="T28" fmla="*/ 0 w 161"/>
                  <a:gd name="T29" fmla="*/ 104 h 159"/>
                  <a:gd name="T30" fmla="*/ 33 w 161"/>
                  <a:gd name="T31" fmla="*/ 130 h 159"/>
                  <a:gd name="T32" fmla="*/ 42 w 161"/>
                  <a:gd name="T33" fmla="*/ 159 h 159"/>
                  <a:gd name="T34" fmla="*/ 42 w 161"/>
                  <a:gd name="T35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1" h="159">
                    <a:moveTo>
                      <a:pt x="42" y="159"/>
                    </a:moveTo>
                    <a:lnTo>
                      <a:pt x="42" y="159"/>
                    </a:lnTo>
                    <a:lnTo>
                      <a:pt x="70" y="156"/>
                    </a:lnTo>
                    <a:lnTo>
                      <a:pt x="97" y="140"/>
                    </a:lnTo>
                    <a:lnTo>
                      <a:pt x="148" y="141"/>
                    </a:lnTo>
                    <a:lnTo>
                      <a:pt x="161" y="121"/>
                    </a:lnTo>
                    <a:lnTo>
                      <a:pt x="153" y="97"/>
                    </a:lnTo>
                    <a:lnTo>
                      <a:pt x="114" y="91"/>
                    </a:lnTo>
                    <a:lnTo>
                      <a:pt x="111" y="56"/>
                    </a:lnTo>
                    <a:lnTo>
                      <a:pt x="74" y="0"/>
                    </a:lnTo>
                    <a:lnTo>
                      <a:pt x="64" y="17"/>
                    </a:lnTo>
                    <a:lnTo>
                      <a:pt x="63" y="73"/>
                    </a:lnTo>
                    <a:lnTo>
                      <a:pt x="52" y="95"/>
                    </a:lnTo>
                    <a:lnTo>
                      <a:pt x="12" y="95"/>
                    </a:lnTo>
                    <a:lnTo>
                      <a:pt x="0" y="104"/>
                    </a:lnTo>
                    <a:lnTo>
                      <a:pt x="33" y="130"/>
                    </a:lnTo>
                    <a:lnTo>
                      <a:pt x="42" y="159"/>
                    </a:lnTo>
                    <a:lnTo>
                      <a:pt x="42" y="15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52"/>
              <p:cNvSpPr/>
              <p:nvPr/>
            </p:nvSpPr>
            <p:spPr bwMode="auto">
              <a:xfrm>
                <a:off x="1846921" y="1728818"/>
                <a:ext cx="22083" cy="19484"/>
              </a:xfrm>
              <a:custGeom>
                <a:avLst/>
                <a:gdLst>
                  <a:gd name="T0" fmla="*/ 49 w 136"/>
                  <a:gd name="T1" fmla="*/ 120 h 120"/>
                  <a:gd name="T2" fmla="*/ 81 w 136"/>
                  <a:gd name="T3" fmla="*/ 94 h 120"/>
                  <a:gd name="T4" fmla="*/ 112 w 136"/>
                  <a:gd name="T5" fmla="*/ 94 h 120"/>
                  <a:gd name="T6" fmla="*/ 124 w 136"/>
                  <a:gd name="T7" fmla="*/ 80 h 120"/>
                  <a:gd name="T8" fmla="*/ 136 w 136"/>
                  <a:gd name="T9" fmla="*/ 70 h 120"/>
                  <a:gd name="T10" fmla="*/ 126 w 136"/>
                  <a:gd name="T11" fmla="*/ 53 h 120"/>
                  <a:gd name="T12" fmla="*/ 117 w 136"/>
                  <a:gd name="T13" fmla="*/ 14 h 120"/>
                  <a:gd name="T14" fmla="*/ 96 w 136"/>
                  <a:gd name="T15" fmla="*/ 0 h 120"/>
                  <a:gd name="T16" fmla="*/ 73 w 136"/>
                  <a:gd name="T17" fmla="*/ 16 h 120"/>
                  <a:gd name="T18" fmla="*/ 30 w 136"/>
                  <a:gd name="T19" fmla="*/ 27 h 120"/>
                  <a:gd name="T20" fmla="*/ 0 w 136"/>
                  <a:gd name="T21" fmla="*/ 43 h 120"/>
                  <a:gd name="T22" fmla="*/ 0 w 136"/>
                  <a:gd name="T23" fmla="*/ 56 h 120"/>
                  <a:gd name="T24" fmla="*/ 18 w 136"/>
                  <a:gd name="T25" fmla="*/ 71 h 120"/>
                  <a:gd name="T26" fmla="*/ 30 w 136"/>
                  <a:gd name="T27" fmla="*/ 99 h 120"/>
                  <a:gd name="T28" fmla="*/ 30 w 136"/>
                  <a:gd name="T29" fmla="*/ 99 h 120"/>
                  <a:gd name="T30" fmla="*/ 38 w 136"/>
                  <a:gd name="T31" fmla="*/ 110 h 120"/>
                  <a:gd name="T32" fmla="*/ 45 w 136"/>
                  <a:gd name="T33" fmla="*/ 117 h 120"/>
                  <a:gd name="T34" fmla="*/ 48 w 136"/>
                  <a:gd name="T35" fmla="*/ 120 h 120"/>
                  <a:gd name="T36" fmla="*/ 49 w 136"/>
                  <a:gd name="T37" fmla="*/ 120 h 120"/>
                  <a:gd name="T38" fmla="*/ 49 w 136"/>
                  <a:gd name="T39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6" h="120">
                    <a:moveTo>
                      <a:pt x="49" y="120"/>
                    </a:moveTo>
                    <a:lnTo>
                      <a:pt x="81" y="94"/>
                    </a:lnTo>
                    <a:lnTo>
                      <a:pt x="112" y="94"/>
                    </a:lnTo>
                    <a:lnTo>
                      <a:pt x="124" y="80"/>
                    </a:lnTo>
                    <a:lnTo>
                      <a:pt x="136" y="70"/>
                    </a:lnTo>
                    <a:lnTo>
                      <a:pt x="126" y="53"/>
                    </a:lnTo>
                    <a:lnTo>
                      <a:pt x="117" y="14"/>
                    </a:lnTo>
                    <a:lnTo>
                      <a:pt x="96" y="0"/>
                    </a:lnTo>
                    <a:lnTo>
                      <a:pt x="73" y="16"/>
                    </a:lnTo>
                    <a:lnTo>
                      <a:pt x="30" y="27"/>
                    </a:lnTo>
                    <a:lnTo>
                      <a:pt x="0" y="43"/>
                    </a:lnTo>
                    <a:lnTo>
                      <a:pt x="0" y="56"/>
                    </a:lnTo>
                    <a:lnTo>
                      <a:pt x="18" y="71"/>
                    </a:lnTo>
                    <a:lnTo>
                      <a:pt x="30" y="99"/>
                    </a:lnTo>
                    <a:lnTo>
                      <a:pt x="30" y="99"/>
                    </a:lnTo>
                    <a:lnTo>
                      <a:pt x="38" y="110"/>
                    </a:lnTo>
                    <a:lnTo>
                      <a:pt x="45" y="117"/>
                    </a:lnTo>
                    <a:lnTo>
                      <a:pt x="48" y="120"/>
                    </a:lnTo>
                    <a:lnTo>
                      <a:pt x="49" y="120"/>
                    </a:lnTo>
                    <a:lnTo>
                      <a:pt x="49" y="12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53"/>
              <p:cNvSpPr/>
              <p:nvPr/>
            </p:nvSpPr>
            <p:spPr bwMode="auto">
              <a:xfrm>
                <a:off x="1859912" y="1752200"/>
                <a:ext cx="3897" cy="6495"/>
              </a:xfrm>
              <a:custGeom>
                <a:avLst/>
                <a:gdLst>
                  <a:gd name="T0" fmla="*/ 4 w 22"/>
                  <a:gd name="T1" fmla="*/ 37 h 37"/>
                  <a:gd name="T2" fmla="*/ 0 w 22"/>
                  <a:gd name="T3" fmla="*/ 13 h 37"/>
                  <a:gd name="T4" fmla="*/ 15 w 22"/>
                  <a:gd name="T5" fmla="*/ 0 h 37"/>
                  <a:gd name="T6" fmla="*/ 22 w 22"/>
                  <a:gd name="T7" fmla="*/ 22 h 37"/>
                  <a:gd name="T8" fmla="*/ 4 w 22"/>
                  <a:gd name="T9" fmla="*/ 37 h 37"/>
                  <a:gd name="T10" fmla="*/ 4 w 22"/>
                  <a:gd name="T1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7">
                    <a:moveTo>
                      <a:pt x="4" y="37"/>
                    </a:moveTo>
                    <a:lnTo>
                      <a:pt x="0" y="13"/>
                    </a:lnTo>
                    <a:lnTo>
                      <a:pt x="15" y="0"/>
                    </a:lnTo>
                    <a:lnTo>
                      <a:pt x="22" y="22"/>
                    </a:lnTo>
                    <a:lnTo>
                      <a:pt x="4" y="37"/>
                    </a:lnTo>
                    <a:lnTo>
                      <a:pt x="4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54"/>
              <p:cNvSpPr/>
              <p:nvPr/>
            </p:nvSpPr>
            <p:spPr bwMode="auto">
              <a:xfrm>
                <a:off x="1841726" y="1762591"/>
                <a:ext cx="27279" cy="15587"/>
              </a:xfrm>
              <a:custGeom>
                <a:avLst/>
                <a:gdLst>
                  <a:gd name="T0" fmla="*/ 130 w 174"/>
                  <a:gd name="T1" fmla="*/ 85 h 103"/>
                  <a:gd name="T2" fmla="*/ 146 w 174"/>
                  <a:gd name="T3" fmla="*/ 57 h 103"/>
                  <a:gd name="T4" fmla="*/ 164 w 174"/>
                  <a:gd name="T5" fmla="*/ 46 h 103"/>
                  <a:gd name="T6" fmla="*/ 174 w 174"/>
                  <a:gd name="T7" fmla="*/ 26 h 103"/>
                  <a:gd name="T8" fmla="*/ 158 w 174"/>
                  <a:gd name="T9" fmla="*/ 15 h 103"/>
                  <a:gd name="T10" fmla="*/ 143 w 174"/>
                  <a:gd name="T11" fmla="*/ 19 h 103"/>
                  <a:gd name="T12" fmla="*/ 110 w 174"/>
                  <a:gd name="T13" fmla="*/ 19 h 103"/>
                  <a:gd name="T14" fmla="*/ 90 w 174"/>
                  <a:gd name="T15" fmla="*/ 3 h 103"/>
                  <a:gd name="T16" fmla="*/ 65 w 174"/>
                  <a:gd name="T17" fmla="*/ 0 h 103"/>
                  <a:gd name="T18" fmla="*/ 36 w 174"/>
                  <a:gd name="T19" fmla="*/ 18 h 103"/>
                  <a:gd name="T20" fmla="*/ 3 w 174"/>
                  <a:gd name="T21" fmla="*/ 46 h 103"/>
                  <a:gd name="T22" fmla="*/ 0 w 174"/>
                  <a:gd name="T23" fmla="*/ 66 h 103"/>
                  <a:gd name="T24" fmla="*/ 11 w 174"/>
                  <a:gd name="T25" fmla="*/ 85 h 103"/>
                  <a:gd name="T26" fmla="*/ 40 w 174"/>
                  <a:gd name="T27" fmla="*/ 97 h 103"/>
                  <a:gd name="T28" fmla="*/ 73 w 174"/>
                  <a:gd name="T29" fmla="*/ 80 h 103"/>
                  <a:gd name="T30" fmla="*/ 90 w 174"/>
                  <a:gd name="T31" fmla="*/ 99 h 103"/>
                  <a:gd name="T32" fmla="*/ 110 w 174"/>
                  <a:gd name="T33" fmla="*/ 103 h 103"/>
                  <a:gd name="T34" fmla="*/ 130 w 174"/>
                  <a:gd name="T35" fmla="*/ 85 h 103"/>
                  <a:gd name="T36" fmla="*/ 130 w 174"/>
                  <a:gd name="T37" fmla="*/ 8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03">
                    <a:moveTo>
                      <a:pt x="130" y="85"/>
                    </a:moveTo>
                    <a:lnTo>
                      <a:pt x="146" y="57"/>
                    </a:lnTo>
                    <a:lnTo>
                      <a:pt x="164" y="46"/>
                    </a:lnTo>
                    <a:lnTo>
                      <a:pt x="174" y="26"/>
                    </a:lnTo>
                    <a:lnTo>
                      <a:pt x="158" y="15"/>
                    </a:lnTo>
                    <a:lnTo>
                      <a:pt x="143" y="19"/>
                    </a:lnTo>
                    <a:lnTo>
                      <a:pt x="110" y="19"/>
                    </a:lnTo>
                    <a:lnTo>
                      <a:pt x="90" y="3"/>
                    </a:lnTo>
                    <a:lnTo>
                      <a:pt x="65" y="0"/>
                    </a:lnTo>
                    <a:lnTo>
                      <a:pt x="36" y="18"/>
                    </a:lnTo>
                    <a:lnTo>
                      <a:pt x="3" y="46"/>
                    </a:lnTo>
                    <a:lnTo>
                      <a:pt x="0" y="66"/>
                    </a:lnTo>
                    <a:lnTo>
                      <a:pt x="11" y="85"/>
                    </a:lnTo>
                    <a:lnTo>
                      <a:pt x="40" y="97"/>
                    </a:lnTo>
                    <a:lnTo>
                      <a:pt x="73" y="80"/>
                    </a:lnTo>
                    <a:lnTo>
                      <a:pt x="90" y="99"/>
                    </a:lnTo>
                    <a:lnTo>
                      <a:pt x="110" y="103"/>
                    </a:lnTo>
                    <a:lnTo>
                      <a:pt x="130" y="85"/>
                    </a:lnTo>
                    <a:lnTo>
                      <a:pt x="130" y="85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55"/>
              <p:cNvSpPr/>
              <p:nvPr/>
            </p:nvSpPr>
            <p:spPr bwMode="auto">
              <a:xfrm>
                <a:off x="1874199" y="1766487"/>
                <a:ext cx="10391" cy="11691"/>
              </a:xfrm>
              <a:custGeom>
                <a:avLst/>
                <a:gdLst>
                  <a:gd name="T0" fmla="*/ 6 w 62"/>
                  <a:gd name="T1" fmla="*/ 63 h 71"/>
                  <a:gd name="T2" fmla="*/ 0 w 62"/>
                  <a:gd name="T3" fmla="*/ 24 h 71"/>
                  <a:gd name="T4" fmla="*/ 15 w 62"/>
                  <a:gd name="T5" fmla="*/ 3 h 71"/>
                  <a:gd name="T6" fmla="*/ 34 w 62"/>
                  <a:gd name="T7" fmla="*/ 0 h 71"/>
                  <a:gd name="T8" fmla="*/ 54 w 62"/>
                  <a:gd name="T9" fmla="*/ 14 h 71"/>
                  <a:gd name="T10" fmla="*/ 62 w 62"/>
                  <a:gd name="T11" fmla="*/ 37 h 71"/>
                  <a:gd name="T12" fmla="*/ 56 w 62"/>
                  <a:gd name="T13" fmla="*/ 59 h 71"/>
                  <a:gd name="T14" fmla="*/ 32 w 62"/>
                  <a:gd name="T15" fmla="*/ 71 h 71"/>
                  <a:gd name="T16" fmla="*/ 6 w 62"/>
                  <a:gd name="T17" fmla="*/ 63 h 71"/>
                  <a:gd name="T18" fmla="*/ 6 w 62"/>
                  <a:gd name="T19" fmla="*/ 6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71">
                    <a:moveTo>
                      <a:pt x="6" y="63"/>
                    </a:moveTo>
                    <a:lnTo>
                      <a:pt x="0" y="24"/>
                    </a:lnTo>
                    <a:lnTo>
                      <a:pt x="15" y="3"/>
                    </a:lnTo>
                    <a:lnTo>
                      <a:pt x="34" y="0"/>
                    </a:lnTo>
                    <a:lnTo>
                      <a:pt x="54" y="14"/>
                    </a:lnTo>
                    <a:lnTo>
                      <a:pt x="62" y="37"/>
                    </a:lnTo>
                    <a:lnTo>
                      <a:pt x="56" y="59"/>
                    </a:lnTo>
                    <a:lnTo>
                      <a:pt x="32" y="71"/>
                    </a:lnTo>
                    <a:lnTo>
                      <a:pt x="6" y="63"/>
                    </a:lnTo>
                    <a:lnTo>
                      <a:pt x="6" y="6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56"/>
              <p:cNvSpPr/>
              <p:nvPr/>
            </p:nvSpPr>
            <p:spPr bwMode="auto">
              <a:xfrm>
                <a:off x="1831335" y="1782073"/>
                <a:ext cx="35071" cy="31175"/>
              </a:xfrm>
              <a:custGeom>
                <a:avLst/>
                <a:gdLst>
                  <a:gd name="T0" fmla="*/ 129 w 213"/>
                  <a:gd name="T1" fmla="*/ 149 h 190"/>
                  <a:gd name="T2" fmla="*/ 163 w 213"/>
                  <a:gd name="T3" fmla="*/ 98 h 190"/>
                  <a:gd name="T4" fmla="*/ 185 w 213"/>
                  <a:gd name="T5" fmla="*/ 54 h 190"/>
                  <a:gd name="T6" fmla="*/ 213 w 213"/>
                  <a:gd name="T7" fmla="*/ 27 h 190"/>
                  <a:gd name="T8" fmla="*/ 212 w 213"/>
                  <a:gd name="T9" fmla="*/ 13 h 190"/>
                  <a:gd name="T10" fmla="*/ 187 w 213"/>
                  <a:gd name="T11" fmla="*/ 0 h 190"/>
                  <a:gd name="T12" fmla="*/ 148 w 213"/>
                  <a:gd name="T13" fmla="*/ 25 h 190"/>
                  <a:gd name="T14" fmla="*/ 114 w 213"/>
                  <a:gd name="T15" fmla="*/ 8 h 190"/>
                  <a:gd name="T16" fmla="*/ 74 w 213"/>
                  <a:gd name="T17" fmla="*/ 5 h 190"/>
                  <a:gd name="T18" fmla="*/ 64 w 213"/>
                  <a:gd name="T19" fmla="*/ 33 h 190"/>
                  <a:gd name="T20" fmla="*/ 49 w 213"/>
                  <a:gd name="T21" fmla="*/ 60 h 190"/>
                  <a:gd name="T22" fmla="*/ 59 w 213"/>
                  <a:gd name="T23" fmla="*/ 67 h 190"/>
                  <a:gd name="T24" fmla="*/ 86 w 213"/>
                  <a:gd name="T25" fmla="*/ 63 h 190"/>
                  <a:gd name="T26" fmla="*/ 98 w 213"/>
                  <a:gd name="T27" fmla="*/ 105 h 190"/>
                  <a:gd name="T28" fmla="*/ 107 w 213"/>
                  <a:gd name="T29" fmla="*/ 117 h 190"/>
                  <a:gd name="T30" fmla="*/ 66 w 213"/>
                  <a:gd name="T31" fmla="*/ 123 h 190"/>
                  <a:gd name="T32" fmla="*/ 9 w 213"/>
                  <a:gd name="T33" fmla="*/ 146 h 190"/>
                  <a:gd name="T34" fmla="*/ 0 w 213"/>
                  <a:gd name="T35" fmla="*/ 164 h 190"/>
                  <a:gd name="T36" fmla="*/ 12 w 213"/>
                  <a:gd name="T37" fmla="*/ 184 h 190"/>
                  <a:gd name="T38" fmla="*/ 49 w 213"/>
                  <a:gd name="T39" fmla="*/ 190 h 190"/>
                  <a:gd name="T40" fmla="*/ 83 w 213"/>
                  <a:gd name="T41" fmla="*/ 160 h 190"/>
                  <a:gd name="T42" fmla="*/ 83 w 213"/>
                  <a:gd name="T43" fmla="*/ 160 h 190"/>
                  <a:gd name="T44" fmla="*/ 106 w 213"/>
                  <a:gd name="T45" fmla="*/ 155 h 190"/>
                  <a:gd name="T46" fmla="*/ 121 w 213"/>
                  <a:gd name="T47" fmla="*/ 152 h 190"/>
                  <a:gd name="T48" fmla="*/ 126 w 213"/>
                  <a:gd name="T49" fmla="*/ 150 h 190"/>
                  <a:gd name="T50" fmla="*/ 129 w 213"/>
                  <a:gd name="T51" fmla="*/ 149 h 190"/>
                  <a:gd name="T52" fmla="*/ 129 w 213"/>
                  <a:gd name="T53" fmla="*/ 149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3" h="190">
                    <a:moveTo>
                      <a:pt x="129" y="149"/>
                    </a:moveTo>
                    <a:lnTo>
                      <a:pt x="163" y="98"/>
                    </a:lnTo>
                    <a:lnTo>
                      <a:pt x="185" y="54"/>
                    </a:lnTo>
                    <a:lnTo>
                      <a:pt x="213" y="27"/>
                    </a:lnTo>
                    <a:lnTo>
                      <a:pt x="212" y="13"/>
                    </a:lnTo>
                    <a:lnTo>
                      <a:pt x="187" y="0"/>
                    </a:lnTo>
                    <a:lnTo>
                      <a:pt x="148" y="25"/>
                    </a:lnTo>
                    <a:lnTo>
                      <a:pt x="114" y="8"/>
                    </a:lnTo>
                    <a:lnTo>
                      <a:pt x="74" y="5"/>
                    </a:lnTo>
                    <a:lnTo>
                      <a:pt x="64" y="33"/>
                    </a:lnTo>
                    <a:lnTo>
                      <a:pt x="49" y="60"/>
                    </a:lnTo>
                    <a:lnTo>
                      <a:pt x="59" y="67"/>
                    </a:lnTo>
                    <a:lnTo>
                      <a:pt x="86" y="63"/>
                    </a:lnTo>
                    <a:lnTo>
                      <a:pt x="98" y="105"/>
                    </a:lnTo>
                    <a:lnTo>
                      <a:pt x="107" y="117"/>
                    </a:lnTo>
                    <a:lnTo>
                      <a:pt x="66" y="123"/>
                    </a:lnTo>
                    <a:lnTo>
                      <a:pt x="9" y="146"/>
                    </a:lnTo>
                    <a:lnTo>
                      <a:pt x="0" y="164"/>
                    </a:lnTo>
                    <a:lnTo>
                      <a:pt x="12" y="184"/>
                    </a:lnTo>
                    <a:lnTo>
                      <a:pt x="49" y="190"/>
                    </a:lnTo>
                    <a:lnTo>
                      <a:pt x="83" y="160"/>
                    </a:lnTo>
                    <a:lnTo>
                      <a:pt x="83" y="160"/>
                    </a:lnTo>
                    <a:lnTo>
                      <a:pt x="106" y="155"/>
                    </a:lnTo>
                    <a:lnTo>
                      <a:pt x="121" y="152"/>
                    </a:lnTo>
                    <a:lnTo>
                      <a:pt x="126" y="150"/>
                    </a:lnTo>
                    <a:lnTo>
                      <a:pt x="129" y="149"/>
                    </a:lnTo>
                    <a:lnTo>
                      <a:pt x="129" y="14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57"/>
              <p:cNvSpPr/>
              <p:nvPr/>
            </p:nvSpPr>
            <p:spPr bwMode="auto">
              <a:xfrm>
                <a:off x="1856013" y="1793764"/>
                <a:ext cx="14288" cy="14288"/>
              </a:xfrm>
              <a:custGeom>
                <a:avLst/>
                <a:gdLst>
                  <a:gd name="T0" fmla="*/ 74 w 87"/>
                  <a:gd name="T1" fmla="*/ 77 h 88"/>
                  <a:gd name="T2" fmla="*/ 40 w 87"/>
                  <a:gd name="T3" fmla="*/ 74 h 88"/>
                  <a:gd name="T4" fmla="*/ 22 w 87"/>
                  <a:gd name="T5" fmla="*/ 88 h 88"/>
                  <a:gd name="T6" fmla="*/ 0 w 87"/>
                  <a:gd name="T7" fmla="*/ 76 h 88"/>
                  <a:gd name="T8" fmla="*/ 18 w 87"/>
                  <a:gd name="T9" fmla="*/ 46 h 88"/>
                  <a:gd name="T10" fmla="*/ 50 w 87"/>
                  <a:gd name="T11" fmla="*/ 24 h 88"/>
                  <a:gd name="T12" fmla="*/ 58 w 87"/>
                  <a:gd name="T13" fmla="*/ 0 h 88"/>
                  <a:gd name="T14" fmla="*/ 87 w 87"/>
                  <a:gd name="T15" fmla="*/ 30 h 88"/>
                  <a:gd name="T16" fmla="*/ 78 w 87"/>
                  <a:gd name="T17" fmla="*/ 47 h 88"/>
                  <a:gd name="T18" fmla="*/ 74 w 87"/>
                  <a:gd name="T19" fmla="*/ 77 h 88"/>
                  <a:gd name="T20" fmla="*/ 74 w 87"/>
                  <a:gd name="T21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88">
                    <a:moveTo>
                      <a:pt x="74" y="77"/>
                    </a:moveTo>
                    <a:lnTo>
                      <a:pt x="40" y="74"/>
                    </a:lnTo>
                    <a:lnTo>
                      <a:pt x="22" y="88"/>
                    </a:lnTo>
                    <a:lnTo>
                      <a:pt x="0" y="76"/>
                    </a:lnTo>
                    <a:lnTo>
                      <a:pt x="18" y="46"/>
                    </a:lnTo>
                    <a:lnTo>
                      <a:pt x="50" y="24"/>
                    </a:lnTo>
                    <a:lnTo>
                      <a:pt x="58" y="0"/>
                    </a:lnTo>
                    <a:lnTo>
                      <a:pt x="87" y="30"/>
                    </a:lnTo>
                    <a:lnTo>
                      <a:pt x="78" y="47"/>
                    </a:lnTo>
                    <a:lnTo>
                      <a:pt x="74" y="77"/>
                    </a:lnTo>
                    <a:lnTo>
                      <a:pt x="74" y="7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58"/>
              <p:cNvSpPr/>
              <p:nvPr/>
            </p:nvSpPr>
            <p:spPr bwMode="auto">
              <a:xfrm>
                <a:off x="1874198" y="1802856"/>
                <a:ext cx="16887" cy="14288"/>
              </a:xfrm>
              <a:custGeom>
                <a:avLst/>
                <a:gdLst>
                  <a:gd name="T0" fmla="*/ 64 w 101"/>
                  <a:gd name="T1" fmla="*/ 86 h 86"/>
                  <a:gd name="T2" fmla="*/ 12 w 101"/>
                  <a:gd name="T3" fmla="*/ 54 h 86"/>
                  <a:gd name="T4" fmla="*/ 0 w 101"/>
                  <a:gd name="T5" fmla="*/ 22 h 86"/>
                  <a:gd name="T6" fmla="*/ 12 w 101"/>
                  <a:gd name="T7" fmla="*/ 0 h 86"/>
                  <a:gd name="T8" fmla="*/ 26 w 101"/>
                  <a:gd name="T9" fmla="*/ 0 h 86"/>
                  <a:gd name="T10" fmla="*/ 39 w 101"/>
                  <a:gd name="T11" fmla="*/ 24 h 86"/>
                  <a:gd name="T12" fmla="*/ 77 w 101"/>
                  <a:gd name="T13" fmla="*/ 23 h 86"/>
                  <a:gd name="T14" fmla="*/ 101 w 101"/>
                  <a:gd name="T15" fmla="*/ 45 h 86"/>
                  <a:gd name="T16" fmla="*/ 97 w 101"/>
                  <a:gd name="T17" fmla="*/ 77 h 86"/>
                  <a:gd name="T18" fmla="*/ 64 w 101"/>
                  <a:gd name="T19" fmla="*/ 86 h 86"/>
                  <a:gd name="T20" fmla="*/ 64 w 101"/>
                  <a:gd name="T21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1" h="86">
                    <a:moveTo>
                      <a:pt x="64" y="86"/>
                    </a:moveTo>
                    <a:lnTo>
                      <a:pt x="12" y="54"/>
                    </a:lnTo>
                    <a:lnTo>
                      <a:pt x="0" y="22"/>
                    </a:lnTo>
                    <a:lnTo>
                      <a:pt x="12" y="0"/>
                    </a:lnTo>
                    <a:lnTo>
                      <a:pt x="26" y="0"/>
                    </a:lnTo>
                    <a:lnTo>
                      <a:pt x="39" y="24"/>
                    </a:lnTo>
                    <a:lnTo>
                      <a:pt x="77" y="23"/>
                    </a:lnTo>
                    <a:lnTo>
                      <a:pt x="101" y="45"/>
                    </a:lnTo>
                    <a:lnTo>
                      <a:pt x="97" y="77"/>
                    </a:lnTo>
                    <a:lnTo>
                      <a:pt x="64" y="86"/>
                    </a:lnTo>
                    <a:lnTo>
                      <a:pt x="64" y="86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59"/>
              <p:cNvSpPr/>
              <p:nvPr/>
            </p:nvSpPr>
            <p:spPr bwMode="auto">
              <a:xfrm>
                <a:off x="1844324" y="1810650"/>
                <a:ext cx="40267" cy="23380"/>
              </a:xfrm>
              <a:custGeom>
                <a:avLst/>
                <a:gdLst>
                  <a:gd name="T0" fmla="*/ 200 w 242"/>
                  <a:gd name="T1" fmla="*/ 143 h 143"/>
                  <a:gd name="T2" fmla="*/ 174 w 242"/>
                  <a:gd name="T3" fmla="*/ 107 h 143"/>
                  <a:gd name="T4" fmla="*/ 108 w 242"/>
                  <a:gd name="T5" fmla="*/ 58 h 143"/>
                  <a:gd name="T6" fmla="*/ 52 w 242"/>
                  <a:gd name="T7" fmla="*/ 37 h 143"/>
                  <a:gd name="T8" fmla="*/ 19 w 242"/>
                  <a:gd name="T9" fmla="*/ 37 h 143"/>
                  <a:gd name="T10" fmla="*/ 0 w 242"/>
                  <a:gd name="T11" fmla="*/ 22 h 143"/>
                  <a:gd name="T12" fmla="*/ 8 w 242"/>
                  <a:gd name="T13" fmla="*/ 10 h 143"/>
                  <a:gd name="T14" fmla="*/ 41 w 242"/>
                  <a:gd name="T15" fmla="*/ 0 h 143"/>
                  <a:gd name="T16" fmla="*/ 87 w 242"/>
                  <a:gd name="T17" fmla="*/ 2 h 143"/>
                  <a:gd name="T18" fmla="*/ 143 w 242"/>
                  <a:gd name="T19" fmla="*/ 28 h 143"/>
                  <a:gd name="T20" fmla="*/ 193 w 242"/>
                  <a:gd name="T21" fmla="*/ 73 h 143"/>
                  <a:gd name="T22" fmla="*/ 212 w 242"/>
                  <a:gd name="T23" fmla="*/ 73 h 143"/>
                  <a:gd name="T24" fmla="*/ 233 w 242"/>
                  <a:gd name="T25" fmla="*/ 55 h 143"/>
                  <a:gd name="T26" fmla="*/ 242 w 242"/>
                  <a:gd name="T27" fmla="*/ 66 h 143"/>
                  <a:gd name="T28" fmla="*/ 235 w 242"/>
                  <a:gd name="T29" fmla="*/ 90 h 143"/>
                  <a:gd name="T30" fmla="*/ 225 w 242"/>
                  <a:gd name="T31" fmla="*/ 130 h 143"/>
                  <a:gd name="T32" fmla="*/ 200 w 242"/>
                  <a:gd name="T33" fmla="*/ 143 h 143"/>
                  <a:gd name="T34" fmla="*/ 200 w 242"/>
                  <a:gd name="T35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2" h="143">
                    <a:moveTo>
                      <a:pt x="200" y="143"/>
                    </a:moveTo>
                    <a:lnTo>
                      <a:pt x="174" y="107"/>
                    </a:lnTo>
                    <a:lnTo>
                      <a:pt x="108" y="58"/>
                    </a:lnTo>
                    <a:lnTo>
                      <a:pt x="52" y="37"/>
                    </a:lnTo>
                    <a:lnTo>
                      <a:pt x="19" y="37"/>
                    </a:lnTo>
                    <a:lnTo>
                      <a:pt x="0" y="22"/>
                    </a:lnTo>
                    <a:lnTo>
                      <a:pt x="8" y="10"/>
                    </a:lnTo>
                    <a:lnTo>
                      <a:pt x="41" y="0"/>
                    </a:lnTo>
                    <a:lnTo>
                      <a:pt x="87" y="2"/>
                    </a:lnTo>
                    <a:lnTo>
                      <a:pt x="143" y="28"/>
                    </a:lnTo>
                    <a:lnTo>
                      <a:pt x="193" y="73"/>
                    </a:lnTo>
                    <a:lnTo>
                      <a:pt x="212" y="73"/>
                    </a:lnTo>
                    <a:lnTo>
                      <a:pt x="233" y="55"/>
                    </a:lnTo>
                    <a:lnTo>
                      <a:pt x="242" y="66"/>
                    </a:lnTo>
                    <a:lnTo>
                      <a:pt x="235" y="90"/>
                    </a:lnTo>
                    <a:lnTo>
                      <a:pt x="225" y="130"/>
                    </a:lnTo>
                    <a:lnTo>
                      <a:pt x="200" y="143"/>
                    </a:lnTo>
                    <a:lnTo>
                      <a:pt x="200" y="14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60"/>
              <p:cNvSpPr/>
              <p:nvPr/>
            </p:nvSpPr>
            <p:spPr bwMode="auto">
              <a:xfrm>
                <a:off x="1819645" y="1821040"/>
                <a:ext cx="62348" cy="28576"/>
              </a:xfrm>
              <a:custGeom>
                <a:avLst/>
                <a:gdLst>
                  <a:gd name="T0" fmla="*/ 378 w 385"/>
                  <a:gd name="T1" fmla="*/ 169 h 178"/>
                  <a:gd name="T2" fmla="*/ 385 w 385"/>
                  <a:gd name="T3" fmla="*/ 121 h 178"/>
                  <a:gd name="T4" fmla="*/ 361 w 385"/>
                  <a:gd name="T5" fmla="*/ 88 h 178"/>
                  <a:gd name="T6" fmla="*/ 333 w 385"/>
                  <a:gd name="T7" fmla="*/ 88 h 178"/>
                  <a:gd name="T8" fmla="*/ 279 w 385"/>
                  <a:gd name="T9" fmla="*/ 71 h 178"/>
                  <a:gd name="T10" fmla="*/ 227 w 385"/>
                  <a:gd name="T11" fmla="*/ 31 h 178"/>
                  <a:gd name="T12" fmla="*/ 209 w 385"/>
                  <a:gd name="T13" fmla="*/ 30 h 178"/>
                  <a:gd name="T14" fmla="*/ 188 w 385"/>
                  <a:gd name="T15" fmla="*/ 14 h 178"/>
                  <a:gd name="T16" fmla="*/ 145 w 385"/>
                  <a:gd name="T17" fmla="*/ 15 h 178"/>
                  <a:gd name="T18" fmla="*/ 117 w 385"/>
                  <a:gd name="T19" fmla="*/ 1 h 178"/>
                  <a:gd name="T20" fmla="*/ 37 w 385"/>
                  <a:gd name="T21" fmla="*/ 0 h 178"/>
                  <a:gd name="T22" fmla="*/ 0 w 385"/>
                  <a:gd name="T23" fmla="*/ 10 h 178"/>
                  <a:gd name="T24" fmla="*/ 7 w 385"/>
                  <a:gd name="T25" fmla="*/ 40 h 178"/>
                  <a:gd name="T26" fmla="*/ 3 w 385"/>
                  <a:gd name="T27" fmla="*/ 55 h 178"/>
                  <a:gd name="T28" fmla="*/ 25 w 385"/>
                  <a:gd name="T29" fmla="*/ 68 h 178"/>
                  <a:gd name="T30" fmla="*/ 74 w 385"/>
                  <a:gd name="T31" fmla="*/ 86 h 178"/>
                  <a:gd name="T32" fmla="*/ 92 w 385"/>
                  <a:gd name="T33" fmla="*/ 62 h 178"/>
                  <a:gd name="T34" fmla="*/ 108 w 385"/>
                  <a:gd name="T35" fmla="*/ 60 h 178"/>
                  <a:gd name="T36" fmla="*/ 135 w 385"/>
                  <a:gd name="T37" fmla="*/ 84 h 178"/>
                  <a:gd name="T38" fmla="*/ 149 w 385"/>
                  <a:gd name="T39" fmla="*/ 114 h 178"/>
                  <a:gd name="T40" fmla="*/ 167 w 385"/>
                  <a:gd name="T41" fmla="*/ 115 h 178"/>
                  <a:gd name="T42" fmla="*/ 186 w 385"/>
                  <a:gd name="T43" fmla="*/ 108 h 178"/>
                  <a:gd name="T44" fmla="*/ 204 w 385"/>
                  <a:gd name="T45" fmla="*/ 145 h 178"/>
                  <a:gd name="T46" fmla="*/ 245 w 385"/>
                  <a:gd name="T47" fmla="*/ 155 h 178"/>
                  <a:gd name="T48" fmla="*/ 284 w 385"/>
                  <a:gd name="T49" fmla="*/ 148 h 178"/>
                  <a:gd name="T50" fmla="*/ 329 w 385"/>
                  <a:gd name="T51" fmla="*/ 167 h 178"/>
                  <a:gd name="T52" fmla="*/ 361 w 385"/>
                  <a:gd name="T53" fmla="*/ 178 h 178"/>
                  <a:gd name="T54" fmla="*/ 378 w 385"/>
                  <a:gd name="T55" fmla="*/ 169 h 178"/>
                  <a:gd name="T56" fmla="*/ 378 w 385"/>
                  <a:gd name="T57" fmla="*/ 169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85" h="178">
                    <a:moveTo>
                      <a:pt x="378" y="169"/>
                    </a:moveTo>
                    <a:lnTo>
                      <a:pt x="385" y="121"/>
                    </a:lnTo>
                    <a:lnTo>
                      <a:pt x="361" y="88"/>
                    </a:lnTo>
                    <a:lnTo>
                      <a:pt x="333" y="88"/>
                    </a:lnTo>
                    <a:lnTo>
                      <a:pt x="279" y="71"/>
                    </a:lnTo>
                    <a:lnTo>
                      <a:pt x="227" y="31"/>
                    </a:lnTo>
                    <a:lnTo>
                      <a:pt x="209" y="30"/>
                    </a:lnTo>
                    <a:lnTo>
                      <a:pt x="188" y="14"/>
                    </a:lnTo>
                    <a:lnTo>
                      <a:pt x="145" y="15"/>
                    </a:lnTo>
                    <a:lnTo>
                      <a:pt x="117" y="1"/>
                    </a:lnTo>
                    <a:lnTo>
                      <a:pt x="37" y="0"/>
                    </a:lnTo>
                    <a:lnTo>
                      <a:pt x="0" y="10"/>
                    </a:lnTo>
                    <a:lnTo>
                      <a:pt x="7" y="40"/>
                    </a:lnTo>
                    <a:lnTo>
                      <a:pt x="3" y="55"/>
                    </a:lnTo>
                    <a:lnTo>
                      <a:pt x="25" y="68"/>
                    </a:lnTo>
                    <a:lnTo>
                      <a:pt x="74" y="86"/>
                    </a:lnTo>
                    <a:lnTo>
                      <a:pt x="92" y="62"/>
                    </a:lnTo>
                    <a:lnTo>
                      <a:pt x="108" y="60"/>
                    </a:lnTo>
                    <a:lnTo>
                      <a:pt x="135" y="84"/>
                    </a:lnTo>
                    <a:lnTo>
                      <a:pt x="149" y="114"/>
                    </a:lnTo>
                    <a:lnTo>
                      <a:pt x="167" y="115"/>
                    </a:lnTo>
                    <a:lnTo>
                      <a:pt x="186" y="108"/>
                    </a:lnTo>
                    <a:lnTo>
                      <a:pt x="204" y="145"/>
                    </a:lnTo>
                    <a:lnTo>
                      <a:pt x="245" y="155"/>
                    </a:lnTo>
                    <a:lnTo>
                      <a:pt x="284" y="148"/>
                    </a:lnTo>
                    <a:lnTo>
                      <a:pt x="329" y="167"/>
                    </a:lnTo>
                    <a:lnTo>
                      <a:pt x="361" y="178"/>
                    </a:lnTo>
                    <a:lnTo>
                      <a:pt x="378" y="169"/>
                    </a:lnTo>
                    <a:lnTo>
                      <a:pt x="378" y="16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1"/>
              <p:cNvSpPr/>
              <p:nvPr/>
            </p:nvSpPr>
            <p:spPr bwMode="auto">
              <a:xfrm>
                <a:off x="1823541" y="1843122"/>
                <a:ext cx="29875" cy="14288"/>
              </a:xfrm>
              <a:custGeom>
                <a:avLst/>
                <a:gdLst>
                  <a:gd name="T0" fmla="*/ 103 w 182"/>
                  <a:gd name="T1" fmla="*/ 93 h 93"/>
                  <a:gd name="T2" fmla="*/ 103 w 182"/>
                  <a:gd name="T3" fmla="*/ 93 h 93"/>
                  <a:gd name="T4" fmla="*/ 99 w 182"/>
                  <a:gd name="T5" fmla="*/ 92 h 93"/>
                  <a:gd name="T6" fmla="*/ 92 w 182"/>
                  <a:gd name="T7" fmla="*/ 88 h 93"/>
                  <a:gd name="T8" fmla="*/ 83 w 182"/>
                  <a:gd name="T9" fmla="*/ 82 h 93"/>
                  <a:gd name="T10" fmla="*/ 62 w 182"/>
                  <a:gd name="T11" fmla="*/ 68 h 93"/>
                  <a:gd name="T12" fmla="*/ 26 w 182"/>
                  <a:gd name="T13" fmla="*/ 71 h 93"/>
                  <a:gd name="T14" fmla="*/ 4 w 182"/>
                  <a:gd name="T15" fmla="*/ 44 h 93"/>
                  <a:gd name="T16" fmla="*/ 0 w 182"/>
                  <a:gd name="T17" fmla="*/ 28 h 93"/>
                  <a:gd name="T18" fmla="*/ 20 w 182"/>
                  <a:gd name="T19" fmla="*/ 16 h 93"/>
                  <a:gd name="T20" fmla="*/ 56 w 182"/>
                  <a:gd name="T21" fmla="*/ 5 h 93"/>
                  <a:gd name="T22" fmla="*/ 95 w 182"/>
                  <a:gd name="T23" fmla="*/ 11 h 93"/>
                  <a:gd name="T24" fmla="*/ 109 w 182"/>
                  <a:gd name="T25" fmla="*/ 0 h 93"/>
                  <a:gd name="T26" fmla="*/ 126 w 182"/>
                  <a:gd name="T27" fmla="*/ 32 h 93"/>
                  <a:gd name="T28" fmla="*/ 147 w 182"/>
                  <a:gd name="T29" fmla="*/ 33 h 93"/>
                  <a:gd name="T30" fmla="*/ 156 w 182"/>
                  <a:gd name="T31" fmla="*/ 24 h 93"/>
                  <a:gd name="T32" fmla="*/ 174 w 182"/>
                  <a:gd name="T33" fmla="*/ 29 h 93"/>
                  <a:gd name="T34" fmla="*/ 182 w 182"/>
                  <a:gd name="T35" fmla="*/ 48 h 93"/>
                  <a:gd name="T36" fmla="*/ 174 w 182"/>
                  <a:gd name="T37" fmla="*/ 63 h 93"/>
                  <a:gd name="T38" fmla="*/ 103 w 182"/>
                  <a:gd name="T39" fmla="*/ 93 h 93"/>
                  <a:gd name="T40" fmla="*/ 103 w 182"/>
                  <a:gd name="T41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2" h="93">
                    <a:moveTo>
                      <a:pt x="103" y="93"/>
                    </a:moveTo>
                    <a:lnTo>
                      <a:pt x="103" y="93"/>
                    </a:lnTo>
                    <a:lnTo>
                      <a:pt x="99" y="92"/>
                    </a:lnTo>
                    <a:lnTo>
                      <a:pt x="92" y="88"/>
                    </a:lnTo>
                    <a:lnTo>
                      <a:pt x="83" y="82"/>
                    </a:lnTo>
                    <a:lnTo>
                      <a:pt x="62" y="68"/>
                    </a:lnTo>
                    <a:lnTo>
                      <a:pt x="26" y="71"/>
                    </a:lnTo>
                    <a:lnTo>
                      <a:pt x="4" y="44"/>
                    </a:lnTo>
                    <a:lnTo>
                      <a:pt x="0" y="28"/>
                    </a:lnTo>
                    <a:lnTo>
                      <a:pt x="20" y="16"/>
                    </a:lnTo>
                    <a:lnTo>
                      <a:pt x="56" y="5"/>
                    </a:lnTo>
                    <a:lnTo>
                      <a:pt x="95" y="11"/>
                    </a:lnTo>
                    <a:lnTo>
                      <a:pt x="109" y="0"/>
                    </a:lnTo>
                    <a:lnTo>
                      <a:pt x="126" y="32"/>
                    </a:lnTo>
                    <a:lnTo>
                      <a:pt x="147" y="33"/>
                    </a:lnTo>
                    <a:lnTo>
                      <a:pt x="156" y="24"/>
                    </a:lnTo>
                    <a:lnTo>
                      <a:pt x="174" y="29"/>
                    </a:lnTo>
                    <a:lnTo>
                      <a:pt x="182" y="48"/>
                    </a:lnTo>
                    <a:lnTo>
                      <a:pt x="174" y="63"/>
                    </a:lnTo>
                    <a:lnTo>
                      <a:pt x="103" y="93"/>
                    </a:lnTo>
                    <a:lnTo>
                      <a:pt x="103" y="9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2"/>
              <p:cNvSpPr/>
              <p:nvPr/>
            </p:nvSpPr>
            <p:spPr bwMode="auto">
              <a:xfrm>
                <a:off x="1818346" y="1874296"/>
                <a:ext cx="10391" cy="15587"/>
              </a:xfrm>
              <a:custGeom>
                <a:avLst/>
                <a:gdLst>
                  <a:gd name="T0" fmla="*/ 58 w 58"/>
                  <a:gd name="T1" fmla="*/ 85 h 96"/>
                  <a:gd name="T2" fmla="*/ 39 w 58"/>
                  <a:gd name="T3" fmla="*/ 56 h 96"/>
                  <a:gd name="T4" fmla="*/ 37 w 58"/>
                  <a:gd name="T5" fmla="*/ 8 h 96"/>
                  <a:gd name="T6" fmla="*/ 18 w 58"/>
                  <a:gd name="T7" fmla="*/ 0 h 96"/>
                  <a:gd name="T8" fmla="*/ 11 w 58"/>
                  <a:gd name="T9" fmla="*/ 51 h 96"/>
                  <a:gd name="T10" fmla="*/ 0 w 58"/>
                  <a:gd name="T11" fmla="*/ 62 h 96"/>
                  <a:gd name="T12" fmla="*/ 13 w 58"/>
                  <a:gd name="T13" fmla="*/ 83 h 96"/>
                  <a:gd name="T14" fmla="*/ 44 w 58"/>
                  <a:gd name="T15" fmla="*/ 96 h 96"/>
                  <a:gd name="T16" fmla="*/ 58 w 58"/>
                  <a:gd name="T17" fmla="*/ 85 h 96"/>
                  <a:gd name="T18" fmla="*/ 58 w 58"/>
                  <a:gd name="T19" fmla="*/ 8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8" h="96">
                    <a:moveTo>
                      <a:pt x="58" y="85"/>
                    </a:moveTo>
                    <a:lnTo>
                      <a:pt x="39" y="56"/>
                    </a:lnTo>
                    <a:lnTo>
                      <a:pt x="37" y="8"/>
                    </a:lnTo>
                    <a:lnTo>
                      <a:pt x="18" y="0"/>
                    </a:lnTo>
                    <a:lnTo>
                      <a:pt x="11" y="51"/>
                    </a:lnTo>
                    <a:lnTo>
                      <a:pt x="0" y="62"/>
                    </a:lnTo>
                    <a:lnTo>
                      <a:pt x="13" y="83"/>
                    </a:lnTo>
                    <a:lnTo>
                      <a:pt x="44" y="96"/>
                    </a:lnTo>
                    <a:lnTo>
                      <a:pt x="58" y="85"/>
                    </a:lnTo>
                    <a:lnTo>
                      <a:pt x="58" y="85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63"/>
              <p:cNvSpPr/>
              <p:nvPr/>
            </p:nvSpPr>
            <p:spPr bwMode="auto">
              <a:xfrm>
                <a:off x="1828736" y="1871699"/>
                <a:ext cx="9093" cy="14288"/>
              </a:xfrm>
              <a:custGeom>
                <a:avLst/>
                <a:gdLst>
                  <a:gd name="T0" fmla="*/ 31 w 56"/>
                  <a:gd name="T1" fmla="*/ 83 h 87"/>
                  <a:gd name="T2" fmla="*/ 47 w 56"/>
                  <a:gd name="T3" fmla="*/ 87 h 87"/>
                  <a:gd name="T4" fmla="*/ 56 w 56"/>
                  <a:gd name="T5" fmla="*/ 67 h 87"/>
                  <a:gd name="T6" fmla="*/ 43 w 56"/>
                  <a:gd name="T7" fmla="*/ 36 h 87"/>
                  <a:gd name="T8" fmla="*/ 19 w 56"/>
                  <a:gd name="T9" fmla="*/ 0 h 87"/>
                  <a:gd name="T10" fmla="*/ 0 w 56"/>
                  <a:gd name="T11" fmla="*/ 3 h 87"/>
                  <a:gd name="T12" fmla="*/ 0 w 56"/>
                  <a:gd name="T13" fmla="*/ 36 h 87"/>
                  <a:gd name="T14" fmla="*/ 31 w 56"/>
                  <a:gd name="T15" fmla="*/ 83 h 87"/>
                  <a:gd name="T16" fmla="*/ 31 w 56"/>
                  <a:gd name="T17" fmla="*/ 83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87">
                    <a:moveTo>
                      <a:pt x="31" y="83"/>
                    </a:moveTo>
                    <a:lnTo>
                      <a:pt x="47" y="87"/>
                    </a:lnTo>
                    <a:lnTo>
                      <a:pt x="56" y="67"/>
                    </a:lnTo>
                    <a:lnTo>
                      <a:pt x="43" y="36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6"/>
                    </a:lnTo>
                    <a:lnTo>
                      <a:pt x="31" y="83"/>
                    </a:lnTo>
                    <a:lnTo>
                      <a:pt x="31" y="83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64"/>
              <p:cNvSpPr/>
              <p:nvPr/>
            </p:nvSpPr>
            <p:spPr bwMode="auto">
              <a:xfrm>
                <a:off x="1840427" y="1872999"/>
                <a:ext cx="10391" cy="7793"/>
              </a:xfrm>
              <a:custGeom>
                <a:avLst/>
                <a:gdLst>
                  <a:gd name="T0" fmla="*/ 26 w 62"/>
                  <a:gd name="T1" fmla="*/ 41 h 51"/>
                  <a:gd name="T2" fmla="*/ 26 w 62"/>
                  <a:gd name="T3" fmla="*/ 41 h 51"/>
                  <a:gd name="T4" fmla="*/ 29 w 62"/>
                  <a:gd name="T5" fmla="*/ 43 h 51"/>
                  <a:gd name="T6" fmla="*/ 40 w 62"/>
                  <a:gd name="T7" fmla="*/ 47 h 51"/>
                  <a:gd name="T8" fmla="*/ 58 w 62"/>
                  <a:gd name="T9" fmla="*/ 51 h 51"/>
                  <a:gd name="T10" fmla="*/ 62 w 62"/>
                  <a:gd name="T11" fmla="*/ 35 h 51"/>
                  <a:gd name="T12" fmla="*/ 39 w 62"/>
                  <a:gd name="T13" fmla="*/ 7 h 51"/>
                  <a:gd name="T14" fmla="*/ 11 w 62"/>
                  <a:gd name="T15" fmla="*/ 0 h 51"/>
                  <a:gd name="T16" fmla="*/ 0 w 62"/>
                  <a:gd name="T17" fmla="*/ 12 h 51"/>
                  <a:gd name="T18" fmla="*/ 26 w 62"/>
                  <a:gd name="T19" fmla="*/ 41 h 51"/>
                  <a:gd name="T20" fmla="*/ 26 w 62"/>
                  <a:gd name="T21" fmla="*/ 4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51">
                    <a:moveTo>
                      <a:pt x="26" y="41"/>
                    </a:moveTo>
                    <a:lnTo>
                      <a:pt x="26" y="41"/>
                    </a:lnTo>
                    <a:lnTo>
                      <a:pt x="29" y="43"/>
                    </a:lnTo>
                    <a:lnTo>
                      <a:pt x="40" y="47"/>
                    </a:lnTo>
                    <a:lnTo>
                      <a:pt x="58" y="51"/>
                    </a:lnTo>
                    <a:lnTo>
                      <a:pt x="62" y="35"/>
                    </a:lnTo>
                    <a:lnTo>
                      <a:pt x="39" y="7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26" y="41"/>
                    </a:lnTo>
                    <a:lnTo>
                      <a:pt x="26" y="41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65"/>
              <p:cNvSpPr/>
              <p:nvPr/>
            </p:nvSpPr>
            <p:spPr bwMode="auto">
              <a:xfrm>
                <a:off x="1840427" y="1880791"/>
                <a:ext cx="6495" cy="12989"/>
              </a:xfrm>
              <a:custGeom>
                <a:avLst/>
                <a:gdLst>
                  <a:gd name="T0" fmla="*/ 21 w 44"/>
                  <a:gd name="T1" fmla="*/ 77 h 77"/>
                  <a:gd name="T2" fmla="*/ 35 w 44"/>
                  <a:gd name="T3" fmla="*/ 67 h 77"/>
                  <a:gd name="T4" fmla="*/ 44 w 44"/>
                  <a:gd name="T5" fmla="*/ 31 h 77"/>
                  <a:gd name="T6" fmla="*/ 42 w 44"/>
                  <a:gd name="T7" fmla="*/ 11 h 77"/>
                  <a:gd name="T8" fmla="*/ 14 w 44"/>
                  <a:gd name="T9" fmla="*/ 0 h 77"/>
                  <a:gd name="T10" fmla="*/ 7 w 44"/>
                  <a:gd name="T11" fmla="*/ 15 h 77"/>
                  <a:gd name="T12" fmla="*/ 9 w 44"/>
                  <a:gd name="T13" fmla="*/ 34 h 77"/>
                  <a:gd name="T14" fmla="*/ 0 w 44"/>
                  <a:gd name="T15" fmla="*/ 56 h 77"/>
                  <a:gd name="T16" fmla="*/ 21 w 44"/>
                  <a:gd name="T17" fmla="*/ 77 h 77"/>
                  <a:gd name="T18" fmla="*/ 21 w 44"/>
                  <a:gd name="T1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77">
                    <a:moveTo>
                      <a:pt x="21" y="77"/>
                    </a:moveTo>
                    <a:lnTo>
                      <a:pt x="35" y="67"/>
                    </a:lnTo>
                    <a:lnTo>
                      <a:pt x="44" y="31"/>
                    </a:lnTo>
                    <a:lnTo>
                      <a:pt x="42" y="11"/>
                    </a:lnTo>
                    <a:lnTo>
                      <a:pt x="14" y="0"/>
                    </a:lnTo>
                    <a:lnTo>
                      <a:pt x="7" y="15"/>
                    </a:lnTo>
                    <a:lnTo>
                      <a:pt x="9" y="34"/>
                    </a:lnTo>
                    <a:lnTo>
                      <a:pt x="0" y="56"/>
                    </a:lnTo>
                    <a:lnTo>
                      <a:pt x="21" y="77"/>
                    </a:lnTo>
                    <a:lnTo>
                      <a:pt x="21" y="7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66"/>
              <p:cNvSpPr/>
              <p:nvPr/>
            </p:nvSpPr>
            <p:spPr bwMode="auto">
              <a:xfrm>
                <a:off x="1817047" y="1897678"/>
                <a:ext cx="19484" cy="20783"/>
              </a:xfrm>
              <a:custGeom>
                <a:avLst/>
                <a:gdLst>
                  <a:gd name="T0" fmla="*/ 115 w 115"/>
                  <a:gd name="T1" fmla="*/ 59 h 123"/>
                  <a:gd name="T2" fmla="*/ 108 w 115"/>
                  <a:gd name="T3" fmla="*/ 29 h 123"/>
                  <a:gd name="T4" fmla="*/ 84 w 115"/>
                  <a:gd name="T5" fmla="*/ 30 h 123"/>
                  <a:gd name="T6" fmla="*/ 57 w 115"/>
                  <a:gd name="T7" fmla="*/ 0 h 123"/>
                  <a:gd name="T8" fmla="*/ 37 w 115"/>
                  <a:gd name="T9" fmla="*/ 1 h 123"/>
                  <a:gd name="T10" fmla="*/ 13 w 115"/>
                  <a:gd name="T11" fmla="*/ 17 h 123"/>
                  <a:gd name="T12" fmla="*/ 29 w 115"/>
                  <a:gd name="T13" fmla="*/ 44 h 123"/>
                  <a:gd name="T14" fmla="*/ 29 w 115"/>
                  <a:gd name="T15" fmla="*/ 68 h 123"/>
                  <a:gd name="T16" fmla="*/ 0 w 115"/>
                  <a:gd name="T17" fmla="*/ 91 h 123"/>
                  <a:gd name="T18" fmla="*/ 15 w 115"/>
                  <a:gd name="T19" fmla="*/ 111 h 123"/>
                  <a:gd name="T20" fmla="*/ 65 w 115"/>
                  <a:gd name="T21" fmla="*/ 123 h 123"/>
                  <a:gd name="T22" fmla="*/ 100 w 115"/>
                  <a:gd name="T23" fmla="*/ 98 h 123"/>
                  <a:gd name="T24" fmla="*/ 115 w 115"/>
                  <a:gd name="T25" fmla="*/ 59 h 123"/>
                  <a:gd name="T26" fmla="*/ 115 w 115"/>
                  <a:gd name="T27" fmla="*/ 5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5" h="123">
                    <a:moveTo>
                      <a:pt x="115" y="59"/>
                    </a:moveTo>
                    <a:lnTo>
                      <a:pt x="108" y="29"/>
                    </a:lnTo>
                    <a:lnTo>
                      <a:pt x="84" y="30"/>
                    </a:lnTo>
                    <a:lnTo>
                      <a:pt x="57" y="0"/>
                    </a:lnTo>
                    <a:lnTo>
                      <a:pt x="37" y="1"/>
                    </a:lnTo>
                    <a:lnTo>
                      <a:pt x="13" y="17"/>
                    </a:lnTo>
                    <a:lnTo>
                      <a:pt x="29" y="44"/>
                    </a:lnTo>
                    <a:lnTo>
                      <a:pt x="29" y="68"/>
                    </a:lnTo>
                    <a:lnTo>
                      <a:pt x="0" y="91"/>
                    </a:lnTo>
                    <a:lnTo>
                      <a:pt x="15" y="111"/>
                    </a:lnTo>
                    <a:lnTo>
                      <a:pt x="65" y="123"/>
                    </a:lnTo>
                    <a:lnTo>
                      <a:pt x="100" y="98"/>
                    </a:lnTo>
                    <a:lnTo>
                      <a:pt x="115" y="59"/>
                    </a:lnTo>
                    <a:lnTo>
                      <a:pt x="115" y="5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67"/>
              <p:cNvSpPr/>
              <p:nvPr/>
            </p:nvSpPr>
            <p:spPr bwMode="auto">
              <a:xfrm>
                <a:off x="1840427" y="1898977"/>
                <a:ext cx="5196" cy="10391"/>
              </a:xfrm>
              <a:custGeom>
                <a:avLst/>
                <a:gdLst>
                  <a:gd name="T0" fmla="*/ 0 w 35"/>
                  <a:gd name="T1" fmla="*/ 0 h 65"/>
                  <a:gd name="T2" fmla="*/ 2 w 35"/>
                  <a:gd name="T3" fmla="*/ 27 h 65"/>
                  <a:gd name="T4" fmla="*/ 13 w 35"/>
                  <a:gd name="T5" fmla="*/ 57 h 65"/>
                  <a:gd name="T6" fmla="*/ 34 w 35"/>
                  <a:gd name="T7" fmla="*/ 65 h 65"/>
                  <a:gd name="T8" fmla="*/ 35 w 35"/>
                  <a:gd name="T9" fmla="*/ 33 h 65"/>
                  <a:gd name="T10" fmla="*/ 21 w 35"/>
                  <a:gd name="T11" fmla="*/ 7 h 65"/>
                  <a:gd name="T12" fmla="*/ 0 w 35"/>
                  <a:gd name="T13" fmla="*/ 0 h 65"/>
                  <a:gd name="T14" fmla="*/ 0 w 35"/>
                  <a:gd name="T15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65">
                    <a:moveTo>
                      <a:pt x="0" y="0"/>
                    </a:moveTo>
                    <a:lnTo>
                      <a:pt x="2" y="27"/>
                    </a:lnTo>
                    <a:lnTo>
                      <a:pt x="13" y="57"/>
                    </a:lnTo>
                    <a:lnTo>
                      <a:pt x="34" y="65"/>
                    </a:lnTo>
                    <a:lnTo>
                      <a:pt x="35" y="33"/>
                    </a:lnTo>
                    <a:lnTo>
                      <a:pt x="21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68"/>
              <p:cNvSpPr/>
              <p:nvPr/>
            </p:nvSpPr>
            <p:spPr bwMode="auto">
              <a:xfrm>
                <a:off x="1884590" y="1822340"/>
                <a:ext cx="12989" cy="15587"/>
              </a:xfrm>
              <a:custGeom>
                <a:avLst/>
                <a:gdLst>
                  <a:gd name="T0" fmla="*/ 0 w 80"/>
                  <a:gd name="T1" fmla="*/ 89 h 100"/>
                  <a:gd name="T2" fmla="*/ 1 w 80"/>
                  <a:gd name="T3" fmla="*/ 66 h 100"/>
                  <a:gd name="T4" fmla="*/ 14 w 80"/>
                  <a:gd name="T5" fmla="*/ 52 h 100"/>
                  <a:gd name="T6" fmla="*/ 26 w 80"/>
                  <a:gd name="T7" fmla="*/ 14 h 100"/>
                  <a:gd name="T8" fmla="*/ 43 w 80"/>
                  <a:gd name="T9" fmla="*/ 0 h 100"/>
                  <a:gd name="T10" fmla="*/ 57 w 80"/>
                  <a:gd name="T11" fmla="*/ 2 h 100"/>
                  <a:gd name="T12" fmla="*/ 75 w 80"/>
                  <a:gd name="T13" fmla="*/ 31 h 100"/>
                  <a:gd name="T14" fmla="*/ 80 w 80"/>
                  <a:gd name="T15" fmla="*/ 54 h 100"/>
                  <a:gd name="T16" fmla="*/ 66 w 80"/>
                  <a:gd name="T17" fmla="*/ 64 h 100"/>
                  <a:gd name="T18" fmla="*/ 62 w 80"/>
                  <a:gd name="T19" fmla="*/ 86 h 100"/>
                  <a:gd name="T20" fmla="*/ 45 w 80"/>
                  <a:gd name="T21" fmla="*/ 100 h 100"/>
                  <a:gd name="T22" fmla="*/ 14 w 80"/>
                  <a:gd name="T23" fmla="*/ 100 h 100"/>
                  <a:gd name="T24" fmla="*/ 0 w 80"/>
                  <a:gd name="T25" fmla="*/ 89 h 100"/>
                  <a:gd name="T26" fmla="*/ 0 w 80"/>
                  <a:gd name="T27" fmla="*/ 89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0" h="100">
                    <a:moveTo>
                      <a:pt x="0" y="89"/>
                    </a:moveTo>
                    <a:lnTo>
                      <a:pt x="1" y="66"/>
                    </a:lnTo>
                    <a:lnTo>
                      <a:pt x="14" y="52"/>
                    </a:lnTo>
                    <a:lnTo>
                      <a:pt x="26" y="14"/>
                    </a:lnTo>
                    <a:lnTo>
                      <a:pt x="43" y="0"/>
                    </a:lnTo>
                    <a:lnTo>
                      <a:pt x="57" y="2"/>
                    </a:lnTo>
                    <a:lnTo>
                      <a:pt x="75" y="31"/>
                    </a:lnTo>
                    <a:lnTo>
                      <a:pt x="80" y="54"/>
                    </a:lnTo>
                    <a:lnTo>
                      <a:pt x="66" y="64"/>
                    </a:lnTo>
                    <a:lnTo>
                      <a:pt x="62" y="86"/>
                    </a:lnTo>
                    <a:lnTo>
                      <a:pt x="45" y="100"/>
                    </a:lnTo>
                    <a:lnTo>
                      <a:pt x="14" y="100"/>
                    </a:lnTo>
                    <a:lnTo>
                      <a:pt x="0" y="89"/>
                    </a:lnTo>
                    <a:lnTo>
                      <a:pt x="0" y="8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69"/>
              <p:cNvSpPr/>
              <p:nvPr/>
            </p:nvSpPr>
            <p:spPr bwMode="auto">
              <a:xfrm>
                <a:off x="1852116" y="1891183"/>
                <a:ext cx="12989" cy="11691"/>
              </a:xfrm>
              <a:custGeom>
                <a:avLst/>
                <a:gdLst>
                  <a:gd name="T0" fmla="*/ 0 w 80"/>
                  <a:gd name="T1" fmla="*/ 39 h 71"/>
                  <a:gd name="T2" fmla="*/ 9 w 80"/>
                  <a:gd name="T3" fmla="*/ 61 h 71"/>
                  <a:gd name="T4" fmla="*/ 44 w 80"/>
                  <a:gd name="T5" fmla="*/ 71 h 71"/>
                  <a:gd name="T6" fmla="*/ 70 w 80"/>
                  <a:gd name="T7" fmla="*/ 66 h 71"/>
                  <a:gd name="T8" fmla="*/ 80 w 80"/>
                  <a:gd name="T9" fmla="*/ 47 h 71"/>
                  <a:gd name="T10" fmla="*/ 75 w 80"/>
                  <a:gd name="T11" fmla="*/ 20 h 71"/>
                  <a:gd name="T12" fmla="*/ 61 w 80"/>
                  <a:gd name="T13" fmla="*/ 0 h 71"/>
                  <a:gd name="T14" fmla="*/ 43 w 80"/>
                  <a:gd name="T15" fmla="*/ 6 h 71"/>
                  <a:gd name="T16" fmla="*/ 24 w 80"/>
                  <a:gd name="T17" fmla="*/ 32 h 71"/>
                  <a:gd name="T18" fmla="*/ 0 w 80"/>
                  <a:gd name="T19" fmla="*/ 39 h 71"/>
                  <a:gd name="T20" fmla="*/ 0 w 80"/>
                  <a:gd name="T21" fmla="*/ 39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71">
                    <a:moveTo>
                      <a:pt x="0" y="39"/>
                    </a:moveTo>
                    <a:lnTo>
                      <a:pt x="9" y="61"/>
                    </a:lnTo>
                    <a:lnTo>
                      <a:pt x="44" y="71"/>
                    </a:lnTo>
                    <a:lnTo>
                      <a:pt x="70" y="66"/>
                    </a:lnTo>
                    <a:lnTo>
                      <a:pt x="80" y="47"/>
                    </a:lnTo>
                    <a:lnTo>
                      <a:pt x="75" y="20"/>
                    </a:lnTo>
                    <a:lnTo>
                      <a:pt x="61" y="0"/>
                    </a:lnTo>
                    <a:lnTo>
                      <a:pt x="43" y="6"/>
                    </a:lnTo>
                    <a:lnTo>
                      <a:pt x="24" y="32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70"/>
              <p:cNvSpPr/>
              <p:nvPr/>
            </p:nvSpPr>
            <p:spPr bwMode="auto">
              <a:xfrm>
                <a:off x="1854716" y="1879493"/>
                <a:ext cx="3897" cy="7793"/>
              </a:xfrm>
              <a:custGeom>
                <a:avLst/>
                <a:gdLst>
                  <a:gd name="T0" fmla="*/ 0 w 28"/>
                  <a:gd name="T1" fmla="*/ 47 h 47"/>
                  <a:gd name="T2" fmla="*/ 14 w 28"/>
                  <a:gd name="T3" fmla="*/ 43 h 47"/>
                  <a:gd name="T4" fmla="*/ 26 w 28"/>
                  <a:gd name="T5" fmla="*/ 23 h 47"/>
                  <a:gd name="T6" fmla="*/ 28 w 28"/>
                  <a:gd name="T7" fmla="*/ 0 h 47"/>
                  <a:gd name="T8" fmla="*/ 8 w 28"/>
                  <a:gd name="T9" fmla="*/ 12 h 47"/>
                  <a:gd name="T10" fmla="*/ 0 w 28"/>
                  <a:gd name="T11" fmla="*/ 47 h 47"/>
                  <a:gd name="T12" fmla="*/ 0 w 28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47">
                    <a:moveTo>
                      <a:pt x="0" y="47"/>
                    </a:moveTo>
                    <a:lnTo>
                      <a:pt x="14" y="43"/>
                    </a:lnTo>
                    <a:lnTo>
                      <a:pt x="26" y="23"/>
                    </a:lnTo>
                    <a:lnTo>
                      <a:pt x="28" y="0"/>
                    </a:lnTo>
                    <a:lnTo>
                      <a:pt x="8" y="12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71"/>
              <p:cNvSpPr/>
              <p:nvPr/>
            </p:nvSpPr>
            <p:spPr bwMode="auto">
              <a:xfrm>
                <a:off x="1862510" y="1879493"/>
                <a:ext cx="10391" cy="6495"/>
              </a:xfrm>
              <a:custGeom>
                <a:avLst/>
                <a:gdLst>
                  <a:gd name="T0" fmla="*/ 0 w 60"/>
                  <a:gd name="T1" fmla="*/ 22 h 40"/>
                  <a:gd name="T2" fmla="*/ 4 w 60"/>
                  <a:gd name="T3" fmla="*/ 34 h 40"/>
                  <a:gd name="T4" fmla="*/ 25 w 60"/>
                  <a:gd name="T5" fmla="*/ 40 h 40"/>
                  <a:gd name="T6" fmla="*/ 50 w 60"/>
                  <a:gd name="T7" fmla="*/ 32 h 40"/>
                  <a:gd name="T8" fmla="*/ 60 w 60"/>
                  <a:gd name="T9" fmla="*/ 14 h 40"/>
                  <a:gd name="T10" fmla="*/ 49 w 60"/>
                  <a:gd name="T11" fmla="*/ 0 h 40"/>
                  <a:gd name="T12" fmla="*/ 26 w 60"/>
                  <a:gd name="T13" fmla="*/ 1 h 40"/>
                  <a:gd name="T14" fmla="*/ 19 w 60"/>
                  <a:gd name="T15" fmla="*/ 14 h 40"/>
                  <a:gd name="T16" fmla="*/ 0 w 60"/>
                  <a:gd name="T17" fmla="*/ 22 h 40"/>
                  <a:gd name="T18" fmla="*/ 0 w 60"/>
                  <a:gd name="T19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40">
                    <a:moveTo>
                      <a:pt x="0" y="22"/>
                    </a:moveTo>
                    <a:lnTo>
                      <a:pt x="4" y="34"/>
                    </a:lnTo>
                    <a:lnTo>
                      <a:pt x="25" y="40"/>
                    </a:lnTo>
                    <a:lnTo>
                      <a:pt x="50" y="32"/>
                    </a:lnTo>
                    <a:lnTo>
                      <a:pt x="60" y="14"/>
                    </a:lnTo>
                    <a:lnTo>
                      <a:pt x="49" y="0"/>
                    </a:lnTo>
                    <a:lnTo>
                      <a:pt x="26" y="1"/>
                    </a:lnTo>
                    <a:lnTo>
                      <a:pt x="19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72"/>
              <p:cNvSpPr/>
              <p:nvPr/>
            </p:nvSpPr>
            <p:spPr bwMode="auto">
              <a:xfrm>
                <a:off x="1853416" y="1848319"/>
                <a:ext cx="22083" cy="15587"/>
              </a:xfrm>
              <a:custGeom>
                <a:avLst/>
                <a:gdLst>
                  <a:gd name="T0" fmla="*/ 65 w 140"/>
                  <a:gd name="T1" fmla="*/ 71 h 96"/>
                  <a:gd name="T2" fmla="*/ 46 w 140"/>
                  <a:gd name="T3" fmla="*/ 95 h 96"/>
                  <a:gd name="T4" fmla="*/ 22 w 140"/>
                  <a:gd name="T5" fmla="*/ 96 h 96"/>
                  <a:gd name="T6" fmla="*/ 3 w 140"/>
                  <a:gd name="T7" fmla="*/ 82 h 96"/>
                  <a:gd name="T8" fmla="*/ 0 w 140"/>
                  <a:gd name="T9" fmla="*/ 46 h 96"/>
                  <a:gd name="T10" fmla="*/ 29 w 140"/>
                  <a:gd name="T11" fmla="*/ 12 h 96"/>
                  <a:gd name="T12" fmla="*/ 68 w 140"/>
                  <a:gd name="T13" fmla="*/ 0 h 96"/>
                  <a:gd name="T14" fmla="*/ 94 w 140"/>
                  <a:gd name="T15" fmla="*/ 7 h 96"/>
                  <a:gd name="T16" fmla="*/ 109 w 140"/>
                  <a:gd name="T17" fmla="*/ 26 h 96"/>
                  <a:gd name="T18" fmla="*/ 140 w 140"/>
                  <a:gd name="T19" fmla="*/ 38 h 96"/>
                  <a:gd name="T20" fmla="*/ 140 w 140"/>
                  <a:gd name="T21" fmla="*/ 65 h 96"/>
                  <a:gd name="T22" fmla="*/ 124 w 140"/>
                  <a:gd name="T23" fmla="*/ 80 h 96"/>
                  <a:gd name="T24" fmla="*/ 87 w 140"/>
                  <a:gd name="T25" fmla="*/ 80 h 96"/>
                  <a:gd name="T26" fmla="*/ 65 w 140"/>
                  <a:gd name="T27" fmla="*/ 71 h 96"/>
                  <a:gd name="T28" fmla="*/ 65 w 140"/>
                  <a:gd name="T29" fmla="*/ 7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0" h="96">
                    <a:moveTo>
                      <a:pt x="65" y="71"/>
                    </a:moveTo>
                    <a:lnTo>
                      <a:pt x="46" y="95"/>
                    </a:lnTo>
                    <a:lnTo>
                      <a:pt x="22" y="96"/>
                    </a:lnTo>
                    <a:lnTo>
                      <a:pt x="3" y="82"/>
                    </a:lnTo>
                    <a:lnTo>
                      <a:pt x="0" y="46"/>
                    </a:lnTo>
                    <a:lnTo>
                      <a:pt x="29" y="12"/>
                    </a:lnTo>
                    <a:lnTo>
                      <a:pt x="68" y="0"/>
                    </a:lnTo>
                    <a:lnTo>
                      <a:pt x="94" y="7"/>
                    </a:lnTo>
                    <a:lnTo>
                      <a:pt x="109" y="26"/>
                    </a:lnTo>
                    <a:lnTo>
                      <a:pt x="140" y="38"/>
                    </a:lnTo>
                    <a:lnTo>
                      <a:pt x="140" y="65"/>
                    </a:lnTo>
                    <a:lnTo>
                      <a:pt x="124" y="80"/>
                    </a:lnTo>
                    <a:lnTo>
                      <a:pt x="87" y="80"/>
                    </a:lnTo>
                    <a:lnTo>
                      <a:pt x="65" y="71"/>
                    </a:lnTo>
                    <a:lnTo>
                      <a:pt x="65" y="71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Freeform: Shape 73"/>
              <p:cNvSpPr/>
              <p:nvPr/>
            </p:nvSpPr>
            <p:spPr bwMode="auto">
              <a:xfrm>
                <a:off x="1884590" y="1853515"/>
                <a:ext cx="12989" cy="9093"/>
              </a:xfrm>
              <a:custGeom>
                <a:avLst/>
                <a:gdLst>
                  <a:gd name="T0" fmla="*/ 0 w 80"/>
                  <a:gd name="T1" fmla="*/ 28 h 57"/>
                  <a:gd name="T2" fmla="*/ 25 w 80"/>
                  <a:gd name="T3" fmla="*/ 52 h 57"/>
                  <a:gd name="T4" fmla="*/ 49 w 80"/>
                  <a:gd name="T5" fmla="*/ 57 h 57"/>
                  <a:gd name="T6" fmla="*/ 75 w 80"/>
                  <a:gd name="T7" fmla="*/ 39 h 57"/>
                  <a:gd name="T8" fmla="*/ 80 w 80"/>
                  <a:gd name="T9" fmla="*/ 17 h 57"/>
                  <a:gd name="T10" fmla="*/ 63 w 80"/>
                  <a:gd name="T11" fmla="*/ 0 h 57"/>
                  <a:gd name="T12" fmla="*/ 44 w 80"/>
                  <a:gd name="T13" fmla="*/ 6 h 57"/>
                  <a:gd name="T14" fmla="*/ 27 w 80"/>
                  <a:gd name="T15" fmla="*/ 28 h 57"/>
                  <a:gd name="T16" fmla="*/ 0 w 80"/>
                  <a:gd name="T17" fmla="*/ 28 h 57"/>
                  <a:gd name="T18" fmla="*/ 0 w 80"/>
                  <a:gd name="T19" fmla="*/ 2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57">
                    <a:moveTo>
                      <a:pt x="0" y="28"/>
                    </a:moveTo>
                    <a:lnTo>
                      <a:pt x="25" y="52"/>
                    </a:lnTo>
                    <a:lnTo>
                      <a:pt x="49" y="57"/>
                    </a:lnTo>
                    <a:lnTo>
                      <a:pt x="75" y="39"/>
                    </a:lnTo>
                    <a:lnTo>
                      <a:pt x="80" y="17"/>
                    </a:lnTo>
                    <a:lnTo>
                      <a:pt x="63" y="0"/>
                    </a:lnTo>
                    <a:lnTo>
                      <a:pt x="44" y="6"/>
                    </a:lnTo>
                    <a:lnTo>
                      <a:pt x="27" y="28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Freeform: Shape 74"/>
              <p:cNvSpPr/>
              <p:nvPr/>
            </p:nvSpPr>
            <p:spPr bwMode="auto">
              <a:xfrm>
                <a:off x="1869003" y="1880792"/>
                <a:ext cx="28576" cy="32473"/>
              </a:xfrm>
              <a:custGeom>
                <a:avLst/>
                <a:gdLst>
                  <a:gd name="T0" fmla="*/ 173 w 176"/>
                  <a:gd name="T1" fmla="*/ 182 h 199"/>
                  <a:gd name="T2" fmla="*/ 176 w 176"/>
                  <a:gd name="T3" fmla="*/ 160 h 199"/>
                  <a:gd name="T4" fmla="*/ 155 w 176"/>
                  <a:gd name="T5" fmla="*/ 130 h 199"/>
                  <a:gd name="T6" fmla="*/ 150 w 176"/>
                  <a:gd name="T7" fmla="*/ 90 h 199"/>
                  <a:gd name="T8" fmla="*/ 155 w 176"/>
                  <a:gd name="T9" fmla="*/ 62 h 199"/>
                  <a:gd name="T10" fmla="*/ 129 w 176"/>
                  <a:gd name="T11" fmla="*/ 19 h 199"/>
                  <a:gd name="T12" fmla="*/ 105 w 176"/>
                  <a:gd name="T13" fmla="*/ 0 h 199"/>
                  <a:gd name="T14" fmla="*/ 88 w 176"/>
                  <a:gd name="T15" fmla="*/ 15 h 199"/>
                  <a:gd name="T16" fmla="*/ 46 w 176"/>
                  <a:gd name="T17" fmla="*/ 20 h 199"/>
                  <a:gd name="T18" fmla="*/ 8 w 176"/>
                  <a:gd name="T19" fmla="*/ 45 h 199"/>
                  <a:gd name="T20" fmla="*/ 0 w 176"/>
                  <a:gd name="T21" fmla="*/ 72 h 199"/>
                  <a:gd name="T22" fmla="*/ 28 w 176"/>
                  <a:gd name="T23" fmla="*/ 113 h 199"/>
                  <a:gd name="T24" fmla="*/ 38 w 176"/>
                  <a:gd name="T25" fmla="*/ 169 h 199"/>
                  <a:gd name="T26" fmla="*/ 60 w 176"/>
                  <a:gd name="T27" fmla="*/ 191 h 199"/>
                  <a:gd name="T28" fmla="*/ 83 w 176"/>
                  <a:gd name="T29" fmla="*/ 199 h 199"/>
                  <a:gd name="T30" fmla="*/ 132 w 176"/>
                  <a:gd name="T31" fmla="*/ 180 h 199"/>
                  <a:gd name="T32" fmla="*/ 173 w 176"/>
                  <a:gd name="T33" fmla="*/ 182 h 199"/>
                  <a:gd name="T34" fmla="*/ 173 w 176"/>
                  <a:gd name="T35" fmla="*/ 18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6" h="199">
                    <a:moveTo>
                      <a:pt x="173" y="182"/>
                    </a:moveTo>
                    <a:lnTo>
                      <a:pt x="176" y="160"/>
                    </a:lnTo>
                    <a:lnTo>
                      <a:pt x="155" y="130"/>
                    </a:lnTo>
                    <a:lnTo>
                      <a:pt x="150" y="90"/>
                    </a:lnTo>
                    <a:lnTo>
                      <a:pt x="155" y="62"/>
                    </a:lnTo>
                    <a:lnTo>
                      <a:pt x="129" y="19"/>
                    </a:lnTo>
                    <a:lnTo>
                      <a:pt x="105" y="0"/>
                    </a:lnTo>
                    <a:lnTo>
                      <a:pt x="88" y="15"/>
                    </a:lnTo>
                    <a:lnTo>
                      <a:pt x="46" y="20"/>
                    </a:lnTo>
                    <a:lnTo>
                      <a:pt x="8" y="45"/>
                    </a:lnTo>
                    <a:lnTo>
                      <a:pt x="0" y="72"/>
                    </a:lnTo>
                    <a:lnTo>
                      <a:pt x="28" y="113"/>
                    </a:lnTo>
                    <a:lnTo>
                      <a:pt x="38" y="169"/>
                    </a:lnTo>
                    <a:lnTo>
                      <a:pt x="60" y="191"/>
                    </a:lnTo>
                    <a:lnTo>
                      <a:pt x="83" y="199"/>
                    </a:lnTo>
                    <a:lnTo>
                      <a:pt x="132" y="180"/>
                    </a:lnTo>
                    <a:lnTo>
                      <a:pt x="173" y="182"/>
                    </a:lnTo>
                    <a:lnTo>
                      <a:pt x="173" y="18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Freeform: Shape 75"/>
              <p:cNvSpPr/>
              <p:nvPr/>
            </p:nvSpPr>
            <p:spPr bwMode="auto">
              <a:xfrm>
                <a:off x="1891084" y="1866505"/>
                <a:ext cx="36371" cy="38967"/>
              </a:xfrm>
              <a:custGeom>
                <a:avLst/>
                <a:gdLst>
                  <a:gd name="T0" fmla="*/ 125 w 220"/>
                  <a:gd name="T1" fmla="*/ 241 h 243"/>
                  <a:gd name="T2" fmla="*/ 126 w 220"/>
                  <a:gd name="T3" fmla="*/ 222 h 243"/>
                  <a:gd name="T4" fmla="*/ 103 w 220"/>
                  <a:gd name="T5" fmla="*/ 201 h 243"/>
                  <a:gd name="T6" fmla="*/ 103 w 220"/>
                  <a:gd name="T7" fmla="*/ 185 h 243"/>
                  <a:gd name="T8" fmla="*/ 128 w 220"/>
                  <a:gd name="T9" fmla="*/ 170 h 243"/>
                  <a:gd name="T10" fmla="*/ 141 w 220"/>
                  <a:gd name="T11" fmla="*/ 136 h 243"/>
                  <a:gd name="T12" fmla="*/ 147 w 220"/>
                  <a:gd name="T13" fmla="*/ 113 h 243"/>
                  <a:gd name="T14" fmla="*/ 192 w 220"/>
                  <a:gd name="T15" fmla="*/ 89 h 243"/>
                  <a:gd name="T16" fmla="*/ 212 w 220"/>
                  <a:gd name="T17" fmla="*/ 87 h 243"/>
                  <a:gd name="T18" fmla="*/ 220 w 220"/>
                  <a:gd name="T19" fmla="*/ 72 h 243"/>
                  <a:gd name="T20" fmla="*/ 194 w 220"/>
                  <a:gd name="T21" fmla="*/ 63 h 243"/>
                  <a:gd name="T22" fmla="*/ 167 w 220"/>
                  <a:gd name="T23" fmla="*/ 71 h 243"/>
                  <a:gd name="T24" fmla="*/ 103 w 220"/>
                  <a:gd name="T25" fmla="*/ 33 h 243"/>
                  <a:gd name="T26" fmla="*/ 64 w 220"/>
                  <a:gd name="T27" fmla="*/ 0 h 243"/>
                  <a:gd name="T28" fmla="*/ 44 w 220"/>
                  <a:gd name="T29" fmla="*/ 13 h 243"/>
                  <a:gd name="T30" fmla="*/ 13 w 220"/>
                  <a:gd name="T31" fmla="*/ 21 h 243"/>
                  <a:gd name="T32" fmla="*/ 4 w 220"/>
                  <a:gd name="T33" fmla="*/ 19 h 243"/>
                  <a:gd name="T34" fmla="*/ 0 w 220"/>
                  <a:gd name="T35" fmla="*/ 48 h 243"/>
                  <a:gd name="T36" fmla="*/ 37 w 220"/>
                  <a:gd name="T37" fmla="*/ 119 h 243"/>
                  <a:gd name="T38" fmla="*/ 36 w 220"/>
                  <a:gd name="T39" fmla="*/ 167 h 243"/>
                  <a:gd name="T40" fmla="*/ 60 w 220"/>
                  <a:gd name="T41" fmla="*/ 222 h 243"/>
                  <a:gd name="T42" fmla="*/ 98 w 220"/>
                  <a:gd name="T43" fmla="*/ 243 h 243"/>
                  <a:gd name="T44" fmla="*/ 125 w 220"/>
                  <a:gd name="T45" fmla="*/ 241 h 243"/>
                  <a:gd name="T46" fmla="*/ 125 w 220"/>
                  <a:gd name="T47" fmla="*/ 24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0" h="243">
                    <a:moveTo>
                      <a:pt x="125" y="241"/>
                    </a:moveTo>
                    <a:lnTo>
                      <a:pt x="126" y="222"/>
                    </a:lnTo>
                    <a:lnTo>
                      <a:pt x="103" y="201"/>
                    </a:lnTo>
                    <a:lnTo>
                      <a:pt x="103" y="185"/>
                    </a:lnTo>
                    <a:lnTo>
                      <a:pt x="128" y="170"/>
                    </a:lnTo>
                    <a:lnTo>
                      <a:pt x="141" y="136"/>
                    </a:lnTo>
                    <a:lnTo>
                      <a:pt x="147" y="113"/>
                    </a:lnTo>
                    <a:lnTo>
                      <a:pt x="192" y="89"/>
                    </a:lnTo>
                    <a:lnTo>
                      <a:pt x="212" y="87"/>
                    </a:lnTo>
                    <a:lnTo>
                      <a:pt x="220" y="72"/>
                    </a:lnTo>
                    <a:lnTo>
                      <a:pt x="194" y="63"/>
                    </a:lnTo>
                    <a:lnTo>
                      <a:pt x="167" y="71"/>
                    </a:lnTo>
                    <a:lnTo>
                      <a:pt x="103" y="33"/>
                    </a:lnTo>
                    <a:lnTo>
                      <a:pt x="64" y="0"/>
                    </a:lnTo>
                    <a:lnTo>
                      <a:pt x="44" y="13"/>
                    </a:lnTo>
                    <a:lnTo>
                      <a:pt x="13" y="21"/>
                    </a:lnTo>
                    <a:lnTo>
                      <a:pt x="4" y="19"/>
                    </a:lnTo>
                    <a:lnTo>
                      <a:pt x="0" y="48"/>
                    </a:lnTo>
                    <a:lnTo>
                      <a:pt x="37" y="119"/>
                    </a:lnTo>
                    <a:lnTo>
                      <a:pt x="36" y="167"/>
                    </a:lnTo>
                    <a:lnTo>
                      <a:pt x="60" y="222"/>
                    </a:lnTo>
                    <a:lnTo>
                      <a:pt x="98" y="243"/>
                    </a:lnTo>
                    <a:lnTo>
                      <a:pt x="125" y="241"/>
                    </a:lnTo>
                    <a:lnTo>
                      <a:pt x="125" y="241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Freeform: Shape 76"/>
              <p:cNvSpPr/>
              <p:nvPr/>
            </p:nvSpPr>
            <p:spPr bwMode="auto">
              <a:xfrm>
                <a:off x="1928753" y="1898976"/>
                <a:ext cx="22083" cy="19484"/>
              </a:xfrm>
              <a:custGeom>
                <a:avLst/>
                <a:gdLst>
                  <a:gd name="T0" fmla="*/ 3 w 137"/>
                  <a:gd name="T1" fmla="*/ 42 h 117"/>
                  <a:gd name="T2" fmla="*/ 0 w 137"/>
                  <a:gd name="T3" fmla="*/ 62 h 117"/>
                  <a:gd name="T4" fmla="*/ 39 w 137"/>
                  <a:gd name="T5" fmla="*/ 84 h 117"/>
                  <a:gd name="T6" fmla="*/ 66 w 137"/>
                  <a:gd name="T7" fmla="*/ 113 h 117"/>
                  <a:gd name="T8" fmla="*/ 109 w 137"/>
                  <a:gd name="T9" fmla="*/ 117 h 117"/>
                  <a:gd name="T10" fmla="*/ 137 w 137"/>
                  <a:gd name="T11" fmla="*/ 67 h 117"/>
                  <a:gd name="T12" fmla="*/ 123 w 137"/>
                  <a:gd name="T13" fmla="*/ 16 h 117"/>
                  <a:gd name="T14" fmla="*/ 94 w 137"/>
                  <a:gd name="T15" fmla="*/ 0 h 117"/>
                  <a:gd name="T16" fmla="*/ 51 w 137"/>
                  <a:gd name="T17" fmla="*/ 11 h 117"/>
                  <a:gd name="T18" fmla="*/ 3 w 137"/>
                  <a:gd name="T19" fmla="*/ 42 h 117"/>
                  <a:gd name="T20" fmla="*/ 3 w 137"/>
                  <a:gd name="T21" fmla="*/ 4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7" h="117">
                    <a:moveTo>
                      <a:pt x="3" y="42"/>
                    </a:moveTo>
                    <a:lnTo>
                      <a:pt x="0" y="62"/>
                    </a:lnTo>
                    <a:lnTo>
                      <a:pt x="39" y="84"/>
                    </a:lnTo>
                    <a:lnTo>
                      <a:pt x="66" y="113"/>
                    </a:lnTo>
                    <a:lnTo>
                      <a:pt x="109" y="117"/>
                    </a:lnTo>
                    <a:lnTo>
                      <a:pt x="137" y="67"/>
                    </a:lnTo>
                    <a:lnTo>
                      <a:pt x="123" y="16"/>
                    </a:lnTo>
                    <a:lnTo>
                      <a:pt x="94" y="0"/>
                    </a:lnTo>
                    <a:lnTo>
                      <a:pt x="51" y="11"/>
                    </a:lnTo>
                    <a:lnTo>
                      <a:pt x="3" y="42"/>
                    </a:lnTo>
                    <a:lnTo>
                      <a:pt x="3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Freeform: Shape 77"/>
              <p:cNvSpPr/>
              <p:nvPr/>
            </p:nvSpPr>
            <p:spPr bwMode="auto">
              <a:xfrm>
                <a:off x="1926156" y="1917161"/>
                <a:ext cx="11691" cy="7793"/>
              </a:xfrm>
              <a:custGeom>
                <a:avLst/>
                <a:gdLst>
                  <a:gd name="T0" fmla="*/ 4 w 66"/>
                  <a:gd name="T1" fmla="*/ 0 h 43"/>
                  <a:gd name="T2" fmla="*/ 0 w 66"/>
                  <a:gd name="T3" fmla="*/ 23 h 43"/>
                  <a:gd name="T4" fmla="*/ 35 w 66"/>
                  <a:gd name="T5" fmla="*/ 35 h 43"/>
                  <a:gd name="T6" fmla="*/ 52 w 66"/>
                  <a:gd name="T7" fmla="*/ 43 h 43"/>
                  <a:gd name="T8" fmla="*/ 66 w 66"/>
                  <a:gd name="T9" fmla="*/ 33 h 43"/>
                  <a:gd name="T10" fmla="*/ 35 w 66"/>
                  <a:gd name="T11" fmla="*/ 0 h 43"/>
                  <a:gd name="T12" fmla="*/ 4 w 66"/>
                  <a:gd name="T13" fmla="*/ 0 h 43"/>
                  <a:gd name="T14" fmla="*/ 4 w 66"/>
                  <a:gd name="T1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3">
                    <a:moveTo>
                      <a:pt x="4" y="0"/>
                    </a:moveTo>
                    <a:lnTo>
                      <a:pt x="0" y="23"/>
                    </a:lnTo>
                    <a:lnTo>
                      <a:pt x="35" y="35"/>
                    </a:lnTo>
                    <a:lnTo>
                      <a:pt x="52" y="43"/>
                    </a:lnTo>
                    <a:lnTo>
                      <a:pt x="66" y="33"/>
                    </a:lnTo>
                    <a:lnTo>
                      <a:pt x="35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Freeform: Shape 78"/>
              <p:cNvSpPr/>
              <p:nvPr/>
            </p:nvSpPr>
            <p:spPr bwMode="auto">
              <a:xfrm>
                <a:off x="1928754" y="1732715"/>
                <a:ext cx="20783" cy="11691"/>
              </a:xfrm>
              <a:custGeom>
                <a:avLst/>
                <a:gdLst>
                  <a:gd name="T0" fmla="*/ 0 w 133"/>
                  <a:gd name="T1" fmla="*/ 39 h 70"/>
                  <a:gd name="T2" fmla="*/ 17 w 133"/>
                  <a:gd name="T3" fmla="*/ 28 h 70"/>
                  <a:gd name="T4" fmla="*/ 40 w 133"/>
                  <a:gd name="T5" fmla="*/ 27 h 70"/>
                  <a:gd name="T6" fmla="*/ 66 w 133"/>
                  <a:gd name="T7" fmla="*/ 0 h 70"/>
                  <a:gd name="T8" fmla="*/ 91 w 133"/>
                  <a:gd name="T9" fmla="*/ 2 h 70"/>
                  <a:gd name="T10" fmla="*/ 102 w 133"/>
                  <a:gd name="T11" fmla="*/ 14 h 70"/>
                  <a:gd name="T12" fmla="*/ 130 w 133"/>
                  <a:gd name="T13" fmla="*/ 17 h 70"/>
                  <a:gd name="T14" fmla="*/ 133 w 133"/>
                  <a:gd name="T15" fmla="*/ 39 h 70"/>
                  <a:gd name="T16" fmla="*/ 103 w 133"/>
                  <a:gd name="T17" fmla="*/ 67 h 70"/>
                  <a:gd name="T18" fmla="*/ 82 w 133"/>
                  <a:gd name="T19" fmla="*/ 70 h 70"/>
                  <a:gd name="T20" fmla="*/ 60 w 133"/>
                  <a:gd name="T21" fmla="*/ 56 h 70"/>
                  <a:gd name="T22" fmla="*/ 10 w 133"/>
                  <a:gd name="T23" fmla="*/ 52 h 70"/>
                  <a:gd name="T24" fmla="*/ 0 w 133"/>
                  <a:gd name="T25" fmla="*/ 39 h 70"/>
                  <a:gd name="T26" fmla="*/ 0 w 133"/>
                  <a:gd name="T27" fmla="*/ 3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3" h="70">
                    <a:moveTo>
                      <a:pt x="0" y="39"/>
                    </a:moveTo>
                    <a:lnTo>
                      <a:pt x="17" y="28"/>
                    </a:lnTo>
                    <a:lnTo>
                      <a:pt x="40" y="27"/>
                    </a:lnTo>
                    <a:lnTo>
                      <a:pt x="66" y="0"/>
                    </a:lnTo>
                    <a:lnTo>
                      <a:pt x="91" y="2"/>
                    </a:lnTo>
                    <a:lnTo>
                      <a:pt x="102" y="14"/>
                    </a:lnTo>
                    <a:lnTo>
                      <a:pt x="130" y="17"/>
                    </a:lnTo>
                    <a:lnTo>
                      <a:pt x="133" y="39"/>
                    </a:lnTo>
                    <a:lnTo>
                      <a:pt x="103" y="67"/>
                    </a:lnTo>
                    <a:lnTo>
                      <a:pt x="82" y="70"/>
                    </a:lnTo>
                    <a:lnTo>
                      <a:pt x="60" y="56"/>
                    </a:lnTo>
                    <a:lnTo>
                      <a:pt x="10" y="52"/>
                    </a:lnTo>
                    <a:lnTo>
                      <a:pt x="0" y="39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Freeform: Shape 79"/>
              <p:cNvSpPr/>
              <p:nvPr/>
            </p:nvSpPr>
            <p:spPr bwMode="auto">
              <a:xfrm>
                <a:off x="1917062" y="1797660"/>
                <a:ext cx="27279" cy="22083"/>
              </a:xfrm>
              <a:custGeom>
                <a:avLst/>
                <a:gdLst>
                  <a:gd name="T0" fmla="*/ 136 w 172"/>
                  <a:gd name="T1" fmla="*/ 119 h 133"/>
                  <a:gd name="T2" fmla="*/ 154 w 172"/>
                  <a:gd name="T3" fmla="*/ 79 h 133"/>
                  <a:gd name="T4" fmla="*/ 172 w 172"/>
                  <a:gd name="T5" fmla="*/ 62 h 133"/>
                  <a:gd name="T6" fmla="*/ 172 w 172"/>
                  <a:gd name="T7" fmla="*/ 46 h 133"/>
                  <a:gd name="T8" fmla="*/ 148 w 172"/>
                  <a:gd name="T9" fmla="*/ 28 h 133"/>
                  <a:gd name="T10" fmla="*/ 132 w 172"/>
                  <a:gd name="T11" fmla="*/ 3 h 133"/>
                  <a:gd name="T12" fmla="*/ 101 w 172"/>
                  <a:gd name="T13" fmla="*/ 0 h 133"/>
                  <a:gd name="T14" fmla="*/ 56 w 172"/>
                  <a:gd name="T15" fmla="*/ 15 h 133"/>
                  <a:gd name="T16" fmla="*/ 11 w 172"/>
                  <a:gd name="T17" fmla="*/ 42 h 133"/>
                  <a:gd name="T18" fmla="*/ 0 w 172"/>
                  <a:gd name="T19" fmla="*/ 65 h 133"/>
                  <a:gd name="T20" fmla="*/ 5 w 172"/>
                  <a:gd name="T21" fmla="*/ 84 h 133"/>
                  <a:gd name="T22" fmla="*/ 63 w 172"/>
                  <a:gd name="T23" fmla="*/ 125 h 133"/>
                  <a:gd name="T24" fmla="*/ 98 w 172"/>
                  <a:gd name="T25" fmla="*/ 133 h 133"/>
                  <a:gd name="T26" fmla="*/ 136 w 172"/>
                  <a:gd name="T27" fmla="*/ 119 h 133"/>
                  <a:gd name="T28" fmla="*/ 136 w 172"/>
                  <a:gd name="T29" fmla="*/ 11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2" h="133">
                    <a:moveTo>
                      <a:pt x="136" y="119"/>
                    </a:moveTo>
                    <a:lnTo>
                      <a:pt x="154" y="79"/>
                    </a:lnTo>
                    <a:lnTo>
                      <a:pt x="172" y="62"/>
                    </a:lnTo>
                    <a:lnTo>
                      <a:pt x="172" y="46"/>
                    </a:lnTo>
                    <a:lnTo>
                      <a:pt x="148" y="28"/>
                    </a:lnTo>
                    <a:lnTo>
                      <a:pt x="132" y="3"/>
                    </a:lnTo>
                    <a:lnTo>
                      <a:pt x="101" y="0"/>
                    </a:lnTo>
                    <a:lnTo>
                      <a:pt x="56" y="15"/>
                    </a:lnTo>
                    <a:lnTo>
                      <a:pt x="11" y="42"/>
                    </a:lnTo>
                    <a:lnTo>
                      <a:pt x="0" y="65"/>
                    </a:lnTo>
                    <a:lnTo>
                      <a:pt x="5" y="84"/>
                    </a:lnTo>
                    <a:lnTo>
                      <a:pt x="63" y="125"/>
                    </a:lnTo>
                    <a:lnTo>
                      <a:pt x="98" y="133"/>
                    </a:lnTo>
                    <a:lnTo>
                      <a:pt x="136" y="119"/>
                    </a:lnTo>
                    <a:lnTo>
                      <a:pt x="136" y="119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Freeform: Shape 80"/>
              <p:cNvSpPr/>
              <p:nvPr/>
            </p:nvSpPr>
            <p:spPr bwMode="auto">
              <a:xfrm>
                <a:off x="1920959" y="1808052"/>
                <a:ext cx="45463" cy="62348"/>
              </a:xfrm>
              <a:custGeom>
                <a:avLst/>
                <a:gdLst>
                  <a:gd name="T0" fmla="*/ 198 w 284"/>
                  <a:gd name="T1" fmla="*/ 0 h 383"/>
                  <a:gd name="T2" fmla="*/ 187 w 284"/>
                  <a:gd name="T3" fmla="*/ 23 h 383"/>
                  <a:gd name="T4" fmla="*/ 187 w 284"/>
                  <a:gd name="T5" fmla="*/ 61 h 383"/>
                  <a:gd name="T6" fmla="*/ 157 w 284"/>
                  <a:gd name="T7" fmla="*/ 86 h 383"/>
                  <a:gd name="T8" fmla="*/ 146 w 284"/>
                  <a:gd name="T9" fmla="*/ 75 h 383"/>
                  <a:gd name="T10" fmla="*/ 123 w 284"/>
                  <a:gd name="T11" fmla="*/ 79 h 383"/>
                  <a:gd name="T12" fmla="*/ 76 w 284"/>
                  <a:gd name="T13" fmla="*/ 118 h 383"/>
                  <a:gd name="T14" fmla="*/ 44 w 284"/>
                  <a:gd name="T15" fmla="*/ 119 h 383"/>
                  <a:gd name="T16" fmla="*/ 23 w 284"/>
                  <a:gd name="T17" fmla="*/ 100 h 383"/>
                  <a:gd name="T18" fmla="*/ 0 w 284"/>
                  <a:gd name="T19" fmla="*/ 111 h 383"/>
                  <a:gd name="T20" fmla="*/ 0 w 284"/>
                  <a:gd name="T21" fmla="*/ 141 h 383"/>
                  <a:gd name="T22" fmla="*/ 13 w 284"/>
                  <a:gd name="T23" fmla="*/ 178 h 383"/>
                  <a:gd name="T24" fmla="*/ 11 w 284"/>
                  <a:gd name="T25" fmla="*/ 273 h 383"/>
                  <a:gd name="T26" fmla="*/ 31 w 284"/>
                  <a:gd name="T27" fmla="*/ 325 h 383"/>
                  <a:gd name="T28" fmla="*/ 73 w 284"/>
                  <a:gd name="T29" fmla="*/ 383 h 383"/>
                  <a:gd name="T30" fmla="*/ 105 w 284"/>
                  <a:gd name="T31" fmla="*/ 382 h 383"/>
                  <a:gd name="T32" fmla="*/ 160 w 284"/>
                  <a:gd name="T33" fmla="*/ 360 h 383"/>
                  <a:gd name="T34" fmla="*/ 202 w 284"/>
                  <a:gd name="T35" fmla="*/ 357 h 383"/>
                  <a:gd name="T36" fmla="*/ 234 w 284"/>
                  <a:gd name="T37" fmla="*/ 335 h 383"/>
                  <a:gd name="T38" fmla="*/ 284 w 284"/>
                  <a:gd name="T39" fmla="*/ 325 h 383"/>
                  <a:gd name="T40" fmla="*/ 282 w 284"/>
                  <a:gd name="T41" fmla="*/ 302 h 383"/>
                  <a:gd name="T42" fmla="*/ 255 w 284"/>
                  <a:gd name="T43" fmla="*/ 276 h 383"/>
                  <a:gd name="T44" fmla="*/ 234 w 284"/>
                  <a:gd name="T45" fmla="*/ 242 h 383"/>
                  <a:gd name="T46" fmla="*/ 197 w 284"/>
                  <a:gd name="T47" fmla="*/ 228 h 383"/>
                  <a:gd name="T48" fmla="*/ 176 w 284"/>
                  <a:gd name="T49" fmla="*/ 185 h 383"/>
                  <a:gd name="T50" fmla="*/ 179 w 284"/>
                  <a:gd name="T51" fmla="*/ 162 h 383"/>
                  <a:gd name="T52" fmla="*/ 208 w 284"/>
                  <a:gd name="T53" fmla="*/ 142 h 383"/>
                  <a:gd name="T54" fmla="*/ 247 w 284"/>
                  <a:gd name="T55" fmla="*/ 141 h 383"/>
                  <a:gd name="T56" fmla="*/ 278 w 284"/>
                  <a:gd name="T57" fmla="*/ 123 h 383"/>
                  <a:gd name="T58" fmla="*/ 278 w 284"/>
                  <a:gd name="T59" fmla="*/ 100 h 383"/>
                  <a:gd name="T60" fmla="*/ 249 w 284"/>
                  <a:gd name="T61" fmla="*/ 63 h 383"/>
                  <a:gd name="T62" fmla="*/ 216 w 284"/>
                  <a:gd name="T63" fmla="*/ 44 h 383"/>
                  <a:gd name="T64" fmla="*/ 198 w 284"/>
                  <a:gd name="T65" fmla="*/ 0 h 383"/>
                  <a:gd name="T66" fmla="*/ 198 w 284"/>
                  <a:gd name="T67" fmla="*/ 0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4" h="383">
                    <a:moveTo>
                      <a:pt x="198" y="0"/>
                    </a:moveTo>
                    <a:lnTo>
                      <a:pt x="187" y="23"/>
                    </a:lnTo>
                    <a:lnTo>
                      <a:pt x="187" y="61"/>
                    </a:lnTo>
                    <a:lnTo>
                      <a:pt x="157" y="86"/>
                    </a:lnTo>
                    <a:lnTo>
                      <a:pt x="146" y="75"/>
                    </a:lnTo>
                    <a:lnTo>
                      <a:pt x="123" y="79"/>
                    </a:lnTo>
                    <a:lnTo>
                      <a:pt x="76" y="118"/>
                    </a:lnTo>
                    <a:lnTo>
                      <a:pt x="44" y="119"/>
                    </a:lnTo>
                    <a:lnTo>
                      <a:pt x="23" y="100"/>
                    </a:lnTo>
                    <a:lnTo>
                      <a:pt x="0" y="111"/>
                    </a:lnTo>
                    <a:lnTo>
                      <a:pt x="0" y="141"/>
                    </a:lnTo>
                    <a:lnTo>
                      <a:pt x="13" y="178"/>
                    </a:lnTo>
                    <a:lnTo>
                      <a:pt x="11" y="273"/>
                    </a:lnTo>
                    <a:lnTo>
                      <a:pt x="31" y="325"/>
                    </a:lnTo>
                    <a:lnTo>
                      <a:pt x="73" y="383"/>
                    </a:lnTo>
                    <a:lnTo>
                      <a:pt x="105" y="382"/>
                    </a:lnTo>
                    <a:lnTo>
                      <a:pt x="160" y="360"/>
                    </a:lnTo>
                    <a:lnTo>
                      <a:pt x="202" y="357"/>
                    </a:lnTo>
                    <a:lnTo>
                      <a:pt x="234" y="335"/>
                    </a:lnTo>
                    <a:lnTo>
                      <a:pt x="284" y="325"/>
                    </a:lnTo>
                    <a:lnTo>
                      <a:pt x="282" y="302"/>
                    </a:lnTo>
                    <a:lnTo>
                      <a:pt x="255" y="276"/>
                    </a:lnTo>
                    <a:lnTo>
                      <a:pt x="234" y="242"/>
                    </a:lnTo>
                    <a:lnTo>
                      <a:pt x="197" y="228"/>
                    </a:lnTo>
                    <a:lnTo>
                      <a:pt x="176" y="185"/>
                    </a:lnTo>
                    <a:lnTo>
                      <a:pt x="179" y="162"/>
                    </a:lnTo>
                    <a:lnTo>
                      <a:pt x="208" y="142"/>
                    </a:lnTo>
                    <a:lnTo>
                      <a:pt x="247" y="141"/>
                    </a:lnTo>
                    <a:lnTo>
                      <a:pt x="278" y="123"/>
                    </a:lnTo>
                    <a:lnTo>
                      <a:pt x="278" y="100"/>
                    </a:lnTo>
                    <a:lnTo>
                      <a:pt x="249" y="63"/>
                    </a:lnTo>
                    <a:lnTo>
                      <a:pt x="216" y="44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Freeform: Shape 81"/>
              <p:cNvSpPr/>
              <p:nvPr/>
            </p:nvSpPr>
            <p:spPr bwMode="auto">
              <a:xfrm>
                <a:off x="1957329" y="1756097"/>
                <a:ext cx="44163" cy="63647"/>
              </a:xfrm>
              <a:custGeom>
                <a:avLst/>
                <a:gdLst>
                  <a:gd name="T0" fmla="*/ 132 w 271"/>
                  <a:gd name="T1" fmla="*/ 384 h 384"/>
                  <a:gd name="T2" fmla="*/ 104 w 271"/>
                  <a:gd name="T3" fmla="*/ 365 h 384"/>
                  <a:gd name="T4" fmla="*/ 100 w 271"/>
                  <a:gd name="T5" fmla="*/ 339 h 384"/>
                  <a:gd name="T6" fmla="*/ 79 w 271"/>
                  <a:gd name="T7" fmla="*/ 315 h 384"/>
                  <a:gd name="T8" fmla="*/ 44 w 271"/>
                  <a:gd name="T9" fmla="*/ 320 h 384"/>
                  <a:gd name="T10" fmla="*/ 15 w 271"/>
                  <a:gd name="T11" fmla="*/ 292 h 384"/>
                  <a:gd name="T12" fmla="*/ 14 w 271"/>
                  <a:gd name="T13" fmla="*/ 267 h 384"/>
                  <a:gd name="T14" fmla="*/ 27 w 271"/>
                  <a:gd name="T15" fmla="*/ 241 h 384"/>
                  <a:gd name="T16" fmla="*/ 9 w 271"/>
                  <a:gd name="T17" fmla="*/ 196 h 384"/>
                  <a:gd name="T18" fmla="*/ 0 w 271"/>
                  <a:gd name="T19" fmla="*/ 155 h 384"/>
                  <a:gd name="T20" fmla="*/ 12 w 271"/>
                  <a:gd name="T21" fmla="*/ 110 h 384"/>
                  <a:gd name="T22" fmla="*/ 42 w 271"/>
                  <a:gd name="T23" fmla="*/ 90 h 384"/>
                  <a:gd name="T24" fmla="*/ 72 w 271"/>
                  <a:gd name="T25" fmla="*/ 49 h 384"/>
                  <a:gd name="T26" fmla="*/ 72 w 271"/>
                  <a:gd name="T27" fmla="*/ 29 h 384"/>
                  <a:gd name="T28" fmla="*/ 82 w 271"/>
                  <a:gd name="T29" fmla="*/ 4 h 384"/>
                  <a:gd name="T30" fmla="*/ 105 w 271"/>
                  <a:gd name="T31" fmla="*/ 0 h 384"/>
                  <a:gd name="T32" fmla="*/ 129 w 271"/>
                  <a:gd name="T33" fmla="*/ 12 h 384"/>
                  <a:gd name="T34" fmla="*/ 160 w 271"/>
                  <a:gd name="T35" fmla="*/ 20 h 384"/>
                  <a:gd name="T36" fmla="*/ 172 w 271"/>
                  <a:gd name="T37" fmla="*/ 54 h 384"/>
                  <a:gd name="T38" fmla="*/ 169 w 271"/>
                  <a:gd name="T39" fmla="*/ 110 h 384"/>
                  <a:gd name="T40" fmla="*/ 179 w 271"/>
                  <a:gd name="T41" fmla="*/ 127 h 384"/>
                  <a:gd name="T42" fmla="*/ 209 w 271"/>
                  <a:gd name="T43" fmla="*/ 140 h 384"/>
                  <a:gd name="T44" fmla="*/ 248 w 271"/>
                  <a:gd name="T45" fmla="*/ 180 h 384"/>
                  <a:gd name="T46" fmla="*/ 271 w 271"/>
                  <a:gd name="T47" fmla="*/ 180 h 384"/>
                  <a:gd name="T48" fmla="*/ 271 w 271"/>
                  <a:gd name="T49" fmla="*/ 198 h 384"/>
                  <a:gd name="T50" fmla="*/ 216 w 271"/>
                  <a:gd name="T51" fmla="*/ 230 h 384"/>
                  <a:gd name="T52" fmla="*/ 163 w 271"/>
                  <a:gd name="T53" fmla="*/ 253 h 384"/>
                  <a:gd name="T54" fmla="*/ 153 w 271"/>
                  <a:gd name="T55" fmla="*/ 276 h 384"/>
                  <a:gd name="T56" fmla="*/ 162 w 271"/>
                  <a:gd name="T57" fmla="*/ 307 h 384"/>
                  <a:gd name="T58" fmla="*/ 157 w 271"/>
                  <a:gd name="T59" fmla="*/ 347 h 384"/>
                  <a:gd name="T60" fmla="*/ 132 w 271"/>
                  <a:gd name="T61" fmla="*/ 384 h 384"/>
                  <a:gd name="T62" fmla="*/ 132 w 271"/>
                  <a:gd name="T63" fmla="*/ 384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1" h="384">
                    <a:moveTo>
                      <a:pt x="132" y="384"/>
                    </a:moveTo>
                    <a:lnTo>
                      <a:pt x="104" y="365"/>
                    </a:lnTo>
                    <a:lnTo>
                      <a:pt x="100" y="339"/>
                    </a:lnTo>
                    <a:lnTo>
                      <a:pt x="79" y="315"/>
                    </a:lnTo>
                    <a:lnTo>
                      <a:pt x="44" y="320"/>
                    </a:lnTo>
                    <a:lnTo>
                      <a:pt x="15" y="292"/>
                    </a:lnTo>
                    <a:lnTo>
                      <a:pt x="14" y="267"/>
                    </a:lnTo>
                    <a:lnTo>
                      <a:pt x="27" y="241"/>
                    </a:lnTo>
                    <a:lnTo>
                      <a:pt x="9" y="196"/>
                    </a:lnTo>
                    <a:lnTo>
                      <a:pt x="0" y="155"/>
                    </a:lnTo>
                    <a:lnTo>
                      <a:pt x="12" y="110"/>
                    </a:lnTo>
                    <a:lnTo>
                      <a:pt x="42" y="90"/>
                    </a:lnTo>
                    <a:lnTo>
                      <a:pt x="72" y="49"/>
                    </a:lnTo>
                    <a:lnTo>
                      <a:pt x="72" y="29"/>
                    </a:lnTo>
                    <a:lnTo>
                      <a:pt x="82" y="4"/>
                    </a:lnTo>
                    <a:lnTo>
                      <a:pt x="105" y="0"/>
                    </a:lnTo>
                    <a:lnTo>
                      <a:pt x="129" y="12"/>
                    </a:lnTo>
                    <a:lnTo>
                      <a:pt x="160" y="20"/>
                    </a:lnTo>
                    <a:lnTo>
                      <a:pt x="172" y="54"/>
                    </a:lnTo>
                    <a:lnTo>
                      <a:pt x="169" y="110"/>
                    </a:lnTo>
                    <a:lnTo>
                      <a:pt x="179" y="127"/>
                    </a:lnTo>
                    <a:lnTo>
                      <a:pt x="209" y="140"/>
                    </a:lnTo>
                    <a:lnTo>
                      <a:pt x="248" y="180"/>
                    </a:lnTo>
                    <a:lnTo>
                      <a:pt x="271" y="180"/>
                    </a:lnTo>
                    <a:lnTo>
                      <a:pt x="271" y="198"/>
                    </a:lnTo>
                    <a:lnTo>
                      <a:pt x="216" y="230"/>
                    </a:lnTo>
                    <a:lnTo>
                      <a:pt x="163" y="253"/>
                    </a:lnTo>
                    <a:lnTo>
                      <a:pt x="153" y="276"/>
                    </a:lnTo>
                    <a:lnTo>
                      <a:pt x="162" y="307"/>
                    </a:lnTo>
                    <a:lnTo>
                      <a:pt x="157" y="347"/>
                    </a:lnTo>
                    <a:lnTo>
                      <a:pt x="132" y="384"/>
                    </a:lnTo>
                    <a:lnTo>
                      <a:pt x="132" y="384"/>
                    </a:ln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0" name="千图设计师MC：ID 29795607库_组合 99"/>
          <p:cNvGrpSpPr/>
          <p:nvPr>
            <p:custDataLst>
              <p:tags r:id="rId3"/>
            </p:custDataLst>
          </p:nvPr>
        </p:nvGrpSpPr>
        <p:grpSpPr>
          <a:xfrm>
            <a:off x="4039057" y="1797927"/>
            <a:ext cx="6600998" cy="2893633"/>
            <a:chOff x="4039057" y="1797927"/>
            <a:chExt cx="6600998" cy="2893633"/>
          </a:xfrm>
        </p:grpSpPr>
        <p:grpSp>
          <p:nvGrpSpPr>
            <p:cNvPr id="8" name="Group 88"/>
            <p:cNvGrpSpPr/>
            <p:nvPr/>
          </p:nvGrpSpPr>
          <p:grpSpPr>
            <a:xfrm>
              <a:off x="4039057" y="2157967"/>
              <a:ext cx="2646587" cy="2145333"/>
              <a:chOff x="4873722" y="2924175"/>
              <a:chExt cx="2646587" cy="2145333"/>
            </a:xfrm>
          </p:grpSpPr>
          <p:cxnSp>
            <p:nvCxnSpPr>
              <p:cNvPr id="19" name="Straight Connector 89"/>
              <p:cNvCxnSpPr/>
              <p:nvPr/>
            </p:nvCxnSpPr>
            <p:spPr>
              <a:xfrm flipH="1">
                <a:off x="7234559" y="2924175"/>
                <a:ext cx="285750" cy="0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90"/>
              <p:cNvCxnSpPr/>
              <p:nvPr/>
            </p:nvCxnSpPr>
            <p:spPr>
              <a:xfrm flipH="1">
                <a:off x="4873722" y="4031683"/>
                <a:ext cx="2595241" cy="0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91"/>
              <p:cNvCxnSpPr/>
              <p:nvPr/>
            </p:nvCxnSpPr>
            <p:spPr>
              <a:xfrm flipH="1">
                <a:off x="7234559" y="5069508"/>
                <a:ext cx="285750" cy="0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92"/>
              <p:cNvCxnSpPr/>
              <p:nvPr/>
            </p:nvCxnSpPr>
            <p:spPr>
              <a:xfrm>
                <a:off x="7234559" y="2924175"/>
                <a:ext cx="0" cy="2145333"/>
              </a:xfrm>
              <a:prstGeom prst="line">
                <a:avLst/>
              </a:prstGeom>
              <a:ln w="254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1"/>
            <p:cNvGrpSpPr/>
            <p:nvPr/>
          </p:nvGrpSpPr>
          <p:grpSpPr>
            <a:xfrm>
              <a:off x="6685644" y="1797927"/>
              <a:ext cx="3954411" cy="748773"/>
              <a:chOff x="8118468" y="1896601"/>
              <a:chExt cx="2823587" cy="748773"/>
            </a:xfrm>
          </p:grpSpPr>
          <p:sp>
            <p:nvSpPr>
              <p:cNvPr id="17" name="TextBox 98"/>
              <p:cNvSpPr txBox="1"/>
              <p:nvPr/>
            </p:nvSpPr>
            <p:spPr>
              <a:xfrm>
                <a:off x="8118468" y="1896601"/>
                <a:ext cx="2823587" cy="28867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8" name="TextBox 99"/>
              <p:cNvSpPr txBox="1"/>
              <p:nvPr/>
            </p:nvSpPr>
            <p:spPr>
              <a:xfrm>
                <a:off x="8118468" y="2185276"/>
                <a:ext cx="2823587" cy="46009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此请输入文字请输入文字</a:t>
                </a: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/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10" name="Group 82"/>
            <p:cNvGrpSpPr/>
            <p:nvPr/>
          </p:nvGrpSpPr>
          <p:grpSpPr>
            <a:xfrm>
              <a:off x="6685644" y="2914051"/>
              <a:ext cx="3954411" cy="748773"/>
              <a:chOff x="8118468" y="3203510"/>
              <a:chExt cx="2823587" cy="748773"/>
            </a:xfrm>
          </p:grpSpPr>
          <p:sp>
            <p:nvSpPr>
              <p:cNvPr id="15" name="TextBox 101"/>
              <p:cNvSpPr txBox="1"/>
              <p:nvPr/>
            </p:nvSpPr>
            <p:spPr>
              <a:xfrm>
                <a:off x="8118468" y="3203510"/>
                <a:ext cx="2823587" cy="28867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6" name="TextBox 102"/>
              <p:cNvSpPr txBox="1"/>
              <p:nvPr/>
            </p:nvSpPr>
            <p:spPr>
              <a:xfrm>
                <a:off x="8118468" y="3492185"/>
                <a:ext cx="2823587" cy="46009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此请输入文字请输入文字</a:t>
                </a: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/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  <p:grpSp>
          <p:nvGrpSpPr>
            <p:cNvPr id="11" name="Group 84"/>
            <p:cNvGrpSpPr/>
            <p:nvPr/>
          </p:nvGrpSpPr>
          <p:grpSpPr>
            <a:xfrm>
              <a:off x="6685644" y="3942787"/>
              <a:ext cx="3954411" cy="748773"/>
              <a:chOff x="8118468" y="4494708"/>
              <a:chExt cx="2823587" cy="748773"/>
            </a:xfrm>
          </p:grpSpPr>
          <p:sp>
            <p:nvSpPr>
              <p:cNvPr id="13" name="TextBox 104"/>
              <p:cNvSpPr txBox="1"/>
              <p:nvPr/>
            </p:nvSpPr>
            <p:spPr>
              <a:xfrm>
                <a:off x="8118468" y="4494708"/>
                <a:ext cx="2823587" cy="288675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4" name="TextBox 105"/>
              <p:cNvSpPr txBox="1"/>
              <p:nvPr/>
            </p:nvSpPr>
            <p:spPr>
              <a:xfrm>
                <a:off x="8118468" y="4783383"/>
                <a:ext cx="2823587" cy="46009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此请输入文字请输入文字</a:t>
                </a: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/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如需更改请在（设置形状格式）菜单下（文本选项）中调整</a:t>
                </a:r>
              </a:p>
            </p:txBody>
          </p:sp>
        </p:grpSp>
        <p:sp>
          <p:nvSpPr>
            <p:cNvPr id="12" name="Oval 83"/>
            <p:cNvSpPr/>
            <p:nvPr/>
          </p:nvSpPr>
          <p:spPr bwMode="auto">
            <a:xfrm>
              <a:off x="6307348" y="3172889"/>
              <a:ext cx="185092" cy="185092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2106732" y="1230257"/>
            <a:ext cx="6895097" cy="4788117"/>
            <a:chOff x="548" y="488"/>
            <a:chExt cx="3963" cy="2752"/>
          </a:xfrm>
        </p:grpSpPr>
        <p:sp>
          <p:nvSpPr>
            <p:cNvPr id="14" name="Freeform: Shape 4"/>
            <p:cNvSpPr/>
            <p:nvPr/>
          </p:nvSpPr>
          <p:spPr bwMode="auto">
            <a:xfrm>
              <a:off x="1979" y="2102"/>
              <a:ext cx="1027" cy="1028"/>
            </a:xfrm>
            <a:custGeom>
              <a:avLst/>
              <a:gdLst/>
              <a:ahLst/>
              <a:cxnLst>
                <a:cxn ang="0">
                  <a:pos x="428" y="0"/>
                </a:cxn>
                <a:cxn ang="0">
                  <a:pos x="0" y="429"/>
                </a:cxn>
                <a:cxn ang="0">
                  <a:pos x="428" y="857"/>
                </a:cxn>
                <a:cxn ang="0">
                  <a:pos x="856" y="429"/>
                </a:cxn>
                <a:cxn ang="0">
                  <a:pos x="428" y="0"/>
                </a:cxn>
                <a:cxn ang="0">
                  <a:pos x="428" y="602"/>
                </a:cxn>
                <a:cxn ang="0">
                  <a:pos x="254" y="429"/>
                </a:cxn>
                <a:cxn ang="0">
                  <a:pos x="428" y="255"/>
                </a:cxn>
                <a:cxn ang="0">
                  <a:pos x="601" y="429"/>
                </a:cxn>
                <a:cxn ang="0">
                  <a:pos x="428" y="602"/>
                </a:cxn>
              </a:cxnLst>
              <a:rect l="0" t="0" r="r" b="b"/>
              <a:pathLst>
                <a:path w="856" h="857">
                  <a:moveTo>
                    <a:pt x="428" y="0"/>
                  </a:moveTo>
                  <a:cubicBezTo>
                    <a:pt x="192" y="0"/>
                    <a:pt x="0" y="192"/>
                    <a:pt x="0" y="429"/>
                  </a:cubicBezTo>
                  <a:cubicBezTo>
                    <a:pt x="0" y="665"/>
                    <a:pt x="192" y="857"/>
                    <a:pt x="428" y="857"/>
                  </a:cubicBezTo>
                  <a:cubicBezTo>
                    <a:pt x="664" y="857"/>
                    <a:pt x="856" y="665"/>
                    <a:pt x="856" y="429"/>
                  </a:cubicBezTo>
                  <a:cubicBezTo>
                    <a:pt x="856" y="192"/>
                    <a:pt x="664" y="0"/>
                    <a:pt x="428" y="0"/>
                  </a:cubicBezTo>
                  <a:close/>
                  <a:moveTo>
                    <a:pt x="428" y="602"/>
                  </a:moveTo>
                  <a:cubicBezTo>
                    <a:pt x="332" y="602"/>
                    <a:pt x="254" y="524"/>
                    <a:pt x="254" y="429"/>
                  </a:cubicBezTo>
                  <a:cubicBezTo>
                    <a:pt x="254" y="333"/>
                    <a:pt x="332" y="255"/>
                    <a:pt x="428" y="255"/>
                  </a:cubicBezTo>
                  <a:cubicBezTo>
                    <a:pt x="524" y="255"/>
                    <a:pt x="601" y="333"/>
                    <a:pt x="601" y="429"/>
                  </a:cubicBezTo>
                  <a:cubicBezTo>
                    <a:pt x="601" y="524"/>
                    <a:pt x="524" y="602"/>
                    <a:pt x="428" y="60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5"/>
            <p:cNvSpPr/>
            <p:nvPr/>
          </p:nvSpPr>
          <p:spPr bwMode="auto">
            <a:xfrm>
              <a:off x="1869" y="1991"/>
              <a:ext cx="1246" cy="1249"/>
            </a:xfrm>
            <a:custGeom>
              <a:avLst/>
              <a:gdLst/>
              <a:ahLst/>
              <a:cxnLst>
                <a:cxn ang="0">
                  <a:pos x="996" y="485"/>
                </a:cxn>
                <a:cxn ang="0">
                  <a:pos x="990" y="435"/>
                </a:cxn>
                <a:cxn ang="0">
                  <a:pos x="979" y="386"/>
                </a:cxn>
                <a:cxn ang="0">
                  <a:pos x="962" y="339"/>
                </a:cxn>
                <a:cxn ang="0">
                  <a:pos x="941" y="294"/>
                </a:cxn>
                <a:cxn ang="0">
                  <a:pos x="915" y="251"/>
                </a:cxn>
                <a:cxn ang="0">
                  <a:pos x="884" y="211"/>
                </a:cxn>
                <a:cxn ang="0">
                  <a:pos x="850" y="175"/>
                </a:cxn>
                <a:cxn ang="0">
                  <a:pos x="812" y="142"/>
                </a:cxn>
                <a:cxn ang="0">
                  <a:pos x="771" y="113"/>
                </a:cxn>
                <a:cxn ang="0">
                  <a:pos x="727" y="89"/>
                </a:cxn>
                <a:cxn ang="0">
                  <a:pos x="681" y="70"/>
                </a:cxn>
                <a:cxn ang="0">
                  <a:pos x="633" y="55"/>
                </a:cxn>
                <a:cxn ang="0">
                  <a:pos x="584" y="46"/>
                </a:cxn>
                <a:cxn ang="0">
                  <a:pos x="534" y="42"/>
                </a:cxn>
                <a:cxn ang="0">
                  <a:pos x="484" y="43"/>
                </a:cxn>
                <a:cxn ang="0">
                  <a:pos x="435" y="50"/>
                </a:cxn>
                <a:cxn ang="0">
                  <a:pos x="386" y="61"/>
                </a:cxn>
                <a:cxn ang="0">
                  <a:pos x="339" y="78"/>
                </a:cxn>
                <a:cxn ang="0">
                  <a:pos x="293" y="99"/>
                </a:cxn>
                <a:cxn ang="0">
                  <a:pos x="251" y="125"/>
                </a:cxn>
                <a:cxn ang="0">
                  <a:pos x="211" y="155"/>
                </a:cxn>
                <a:cxn ang="0">
                  <a:pos x="175" y="190"/>
                </a:cxn>
                <a:cxn ang="0">
                  <a:pos x="142" y="228"/>
                </a:cxn>
                <a:cxn ang="0">
                  <a:pos x="113" y="269"/>
                </a:cxn>
                <a:cxn ang="0">
                  <a:pos x="89" y="313"/>
                </a:cxn>
                <a:cxn ang="0">
                  <a:pos x="70" y="359"/>
                </a:cxn>
                <a:cxn ang="0">
                  <a:pos x="56" y="407"/>
                </a:cxn>
                <a:cxn ang="0">
                  <a:pos x="46" y="456"/>
                </a:cxn>
                <a:cxn ang="0">
                  <a:pos x="42" y="506"/>
                </a:cxn>
                <a:cxn ang="0">
                  <a:pos x="43" y="556"/>
                </a:cxn>
                <a:cxn ang="0">
                  <a:pos x="50" y="606"/>
                </a:cxn>
                <a:cxn ang="0">
                  <a:pos x="61" y="655"/>
                </a:cxn>
                <a:cxn ang="0">
                  <a:pos x="78" y="702"/>
                </a:cxn>
                <a:cxn ang="0">
                  <a:pos x="99" y="747"/>
                </a:cxn>
                <a:cxn ang="0">
                  <a:pos x="125" y="790"/>
                </a:cxn>
                <a:cxn ang="0">
                  <a:pos x="155" y="830"/>
                </a:cxn>
                <a:cxn ang="0">
                  <a:pos x="190" y="866"/>
                </a:cxn>
                <a:cxn ang="0">
                  <a:pos x="228" y="899"/>
                </a:cxn>
                <a:cxn ang="0">
                  <a:pos x="269" y="928"/>
                </a:cxn>
                <a:cxn ang="0">
                  <a:pos x="313" y="952"/>
                </a:cxn>
                <a:cxn ang="0">
                  <a:pos x="359" y="971"/>
                </a:cxn>
                <a:cxn ang="0">
                  <a:pos x="407" y="986"/>
                </a:cxn>
                <a:cxn ang="0">
                  <a:pos x="456" y="995"/>
                </a:cxn>
                <a:cxn ang="0">
                  <a:pos x="506" y="999"/>
                </a:cxn>
                <a:cxn ang="0">
                  <a:pos x="556" y="998"/>
                </a:cxn>
                <a:cxn ang="0">
                  <a:pos x="605" y="991"/>
                </a:cxn>
                <a:cxn ang="0">
                  <a:pos x="654" y="980"/>
                </a:cxn>
                <a:cxn ang="0">
                  <a:pos x="701" y="963"/>
                </a:cxn>
                <a:cxn ang="0">
                  <a:pos x="746" y="942"/>
                </a:cxn>
                <a:cxn ang="0">
                  <a:pos x="789" y="916"/>
                </a:cxn>
                <a:cxn ang="0">
                  <a:pos x="829" y="886"/>
                </a:cxn>
                <a:cxn ang="0">
                  <a:pos x="865" y="851"/>
                </a:cxn>
                <a:cxn ang="0">
                  <a:pos x="898" y="813"/>
                </a:cxn>
                <a:cxn ang="0">
                  <a:pos x="926" y="772"/>
                </a:cxn>
                <a:cxn ang="0">
                  <a:pos x="950" y="728"/>
                </a:cxn>
                <a:cxn ang="0">
                  <a:pos x="970" y="682"/>
                </a:cxn>
                <a:cxn ang="0">
                  <a:pos x="984" y="634"/>
                </a:cxn>
                <a:cxn ang="0">
                  <a:pos x="993" y="585"/>
                </a:cxn>
                <a:cxn ang="0">
                  <a:pos x="997" y="535"/>
                </a:cxn>
              </a:cxnLst>
              <a:rect l="0" t="0" r="r" b="b"/>
              <a:pathLst>
                <a:path w="1039" h="1041">
                  <a:moveTo>
                    <a:pt x="1030" y="532"/>
                  </a:moveTo>
                  <a:cubicBezTo>
                    <a:pt x="1032" y="531"/>
                    <a:pt x="1035" y="530"/>
                    <a:pt x="1036" y="528"/>
                  </a:cubicBezTo>
                  <a:cubicBezTo>
                    <a:pt x="1038" y="526"/>
                    <a:pt x="1039" y="523"/>
                    <a:pt x="1039" y="521"/>
                  </a:cubicBezTo>
                  <a:cubicBezTo>
                    <a:pt x="1039" y="518"/>
                    <a:pt x="1038" y="515"/>
                    <a:pt x="1036" y="513"/>
                  </a:cubicBezTo>
                  <a:cubicBezTo>
                    <a:pt x="1035" y="511"/>
                    <a:pt x="1032" y="510"/>
                    <a:pt x="1030" y="509"/>
                  </a:cubicBezTo>
                  <a:cubicBezTo>
                    <a:pt x="1026" y="509"/>
                    <a:pt x="1011" y="508"/>
                    <a:pt x="997" y="506"/>
                  </a:cubicBezTo>
                  <a:cubicBezTo>
                    <a:pt x="997" y="499"/>
                    <a:pt x="997" y="492"/>
                    <a:pt x="996" y="485"/>
                  </a:cubicBezTo>
                  <a:cubicBezTo>
                    <a:pt x="1010" y="482"/>
                    <a:pt x="1025" y="479"/>
                    <a:pt x="1028" y="478"/>
                  </a:cubicBezTo>
                  <a:cubicBezTo>
                    <a:pt x="1031" y="478"/>
                    <a:pt x="1033" y="476"/>
                    <a:pt x="1034" y="474"/>
                  </a:cubicBezTo>
                  <a:cubicBezTo>
                    <a:pt x="1036" y="472"/>
                    <a:pt x="1037" y="469"/>
                    <a:pt x="1036" y="466"/>
                  </a:cubicBezTo>
                  <a:cubicBezTo>
                    <a:pt x="1036" y="463"/>
                    <a:pt x="1035" y="461"/>
                    <a:pt x="1033" y="459"/>
                  </a:cubicBezTo>
                  <a:cubicBezTo>
                    <a:pt x="1031" y="457"/>
                    <a:pt x="1028" y="456"/>
                    <a:pt x="1026" y="456"/>
                  </a:cubicBezTo>
                  <a:cubicBezTo>
                    <a:pt x="1022" y="456"/>
                    <a:pt x="1007" y="456"/>
                    <a:pt x="993" y="456"/>
                  </a:cubicBezTo>
                  <a:cubicBezTo>
                    <a:pt x="992" y="449"/>
                    <a:pt x="991" y="442"/>
                    <a:pt x="990" y="435"/>
                  </a:cubicBezTo>
                  <a:cubicBezTo>
                    <a:pt x="1003" y="431"/>
                    <a:pt x="1018" y="426"/>
                    <a:pt x="1021" y="425"/>
                  </a:cubicBezTo>
                  <a:cubicBezTo>
                    <a:pt x="1023" y="425"/>
                    <a:pt x="1025" y="423"/>
                    <a:pt x="1027" y="420"/>
                  </a:cubicBezTo>
                  <a:cubicBezTo>
                    <a:pt x="1028" y="418"/>
                    <a:pt x="1028" y="415"/>
                    <a:pt x="1028" y="412"/>
                  </a:cubicBezTo>
                  <a:cubicBezTo>
                    <a:pt x="1027" y="410"/>
                    <a:pt x="1026" y="407"/>
                    <a:pt x="1024" y="406"/>
                  </a:cubicBezTo>
                  <a:cubicBezTo>
                    <a:pt x="1022" y="404"/>
                    <a:pt x="1019" y="403"/>
                    <a:pt x="1016" y="403"/>
                  </a:cubicBezTo>
                  <a:cubicBezTo>
                    <a:pt x="1013" y="404"/>
                    <a:pt x="998" y="405"/>
                    <a:pt x="984" y="407"/>
                  </a:cubicBezTo>
                  <a:cubicBezTo>
                    <a:pt x="982" y="400"/>
                    <a:pt x="981" y="393"/>
                    <a:pt x="979" y="386"/>
                  </a:cubicBezTo>
                  <a:cubicBezTo>
                    <a:pt x="991" y="381"/>
                    <a:pt x="1005" y="375"/>
                    <a:pt x="1008" y="373"/>
                  </a:cubicBezTo>
                  <a:cubicBezTo>
                    <a:pt x="1011" y="372"/>
                    <a:pt x="1013" y="370"/>
                    <a:pt x="1014" y="368"/>
                  </a:cubicBezTo>
                  <a:cubicBezTo>
                    <a:pt x="1015" y="365"/>
                    <a:pt x="1015" y="362"/>
                    <a:pt x="1014" y="360"/>
                  </a:cubicBezTo>
                  <a:cubicBezTo>
                    <a:pt x="1013" y="357"/>
                    <a:pt x="1011" y="355"/>
                    <a:pt x="1009" y="353"/>
                  </a:cubicBezTo>
                  <a:cubicBezTo>
                    <a:pt x="1007" y="352"/>
                    <a:pt x="1004" y="351"/>
                    <a:pt x="1001" y="352"/>
                  </a:cubicBezTo>
                  <a:cubicBezTo>
                    <a:pt x="998" y="353"/>
                    <a:pt x="983" y="356"/>
                    <a:pt x="970" y="359"/>
                  </a:cubicBezTo>
                  <a:cubicBezTo>
                    <a:pt x="967" y="352"/>
                    <a:pt x="965" y="346"/>
                    <a:pt x="962" y="339"/>
                  </a:cubicBezTo>
                  <a:cubicBezTo>
                    <a:pt x="974" y="332"/>
                    <a:pt x="987" y="325"/>
                    <a:pt x="990" y="323"/>
                  </a:cubicBezTo>
                  <a:cubicBezTo>
                    <a:pt x="993" y="322"/>
                    <a:pt x="994" y="319"/>
                    <a:pt x="995" y="317"/>
                  </a:cubicBezTo>
                  <a:cubicBezTo>
                    <a:pt x="996" y="314"/>
                    <a:pt x="996" y="311"/>
                    <a:pt x="994" y="309"/>
                  </a:cubicBezTo>
                  <a:cubicBezTo>
                    <a:pt x="993" y="306"/>
                    <a:pt x="991" y="304"/>
                    <a:pt x="989" y="303"/>
                  </a:cubicBezTo>
                  <a:cubicBezTo>
                    <a:pt x="986" y="302"/>
                    <a:pt x="984" y="302"/>
                    <a:pt x="981" y="303"/>
                  </a:cubicBezTo>
                  <a:cubicBezTo>
                    <a:pt x="978" y="304"/>
                    <a:pt x="964" y="308"/>
                    <a:pt x="950" y="313"/>
                  </a:cubicBezTo>
                  <a:cubicBezTo>
                    <a:pt x="947" y="306"/>
                    <a:pt x="944" y="300"/>
                    <a:pt x="941" y="294"/>
                  </a:cubicBezTo>
                  <a:cubicBezTo>
                    <a:pt x="952" y="286"/>
                    <a:pt x="964" y="277"/>
                    <a:pt x="967" y="275"/>
                  </a:cubicBezTo>
                  <a:cubicBezTo>
                    <a:pt x="969" y="273"/>
                    <a:pt x="971" y="271"/>
                    <a:pt x="971" y="268"/>
                  </a:cubicBezTo>
                  <a:cubicBezTo>
                    <a:pt x="971" y="266"/>
                    <a:pt x="971" y="263"/>
                    <a:pt x="970" y="260"/>
                  </a:cubicBezTo>
                  <a:cubicBezTo>
                    <a:pt x="968" y="258"/>
                    <a:pt x="966" y="256"/>
                    <a:pt x="964" y="255"/>
                  </a:cubicBezTo>
                  <a:cubicBezTo>
                    <a:pt x="961" y="254"/>
                    <a:pt x="958" y="254"/>
                    <a:pt x="956" y="256"/>
                  </a:cubicBezTo>
                  <a:cubicBezTo>
                    <a:pt x="953" y="257"/>
                    <a:pt x="939" y="263"/>
                    <a:pt x="926" y="269"/>
                  </a:cubicBezTo>
                  <a:cubicBezTo>
                    <a:pt x="923" y="263"/>
                    <a:pt x="919" y="257"/>
                    <a:pt x="915" y="251"/>
                  </a:cubicBezTo>
                  <a:cubicBezTo>
                    <a:pt x="925" y="242"/>
                    <a:pt x="936" y="232"/>
                    <a:pt x="939" y="230"/>
                  </a:cubicBezTo>
                  <a:cubicBezTo>
                    <a:pt x="941" y="228"/>
                    <a:pt x="942" y="225"/>
                    <a:pt x="942" y="222"/>
                  </a:cubicBezTo>
                  <a:cubicBezTo>
                    <a:pt x="942" y="220"/>
                    <a:pt x="942" y="217"/>
                    <a:pt x="940" y="215"/>
                  </a:cubicBezTo>
                  <a:cubicBezTo>
                    <a:pt x="938" y="212"/>
                    <a:pt x="936" y="211"/>
                    <a:pt x="933" y="210"/>
                  </a:cubicBezTo>
                  <a:cubicBezTo>
                    <a:pt x="931" y="210"/>
                    <a:pt x="928" y="210"/>
                    <a:pt x="926" y="211"/>
                  </a:cubicBezTo>
                  <a:cubicBezTo>
                    <a:pt x="923" y="213"/>
                    <a:pt x="910" y="221"/>
                    <a:pt x="898" y="228"/>
                  </a:cubicBezTo>
                  <a:cubicBezTo>
                    <a:pt x="893" y="222"/>
                    <a:pt x="889" y="217"/>
                    <a:pt x="884" y="211"/>
                  </a:cubicBezTo>
                  <a:cubicBezTo>
                    <a:pt x="894" y="201"/>
                    <a:pt x="904" y="190"/>
                    <a:pt x="906" y="187"/>
                  </a:cubicBezTo>
                  <a:cubicBezTo>
                    <a:pt x="908" y="185"/>
                    <a:pt x="909" y="182"/>
                    <a:pt x="909" y="180"/>
                  </a:cubicBezTo>
                  <a:cubicBezTo>
                    <a:pt x="909" y="177"/>
                    <a:pt x="908" y="174"/>
                    <a:pt x="906" y="172"/>
                  </a:cubicBezTo>
                  <a:cubicBezTo>
                    <a:pt x="904" y="170"/>
                    <a:pt x="901" y="169"/>
                    <a:pt x="899" y="169"/>
                  </a:cubicBezTo>
                  <a:cubicBezTo>
                    <a:pt x="896" y="168"/>
                    <a:pt x="893" y="169"/>
                    <a:pt x="891" y="171"/>
                  </a:cubicBezTo>
                  <a:cubicBezTo>
                    <a:pt x="889" y="172"/>
                    <a:pt x="876" y="181"/>
                    <a:pt x="865" y="190"/>
                  </a:cubicBezTo>
                  <a:cubicBezTo>
                    <a:pt x="860" y="185"/>
                    <a:pt x="855" y="180"/>
                    <a:pt x="850" y="175"/>
                  </a:cubicBezTo>
                  <a:cubicBezTo>
                    <a:pt x="858" y="163"/>
                    <a:pt x="867" y="151"/>
                    <a:pt x="869" y="149"/>
                  </a:cubicBezTo>
                  <a:cubicBezTo>
                    <a:pt x="871" y="146"/>
                    <a:pt x="871" y="144"/>
                    <a:pt x="871" y="141"/>
                  </a:cubicBezTo>
                  <a:cubicBezTo>
                    <a:pt x="871" y="138"/>
                    <a:pt x="870" y="136"/>
                    <a:pt x="867" y="134"/>
                  </a:cubicBezTo>
                  <a:cubicBezTo>
                    <a:pt x="865" y="132"/>
                    <a:pt x="863" y="131"/>
                    <a:pt x="860" y="131"/>
                  </a:cubicBezTo>
                  <a:cubicBezTo>
                    <a:pt x="857" y="131"/>
                    <a:pt x="855" y="132"/>
                    <a:pt x="853" y="134"/>
                  </a:cubicBezTo>
                  <a:cubicBezTo>
                    <a:pt x="850" y="136"/>
                    <a:pt x="839" y="146"/>
                    <a:pt x="829" y="155"/>
                  </a:cubicBezTo>
                  <a:cubicBezTo>
                    <a:pt x="823" y="151"/>
                    <a:pt x="818" y="146"/>
                    <a:pt x="812" y="142"/>
                  </a:cubicBezTo>
                  <a:cubicBezTo>
                    <a:pt x="819" y="130"/>
                    <a:pt x="827" y="117"/>
                    <a:pt x="829" y="114"/>
                  </a:cubicBezTo>
                  <a:cubicBezTo>
                    <a:pt x="830" y="112"/>
                    <a:pt x="830" y="109"/>
                    <a:pt x="830" y="106"/>
                  </a:cubicBezTo>
                  <a:cubicBezTo>
                    <a:pt x="829" y="104"/>
                    <a:pt x="827" y="101"/>
                    <a:pt x="825" y="100"/>
                  </a:cubicBezTo>
                  <a:cubicBezTo>
                    <a:pt x="823" y="98"/>
                    <a:pt x="820" y="97"/>
                    <a:pt x="818" y="97"/>
                  </a:cubicBezTo>
                  <a:cubicBezTo>
                    <a:pt x="815" y="98"/>
                    <a:pt x="812" y="99"/>
                    <a:pt x="810" y="101"/>
                  </a:cubicBezTo>
                  <a:cubicBezTo>
                    <a:pt x="808" y="103"/>
                    <a:pt x="798" y="115"/>
                    <a:pt x="789" y="125"/>
                  </a:cubicBezTo>
                  <a:cubicBezTo>
                    <a:pt x="783" y="121"/>
                    <a:pt x="777" y="117"/>
                    <a:pt x="771" y="113"/>
                  </a:cubicBezTo>
                  <a:cubicBezTo>
                    <a:pt x="777" y="101"/>
                    <a:pt x="783" y="87"/>
                    <a:pt x="784" y="84"/>
                  </a:cubicBezTo>
                  <a:cubicBezTo>
                    <a:pt x="786" y="81"/>
                    <a:pt x="786" y="79"/>
                    <a:pt x="785" y="76"/>
                  </a:cubicBezTo>
                  <a:cubicBezTo>
                    <a:pt x="784" y="74"/>
                    <a:pt x="782" y="71"/>
                    <a:pt x="780" y="70"/>
                  </a:cubicBezTo>
                  <a:cubicBezTo>
                    <a:pt x="777" y="69"/>
                    <a:pt x="774" y="68"/>
                    <a:pt x="772" y="69"/>
                  </a:cubicBezTo>
                  <a:cubicBezTo>
                    <a:pt x="769" y="69"/>
                    <a:pt x="767" y="70"/>
                    <a:pt x="765" y="73"/>
                  </a:cubicBezTo>
                  <a:cubicBezTo>
                    <a:pt x="763" y="75"/>
                    <a:pt x="754" y="88"/>
                    <a:pt x="746" y="99"/>
                  </a:cubicBezTo>
                  <a:cubicBezTo>
                    <a:pt x="740" y="96"/>
                    <a:pt x="734" y="92"/>
                    <a:pt x="727" y="89"/>
                  </a:cubicBezTo>
                  <a:cubicBezTo>
                    <a:pt x="732" y="76"/>
                    <a:pt x="736" y="62"/>
                    <a:pt x="737" y="59"/>
                  </a:cubicBezTo>
                  <a:cubicBezTo>
                    <a:pt x="738" y="56"/>
                    <a:pt x="738" y="53"/>
                    <a:pt x="737" y="51"/>
                  </a:cubicBezTo>
                  <a:cubicBezTo>
                    <a:pt x="736" y="48"/>
                    <a:pt x="734" y="46"/>
                    <a:pt x="731" y="45"/>
                  </a:cubicBezTo>
                  <a:cubicBezTo>
                    <a:pt x="729" y="44"/>
                    <a:pt x="726" y="44"/>
                    <a:pt x="723" y="45"/>
                  </a:cubicBezTo>
                  <a:cubicBezTo>
                    <a:pt x="721" y="45"/>
                    <a:pt x="718" y="47"/>
                    <a:pt x="717" y="50"/>
                  </a:cubicBezTo>
                  <a:cubicBezTo>
                    <a:pt x="715" y="52"/>
                    <a:pt x="708" y="65"/>
                    <a:pt x="701" y="78"/>
                  </a:cubicBezTo>
                  <a:cubicBezTo>
                    <a:pt x="694" y="75"/>
                    <a:pt x="688" y="72"/>
                    <a:pt x="681" y="70"/>
                  </a:cubicBezTo>
                  <a:cubicBezTo>
                    <a:pt x="684" y="56"/>
                    <a:pt x="687" y="41"/>
                    <a:pt x="688" y="38"/>
                  </a:cubicBezTo>
                  <a:cubicBezTo>
                    <a:pt x="689" y="36"/>
                    <a:pt x="688" y="33"/>
                    <a:pt x="687" y="31"/>
                  </a:cubicBezTo>
                  <a:cubicBezTo>
                    <a:pt x="685" y="28"/>
                    <a:pt x="683" y="27"/>
                    <a:pt x="680" y="26"/>
                  </a:cubicBezTo>
                  <a:cubicBezTo>
                    <a:pt x="678" y="25"/>
                    <a:pt x="675" y="25"/>
                    <a:pt x="672" y="26"/>
                  </a:cubicBezTo>
                  <a:cubicBezTo>
                    <a:pt x="670" y="27"/>
                    <a:pt x="668" y="29"/>
                    <a:pt x="667" y="31"/>
                  </a:cubicBezTo>
                  <a:cubicBezTo>
                    <a:pt x="665" y="34"/>
                    <a:pt x="659" y="48"/>
                    <a:pt x="654" y="61"/>
                  </a:cubicBezTo>
                  <a:cubicBezTo>
                    <a:pt x="647" y="59"/>
                    <a:pt x="640" y="57"/>
                    <a:pt x="633" y="55"/>
                  </a:cubicBezTo>
                  <a:cubicBezTo>
                    <a:pt x="635" y="42"/>
                    <a:pt x="636" y="27"/>
                    <a:pt x="637" y="23"/>
                  </a:cubicBezTo>
                  <a:cubicBezTo>
                    <a:pt x="637" y="21"/>
                    <a:pt x="636" y="18"/>
                    <a:pt x="635" y="16"/>
                  </a:cubicBezTo>
                  <a:cubicBezTo>
                    <a:pt x="633" y="14"/>
                    <a:pt x="631" y="12"/>
                    <a:pt x="628" y="12"/>
                  </a:cubicBezTo>
                  <a:cubicBezTo>
                    <a:pt x="625" y="11"/>
                    <a:pt x="622" y="11"/>
                    <a:pt x="620" y="13"/>
                  </a:cubicBezTo>
                  <a:cubicBezTo>
                    <a:pt x="618" y="14"/>
                    <a:pt x="616" y="16"/>
                    <a:pt x="615" y="19"/>
                  </a:cubicBezTo>
                  <a:cubicBezTo>
                    <a:pt x="614" y="22"/>
                    <a:pt x="609" y="36"/>
                    <a:pt x="605" y="50"/>
                  </a:cubicBezTo>
                  <a:cubicBezTo>
                    <a:pt x="598" y="48"/>
                    <a:pt x="591" y="47"/>
                    <a:pt x="584" y="46"/>
                  </a:cubicBezTo>
                  <a:cubicBezTo>
                    <a:pt x="584" y="32"/>
                    <a:pt x="584" y="17"/>
                    <a:pt x="584" y="14"/>
                  </a:cubicBezTo>
                  <a:cubicBezTo>
                    <a:pt x="584" y="11"/>
                    <a:pt x="583" y="9"/>
                    <a:pt x="581" y="7"/>
                  </a:cubicBezTo>
                  <a:cubicBezTo>
                    <a:pt x="579" y="5"/>
                    <a:pt x="577" y="3"/>
                    <a:pt x="574" y="3"/>
                  </a:cubicBezTo>
                  <a:cubicBezTo>
                    <a:pt x="571" y="3"/>
                    <a:pt x="569" y="4"/>
                    <a:pt x="566" y="5"/>
                  </a:cubicBezTo>
                  <a:cubicBezTo>
                    <a:pt x="564" y="7"/>
                    <a:pt x="563" y="9"/>
                    <a:pt x="562" y="12"/>
                  </a:cubicBezTo>
                  <a:cubicBezTo>
                    <a:pt x="561" y="15"/>
                    <a:pt x="558" y="30"/>
                    <a:pt x="556" y="43"/>
                  </a:cubicBezTo>
                  <a:cubicBezTo>
                    <a:pt x="548" y="43"/>
                    <a:pt x="541" y="42"/>
                    <a:pt x="534" y="42"/>
                  </a:cubicBezTo>
                  <a:cubicBezTo>
                    <a:pt x="533" y="28"/>
                    <a:pt x="531" y="13"/>
                    <a:pt x="531" y="10"/>
                  </a:cubicBezTo>
                  <a:cubicBezTo>
                    <a:pt x="531" y="7"/>
                    <a:pt x="529" y="5"/>
                    <a:pt x="527" y="3"/>
                  </a:cubicBezTo>
                  <a:cubicBezTo>
                    <a:pt x="525" y="1"/>
                    <a:pt x="523" y="0"/>
                    <a:pt x="520" y="0"/>
                  </a:cubicBezTo>
                  <a:cubicBezTo>
                    <a:pt x="517" y="0"/>
                    <a:pt x="514" y="1"/>
                    <a:pt x="512" y="3"/>
                  </a:cubicBezTo>
                  <a:cubicBezTo>
                    <a:pt x="510" y="5"/>
                    <a:pt x="509" y="7"/>
                    <a:pt x="509" y="10"/>
                  </a:cubicBezTo>
                  <a:cubicBezTo>
                    <a:pt x="508" y="13"/>
                    <a:pt x="507" y="28"/>
                    <a:pt x="506" y="42"/>
                  </a:cubicBezTo>
                  <a:cubicBezTo>
                    <a:pt x="498" y="42"/>
                    <a:pt x="491" y="43"/>
                    <a:pt x="484" y="43"/>
                  </a:cubicBezTo>
                  <a:cubicBezTo>
                    <a:pt x="481" y="30"/>
                    <a:pt x="478" y="15"/>
                    <a:pt x="478" y="12"/>
                  </a:cubicBezTo>
                  <a:cubicBezTo>
                    <a:pt x="477" y="9"/>
                    <a:pt x="475" y="7"/>
                    <a:pt x="473" y="5"/>
                  </a:cubicBezTo>
                  <a:cubicBezTo>
                    <a:pt x="471" y="4"/>
                    <a:pt x="468" y="3"/>
                    <a:pt x="466" y="3"/>
                  </a:cubicBezTo>
                  <a:cubicBezTo>
                    <a:pt x="463" y="3"/>
                    <a:pt x="460" y="5"/>
                    <a:pt x="458" y="7"/>
                  </a:cubicBezTo>
                  <a:cubicBezTo>
                    <a:pt x="457" y="9"/>
                    <a:pt x="455" y="11"/>
                    <a:pt x="455" y="14"/>
                  </a:cubicBezTo>
                  <a:cubicBezTo>
                    <a:pt x="455" y="17"/>
                    <a:pt x="456" y="32"/>
                    <a:pt x="456" y="46"/>
                  </a:cubicBezTo>
                  <a:cubicBezTo>
                    <a:pt x="449" y="47"/>
                    <a:pt x="442" y="48"/>
                    <a:pt x="435" y="50"/>
                  </a:cubicBezTo>
                  <a:cubicBezTo>
                    <a:pt x="430" y="36"/>
                    <a:pt x="426" y="22"/>
                    <a:pt x="425" y="19"/>
                  </a:cubicBezTo>
                  <a:cubicBezTo>
                    <a:pt x="424" y="16"/>
                    <a:pt x="422" y="14"/>
                    <a:pt x="420" y="13"/>
                  </a:cubicBezTo>
                  <a:cubicBezTo>
                    <a:pt x="417" y="11"/>
                    <a:pt x="415" y="11"/>
                    <a:pt x="412" y="12"/>
                  </a:cubicBezTo>
                  <a:cubicBezTo>
                    <a:pt x="409" y="12"/>
                    <a:pt x="407" y="14"/>
                    <a:pt x="405" y="16"/>
                  </a:cubicBezTo>
                  <a:cubicBezTo>
                    <a:pt x="404" y="18"/>
                    <a:pt x="403" y="21"/>
                    <a:pt x="403" y="23"/>
                  </a:cubicBezTo>
                  <a:cubicBezTo>
                    <a:pt x="403" y="27"/>
                    <a:pt x="405" y="42"/>
                    <a:pt x="407" y="55"/>
                  </a:cubicBezTo>
                  <a:cubicBezTo>
                    <a:pt x="400" y="57"/>
                    <a:pt x="393" y="59"/>
                    <a:pt x="386" y="61"/>
                  </a:cubicBezTo>
                  <a:cubicBezTo>
                    <a:pt x="380" y="48"/>
                    <a:pt x="374" y="34"/>
                    <a:pt x="373" y="31"/>
                  </a:cubicBezTo>
                  <a:cubicBezTo>
                    <a:pt x="372" y="29"/>
                    <a:pt x="370" y="27"/>
                    <a:pt x="367" y="26"/>
                  </a:cubicBezTo>
                  <a:cubicBezTo>
                    <a:pt x="365" y="25"/>
                    <a:pt x="362" y="25"/>
                    <a:pt x="359" y="26"/>
                  </a:cubicBezTo>
                  <a:cubicBezTo>
                    <a:pt x="357" y="27"/>
                    <a:pt x="355" y="28"/>
                    <a:pt x="353" y="31"/>
                  </a:cubicBezTo>
                  <a:cubicBezTo>
                    <a:pt x="352" y="33"/>
                    <a:pt x="351" y="36"/>
                    <a:pt x="352" y="38"/>
                  </a:cubicBezTo>
                  <a:cubicBezTo>
                    <a:pt x="352" y="41"/>
                    <a:pt x="356" y="56"/>
                    <a:pt x="359" y="70"/>
                  </a:cubicBezTo>
                  <a:cubicBezTo>
                    <a:pt x="352" y="72"/>
                    <a:pt x="345" y="75"/>
                    <a:pt x="339" y="78"/>
                  </a:cubicBezTo>
                  <a:cubicBezTo>
                    <a:pt x="332" y="65"/>
                    <a:pt x="324" y="52"/>
                    <a:pt x="323" y="50"/>
                  </a:cubicBezTo>
                  <a:cubicBezTo>
                    <a:pt x="321" y="47"/>
                    <a:pt x="319" y="45"/>
                    <a:pt x="317" y="45"/>
                  </a:cubicBezTo>
                  <a:cubicBezTo>
                    <a:pt x="314" y="44"/>
                    <a:pt x="311" y="44"/>
                    <a:pt x="309" y="45"/>
                  </a:cubicBezTo>
                  <a:cubicBezTo>
                    <a:pt x="306" y="46"/>
                    <a:pt x="304" y="48"/>
                    <a:pt x="303" y="51"/>
                  </a:cubicBezTo>
                  <a:cubicBezTo>
                    <a:pt x="302" y="53"/>
                    <a:pt x="301" y="56"/>
                    <a:pt x="302" y="59"/>
                  </a:cubicBezTo>
                  <a:cubicBezTo>
                    <a:pt x="303" y="62"/>
                    <a:pt x="308" y="76"/>
                    <a:pt x="313" y="89"/>
                  </a:cubicBezTo>
                  <a:cubicBezTo>
                    <a:pt x="306" y="92"/>
                    <a:pt x="300" y="96"/>
                    <a:pt x="293" y="99"/>
                  </a:cubicBezTo>
                  <a:cubicBezTo>
                    <a:pt x="285" y="88"/>
                    <a:pt x="277" y="75"/>
                    <a:pt x="275" y="73"/>
                  </a:cubicBezTo>
                  <a:cubicBezTo>
                    <a:pt x="273" y="70"/>
                    <a:pt x="271" y="69"/>
                    <a:pt x="268" y="69"/>
                  </a:cubicBezTo>
                  <a:cubicBezTo>
                    <a:pt x="265" y="68"/>
                    <a:pt x="263" y="69"/>
                    <a:pt x="260" y="70"/>
                  </a:cubicBezTo>
                  <a:cubicBezTo>
                    <a:pt x="258" y="71"/>
                    <a:pt x="256" y="74"/>
                    <a:pt x="255" y="76"/>
                  </a:cubicBezTo>
                  <a:cubicBezTo>
                    <a:pt x="254" y="79"/>
                    <a:pt x="254" y="81"/>
                    <a:pt x="255" y="84"/>
                  </a:cubicBezTo>
                  <a:cubicBezTo>
                    <a:pt x="257" y="87"/>
                    <a:pt x="263" y="101"/>
                    <a:pt x="269" y="113"/>
                  </a:cubicBezTo>
                  <a:cubicBezTo>
                    <a:pt x="263" y="117"/>
                    <a:pt x="257" y="121"/>
                    <a:pt x="251" y="125"/>
                  </a:cubicBezTo>
                  <a:cubicBezTo>
                    <a:pt x="241" y="115"/>
                    <a:pt x="231" y="103"/>
                    <a:pt x="229" y="101"/>
                  </a:cubicBezTo>
                  <a:cubicBezTo>
                    <a:pt x="227" y="99"/>
                    <a:pt x="225" y="98"/>
                    <a:pt x="222" y="97"/>
                  </a:cubicBezTo>
                  <a:cubicBezTo>
                    <a:pt x="220" y="97"/>
                    <a:pt x="217" y="98"/>
                    <a:pt x="215" y="100"/>
                  </a:cubicBezTo>
                  <a:cubicBezTo>
                    <a:pt x="212" y="101"/>
                    <a:pt x="211" y="104"/>
                    <a:pt x="210" y="106"/>
                  </a:cubicBezTo>
                  <a:cubicBezTo>
                    <a:pt x="210" y="109"/>
                    <a:pt x="210" y="112"/>
                    <a:pt x="211" y="114"/>
                  </a:cubicBezTo>
                  <a:cubicBezTo>
                    <a:pt x="213" y="117"/>
                    <a:pt x="221" y="130"/>
                    <a:pt x="228" y="142"/>
                  </a:cubicBezTo>
                  <a:cubicBezTo>
                    <a:pt x="222" y="146"/>
                    <a:pt x="216" y="151"/>
                    <a:pt x="211" y="155"/>
                  </a:cubicBezTo>
                  <a:cubicBezTo>
                    <a:pt x="201" y="146"/>
                    <a:pt x="189" y="136"/>
                    <a:pt x="187" y="134"/>
                  </a:cubicBezTo>
                  <a:cubicBezTo>
                    <a:pt x="185" y="132"/>
                    <a:pt x="182" y="131"/>
                    <a:pt x="180" y="131"/>
                  </a:cubicBezTo>
                  <a:cubicBezTo>
                    <a:pt x="177" y="131"/>
                    <a:pt x="174" y="132"/>
                    <a:pt x="172" y="134"/>
                  </a:cubicBezTo>
                  <a:cubicBezTo>
                    <a:pt x="170" y="136"/>
                    <a:pt x="169" y="138"/>
                    <a:pt x="169" y="141"/>
                  </a:cubicBezTo>
                  <a:cubicBezTo>
                    <a:pt x="168" y="144"/>
                    <a:pt x="169" y="146"/>
                    <a:pt x="171" y="149"/>
                  </a:cubicBezTo>
                  <a:cubicBezTo>
                    <a:pt x="172" y="151"/>
                    <a:pt x="181" y="163"/>
                    <a:pt x="190" y="175"/>
                  </a:cubicBezTo>
                  <a:cubicBezTo>
                    <a:pt x="185" y="180"/>
                    <a:pt x="179" y="185"/>
                    <a:pt x="175" y="190"/>
                  </a:cubicBezTo>
                  <a:cubicBezTo>
                    <a:pt x="163" y="181"/>
                    <a:pt x="151" y="172"/>
                    <a:pt x="149" y="171"/>
                  </a:cubicBezTo>
                  <a:cubicBezTo>
                    <a:pt x="146" y="169"/>
                    <a:pt x="144" y="168"/>
                    <a:pt x="141" y="169"/>
                  </a:cubicBezTo>
                  <a:cubicBezTo>
                    <a:pt x="138" y="169"/>
                    <a:pt x="136" y="170"/>
                    <a:pt x="134" y="172"/>
                  </a:cubicBezTo>
                  <a:cubicBezTo>
                    <a:pt x="132" y="174"/>
                    <a:pt x="131" y="177"/>
                    <a:pt x="131" y="180"/>
                  </a:cubicBezTo>
                  <a:cubicBezTo>
                    <a:pt x="131" y="182"/>
                    <a:pt x="132" y="185"/>
                    <a:pt x="134" y="187"/>
                  </a:cubicBezTo>
                  <a:cubicBezTo>
                    <a:pt x="136" y="190"/>
                    <a:pt x="146" y="201"/>
                    <a:pt x="155" y="211"/>
                  </a:cubicBezTo>
                  <a:cubicBezTo>
                    <a:pt x="151" y="217"/>
                    <a:pt x="146" y="222"/>
                    <a:pt x="142" y="228"/>
                  </a:cubicBezTo>
                  <a:cubicBezTo>
                    <a:pt x="130" y="221"/>
                    <a:pt x="117" y="213"/>
                    <a:pt x="114" y="211"/>
                  </a:cubicBezTo>
                  <a:cubicBezTo>
                    <a:pt x="112" y="210"/>
                    <a:pt x="109" y="210"/>
                    <a:pt x="106" y="210"/>
                  </a:cubicBezTo>
                  <a:cubicBezTo>
                    <a:pt x="104" y="211"/>
                    <a:pt x="101" y="212"/>
                    <a:pt x="100" y="215"/>
                  </a:cubicBezTo>
                  <a:cubicBezTo>
                    <a:pt x="98" y="217"/>
                    <a:pt x="97" y="220"/>
                    <a:pt x="98" y="222"/>
                  </a:cubicBezTo>
                  <a:cubicBezTo>
                    <a:pt x="98" y="225"/>
                    <a:pt x="99" y="228"/>
                    <a:pt x="101" y="230"/>
                  </a:cubicBezTo>
                  <a:cubicBezTo>
                    <a:pt x="103" y="232"/>
                    <a:pt x="115" y="242"/>
                    <a:pt x="125" y="251"/>
                  </a:cubicBezTo>
                  <a:cubicBezTo>
                    <a:pt x="121" y="257"/>
                    <a:pt x="117" y="263"/>
                    <a:pt x="113" y="269"/>
                  </a:cubicBezTo>
                  <a:cubicBezTo>
                    <a:pt x="101" y="263"/>
                    <a:pt x="87" y="257"/>
                    <a:pt x="84" y="256"/>
                  </a:cubicBezTo>
                  <a:cubicBezTo>
                    <a:pt x="82" y="254"/>
                    <a:pt x="79" y="254"/>
                    <a:pt x="76" y="255"/>
                  </a:cubicBezTo>
                  <a:cubicBezTo>
                    <a:pt x="74" y="256"/>
                    <a:pt x="71" y="258"/>
                    <a:pt x="70" y="260"/>
                  </a:cubicBezTo>
                  <a:cubicBezTo>
                    <a:pt x="69" y="263"/>
                    <a:pt x="68" y="266"/>
                    <a:pt x="69" y="268"/>
                  </a:cubicBezTo>
                  <a:cubicBezTo>
                    <a:pt x="69" y="271"/>
                    <a:pt x="71" y="273"/>
                    <a:pt x="73" y="275"/>
                  </a:cubicBezTo>
                  <a:cubicBezTo>
                    <a:pt x="75" y="277"/>
                    <a:pt x="88" y="286"/>
                    <a:pt x="99" y="294"/>
                  </a:cubicBezTo>
                  <a:cubicBezTo>
                    <a:pt x="96" y="300"/>
                    <a:pt x="92" y="306"/>
                    <a:pt x="89" y="313"/>
                  </a:cubicBezTo>
                  <a:cubicBezTo>
                    <a:pt x="76" y="308"/>
                    <a:pt x="62" y="304"/>
                    <a:pt x="59" y="303"/>
                  </a:cubicBezTo>
                  <a:cubicBezTo>
                    <a:pt x="56" y="302"/>
                    <a:pt x="53" y="302"/>
                    <a:pt x="51" y="303"/>
                  </a:cubicBezTo>
                  <a:cubicBezTo>
                    <a:pt x="49" y="304"/>
                    <a:pt x="47" y="306"/>
                    <a:pt x="45" y="309"/>
                  </a:cubicBezTo>
                  <a:cubicBezTo>
                    <a:pt x="44" y="311"/>
                    <a:pt x="44" y="314"/>
                    <a:pt x="45" y="317"/>
                  </a:cubicBezTo>
                  <a:cubicBezTo>
                    <a:pt x="46" y="319"/>
                    <a:pt x="47" y="322"/>
                    <a:pt x="50" y="323"/>
                  </a:cubicBezTo>
                  <a:cubicBezTo>
                    <a:pt x="52" y="325"/>
                    <a:pt x="66" y="332"/>
                    <a:pt x="78" y="339"/>
                  </a:cubicBezTo>
                  <a:cubicBezTo>
                    <a:pt x="75" y="346"/>
                    <a:pt x="72" y="352"/>
                    <a:pt x="70" y="359"/>
                  </a:cubicBezTo>
                  <a:cubicBezTo>
                    <a:pt x="56" y="356"/>
                    <a:pt x="42" y="353"/>
                    <a:pt x="39" y="352"/>
                  </a:cubicBezTo>
                  <a:cubicBezTo>
                    <a:pt x="36" y="351"/>
                    <a:pt x="33" y="352"/>
                    <a:pt x="31" y="353"/>
                  </a:cubicBezTo>
                  <a:cubicBezTo>
                    <a:pt x="29" y="355"/>
                    <a:pt x="27" y="357"/>
                    <a:pt x="26" y="360"/>
                  </a:cubicBezTo>
                  <a:cubicBezTo>
                    <a:pt x="25" y="362"/>
                    <a:pt x="25" y="365"/>
                    <a:pt x="26" y="368"/>
                  </a:cubicBezTo>
                  <a:cubicBezTo>
                    <a:pt x="27" y="370"/>
                    <a:pt x="29" y="372"/>
                    <a:pt x="32" y="373"/>
                  </a:cubicBezTo>
                  <a:cubicBezTo>
                    <a:pt x="35" y="375"/>
                    <a:pt x="48" y="381"/>
                    <a:pt x="61" y="386"/>
                  </a:cubicBezTo>
                  <a:cubicBezTo>
                    <a:pt x="59" y="393"/>
                    <a:pt x="57" y="400"/>
                    <a:pt x="56" y="407"/>
                  </a:cubicBezTo>
                  <a:cubicBezTo>
                    <a:pt x="42" y="405"/>
                    <a:pt x="27" y="404"/>
                    <a:pt x="24" y="403"/>
                  </a:cubicBezTo>
                  <a:cubicBezTo>
                    <a:pt x="21" y="403"/>
                    <a:pt x="18" y="404"/>
                    <a:pt x="16" y="406"/>
                  </a:cubicBezTo>
                  <a:cubicBezTo>
                    <a:pt x="14" y="407"/>
                    <a:pt x="12" y="410"/>
                    <a:pt x="12" y="412"/>
                  </a:cubicBezTo>
                  <a:cubicBezTo>
                    <a:pt x="11" y="415"/>
                    <a:pt x="12" y="418"/>
                    <a:pt x="13" y="420"/>
                  </a:cubicBezTo>
                  <a:cubicBezTo>
                    <a:pt x="14" y="423"/>
                    <a:pt x="16" y="425"/>
                    <a:pt x="19" y="425"/>
                  </a:cubicBezTo>
                  <a:cubicBezTo>
                    <a:pt x="22" y="426"/>
                    <a:pt x="36" y="431"/>
                    <a:pt x="50" y="435"/>
                  </a:cubicBezTo>
                  <a:cubicBezTo>
                    <a:pt x="48" y="442"/>
                    <a:pt x="47" y="449"/>
                    <a:pt x="46" y="456"/>
                  </a:cubicBezTo>
                  <a:cubicBezTo>
                    <a:pt x="32" y="456"/>
                    <a:pt x="17" y="456"/>
                    <a:pt x="14" y="456"/>
                  </a:cubicBezTo>
                  <a:cubicBezTo>
                    <a:pt x="11" y="456"/>
                    <a:pt x="9" y="457"/>
                    <a:pt x="7" y="459"/>
                  </a:cubicBezTo>
                  <a:cubicBezTo>
                    <a:pt x="5" y="461"/>
                    <a:pt x="4" y="463"/>
                    <a:pt x="3" y="466"/>
                  </a:cubicBezTo>
                  <a:cubicBezTo>
                    <a:pt x="3" y="469"/>
                    <a:pt x="4" y="472"/>
                    <a:pt x="5" y="474"/>
                  </a:cubicBezTo>
                  <a:cubicBezTo>
                    <a:pt x="7" y="476"/>
                    <a:pt x="9" y="478"/>
                    <a:pt x="12" y="478"/>
                  </a:cubicBezTo>
                  <a:cubicBezTo>
                    <a:pt x="15" y="479"/>
                    <a:pt x="30" y="482"/>
                    <a:pt x="43" y="485"/>
                  </a:cubicBezTo>
                  <a:cubicBezTo>
                    <a:pt x="43" y="492"/>
                    <a:pt x="43" y="499"/>
                    <a:pt x="42" y="506"/>
                  </a:cubicBezTo>
                  <a:cubicBezTo>
                    <a:pt x="28" y="508"/>
                    <a:pt x="13" y="509"/>
                    <a:pt x="10" y="509"/>
                  </a:cubicBezTo>
                  <a:cubicBezTo>
                    <a:pt x="7" y="510"/>
                    <a:pt x="5" y="511"/>
                    <a:pt x="3" y="513"/>
                  </a:cubicBezTo>
                  <a:cubicBezTo>
                    <a:pt x="2" y="515"/>
                    <a:pt x="0" y="518"/>
                    <a:pt x="0" y="521"/>
                  </a:cubicBezTo>
                  <a:cubicBezTo>
                    <a:pt x="0" y="523"/>
                    <a:pt x="2" y="526"/>
                    <a:pt x="3" y="528"/>
                  </a:cubicBezTo>
                  <a:cubicBezTo>
                    <a:pt x="5" y="530"/>
                    <a:pt x="7" y="531"/>
                    <a:pt x="10" y="532"/>
                  </a:cubicBezTo>
                  <a:cubicBezTo>
                    <a:pt x="13" y="532"/>
                    <a:pt x="28" y="533"/>
                    <a:pt x="42" y="535"/>
                  </a:cubicBezTo>
                  <a:cubicBezTo>
                    <a:pt x="43" y="542"/>
                    <a:pt x="43" y="549"/>
                    <a:pt x="43" y="556"/>
                  </a:cubicBezTo>
                  <a:cubicBezTo>
                    <a:pt x="30" y="559"/>
                    <a:pt x="15" y="562"/>
                    <a:pt x="12" y="563"/>
                  </a:cubicBezTo>
                  <a:cubicBezTo>
                    <a:pt x="9" y="563"/>
                    <a:pt x="7" y="565"/>
                    <a:pt x="5" y="567"/>
                  </a:cubicBezTo>
                  <a:cubicBezTo>
                    <a:pt x="4" y="569"/>
                    <a:pt x="3" y="572"/>
                    <a:pt x="3" y="575"/>
                  </a:cubicBezTo>
                  <a:cubicBezTo>
                    <a:pt x="4" y="578"/>
                    <a:pt x="5" y="580"/>
                    <a:pt x="7" y="582"/>
                  </a:cubicBezTo>
                  <a:cubicBezTo>
                    <a:pt x="9" y="584"/>
                    <a:pt x="11" y="585"/>
                    <a:pt x="14" y="585"/>
                  </a:cubicBezTo>
                  <a:cubicBezTo>
                    <a:pt x="17" y="585"/>
                    <a:pt x="32" y="585"/>
                    <a:pt x="46" y="585"/>
                  </a:cubicBezTo>
                  <a:cubicBezTo>
                    <a:pt x="47" y="592"/>
                    <a:pt x="48" y="599"/>
                    <a:pt x="50" y="606"/>
                  </a:cubicBezTo>
                  <a:cubicBezTo>
                    <a:pt x="36" y="610"/>
                    <a:pt x="22" y="615"/>
                    <a:pt x="19" y="616"/>
                  </a:cubicBezTo>
                  <a:cubicBezTo>
                    <a:pt x="16" y="617"/>
                    <a:pt x="14" y="618"/>
                    <a:pt x="13" y="621"/>
                  </a:cubicBezTo>
                  <a:cubicBezTo>
                    <a:pt x="12" y="623"/>
                    <a:pt x="11" y="626"/>
                    <a:pt x="12" y="629"/>
                  </a:cubicBezTo>
                  <a:cubicBezTo>
                    <a:pt x="12" y="631"/>
                    <a:pt x="14" y="634"/>
                    <a:pt x="16" y="635"/>
                  </a:cubicBezTo>
                  <a:cubicBezTo>
                    <a:pt x="18" y="637"/>
                    <a:pt x="21" y="638"/>
                    <a:pt x="24" y="638"/>
                  </a:cubicBezTo>
                  <a:cubicBezTo>
                    <a:pt x="27" y="637"/>
                    <a:pt x="42" y="636"/>
                    <a:pt x="56" y="634"/>
                  </a:cubicBezTo>
                  <a:cubicBezTo>
                    <a:pt x="57" y="641"/>
                    <a:pt x="59" y="648"/>
                    <a:pt x="61" y="655"/>
                  </a:cubicBezTo>
                  <a:cubicBezTo>
                    <a:pt x="48" y="660"/>
                    <a:pt x="35" y="666"/>
                    <a:pt x="32" y="668"/>
                  </a:cubicBezTo>
                  <a:cubicBezTo>
                    <a:pt x="29" y="669"/>
                    <a:pt x="27" y="671"/>
                    <a:pt x="26" y="673"/>
                  </a:cubicBezTo>
                  <a:cubicBezTo>
                    <a:pt x="25" y="676"/>
                    <a:pt x="25" y="679"/>
                    <a:pt x="26" y="681"/>
                  </a:cubicBezTo>
                  <a:cubicBezTo>
                    <a:pt x="27" y="684"/>
                    <a:pt x="29" y="686"/>
                    <a:pt x="31" y="688"/>
                  </a:cubicBezTo>
                  <a:cubicBezTo>
                    <a:pt x="33" y="689"/>
                    <a:pt x="36" y="690"/>
                    <a:pt x="39" y="689"/>
                  </a:cubicBezTo>
                  <a:cubicBezTo>
                    <a:pt x="42" y="688"/>
                    <a:pt x="56" y="685"/>
                    <a:pt x="70" y="682"/>
                  </a:cubicBezTo>
                  <a:cubicBezTo>
                    <a:pt x="72" y="689"/>
                    <a:pt x="75" y="695"/>
                    <a:pt x="78" y="702"/>
                  </a:cubicBezTo>
                  <a:cubicBezTo>
                    <a:pt x="66" y="709"/>
                    <a:pt x="52" y="716"/>
                    <a:pt x="50" y="718"/>
                  </a:cubicBezTo>
                  <a:cubicBezTo>
                    <a:pt x="47" y="719"/>
                    <a:pt x="46" y="722"/>
                    <a:pt x="45" y="724"/>
                  </a:cubicBezTo>
                  <a:cubicBezTo>
                    <a:pt x="44" y="727"/>
                    <a:pt x="44" y="730"/>
                    <a:pt x="45" y="732"/>
                  </a:cubicBezTo>
                  <a:cubicBezTo>
                    <a:pt x="47" y="735"/>
                    <a:pt x="49" y="737"/>
                    <a:pt x="51" y="738"/>
                  </a:cubicBezTo>
                  <a:cubicBezTo>
                    <a:pt x="53" y="739"/>
                    <a:pt x="56" y="739"/>
                    <a:pt x="59" y="738"/>
                  </a:cubicBezTo>
                  <a:cubicBezTo>
                    <a:pt x="62" y="737"/>
                    <a:pt x="76" y="733"/>
                    <a:pt x="89" y="728"/>
                  </a:cubicBezTo>
                  <a:cubicBezTo>
                    <a:pt x="92" y="735"/>
                    <a:pt x="96" y="741"/>
                    <a:pt x="99" y="747"/>
                  </a:cubicBezTo>
                  <a:cubicBezTo>
                    <a:pt x="88" y="755"/>
                    <a:pt x="75" y="764"/>
                    <a:pt x="73" y="766"/>
                  </a:cubicBezTo>
                  <a:cubicBezTo>
                    <a:pt x="71" y="768"/>
                    <a:pt x="69" y="770"/>
                    <a:pt x="69" y="773"/>
                  </a:cubicBezTo>
                  <a:cubicBezTo>
                    <a:pt x="68" y="775"/>
                    <a:pt x="69" y="778"/>
                    <a:pt x="70" y="781"/>
                  </a:cubicBezTo>
                  <a:cubicBezTo>
                    <a:pt x="71" y="783"/>
                    <a:pt x="74" y="785"/>
                    <a:pt x="76" y="786"/>
                  </a:cubicBezTo>
                  <a:cubicBezTo>
                    <a:pt x="79" y="787"/>
                    <a:pt x="82" y="787"/>
                    <a:pt x="84" y="786"/>
                  </a:cubicBezTo>
                  <a:cubicBezTo>
                    <a:pt x="87" y="784"/>
                    <a:pt x="101" y="778"/>
                    <a:pt x="113" y="772"/>
                  </a:cubicBezTo>
                  <a:cubicBezTo>
                    <a:pt x="117" y="778"/>
                    <a:pt x="121" y="784"/>
                    <a:pt x="125" y="790"/>
                  </a:cubicBezTo>
                  <a:cubicBezTo>
                    <a:pt x="115" y="799"/>
                    <a:pt x="103" y="809"/>
                    <a:pt x="101" y="812"/>
                  </a:cubicBezTo>
                  <a:cubicBezTo>
                    <a:pt x="99" y="813"/>
                    <a:pt x="98" y="816"/>
                    <a:pt x="98" y="819"/>
                  </a:cubicBezTo>
                  <a:cubicBezTo>
                    <a:pt x="97" y="821"/>
                    <a:pt x="98" y="824"/>
                    <a:pt x="100" y="826"/>
                  </a:cubicBezTo>
                  <a:cubicBezTo>
                    <a:pt x="101" y="829"/>
                    <a:pt x="104" y="830"/>
                    <a:pt x="106" y="831"/>
                  </a:cubicBezTo>
                  <a:cubicBezTo>
                    <a:pt x="109" y="831"/>
                    <a:pt x="112" y="831"/>
                    <a:pt x="114" y="830"/>
                  </a:cubicBezTo>
                  <a:cubicBezTo>
                    <a:pt x="117" y="828"/>
                    <a:pt x="130" y="820"/>
                    <a:pt x="142" y="813"/>
                  </a:cubicBezTo>
                  <a:cubicBezTo>
                    <a:pt x="146" y="819"/>
                    <a:pt x="151" y="825"/>
                    <a:pt x="155" y="830"/>
                  </a:cubicBezTo>
                  <a:cubicBezTo>
                    <a:pt x="146" y="840"/>
                    <a:pt x="136" y="851"/>
                    <a:pt x="134" y="854"/>
                  </a:cubicBezTo>
                  <a:cubicBezTo>
                    <a:pt x="132" y="856"/>
                    <a:pt x="131" y="859"/>
                    <a:pt x="131" y="861"/>
                  </a:cubicBezTo>
                  <a:cubicBezTo>
                    <a:pt x="131" y="864"/>
                    <a:pt x="132" y="867"/>
                    <a:pt x="134" y="869"/>
                  </a:cubicBezTo>
                  <a:cubicBezTo>
                    <a:pt x="136" y="871"/>
                    <a:pt x="138" y="872"/>
                    <a:pt x="141" y="872"/>
                  </a:cubicBezTo>
                  <a:cubicBezTo>
                    <a:pt x="144" y="873"/>
                    <a:pt x="146" y="872"/>
                    <a:pt x="149" y="870"/>
                  </a:cubicBezTo>
                  <a:cubicBezTo>
                    <a:pt x="151" y="869"/>
                    <a:pt x="163" y="860"/>
                    <a:pt x="175" y="851"/>
                  </a:cubicBezTo>
                  <a:cubicBezTo>
                    <a:pt x="179" y="856"/>
                    <a:pt x="185" y="861"/>
                    <a:pt x="190" y="866"/>
                  </a:cubicBezTo>
                  <a:cubicBezTo>
                    <a:pt x="181" y="878"/>
                    <a:pt x="172" y="890"/>
                    <a:pt x="171" y="892"/>
                  </a:cubicBezTo>
                  <a:cubicBezTo>
                    <a:pt x="169" y="895"/>
                    <a:pt x="168" y="897"/>
                    <a:pt x="169" y="900"/>
                  </a:cubicBezTo>
                  <a:cubicBezTo>
                    <a:pt x="169" y="903"/>
                    <a:pt x="170" y="905"/>
                    <a:pt x="172" y="907"/>
                  </a:cubicBezTo>
                  <a:cubicBezTo>
                    <a:pt x="174" y="909"/>
                    <a:pt x="177" y="910"/>
                    <a:pt x="180" y="910"/>
                  </a:cubicBezTo>
                  <a:cubicBezTo>
                    <a:pt x="182" y="910"/>
                    <a:pt x="185" y="909"/>
                    <a:pt x="187" y="907"/>
                  </a:cubicBezTo>
                  <a:cubicBezTo>
                    <a:pt x="189" y="905"/>
                    <a:pt x="201" y="895"/>
                    <a:pt x="211" y="886"/>
                  </a:cubicBezTo>
                  <a:cubicBezTo>
                    <a:pt x="216" y="890"/>
                    <a:pt x="222" y="895"/>
                    <a:pt x="228" y="899"/>
                  </a:cubicBezTo>
                  <a:cubicBezTo>
                    <a:pt x="221" y="911"/>
                    <a:pt x="213" y="924"/>
                    <a:pt x="211" y="927"/>
                  </a:cubicBezTo>
                  <a:cubicBezTo>
                    <a:pt x="210" y="929"/>
                    <a:pt x="210" y="932"/>
                    <a:pt x="210" y="935"/>
                  </a:cubicBezTo>
                  <a:cubicBezTo>
                    <a:pt x="211" y="937"/>
                    <a:pt x="212" y="940"/>
                    <a:pt x="215" y="941"/>
                  </a:cubicBezTo>
                  <a:cubicBezTo>
                    <a:pt x="217" y="943"/>
                    <a:pt x="220" y="944"/>
                    <a:pt x="222" y="944"/>
                  </a:cubicBezTo>
                  <a:cubicBezTo>
                    <a:pt x="225" y="943"/>
                    <a:pt x="228" y="942"/>
                    <a:pt x="229" y="940"/>
                  </a:cubicBezTo>
                  <a:cubicBezTo>
                    <a:pt x="231" y="938"/>
                    <a:pt x="241" y="926"/>
                    <a:pt x="251" y="916"/>
                  </a:cubicBezTo>
                  <a:cubicBezTo>
                    <a:pt x="257" y="920"/>
                    <a:pt x="263" y="924"/>
                    <a:pt x="269" y="928"/>
                  </a:cubicBezTo>
                  <a:cubicBezTo>
                    <a:pt x="263" y="940"/>
                    <a:pt x="257" y="954"/>
                    <a:pt x="255" y="957"/>
                  </a:cubicBezTo>
                  <a:cubicBezTo>
                    <a:pt x="254" y="960"/>
                    <a:pt x="254" y="962"/>
                    <a:pt x="255" y="965"/>
                  </a:cubicBezTo>
                  <a:cubicBezTo>
                    <a:pt x="256" y="967"/>
                    <a:pt x="258" y="970"/>
                    <a:pt x="260" y="971"/>
                  </a:cubicBezTo>
                  <a:cubicBezTo>
                    <a:pt x="263" y="973"/>
                    <a:pt x="265" y="973"/>
                    <a:pt x="268" y="972"/>
                  </a:cubicBezTo>
                  <a:cubicBezTo>
                    <a:pt x="271" y="972"/>
                    <a:pt x="273" y="971"/>
                    <a:pt x="275" y="968"/>
                  </a:cubicBezTo>
                  <a:cubicBezTo>
                    <a:pt x="277" y="966"/>
                    <a:pt x="285" y="953"/>
                    <a:pt x="293" y="942"/>
                  </a:cubicBezTo>
                  <a:cubicBezTo>
                    <a:pt x="300" y="945"/>
                    <a:pt x="306" y="949"/>
                    <a:pt x="313" y="952"/>
                  </a:cubicBezTo>
                  <a:cubicBezTo>
                    <a:pt x="308" y="965"/>
                    <a:pt x="303" y="979"/>
                    <a:pt x="302" y="982"/>
                  </a:cubicBezTo>
                  <a:cubicBezTo>
                    <a:pt x="301" y="985"/>
                    <a:pt x="302" y="988"/>
                    <a:pt x="303" y="990"/>
                  </a:cubicBezTo>
                  <a:cubicBezTo>
                    <a:pt x="304" y="993"/>
                    <a:pt x="306" y="995"/>
                    <a:pt x="309" y="996"/>
                  </a:cubicBezTo>
                  <a:cubicBezTo>
                    <a:pt x="311" y="997"/>
                    <a:pt x="314" y="997"/>
                    <a:pt x="317" y="996"/>
                  </a:cubicBezTo>
                  <a:cubicBezTo>
                    <a:pt x="319" y="996"/>
                    <a:pt x="321" y="994"/>
                    <a:pt x="323" y="991"/>
                  </a:cubicBezTo>
                  <a:cubicBezTo>
                    <a:pt x="324" y="989"/>
                    <a:pt x="332" y="976"/>
                    <a:pt x="339" y="963"/>
                  </a:cubicBezTo>
                  <a:cubicBezTo>
                    <a:pt x="345" y="966"/>
                    <a:pt x="352" y="969"/>
                    <a:pt x="359" y="971"/>
                  </a:cubicBezTo>
                  <a:cubicBezTo>
                    <a:pt x="356" y="985"/>
                    <a:pt x="352" y="1000"/>
                    <a:pt x="352" y="1003"/>
                  </a:cubicBezTo>
                  <a:cubicBezTo>
                    <a:pt x="351" y="1005"/>
                    <a:pt x="352" y="1008"/>
                    <a:pt x="353" y="1010"/>
                  </a:cubicBezTo>
                  <a:cubicBezTo>
                    <a:pt x="355" y="1013"/>
                    <a:pt x="357" y="1014"/>
                    <a:pt x="359" y="1015"/>
                  </a:cubicBezTo>
                  <a:cubicBezTo>
                    <a:pt x="362" y="1016"/>
                    <a:pt x="365" y="1016"/>
                    <a:pt x="367" y="1015"/>
                  </a:cubicBezTo>
                  <a:cubicBezTo>
                    <a:pt x="370" y="1014"/>
                    <a:pt x="372" y="1012"/>
                    <a:pt x="373" y="1010"/>
                  </a:cubicBezTo>
                  <a:cubicBezTo>
                    <a:pt x="374" y="1007"/>
                    <a:pt x="380" y="993"/>
                    <a:pt x="386" y="980"/>
                  </a:cubicBezTo>
                  <a:cubicBezTo>
                    <a:pt x="393" y="982"/>
                    <a:pt x="400" y="984"/>
                    <a:pt x="407" y="986"/>
                  </a:cubicBezTo>
                  <a:cubicBezTo>
                    <a:pt x="405" y="999"/>
                    <a:pt x="403" y="1014"/>
                    <a:pt x="403" y="1018"/>
                  </a:cubicBezTo>
                  <a:cubicBezTo>
                    <a:pt x="403" y="1020"/>
                    <a:pt x="404" y="1023"/>
                    <a:pt x="405" y="1025"/>
                  </a:cubicBezTo>
                  <a:cubicBezTo>
                    <a:pt x="407" y="1027"/>
                    <a:pt x="409" y="1029"/>
                    <a:pt x="412" y="1029"/>
                  </a:cubicBezTo>
                  <a:cubicBezTo>
                    <a:pt x="415" y="1030"/>
                    <a:pt x="417" y="1030"/>
                    <a:pt x="420" y="1028"/>
                  </a:cubicBezTo>
                  <a:cubicBezTo>
                    <a:pt x="422" y="1027"/>
                    <a:pt x="424" y="1025"/>
                    <a:pt x="425" y="1022"/>
                  </a:cubicBezTo>
                  <a:cubicBezTo>
                    <a:pt x="426" y="1019"/>
                    <a:pt x="430" y="1005"/>
                    <a:pt x="435" y="991"/>
                  </a:cubicBezTo>
                  <a:cubicBezTo>
                    <a:pt x="442" y="993"/>
                    <a:pt x="449" y="994"/>
                    <a:pt x="456" y="995"/>
                  </a:cubicBezTo>
                  <a:cubicBezTo>
                    <a:pt x="456" y="1009"/>
                    <a:pt x="455" y="1024"/>
                    <a:pt x="455" y="1027"/>
                  </a:cubicBezTo>
                  <a:cubicBezTo>
                    <a:pt x="455" y="1030"/>
                    <a:pt x="457" y="1033"/>
                    <a:pt x="458" y="1034"/>
                  </a:cubicBezTo>
                  <a:cubicBezTo>
                    <a:pt x="460" y="1036"/>
                    <a:pt x="463" y="1038"/>
                    <a:pt x="466" y="1038"/>
                  </a:cubicBezTo>
                  <a:cubicBezTo>
                    <a:pt x="468" y="1038"/>
                    <a:pt x="471" y="1037"/>
                    <a:pt x="473" y="1036"/>
                  </a:cubicBezTo>
                  <a:cubicBezTo>
                    <a:pt x="475" y="1034"/>
                    <a:pt x="477" y="1032"/>
                    <a:pt x="478" y="1029"/>
                  </a:cubicBezTo>
                  <a:cubicBezTo>
                    <a:pt x="478" y="1026"/>
                    <a:pt x="481" y="1011"/>
                    <a:pt x="484" y="998"/>
                  </a:cubicBezTo>
                  <a:cubicBezTo>
                    <a:pt x="491" y="998"/>
                    <a:pt x="498" y="999"/>
                    <a:pt x="506" y="999"/>
                  </a:cubicBezTo>
                  <a:cubicBezTo>
                    <a:pt x="507" y="1013"/>
                    <a:pt x="508" y="1028"/>
                    <a:pt x="509" y="1031"/>
                  </a:cubicBezTo>
                  <a:cubicBezTo>
                    <a:pt x="509" y="1034"/>
                    <a:pt x="510" y="1036"/>
                    <a:pt x="512" y="1038"/>
                  </a:cubicBezTo>
                  <a:cubicBezTo>
                    <a:pt x="514" y="1040"/>
                    <a:pt x="517" y="1041"/>
                    <a:pt x="520" y="1041"/>
                  </a:cubicBezTo>
                  <a:cubicBezTo>
                    <a:pt x="523" y="1041"/>
                    <a:pt x="525" y="1040"/>
                    <a:pt x="527" y="1038"/>
                  </a:cubicBezTo>
                  <a:cubicBezTo>
                    <a:pt x="529" y="1036"/>
                    <a:pt x="531" y="1034"/>
                    <a:pt x="531" y="1031"/>
                  </a:cubicBezTo>
                  <a:cubicBezTo>
                    <a:pt x="531" y="1028"/>
                    <a:pt x="533" y="1013"/>
                    <a:pt x="534" y="999"/>
                  </a:cubicBezTo>
                  <a:cubicBezTo>
                    <a:pt x="541" y="999"/>
                    <a:pt x="548" y="998"/>
                    <a:pt x="556" y="998"/>
                  </a:cubicBezTo>
                  <a:cubicBezTo>
                    <a:pt x="558" y="1011"/>
                    <a:pt x="561" y="1026"/>
                    <a:pt x="562" y="1029"/>
                  </a:cubicBezTo>
                  <a:cubicBezTo>
                    <a:pt x="563" y="1032"/>
                    <a:pt x="564" y="1034"/>
                    <a:pt x="566" y="1036"/>
                  </a:cubicBezTo>
                  <a:cubicBezTo>
                    <a:pt x="569" y="1038"/>
                    <a:pt x="571" y="1038"/>
                    <a:pt x="574" y="1038"/>
                  </a:cubicBezTo>
                  <a:cubicBezTo>
                    <a:pt x="577" y="1038"/>
                    <a:pt x="579" y="1036"/>
                    <a:pt x="581" y="1034"/>
                  </a:cubicBezTo>
                  <a:cubicBezTo>
                    <a:pt x="583" y="1032"/>
                    <a:pt x="584" y="1030"/>
                    <a:pt x="584" y="1027"/>
                  </a:cubicBezTo>
                  <a:cubicBezTo>
                    <a:pt x="584" y="1024"/>
                    <a:pt x="584" y="1009"/>
                    <a:pt x="584" y="995"/>
                  </a:cubicBezTo>
                  <a:cubicBezTo>
                    <a:pt x="591" y="994"/>
                    <a:pt x="598" y="993"/>
                    <a:pt x="605" y="991"/>
                  </a:cubicBezTo>
                  <a:cubicBezTo>
                    <a:pt x="609" y="1005"/>
                    <a:pt x="614" y="1019"/>
                    <a:pt x="615" y="1022"/>
                  </a:cubicBezTo>
                  <a:cubicBezTo>
                    <a:pt x="616" y="1025"/>
                    <a:pt x="618" y="1027"/>
                    <a:pt x="620" y="1028"/>
                  </a:cubicBezTo>
                  <a:cubicBezTo>
                    <a:pt x="622" y="1030"/>
                    <a:pt x="625" y="1030"/>
                    <a:pt x="628" y="1029"/>
                  </a:cubicBezTo>
                  <a:cubicBezTo>
                    <a:pt x="631" y="1029"/>
                    <a:pt x="633" y="1027"/>
                    <a:pt x="635" y="1025"/>
                  </a:cubicBezTo>
                  <a:cubicBezTo>
                    <a:pt x="636" y="1023"/>
                    <a:pt x="637" y="1020"/>
                    <a:pt x="637" y="1018"/>
                  </a:cubicBezTo>
                  <a:cubicBezTo>
                    <a:pt x="636" y="1014"/>
                    <a:pt x="635" y="999"/>
                    <a:pt x="633" y="986"/>
                  </a:cubicBezTo>
                  <a:cubicBezTo>
                    <a:pt x="640" y="984"/>
                    <a:pt x="647" y="982"/>
                    <a:pt x="654" y="980"/>
                  </a:cubicBezTo>
                  <a:cubicBezTo>
                    <a:pt x="659" y="993"/>
                    <a:pt x="665" y="1007"/>
                    <a:pt x="667" y="1010"/>
                  </a:cubicBezTo>
                  <a:cubicBezTo>
                    <a:pt x="668" y="1012"/>
                    <a:pt x="670" y="1014"/>
                    <a:pt x="672" y="1015"/>
                  </a:cubicBezTo>
                  <a:cubicBezTo>
                    <a:pt x="675" y="1016"/>
                    <a:pt x="678" y="1016"/>
                    <a:pt x="680" y="1015"/>
                  </a:cubicBezTo>
                  <a:cubicBezTo>
                    <a:pt x="683" y="1014"/>
                    <a:pt x="685" y="1013"/>
                    <a:pt x="687" y="1010"/>
                  </a:cubicBezTo>
                  <a:cubicBezTo>
                    <a:pt x="688" y="1008"/>
                    <a:pt x="689" y="1005"/>
                    <a:pt x="688" y="1003"/>
                  </a:cubicBezTo>
                  <a:cubicBezTo>
                    <a:pt x="687" y="1000"/>
                    <a:pt x="684" y="985"/>
                    <a:pt x="681" y="971"/>
                  </a:cubicBezTo>
                  <a:cubicBezTo>
                    <a:pt x="688" y="969"/>
                    <a:pt x="694" y="966"/>
                    <a:pt x="701" y="963"/>
                  </a:cubicBezTo>
                  <a:cubicBezTo>
                    <a:pt x="708" y="976"/>
                    <a:pt x="715" y="989"/>
                    <a:pt x="717" y="992"/>
                  </a:cubicBezTo>
                  <a:cubicBezTo>
                    <a:pt x="718" y="994"/>
                    <a:pt x="721" y="996"/>
                    <a:pt x="723" y="996"/>
                  </a:cubicBezTo>
                  <a:cubicBezTo>
                    <a:pt x="726" y="997"/>
                    <a:pt x="729" y="997"/>
                    <a:pt x="731" y="996"/>
                  </a:cubicBezTo>
                  <a:cubicBezTo>
                    <a:pt x="734" y="995"/>
                    <a:pt x="736" y="993"/>
                    <a:pt x="737" y="990"/>
                  </a:cubicBezTo>
                  <a:cubicBezTo>
                    <a:pt x="738" y="988"/>
                    <a:pt x="738" y="985"/>
                    <a:pt x="737" y="982"/>
                  </a:cubicBezTo>
                  <a:cubicBezTo>
                    <a:pt x="736" y="979"/>
                    <a:pt x="732" y="965"/>
                    <a:pt x="727" y="952"/>
                  </a:cubicBezTo>
                  <a:cubicBezTo>
                    <a:pt x="734" y="949"/>
                    <a:pt x="740" y="945"/>
                    <a:pt x="746" y="942"/>
                  </a:cubicBezTo>
                  <a:cubicBezTo>
                    <a:pt x="754" y="953"/>
                    <a:pt x="763" y="966"/>
                    <a:pt x="765" y="968"/>
                  </a:cubicBezTo>
                  <a:cubicBezTo>
                    <a:pt x="767" y="971"/>
                    <a:pt x="769" y="972"/>
                    <a:pt x="772" y="972"/>
                  </a:cubicBezTo>
                  <a:cubicBezTo>
                    <a:pt x="774" y="973"/>
                    <a:pt x="777" y="973"/>
                    <a:pt x="780" y="971"/>
                  </a:cubicBezTo>
                  <a:cubicBezTo>
                    <a:pt x="782" y="970"/>
                    <a:pt x="784" y="967"/>
                    <a:pt x="785" y="965"/>
                  </a:cubicBezTo>
                  <a:cubicBezTo>
                    <a:pt x="786" y="962"/>
                    <a:pt x="786" y="960"/>
                    <a:pt x="784" y="957"/>
                  </a:cubicBezTo>
                  <a:cubicBezTo>
                    <a:pt x="783" y="954"/>
                    <a:pt x="777" y="940"/>
                    <a:pt x="771" y="928"/>
                  </a:cubicBezTo>
                  <a:cubicBezTo>
                    <a:pt x="777" y="924"/>
                    <a:pt x="783" y="920"/>
                    <a:pt x="789" y="916"/>
                  </a:cubicBezTo>
                  <a:cubicBezTo>
                    <a:pt x="798" y="926"/>
                    <a:pt x="808" y="938"/>
                    <a:pt x="810" y="940"/>
                  </a:cubicBezTo>
                  <a:cubicBezTo>
                    <a:pt x="812" y="942"/>
                    <a:pt x="815" y="943"/>
                    <a:pt x="818" y="944"/>
                  </a:cubicBezTo>
                  <a:cubicBezTo>
                    <a:pt x="820" y="944"/>
                    <a:pt x="823" y="943"/>
                    <a:pt x="825" y="941"/>
                  </a:cubicBezTo>
                  <a:cubicBezTo>
                    <a:pt x="827" y="940"/>
                    <a:pt x="829" y="937"/>
                    <a:pt x="830" y="935"/>
                  </a:cubicBezTo>
                  <a:cubicBezTo>
                    <a:pt x="830" y="932"/>
                    <a:pt x="830" y="929"/>
                    <a:pt x="829" y="927"/>
                  </a:cubicBezTo>
                  <a:cubicBezTo>
                    <a:pt x="827" y="924"/>
                    <a:pt x="819" y="911"/>
                    <a:pt x="812" y="899"/>
                  </a:cubicBezTo>
                  <a:cubicBezTo>
                    <a:pt x="818" y="895"/>
                    <a:pt x="823" y="890"/>
                    <a:pt x="829" y="886"/>
                  </a:cubicBezTo>
                  <a:cubicBezTo>
                    <a:pt x="839" y="895"/>
                    <a:pt x="850" y="905"/>
                    <a:pt x="853" y="907"/>
                  </a:cubicBezTo>
                  <a:cubicBezTo>
                    <a:pt x="855" y="909"/>
                    <a:pt x="857" y="910"/>
                    <a:pt x="860" y="910"/>
                  </a:cubicBezTo>
                  <a:cubicBezTo>
                    <a:pt x="863" y="910"/>
                    <a:pt x="865" y="909"/>
                    <a:pt x="867" y="907"/>
                  </a:cubicBezTo>
                  <a:cubicBezTo>
                    <a:pt x="870" y="905"/>
                    <a:pt x="871" y="903"/>
                    <a:pt x="871" y="900"/>
                  </a:cubicBezTo>
                  <a:cubicBezTo>
                    <a:pt x="871" y="897"/>
                    <a:pt x="871" y="895"/>
                    <a:pt x="869" y="892"/>
                  </a:cubicBezTo>
                  <a:cubicBezTo>
                    <a:pt x="867" y="890"/>
                    <a:pt x="858" y="878"/>
                    <a:pt x="850" y="866"/>
                  </a:cubicBezTo>
                  <a:cubicBezTo>
                    <a:pt x="855" y="861"/>
                    <a:pt x="860" y="856"/>
                    <a:pt x="865" y="851"/>
                  </a:cubicBezTo>
                  <a:cubicBezTo>
                    <a:pt x="876" y="860"/>
                    <a:pt x="889" y="869"/>
                    <a:pt x="891" y="870"/>
                  </a:cubicBezTo>
                  <a:cubicBezTo>
                    <a:pt x="893" y="872"/>
                    <a:pt x="896" y="873"/>
                    <a:pt x="899" y="872"/>
                  </a:cubicBezTo>
                  <a:cubicBezTo>
                    <a:pt x="901" y="872"/>
                    <a:pt x="904" y="871"/>
                    <a:pt x="906" y="869"/>
                  </a:cubicBezTo>
                  <a:cubicBezTo>
                    <a:pt x="908" y="867"/>
                    <a:pt x="909" y="864"/>
                    <a:pt x="909" y="861"/>
                  </a:cubicBezTo>
                  <a:cubicBezTo>
                    <a:pt x="909" y="859"/>
                    <a:pt x="908" y="856"/>
                    <a:pt x="906" y="854"/>
                  </a:cubicBezTo>
                  <a:cubicBezTo>
                    <a:pt x="904" y="851"/>
                    <a:pt x="894" y="840"/>
                    <a:pt x="884" y="830"/>
                  </a:cubicBezTo>
                  <a:cubicBezTo>
                    <a:pt x="889" y="825"/>
                    <a:pt x="893" y="819"/>
                    <a:pt x="898" y="813"/>
                  </a:cubicBezTo>
                  <a:cubicBezTo>
                    <a:pt x="910" y="820"/>
                    <a:pt x="923" y="828"/>
                    <a:pt x="926" y="830"/>
                  </a:cubicBezTo>
                  <a:cubicBezTo>
                    <a:pt x="928" y="831"/>
                    <a:pt x="931" y="831"/>
                    <a:pt x="933" y="831"/>
                  </a:cubicBezTo>
                  <a:cubicBezTo>
                    <a:pt x="936" y="830"/>
                    <a:pt x="938" y="829"/>
                    <a:pt x="940" y="826"/>
                  </a:cubicBezTo>
                  <a:cubicBezTo>
                    <a:pt x="942" y="824"/>
                    <a:pt x="942" y="821"/>
                    <a:pt x="942" y="819"/>
                  </a:cubicBezTo>
                  <a:cubicBezTo>
                    <a:pt x="942" y="816"/>
                    <a:pt x="941" y="813"/>
                    <a:pt x="939" y="812"/>
                  </a:cubicBezTo>
                  <a:cubicBezTo>
                    <a:pt x="936" y="809"/>
                    <a:pt x="925" y="799"/>
                    <a:pt x="915" y="790"/>
                  </a:cubicBezTo>
                  <a:cubicBezTo>
                    <a:pt x="919" y="784"/>
                    <a:pt x="923" y="778"/>
                    <a:pt x="926" y="772"/>
                  </a:cubicBezTo>
                  <a:cubicBezTo>
                    <a:pt x="939" y="778"/>
                    <a:pt x="953" y="784"/>
                    <a:pt x="956" y="786"/>
                  </a:cubicBezTo>
                  <a:cubicBezTo>
                    <a:pt x="958" y="787"/>
                    <a:pt x="961" y="787"/>
                    <a:pt x="964" y="786"/>
                  </a:cubicBezTo>
                  <a:cubicBezTo>
                    <a:pt x="966" y="785"/>
                    <a:pt x="968" y="783"/>
                    <a:pt x="970" y="781"/>
                  </a:cubicBezTo>
                  <a:cubicBezTo>
                    <a:pt x="971" y="778"/>
                    <a:pt x="971" y="775"/>
                    <a:pt x="971" y="773"/>
                  </a:cubicBezTo>
                  <a:cubicBezTo>
                    <a:pt x="971" y="770"/>
                    <a:pt x="969" y="768"/>
                    <a:pt x="967" y="766"/>
                  </a:cubicBezTo>
                  <a:cubicBezTo>
                    <a:pt x="964" y="764"/>
                    <a:pt x="952" y="755"/>
                    <a:pt x="941" y="747"/>
                  </a:cubicBezTo>
                  <a:cubicBezTo>
                    <a:pt x="944" y="741"/>
                    <a:pt x="947" y="735"/>
                    <a:pt x="950" y="728"/>
                  </a:cubicBezTo>
                  <a:cubicBezTo>
                    <a:pt x="964" y="733"/>
                    <a:pt x="978" y="737"/>
                    <a:pt x="981" y="738"/>
                  </a:cubicBezTo>
                  <a:cubicBezTo>
                    <a:pt x="984" y="739"/>
                    <a:pt x="986" y="739"/>
                    <a:pt x="989" y="738"/>
                  </a:cubicBezTo>
                  <a:cubicBezTo>
                    <a:pt x="991" y="737"/>
                    <a:pt x="993" y="735"/>
                    <a:pt x="994" y="732"/>
                  </a:cubicBezTo>
                  <a:cubicBezTo>
                    <a:pt x="996" y="730"/>
                    <a:pt x="996" y="727"/>
                    <a:pt x="995" y="724"/>
                  </a:cubicBezTo>
                  <a:cubicBezTo>
                    <a:pt x="994" y="722"/>
                    <a:pt x="993" y="719"/>
                    <a:pt x="990" y="718"/>
                  </a:cubicBezTo>
                  <a:cubicBezTo>
                    <a:pt x="987" y="716"/>
                    <a:pt x="974" y="709"/>
                    <a:pt x="962" y="702"/>
                  </a:cubicBezTo>
                  <a:cubicBezTo>
                    <a:pt x="965" y="695"/>
                    <a:pt x="967" y="689"/>
                    <a:pt x="970" y="682"/>
                  </a:cubicBezTo>
                  <a:cubicBezTo>
                    <a:pt x="983" y="685"/>
                    <a:pt x="998" y="688"/>
                    <a:pt x="1001" y="689"/>
                  </a:cubicBezTo>
                  <a:cubicBezTo>
                    <a:pt x="1004" y="690"/>
                    <a:pt x="1007" y="689"/>
                    <a:pt x="1009" y="688"/>
                  </a:cubicBezTo>
                  <a:cubicBezTo>
                    <a:pt x="1011" y="686"/>
                    <a:pt x="1013" y="684"/>
                    <a:pt x="1014" y="681"/>
                  </a:cubicBezTo>
                  <a:cubicBezTo>
                    <a:pt x="1015" y="679"/>
                    <a:pt x="1015" y="676"/>
                    <a:pt x="1014" y="673"/>
                  </a:cubicBezTo>
                  <a:cubicBezTo>
                    <a:pt x="1013" y="671"/>
                    <a:pt x="1011" y="669"/>
                    <a:pt x="1008" y="668"/>
                  </a:cubicBezTo>
                  <a:cubicBezTo>
                    <a:pt x="1005" y="666"/>
                    <a:pt x="991" y="660"/>
                    <a:pt x="979" y="655"/>
                  </a:cubicBezTo>
                  <a:cubicBezTo>
                    <a:pt x="981" y="648"/>
                    <a:pt x="982" y="641"/>
                    <a:pt x="984" y="634"/>
                  </a:cubicBezTo>
                  <a:cubicBezTo>
                    <a:pt x="998" y="636"/>
                    <a:pt x="1013" y="637"/>
                    <a:pt x="1016" y="638"/>
                  </a:cubicBezTo>
                  <a:cubicBezTo>
                    <a:pt x="1019" y="638"/>
                    <a:pt x="1022" y="637"/>
                    <a:pt x="1024" y="635"/>
                  </a:cubicBezTo>
                  <a:cubicBezTo>
                    <a:pt x="1026" y="634"/>
                    <a:pt x="1027" y="631"/>
                    <a:pt x="1028" y="629"/>
                  </a:cubicBezTo>
                  <a:cubicBezTo>
                    <a:pt x="1028" y="626"/>
                    <a:pt x="1028" y="623"/>
                    <a:pt x="1027" y="621"/>
                  </a:cubicBezTo>
                  <a:cubicBezTo>
                    <a:pt x="1026" y="618"/>
                    <a:pt x="1023" y="617"/>
                    <a:pt x="1021" y="616"/>
                  </a:cubicBezTo>
                  <a:cubicBezTo>
                    <a:pt x="1018" y="615"/>
                    <a:pt x="1003" y="610"/>
                    <a:pt x="990" y="606"/>
                  </a:cubicBezTo>
                  <a:cubicBezTo>
                    <a:pt x="991" y="599"/>
                    <a:pt x="992" y="592"/>
                    <a:pt x="993" y="585"/>
                  </a:cubicBezTo>
                  <a:cubicBezTo>
                    <a:pt x="1007" y="585"/>
                    <a:pt x="1022" y="585"/>
                    <a:pt x="1026" y="585"/>
                  </a:cubicBezTo>
                  <a:cubicBezTo>
                    <a:pt x="1028" y="585"/>
                    <a:pt x="1031" y="584"/>
                    <a:pt x="1033" y="582"/>
                  </a:cubicBezTo>
                  <a:cubicBezTo>
                    <a:pt x="1035" y="580"/>
                    <a:pt x="1036" y="578"/>
                    <a:pt x="1036" y="575"/>
                  </a:cubicBezTo>
                  <a:cubicBezTo>
                    <a:pt x="1037" y="572"/>
                    <a:pt x="1036" y="569"/>
                    <a:pt x="1034" y="567"/>
                  </a:cubicBezTo>
                  <a:cubicBezTo>
                    <a:pt x="1033" y="565"/>
                    <a:pt x="1031" y="563"/>
                    <a:pt x="1028" y="563"/>
                  </a:cubicBezTo>
                  <a:cubicBezTo>
                    <a:pt x="1025" y="562"/>
                    <a:pt x="1010" y="559"/>
                    <a:pt x="996" y="556"/>
                  </a:cubicBezTo>
                  <a:cubicBezTo>
                    <a:pt x="997" y="549"/>
                    <a:pt x="997" y="542"/>
                    <a:pt x="997" y="535"/>
                  </a:cubicBezTo>
                  <a:cubicBezTo>
                    <a:pt x="1011" y="533"/>
                    <a:pt x="1026" y="532"/>
                    <a:pt x="1030" y="532"/>
                  </a:cubicBezTo>
                  <a:close/>
                  <a:moveTo>
                    <a:pt x="520" y="935"/>
                  </a:moveTo>
                  <a:cubicBezTo>
                    <a:pt x="291" y="935"/>
                    <a:pt x="106" y="750"/>
                    <a:pt x="106" y="521"/>
                  </a:cubicBezTo>
                  <a:cubicBezTo>
                    <a:pt x="106" y="292"/>
                    <a:pt x="291" y="106"/>
                    <a:pt x="520" y="106"/>
                  </a:cubicBezTo>
                  <a:cubicBezTo>
                    <a:pt x="748" y="106"/>
                    <a:pt x="934" y="292"/>
                    <a:pt x="934" y="521"/>
                  </a:cubicBezTo>
                  <a:cubicBezTo>
                    <a:pt x="934" y="750"/>
                    <a:pt x="748" y="935"/>
                    <a:pt x="520" y="93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"/>
            <p:cNvSpPr/>
            <p:nvPr/>
          </p:nvSpPr>
          <p:spPr bwMode="auto">
            <a:xfrm>
              <a:off x="2005" y="2406"/>
              <a:ext cx="23" cy="27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9"/>
                </a:cxn>
                <a:cxn ang="0">
                  <a:pos x="15" y="17"/>
                </a:cxn>
                <a:cxn ang="0">
                  <a:pos x="14" y="0"/>
                </a:cxn>
              </a:cxnLst>
              <a:rect l="0" t="0" r="r" b="b"/>
              <a:pathLst>
                <a:path w="19" h="22">
                  <a:moveTo>
                    <a:pt x="14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5" y="22"/>
                    <a:pt x="11" y="21"/>
                    <a:pt x="15" y="17"/>
                  </a:cubicBezTo>
                  <a:cubicBezTo>
                    <a:pt x="19" y="12"/>
                    <a:pt x="19" y="4"/>
                    <a:pt x="14" y="0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7"/>
            <p:cNvSpPr/>
            <p:nvPr/>
          </p:nvSpPr>
          <p:spPr bwMode="auto">
            <a:xfrm>
              <a:off x="1996" y="2400"/>
              <a:ext cx="24" cy="28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23"/>
                </a:cxn>
                <a:cxn ang="0">
                  <a:pos x="20" y="3"/>
                </a:cxn>
                <a:cxn ang="0">
                  <a:pos x="4" y="6"/>
                </a:cxn>
              </a:cxnLst>
              <a:rect l="0" t="0" r="r" b="b"/>
              <a:pathLst>
                <a:path w="20" h="23">
                  <a:moveTo>
                    <a:pt x="4" y="6"/>
                  </a:moveTo>
                  <a:cubicBezTo>
                    <a:pt x="0" y="11"/>
                    <a:pt x="1" y="18"/>
                    <a:pt x="5" y="2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5" y="0"/>
                    <a:pt x="8" y="1"/>
                    <a:pt x="4" y="6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8"/>
            <p:cNvSpPr/>
            <p:nvPr/>
          </p:nvSpPr>
          <p:spPr bwMode="auto">
            <a:xfrm>
              <a:off x="1966" y="2369"/>
              <a:ext cx="93" cy="95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0" y="40"/>
                </a:cxn>
                <a:cxn ang="0">
                  <a:pos x="39" y="79"/>
                </a:cxn>
                <a:cxn ang="0">
                  <a:pos x="78" y="40"/>
                </a:cxn>
                <a:cxn ang="0">
                  <a:pos x="39" y="0"/>
                </a:cxn>
                <a:cxn ang="0">
                  <a:pos x="39" y="59"/>
                </a:cxn>
                <a:cxn ang="0">
                  <a:pos x="19" y="40"/>
                </a:cxn>
                <a:cxn ang="0">
                  <a:pos x="39" y="20"/>
                </a:cxn>
                <a:cxn ang="0">
                  <a:pos x="58" y="40"/>
                </a:cxn>
                <a:cxn ang="0">
                  <a:pos x="39" y="59"/>
                </a:cxn>
              </a:cxnLst>
              <a:rect l="0" t="0" r="r" b="b"/>
              <a:pathLst>
                <a:path w="78" h="79">
                  <a:moveTo>
                    <a:pt x="39" y="0"/>
                  </a:moveTo>
                  <a:cubicBezTo>
                    <a:pt x="17" y="0"/>
                    <a:pt x="0" y="18"/>
                    <a:pt x="0" y="40"/>
                  </a:cubicBezTo>
                  <a:cubicBezTo>
                    <a:pt x="0" y="61"/>
                    <a:pt x="17" y="79"/>
                    <a:pt x="39" y="79"/>
                  </a:cubicBezTo>
                  <a:cubicBezTo>
                    <a:pt x="60" y="79"/>
                    <a:pt x="78" y="61"/>
                    <a:pt x="78" y="40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39" y="59"/>
                  </a:moveTo>
                  <a:cubicBezTo>
                    <a:pt x="28" y="59"/>
                    <a:pt x="19" y="51"/>
                    <a:pt x="19" y="40"/>
                  </a:cubicBezTo>
                  <a:cubicBezTo>
                    <a:pt x="19" y="29"/>
                    <a:pt x="28" y="20"/>
                    <a:pt x="39" y="20"/>
                  </a:cubicBezTo>
                  <a:cubicBezTo>
                    <a:pt x="50" y="20"/>
                    <a:pt x="58" y="29"/>
                    <a:pt x="58" y="40"/>
                  </a:cubicBezTo>
                  <a:cubicBezTo>
                    <a:pt x="58" y="51"/>
                    <a:pt x="50" y="59"/>
                    <a:pt x="39" y="59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9"/>
            <p:cNvSpPr/>
            <p:nvPr/>
          </p:nvSpPr>
          <p:spPr bwMode="auto">
            <a:xfrm>
              <a:off x="1853" y="2258"/>
              <a:ext cx="319" cy="317"/>
            </a:xfrm>
            <a:custGeom>
              <a:avLst/>
              <a:gdLst/>
              <a:ahLst/>
              <a:cxnLst>
                <a:cxn ang="0">
                  <a:pos x="264" y="129"/>
                </a:cxn>
                <a:cxn ang="0">
                  <a:pos x="259" y="112"/>
                </a:cxn>
                <a:cxn ang="0">
                  <a:pos x="256" y="100"/>
                </a:cxn>
                <a:cxn ang="0">
                  <a:pos x="254" y="83"/>
                </a:cxn>
                <a:cxn ang="0">
                  <a:pos x="230" y="81"/>
                </a:cxn>
                <a:cxn ang="0">
                  <a:pos x="240" y="55"/>
                </a:cxn>
                <a:cxn ang="0">
                  <a:pos x="212" y="56"/>
                </a:cxn>
                <a:cxn ang="0">
                  <a:pos x="218" y="32"/>
                </a:cxn>
                <a:cxn ang="0">
                  <a:pos x="202" y="25"/>
                </a:cxn>
                <a:cxn ang="0">
                  <a:pos x="191" y="19"/>
                </a:cxn>
                <a:cxn ang="0">
                  <a:pos x="177" y="9"/>
                </a:cxn>
                <a:cxn ang="0">
                  <a:pos x="159" y="26"/>
                </a:cxn>
                <a:cxn ang="0">
                  <a:pos x="147" y="0"/>
                </a:cxn>
                <a:cxn ang="0">
                  <a:pos x="133" y="22"/>
                </a:cxn>
                <a:cxn ang="0">
                  <a:pos x="119" y="0"/>
                </a:cxn>
                <a:cxn ang="0">
                  <a:pos x="106" y="26"/>
                </a:cxn>
                <a:cxn ang="0">
                  <a:pos x="88" y="9"/>
                </a:cxn>
                <a:cxn ang="0">
                  <a:pos x="74" y="19"/>
                </a:cxn>
                <a:cxn ang="0">
                  <a:pos x="64" y="25"/>
                </a:cxn>
                <a:cxn ang="0">
                  <a:pos x="48" y="32"/>
                </a:cxn>
                <a:cxn ang="0">
                  <a:pos x="54" y="56"/>
                </a:cxn>
                <a:cxn ang="0">
                  <a:pos x="25" y="55"/>
                </a:cxn>
                <a:cxn ang="0">
                  <a:pos x="35" y="81"/>
                </a:cxn>
                <a:cxn ang="0">
                  <a:pos x="11" y="83"/>
                </a:cxn>
                <a:cxn ang="0">
                  <a:pos x="9" y="100"/>
                </a:cxn>
                <a:cxn ang="0">
                  <a:pos x="7" y="112"/>
                </a:cxn>
                <a:cxn ang="0">
                  <a:pos x="1" y="129"/>
                </a:cxn>
                <a:cxn ang="0">
                  <a:pos x="23" y="140"/>
                </a:cxn>
                <a:cxn ang="0">
                  <a:pos x="3" y="160"/>
                </a:cxn>
                <a:cxn ang="0">
                  <a:pos x="29" y="171"/>
                </a:cxn>
                <a:cxn ang="0">
                  <a:pos x="14" y="190"/>
                </a:cxn>
                <a:cxn ang="0">
                  <a:pos x="26" y="203"/>
                </a:cxn>
                <a:cxn ang="0">
                  <a:pos x="33" y="213"/>
                </a:cxn>
                <a:cxn ang="0">
                  <a:pos x="42" y="228"/>
                </a:cxn>
                <a:cxn ang="0">
                  <a:pos x="65" y="220"/>
                </a:cxn>
                <a:cxn ang="0">
                  <a:pos x="66" y="248"/>
                </a:cxn>
                <a:cxn ang="0">
                  <a:pos x="92" y="235"/>
                </a:cxn>
                <a:cxn ang="0">
                  <a:pos x="96" y="259"/>
                </a:cxn>
                <a:cxn ang="0">
                  <a:pos x="113" y="259"/>
                </a:cxn>
                <a:cxn ang="0">
                  <a:pos x="125" y="261"/>
                </a:cxn>
                <a:cxn ang="0">
                  <a:pos x="140" y="261"/>
                </a:cxn>
                <a:cxn ang="0">
                  <a:pos x="152" y="259"/>
                </a:cxn>
                <a:cxn ang="0">
                  <a:pos x="170" y="259"/>
                </a:cxn>
                <a:cxn ang="0">
                  <a:pos x="174" y="235"/>
                </a:cxn>
                <a:cxn ang="0">
                  <a:pos x="199" y="248"/>
                </a:cxn>
                <a:cxn ang="0">
                  <a:pos x="201" y="220"/>
                </a:cxn>
                <a:cxn ang="0">
                  <a:pos x="224" y="228"/>
                </a:cxn>
                <a:cxn ang="0">
                  <a:pos x="233" y="213"/>
                </a:cxn>
                <a:cxn ang="0">
                  <a:pos x="240" y="203"/>
                </a:cxn>
                <a:cxn ang="0">
                  <a:pos x="251" y="190"/>
                </a:cxn>
                <a:cxn ang="0">
                  <a:pos x="236" y="171"/>
                </a:cxn>
                <a:cxn ang="0">
                  <a:pos x="263" y="160"/>
                </a:cxn>
                <a:cxn ang="0">
                  <a:pos x="243" y="140"/>
                </a:cxn>
                <a:cxn ang="0">
                  <a:pos x="133" y="45"/>
                </a:cxn>
              </a:cxnLst>
              <a:rect l="0" t="0" r="r" b="b"/>
              <a:pathLst>
                <a:path w="266" h="265">
                  <a:moveTo>
                    <a:pt x="260" y="139"/>
                  </a:moveTo>
                  <a:cubicBezTo>
                    <a:pt x="262" y="139"/>
                    <a:pt x="263" y="138"/>
                    <a:pt x="264" y="137"/>
                  </a:cubicBezTo>
                  <a:cubicBezTo>
                    <a:pt x="265" y="136"/>
                    <a:pt x="266" y="134"/>
                    <a:pt x="266" y="133"/>
                  </a:cubicBezTo>
                  <a:cubicBezTo>
                    <a:pt x="266" y="131"/>
                    <a:pt x="265" y="130"/>
                    <a:pt x="264" y="129"/>
                  </a:cubicBezTo>
                  <a:cubicBezTo>
                    <a:pt x="263" y="128"/>
                    <a:pt x="262" y="127"/>
                    <a:pt x="260" y="127"/>
                  </a:cubicBezTo>
                  <a:cubicBezTo>
                    <a:pt x="259" y="127"/>
                    <a:pt x="250" y="126"/>
                    <a:pt x="243" y="125"/>
                  </a:cubicBezTo>
                  <a:cubicBezTo>
                    <a:pt x="243" y="122"/>
                    <a:pt x="242" y="120"/>
                    <a:pt x="242" y="117"/>
                  </a:cubicBezTo>
                  <a:cubicBezTo>
                    <a:pt x="249" y="115"/>
                    <a:pt x="257" y="113"/>
                    <a:pt x="259" y="112"/>
                  </a:cubicBezTo>
                  <a:cubicBezTo>
                    <a:pt x="260" y="112"/>
                    <a:pt x="261" y="111"/>
                    <a:pt x="262" y="109"/>
                  </a:cubicBezTo>
                  <a:cubicBezTo>
                    <a:pt x="263" y="108"/>
                    <a:pt x="263" y="107"/>
                    <a:pt x="263" y="105"/>
                  </a:cubicBezTo>
                  <a:cubicBezTo>
                    <a:pt x="262" y="104"/>
                    <a:pt x="262" y="102"/>
                    <a:pt x="261" y="101"/>
                  </a:cubicBezTo>
                  <a:cubicBezTo>
                    <a:pt x="259" y="101"/>
                    <a:pt x="258" y="100"/>
                    <a:pt x="256" y="100"/>
                  </a:cubicBezTo>
                  <a:cubicBezTo>
                    <a:pt x="255" y="100"/>
                    <a:pt x="246" y="101"/>
                    <a:pt x="239" y="102"/>
                  </a:cubicBezTo>
                  <a:cubicBezTo>
                    <a:pt x="238" y="100"/>
                    <a:pt x="237" y="97"/>
                    <a:pt x="236" y="95"/>
                  </a:cubicBezTo>
                  <a:cubicBezTo>
                    <a:pt x="243" y="91"/>
                    <a:pt x="250" y="87"/>
                    <a:pt x="252" y="86"/>
                  </a:cubicBezTo>
                  <a:cubicBezTo>
                    <a:pt x="253" y="86"/>
                    <a:pt x="254" y="84"/>
                    <a:pt x="254" y="83"/>
                  </a:cubicBezTo>
                  <a:cubicBezTo>
                    <a:pt x="255" y="82"/>
                    <a:pt x="255" y="80"/>
                    <a:pt x="254" y="79"/>
                  </a:cubicBezTo>
                  <a:cubicBezTo>
                    <a:pt x="254" y="77"/>
                    <a:pt x="253" y="76"/>
                    <a:pt x="251" y="76"/>
                  </a:cubicBezTo>
                  <a:cubicBezTo>
                    <a:pt x="250" y="75"/>
                    <a:pt x="248" y="75"/>
                    <a:pt x="247" y="75"/>
                  </a:cubicBezTo>
                  <a:cubicBezTo>
                    <a:pt x="245" y="76"/>
                    <a:pt x="237" y="78"/>
                    <a:pt x="230" y="81"/>
                  </a:cubicBezTo>
                  <a:cubicBezTo>
                    <a:pt x="229" y="79"/>
                    <a:pt x="228" y="76"/>
                    <a:pt x="226" y="74"/>
                  </a:cubicBezTo>
                  <a:cubicBezTo>
                    <a:pt x="232" y="69"/>
                    <a:pt x="238" y="64"/>
                    <a:pt x="240" y="62"/>
                  </a:cubicBezTo>
                  <a:cubicBezTo>
                    <a:pt x="241" y="61"/>
                    <a:pt x="241" y="60"/>
                    <a:pt x="241" y="59"/>
                  </a:cubicBezTo>
                  <a:cubicBezTo>
                    <a:pt x="242" y="57"/>
                    <a:pt x="241" y="56"/>
                    <a:pt x="240" y="55"/>
                  </a:cubicBezTo>
                  <a:cubicBezTo>
                    <a:pt x="239" y="53"/>
                    <a:pt x="238" y="52"/>
                    <a:pt x="237" y="52"/>
                  </a:cubicBezTo>
                  <a:cubicBezTo>
                    <a:pt x="235" y="52"/>
                    <a:pt x="234" y="52"/>
                    <a:pt x="233" y="53"/>
                  </a:cubicBezTo>
                  <a:cubicBezTo>
                    <a:pt x="231" y="54"/>
                    <a:pt x="224" y="58"/>
                    <a:pt x="217" y="62"/>
                  </a:cubicBezTo>
                  <a:cubicBezTo>
                    <a:pt x="216" y="60"/>
                    <a:pt x="214" y="58"/>
                    <a:pt x="212" y="56"/>
                  </a:cubicBezTo>
                  <a:cubicBezTo>
                    <a:pt x="217" y="50"/>
                    <a:pt x="222" y="43"/>
                    <a:pt x="223" y="42"/>
                  </a:cubicBezTo>
                  <a:cubicBezTo>
                    <a:pt x="224" y="41"/>
                    <a:pt x="224" y="39"/>
                    <a:pt x="224" y="38"/>
                  </a:cubicBezTo>
                  <a:cubicBezTo>
                    <a:pt x="224" y="36"/>
                    <a:pt x="223" y="35"/>
                    <a:pt x="222" y="34"/>
                  </a:cubicBezTo>
                  <a:cubicBezTo>
                    <a:pt x="221" y="33"/>
                    <a:pt x="219" y="32"/>
                    <a:pt x="218" y="32"/>
                  </a:cubicBezTo>
                  <a:cubicBezTo>
                    <a:pt x="216" y="32"/>
                    <a:pt x="215" y="33"/>
                    <a:pt x="214" y="34"/>
                  </a:cubicBezTo>
                  <a:cubicBezTo>
                    <a:pt x="213" y="35"/>
                    <a:pt x="206" y="41"/>
                    <a:pt x="201" y="46"/>
                  </a:cubicBezTo>
                  <a:cubicBezTo>
                    <a:pt x="199" y="44"/>
                    <a:pt x="197" y="43"/>
                    <a:pt x="194" y="41"/>
                  </a:cubicBezTo>
                  <a:cubicBezTo>
                    <a:pt x="198" y="34"/>
                    <a:pt x="201" y="27"/>
                    <a:pt x="202" y="25"/>
                  </a:cubicBezTo>
                  <a:cubicBezTo>
                    <a:pt x="202" y="24"/>
                    <a:pt x="202" y="22"/>
                    <a:pt x="202" y="21"/>
                  </a:cubicBezTo>
                  <a:cubicBezTo>
                    <a:pt x="201" y="19"/>
                    <a:pt x="201" y="18"/>
                    <a:pt x="199" y="17"/>
                  </a:cubicBezTo>
                  <a:cubicBezTo>
                    <a:pt x="198" y="17"/>
                    <a:pt x="196" y="17"/>
                    <a:pt x="195" y="17"/>
                  </a:cubicBezTo>
                  <a:cubicBezTo>
                    <a:pt x="194" y="17"/>
                    <a:pt x="192" y="18"/>
                    <a:pt x="191" y="19"/>
                  </a:cubicBezTo>
                  <a:cubicBezTo>
                    <a:pt x="190" y="20"/>
                    <a:pt x="186" y="27"/>
                    <a:pt x="181" y="34"/>
                  </a:cubicBezTo>
                  <a:cubicBezTo>
                    <a:pt x="179" y="32"/>
                    <a:pt x="176" y="31"/>
                    <a:pt x="174" y="30"/>
                  </a:cubicBezTo>
                  <a:cubicBezTo>
                    <a:pt x="176" y="23"/>
                    <a:pt x="178" y="15"/>
                    <a:pt x="178" y="13"/>
                  </a:cubicBezTo>
                  <a:cubicBezTo>
                    <a:pt x="178" y="12"/>
                    <a:pt x="178" y="10"/>
                    <a:pt x="177" y="9"/>
                  </a:cubicBezTo>
                  <a:cubicBezTo>
                    <a:pt x="176" y="8"/>
                    <a:pt x="175" y="7"/>
                    <a:pt x="174" y="6"/>
                  </a:cubicBezTo>
                  <a:cubicBezTo>
                    <a:pt x="172" y="6"/>
                    <a:pt x="171" y="6"/>
                    <a:pt x="170" y="6"/>
                  </a:cubicBezTo>
                  <a:cubicBezTo>
                    <a:pt x="168" y="7"/>
                    <a:pt x="167" y="8"/>
                    <a:pt x="167" y="9"/>
                  </a:cubicBezTo>
                  <a:cubicBezTo>
                    <a:pt x="166" y="11"/>
                    <a:pt x="162" y="19"/>
                    <a:pt x="159" y="26"/>
                  </a:cubicBezTo>
                  <a:cubicBezTo>
                    <a:pt x="157" y="25"/>
                    <a:pt x="154" y="24"/>
                    <a:pt x="152" y="24"/>
                  </a:cubicBezTo>
                  <a:cubicBezTo>
                    <a:pt x="152" y="16"/>
                    <a:pt x="152" y="8"/>
                    <a:pt x="152" y="6"/>
                  </a:cubicBezTo>
                  <a:cubicBezTo>
                    <a:pt x="152" y="5"/>
                    <a:pt x="151" y="3"/>
                    <a:pt x="151" y="2"/>
                  </a:cubicBezTo>
                  <a:cubicBezTo>
                    <a:pt x="150" y="1"/>
                    <a:pt x="148" y="1"/>
                    <a:pt x="147" y="0"/>
                  </a:cubicBezTo>
                  <a:cubicBezTo>
                    <a:pt x="145" y="0"/>
                    <a:pt x="144" y="1"/>
                    <a:pt x="143" y="1"/>
                  </a:cubicBezTo>
                  <a:cubicBezTo>
                    <a:pt x="141" y="2"/>
                    <a:pt x="140" y="3"/>
                    <a:pt x="140" y="5"/>
                  </a:cubicBezTo>
                  <a:cubicBezTo>
                    <a:pt x="140" y="7"/>
                    <a:pt x="138" y="15"/>
                    <a:pt x="137" y="22"/>
                  </a:cubicBezTo>
                  <a:cubicBezTo>
                    <a:pt x="135" y="22"/>
                    <a:pt x="134" y="22"/>
                    <a:pt x="133" y="22"/>
                  </a:cubicBezTo>
                  <a:cubicBezTo>
                    <a:pt x="132" y="22"/>
                    <a:pt x="130" y="22"/>
                    <a:pt x="129" y="22"/>
                  </a:cubicBezTo>
                  <a:cubicBezTo>
                    <a:pt x="127" y="15"/>
                    <a:pt x="126" y="7"/>
                    <a:pt x="125" y="5"/>
                  </a:cubicBezTo>
                  <a:cubicBezTo>
                    <a:pt x="125" y="3"/>
                    <a:pt x="124" y="2"/>
                    <a:pt x="123" y="1"/>
                  </a:cubicBezTo>
                  <a:cubicBezTo>
                    <a:pt x="122" y="1"/>
                    <a:pt x="120" y="0"/>
                    <a:pt x="119" y="0"/>
                  </a:cubicBezTo>
                  <a:cubicBezTo>
                    <a:pt x="117" y="1"/>
                    <a:pt x="116" y="1"/>
                    <a:pt x="115" y="2"/>
                  </a:cubicBezTo>
                  <a:cubicBezTo>
                    <a:pt x="114" y="3"/>
                    <a:pt x="113" y="5"/>
                    <a:pt x="113" y="6"/>
                  </a:cubicBezTo>
                  <a:cubicBezTo>
                    <a:pt x="113" y="8"/>
                    <a:pt x="114" y="16"/>
                    <a:pt x="114" y="24"/>
                  </a:cubicBezTo>
                  <a:cubicBezTo>
                    <a:pt x="111" y="24"/>
                    <a:pt x="109" y="25"/>
                    <a:pt x="106" y="26"/>
                  </a:cubicBezTo>
                  <a:cubicBezTo>
                    <a:pt x="103" y="19"/>
                    <a:pt x="100" y="11"/>
                    <a:pt x="99" y="9"/>
                  </a:cubicBezTo>
                  <a:cubicBezTo>
                    <a:pt x="98" y="8"/>
                    <a:pt x="97" y="7"/>
                    <a:pt x="96" y="6"/>
                  </a:cubicBezTo>
                  <a:cubicBezTo>
                    <a:pt x="95" y="6"/>
                    <a:pt x="93" y="6"/>
                    <a:pt x="92" y="6"/>
                  </a:cubicBezTo>
                  <a:cubicBezTo>
                    <a:pt x="90" y="7"/>
                    <a:pt x="89" y="8"/>
                    <a:pt x="88" y="9"/>
                  </a:cubicBezTo>
                  <a:cubicBezTo>
                    <a:pt x="88" y="10"/>
                    <a:pt x="87" y="12"/>
                    <a:pt x="88" y="13"/>
                  </a:cubicBezTo>
                  <a:cubicBezTo>
                    <a:pt x="88" y="15"/>
                    <a:pt x="90" y="23"/>
                    <a:pt x="92" y="30"/>
                  </a:cubicBezTo>
                  <a:cubicBezTo>
                    <a:pt x="89" y="31"/>
                    <a:pt x="87" y="32"/>
                    <a:pt x="84" y="34"/>
                  </a:cubicBezTo>
                  <a:cubicBezTo>
                    <a:pt x="80" y="27"/>
                    <a:pt x="75" y="20"/>
                    <a:pt x="74" y="19"/>
                  </a:cubicBezTo>
                  <a:cubicBezTo>
                    <a:pt x="73" y="18"/>
                    <a:pt x="72" y="17"/>
                    <a:pt x="71" y="17"/>
                  </a:cubicBezTo>
                  <a:cubicBezTo>
                    <a:pt x="69" y="17"/>
                    <a:pt x="68" y="17"/>
                    <a:pt x="66" y="17"/>
                  </a:cubicBezTo>
                  <a:cubicBezTo>
                    <a:pt x="65" y="18"/>
                    <a:pt x="64" y="19"/>
                    <a:pt x="64" y="21"/>
                  </a:cubicBezTo>
                  <a:cubicBezTo>
                    <a:pt x="63" y="22"/>
                    <a:pt x="63" y="24"/>
                    <a:pt x="64" y="25"/>
                  </a:cubicBezTo>
                  <a:cubicBezTo>
                    <a:pt x="64" y="27"/>
                    <a:pt x="68" y="34"/>
                    <a:pt x="71" y="41"/>
                  </a:cubicBezTo>
                  <a:cubicBezTo>
                    <a:pt x="69" y="43"/>
                    <a:pt x="67" y="44"/>
                    <a:pt x="65" y="46"/>
                  </a:cubicBezTo>
                  <a:cubicBezTo>
                    <a:pt x="59" y="41"/>
                    <a:pt x="53" y="35"/>
                    <a:pt x="52" y="34"/>
                  </a:cubicBezTo>
                  <a:cubicBezTo>
                    <a:pt x="51" y="33"/>
                    <a:pt x="49" y="32"/>
                    <a:pt x="48" y="32"/>
                  </a:cubicBezTo>
                  <a:cubicBezTo>
                    <a:pt x="46" y="32"/>
                    <a:pt x="45" y="33"/>
                    <a:pt x="44" y="34"/>
                  </a:cubicBezTo>
                  <a:cubicBezTo>
                    <a:pt x="43" y="35"/>
                    <a:pt x="42" y="36"/>
                    <a:pt x="42" y="38"/>
                  </a:cubicBezTo>
                  <a:cubicBezTo>
                    <a:pt x="42" y="39"/>
                    <a:pt x="42" y="41"/>
                    <a:pt x="43" y="42"/>
                  </a:cubicBezTo>
                  <a:cubicBezTo>
                    <a:pt x="44" y="43"/>
                    <a:pt x="49" y="50"/>
                    <a:pt x="54" y="56"/>
                  </a:cubicBezTo>
                  <a:cubicBezTo>
                    <a:pt x="52" y="58"/>
                    <a:pt x="50" y="60"/>
                    <a:pt x="48" y="62"/>
                  </a:cubicBezTo>
                  <a:cubicBezTo>
                    <a:pt x="42" y="58"/>
                    <a:pt x="35" y="54"/>
                    <a:pt x="33" y="53"/>
                  </a:cubicBezTo>
                  <a:cubicBezTo>
                    <a:pt x="32" y="52"/>
                    <a:pt x="30" y="52"/>
                    <a:pt x="29" y="52"/>
                  </a:cubicBezTo>
                  <a:cubicBezTo>
                    <a:pt x="27" y="52"/>
                    <a:pt x="26" y="53"/>
                    <a:pt x="25" y="55"/>
                  </a:cubicBezTo>
                  <a:cubicBezTo>
                    <a:pt x="24" y="56"/>
                    <a:pt x="24" y="57"/>
                    <a:pt x="24" y="59"/>
                  </a:cubicBezTo>
                  <a:cubicBezTo>
                    <a:pt x="24" y="60"/>
                    <a:pt x="25" y="61"/>
                    <a:pt x="26" y="62"/>
                  </a:cubicBezTo>
                  <a:cubicBezTo>
                    <a:pt x="27" y="64"/>
                    <a:pt x="34" y="69"/>
                    <a:pt x="39" y="74"/>
                  </a:cubicBezTo>
                  <a:cubicBezTo>
                    <a:pt x="38" y="76"/>
                    <a:pt x="37" y="79"/>
                    <a:pt x="35" y="81"/>
                  </a:cubicBezTo>
                  <a:cubicBezTo>
                    <a:pt x="28" y="78"/>
                    <a:pt x="20" y="76"/>
                    <a:pt x="19" y="75"/>
                  </a:cubicBezTo>
                  <a:cubicBezTo>
                    <a:pt x="17" y="75"/>
                    <a:pt x="16" y="75"/>
                    <a:pt x="14" y="76"/>
                  </a:cubicBezTo>
                  <a:cubicBezTo>
                    <a:pt x="13" y="76"/>
                    <a:pt x="12" y="77"/>
                    <a:pt x="11" y="79"/>
                  </a:cubicBezTo>
                  <a:cubicBezTo>
                    <a:pt x="11" y="80"/>
                    <a:pt x="11" y="81"/>
                    <a:pt x="11" y="83"/>
                  </a:cubicBezTo>
                  <a:cubicBezTo>
                    <a:pt x="12" y="84"/>
                    <a:pt x="12" y="86"/>
                    <a:pt x="14" y="86"/>
                  </a:cubicBezTo>
                  <a:cubicBezTo>
                    <a:pt x="15" y="87"/>
                    <a:pt x="23" y="91"/>
                    <a:pt x="29" y="95"/>
                  </a:cubicBezTo>
                  <a:cubicBezTo>
                    <a:pt x="28" y="97"/>
                    <a:pt x="28" y="100"/>
                    <a:pt x="27" y="102"/>
                  </a:cubicBezTo>
                  <a:cubicBezTo>
                    <a:pt x="19" y="101"/>
                    <a:pt x="11" y="100"/>
                    <a:pt x="9" y="100"/>
                  </a:cubicBezTo>
                  <a:cubicBezTo>
                    <a:pt x="8" y="100"/>
                    <a:pt x="6" y="101"/>
                    <a:pt x="5" y="101"/>
                  </a:cubicBezTo>
                  <a:cubicBezTo>
                    <a:pt x="4" y="102"/>
                    <a:pt x="3" y="104"/>
                    <a:pt x="3" y="105"/>
                  </a:cubicBezTo>
                  <a:cubicBezTo>
                    <a:pt x="2" y="107"/>
                    <a:pt x="3" y="108"/>
                    <a:pt x="3" y="109"/>
                  </a:cubicBezTo>
                  <a:cubicBezTo>
                    <a:pt x="4" y="111"/>
                    <a:pt x="5" y="112"/>
                    <a:pt x="7" y="112"/>
                  </a:cubicBezTo>
                  <a:cubicBezTo>
                    <a:pt x="8" y="113"/>
                    <a:pt x="16" y="115"/>
                    <a:pt x="24" y="117"/>
                  </a:cubicBezTo>
                  <a:cubicBezTo>
                    <a:pt x="23" y="120"/>
                    <a:pt x="23" y="122"/>
                    <a:pt x="23" y="125"/>
                  </a:cubicBezTo>
                  <a:cubicBezTo>
                    <a:pt x="15" y="126"/>
                    <a:pt x="7" y="127"/>
                    <a:pt x="5" y="127"/>
                  </a:cubicBezTo>
                  <a:cubicBezTo>
                    <a:pt x="4" y="127"/>
                    <a:pt x="2" y="128"/>
                    <a:pt x="1" y="129"/>
                  </a:cubicBezTo>
                  <a:cubicBezTo>
                    <a:pt x="0" y="130"/>
                    <a:pt x="0" y="131"/>
                    <a:pt x="0" y="133"/>
                  </a:cubicBezTo>
                  <a:cubicBezTo>
                    <a:pt x="0" y="134"/>
                    <a:pt x="0" y="136"/>
                    <a:pt x="1" y="137"/>
                  </a:cubicBezTo>
                  <a:cubicBezTo>
                    <a:pt x="2" y="138"/>
                    <a:pt x="4" y="139"/>
                    <a:pt x="5" y="139"/>
                  </a:cubicBezTo>
                  <a:cubicBezTo>
                    <a:pt x="7" y="139"/>
                    <a:pt x="15" y="140"/>
                    <a:pt x="23" y="140"/>
                  </a:cubicBezTo>
                  <a:cubicBezTo>
                    <a:pt x="23" y="143"/>
                    <a:pt x="23" y="146"/>
                    <a:pt x="24" y="148"/>
                  </a:cubicBezTo>
                  <a:cubicBezTo>
                    <a:pt x="16" y="150"/>
                    <a:pt x="8" y="153"/>
                    <a:pt x="7" y="153"/>
                  </a:cubicBezTo>
                  <a:cubicBezTo>
                    <a:pt x="5" y="154"/>
                    <a:pt x="4" y="155"/>
                    <a:pt x="3" y="156"/>
                  </a:cubicBezTo>
                  <a:cubicBezTo>
                    <a:pt x="3" y="157"/>
                    <a:pt x="2" y="159"/>
                    <a:pt x="3" y="160"/>
                  </a:cubicBezTo>
                  <a:cubicBezTo>
                    <a:pt x="3" y="162"/>
                    <a:pt x="4" y="163"/>
                    <a:pt x="5" y="164"/>
                  </a:cubicBezTo>
                  <a:cubicBezTo>
                    <a:pt x="6" y="165"/>
                    <a:pt x="8" y="165"/>
                    <a:pt x="9" y="165"/>
                  </a:cubicBezTo>
                  <a:cubicBezTo>
                    <a:pt x="11" y="165"/>
                    <a:pt x="19" y="164"/>
                    <a:pt x="27" y="163"/>
                  </a:cubicBezTo>
                  <a:cubicBezTo>
                    <a:pt x="28" y="166"/>
                    <a:pt x="28" y="168"/>
                    <a:pt x="29" y="171"/>
                  </a:cubicBezTo>
                  <a:cubicBezTo>
                    <a:pt x="23" y="174"/>
                    <a:pt x="15" y="178"/>
                    <a:pt x="14" y="179"/>
                  </a:cubicBezTo>
                  <a:cubicBezTo>
                    <a:pt x="12" y="180"/>
                    <a:pt x="12" y="181"/>
                    <a:pt x="11" y="183"/>
                  </a:cubicBezTo>
                  <a:cubicBezTo>
                    <a:pt x="11" y="184"/>
                    <a:pt x="11" y="186"/>
                    <a:pt x="11" y="187"/>
                  </a:cubicBezTo>
                  <a:cubicBezTo>
                    <a:pt x="12" y="188"/>
                    <a:pt x="13" y="189"/>
                    <a:pt x="14" y="190"/>
                  </a:cubicBezTo>
                  <a:cubicBezTo>
                    <a:pt x="16" y="191"/>
                    <a:pt x="17" y="191"/>
                    <a:pt x="19" y="190"/>
                  </a:cubicBezTo>
                  <a:cubicBezTo>
                    <a:pt x="20" y="190"/>
                    <a:pt x="28" y="187"/>
                    <a:pt x="35" y="185"/>
                  </a:cubicBezTo>
                  <a:cubicBezTo>
                    <a:pt x="37" y="187"/>
                    <a:pt x="38" y="189"/>
                    <a:pt x="39" y="191"/>
                  </a:cubicBezTo>
                  <a:cubicBezTo>
                    <a:pt x="34" y="196"/>
                    <a:pt x="27" y="202"/>
                    <a:pt x="26" y="203"/>
                  </a:cubicBezTo>
                  <a:cubicBezTo>
                    <a:pt x="25" y="204"/>
                    <a:pt x="24" y="205"/>
                    <a:pt x="24" y="207"/>
                  </a:cubicBezTo>
                  <a:cubicBezTo>
                    <a:pt x="24" y="208"/>
                    <a:pt x="24" y="210"/>
                    <a:pt x="25" y="211"/>
                  </a:cubicBezTo>
                  <a:cubicBezTo>
                    <a:pt x="26" y="212"/>
                    <a:pt x="27" y="213"/>
                    <a:pt x="29" y="213"/>
                  </a:cubicBezTo>
                  <a:cubicBezTo>
                    <a:pt x="30" y="214"/>
                    <a:pt x="32" y="214"/>
                    <a:pt x="33" y="213"/>
                  </a:cubicBezTo>
                  <a:cubicBezTo>
                    <a:pt x="35" y="212"/>
                    <a:pt x="42" y="208"/>
                    <a:pt x="48" y="204"/>
                  </a:cubicBezTo>
                  <a:cubicBezTo>
                    <a:pt x="50" y="206"/>
                    <a:pt x="52" y="208"/>
                    <a:pt x="54" y="209"/>
                  </a:cubicBezTo>
                  <a:cubicBezTo>
                    <a:pt x="49" y="216"/>
                    <a:pt x="44" y="222"/>
                    <a:pt x="43" y="224"/>
                  </a:cubicBezTo>
                  <a:cubicBezTo>
                    <a:pt x="42" y="225"/>
                    <a:pt x="42" y="227"/>
                    <a:pt x="42" y="228"/>
                  </a:cubicBezTo>
                  <a:cubicBezTo>
                    <a:pt x="42" y="229"/>
                    <a:pt x="43" y="231"/>
                    <a:pt x="44" y="232"/>
                  </a:cubicBezTo>
                  <a:cubicBezTo>
                    <a:pt x="45" y="233"/>
                    <a:pt x="46" y="233"/>
                    <a:pt x="48" y="233"/>
                  </a:cubicBezTo>
                  <a:cubicBezTo>
                    <a:pt x="49" y="233"/>
                    <a:pt x="51" y="233"/>
                    <a:pt x="52" y="232"/>
                  </a:cubicBezTo>
                  <a:cubicBezTo>
                    <a:pt x="53" y="231"/>
                    <a:pt x="59" y="225"/>
                    <a:pt x="65" y="220"/>
                  </a:cubicBezTo>
                  <a:cubicBezTo>
                    <a:pt x="67" y="221"/>
                    <a:pt x="69" y="223"/>
                    <a:pt x="71" y="224"/>
                  </a:cubicBezTo>
                  <a:cubicBezTo>
                    <a:pt x="68" y="231"/>
                    <a:pt x="64" y="239"/>
                    <a:pt x="64" y="241"/>
                  </a:cubicBezTo>
                  <a:cubicBezTo>
                    <a:pt x="63" y="242"/>
                    <a:pt x="63" y="243"/>
                    <a:pt x="64" y="245"/>
                  </a:cubicBezTo>
                  <a:cubicBezTo>
                    <a:pt x="64" y="246"/>
                    <a:pt x="65" y="247"/>
                    <a:pt x="66" y="248"/>
                  </a:cubicBezTo>
                  <a:cubicBezTo>
                    <a:pt x="68" y="249"/>
                    <a:pt x="69" y="249"/>
                    <a:pt x="71" y="249"/>
                  </a:cubicBezTo>
                  <a:cubicBezTo>
                    <a:pt x="72" y="249"/>
                    <a:pt x="73" y="248"/>
                    <a:pt x="74" y="247"/>
                  </a:cubicBezTo>
                  <a:cubicBezTo>
                    <a:pt x="75" y="245"/>
                    <a:pt x="80" y="238"/>
                    <a:pt x="84" y="232"/>
                  </a:cubicBezTo>
                  <a:cubicBezTo>
                    <a:pt x="87" y="233"/>
                    <a:pt x="89" y="234"/>
                    <a:pt x="92" y="235"/>
                  </a:cubicBezTo>
                  <a:cubicBezTo>
                    <a:pt x="90" y="243"/>
                    <a:pt x="88" y="251"/>
                    <a:pt x="88" y="253"/>
                  </a:cubicBezTo>
                  <a:cubicBezTo>
                    <a:pt x="87" y="254"/>
                    <a:pt x="88" y="256"/>
                    <a:pt x="88" y="257"/>
                  </a:cubicBezTo>
                  <a:cubicBezTo>
                    <a:pt x="89" y="258"/>
                    <a:pt x="90" y="259"/>
                    <a:pt x="92" y="259"/>
                  </a:cubicBezTo>
                  <a:cubicBezTo>
                    <a:pt x="93" y="260"/>
                    <a:pt x="95" y="260"/>
                    <a:pt x="96" y="259"/>
                  </a:cubicBezTo>
                  <a:cubicBezTo>
                    <a:pt x="97" y="259"/>
                    <a:pt x="98" y="258"/>
                    <a:pt x="99" y="256"/>
                  </a:cubicBezTo>
                  <a:cubicBezTo>
                    <a:pt x="100" y="255"/>
                    <a:pt x="103" y="247"/>
                    <a:pt x="106" y="240"/>
                  </a:cubicBezTo>
                  <a:cubicBezTo>
                    <a:pt x="109" y="241"/>
                    <a:pt x="111" y="241"/>
                    <a:pt x="114" y="241"/>
                  </a:cubicBezTo>
                  <a:cubicBezTo>
                    <a:pt x="114" y="249"/>
                    <a:pt x="113" y="258"/>
                    <a:pt x="113" y="259"/>
                  </a:cubicBezTo>
                  <a:cubicBezTo>
                    <a:pt x="113" y="261"/>
                    <a:pt x="114" y="262"/>
                    <a:pt x="115" y="263"/>
                  </a:cubicBezTo>
                  <a:cubicBezTo>
                    <a:pt x="116" y="264"/>
                    <a:pt x="117" y="265"/>
                    <a:pt x="119" y="265"/>
                  </a:cubicBezTo>
                  <a:cubicBezTo>
                    <a:pt x="120" y="265"/>
                    <a:pt x="122" y="265"/>
                    <a:pt x="123" y="264"/>
                  </a:cubicBezTo>
                  <a:cubicBezTo>
                    <a:pt x="124" y="263"/>
                    <a:pt x="125" y="262"/>
                    <a:pt x="125" y="261"/>
                  </a:cubicBezTo>
                  <a:cubicBezTo>
                    <a:pt x="126" y="259"/>
                    <a:pt x="127" y="251"/>
                    <a:pt x="129" y="243"/>
                  </a:cubicBezTo>
                  <a:cubicBezTo>
                    <a:pt x="130" y="243"/>
                    <a:pt x="132" y="243"/>
                    <a:pt x="133" y="243"/>
                  </a:cubicBezTo>
                  <a:cubicBezTo>
                    <a:pt x="134" y="243"/>
                    <a:pt x="135" y="243"/>
                    <a:pt x="137" y="243"/>
                  </a:cubicBezTo>
                  <a:cubicBezTo>
                    <a:pt x="138" y="251"/>
                    <a:pt x="140" y="259"/>
                    <a:pt x="140" y="261"/>
                  </a:cubicBezTo>
                  <a:cubicBezTo>
                    <a:pt x="140" y="262"/>
                    <a:pt x="141" y="263"/>
                    <a:pt x="143" y="264"/>
                  </a:cubicBezTo>
                  <a:cubicBezTo>
                    <a:pt x="144" y="265"/>
                    <a:pt x="145" y="265"/>
                    <a:pt x="147" y="265"/>
                  </a:cubicBezTo>
                  <a:cubicBezTo>
                    <a:pt x="148" y="265"/>
                    <a:pt x="150" y="264"/>
                    <a:pt x="151" y="263"/>
                  </a:cubicBezTo>
                  <a:cubicBezTo>
                    <a:pt x="151" y="262"/>
                    <a:pt x="152" y="261"/>
                    <a:pt x="152" y="259"/>
                  </a:cubicBezTo>
                  <a:cubicBezTo>
                    <a:pt x="152" y="258"/>
                    <a:pt x="152" y="249"/>
                    <a:pt x="152" y="241"/>
                  </a:cubicBezTo>
                  <a:cubicBezTo>
                    <a:pt x="154" y="241"/>
                    <a:pt x="157" y="241"/>
                    <a:pt x="159" y="240"/>
                  </a:cubicBezTo>
                  <a:cubicBezTo>
                    <a:pt x="162" y="247"/>
                    <a:pt x="166" y="255"/>
                    <a:pt x="167" y="256"/>
                  </a:cubicBezTo>
                  <a:cubicBezTo>
                    <a:pt x="167" y="258"/>
                    <a:pt x="168" y="259"/>
                    <a:pt x="170" y="259"/>
                  </a:cubicBezTo>
                  <a:cubicBezTo>
                    <a:pt x="171" y="260"/>
                    <a:pt x="172" y="260"/>
                    <a:pt x="174" y="259"/>
                  </a:cubicBezTo>
                  <a:cubicBezTo>
                    <a:pt x="175" y="259"/>
                    <a:pt x="176" y="258"/>
                    <a:pt x="177" y="257"/>
                  </a:cubicBezTo>
                  <a:cubicBezTo>
                    <a:pt x="178" y="256"/>
                    <a:pt x="178" y="254"/>
                    <a:pt x="178" y="253"/>
                  </a:cubicBezTo>
                  <a:cubicBezTo>
                    <a:pt x="178" y="251"/>
                    <a:pt x="176" y="243"/>
                    <a:pt x="174" y="235"/>
                  </a:cubicBezTo>
                  <a:cubicBezTo>
                    <a:pt x="176" y="234"/>
                    <a:pt x="179" y="233"/>
                    <a:pt x="181" y="232"/>
                  </a:cubicBezTo>
                  <a:cubicBezTo>
                    <a:pt x="186" y="238"/>
                    <a:pt x="190" y="245"/>
                    <a:pt x="191" y="247"/>
                  </a:cubicBezTo>
                  <a:cubicBezTo>
                    <a:pt x="192" y="248"/>
                    <a:pt x="194" y="249"/>
                    <a:pt x="195" y="249"/>
                  </a:cubicBezTo>
                  <a:cubicBezTo>
                    <a:pt x="196" y="249"/>
                    <a:pt x="198" y="249"/>
                    <a:pt x="199" y="248"/>
                  </a:cubicBezTo>
                  <a:cubicBezTo>
                    <a:pt x="201" y="247"/>
                    <a:pt x="201" y="246"/>
                    <a:pt x="202" y="245"/>
                  </a:cubicBezTo>
                  <a:cubicBezTo>
                    <a:pt x="202" y="243"/>
                    <a:pt x="202" y="242"/>
                    <a:pt x="202" y="241"/>
                  </a:cubicBezTo>
                  <a:cubicBezTo>
                    <a:pt x="201" y="239"/>
                    <a:pt x="198" y="231"/>
                    <a:pt x="194" y="224"/>
                  </a:cubicBezTo>
                  <a:cubicBezTo>
                    <a:pt x="197" y="223"/>
                    <a:pt x="199" y="221"/>
                    <a:pt x="201" y="220"/>
                  </a:cubicBezTo>
                  <a:cubicBezTo>
                    <a:pt x="206" y="225"/>
                    <a:pt x="213" y="231"/>
                    <a:pt x="214" y="232"/>
                  </a:cubicBezTo>
                  <a:cubicBezTo>
                    <a:pt x="215" y="233"/>
                    <a:pt x="216" y="233"/>
                    <a:pt x="218" y="233"/>
                  </a:cubicBezTo>
                  <a:cubicBezTo>
                    <a:pt x="219" y="233"/>
                    <a:pt x="221" y="233"/>
                    <a:pt x="222" y="232"/>
                  </a:cubicBezTo>
                  <a:cubicBezTo>
                    <a:pt x="223" y="231"/>
                    <a:pt x="224" y="229"/>
                    <a:pt x="224" y="228"/>
                  </a:cubicBezTo>
                  <a:cubicBezTo>
                    <a:pt x="224" y="227"/>
                    <a:pt x="224" y="225"/>
                    <a:pt x="223" y="224"/>
                  </a:cubicBezTo>
                  <a:cubicBezTo>
                    <a:pt x="222" y="222"/>
                    <a:pt x="217" y="216"/>
                    <a:pt x="212" y="209"/>
                  </a:cubicBezTo>
                  <a:cubicBezTo>
                    <a:pt x="214" y="208"/>
                    <a:pt x="216" y="206"/>
                    <a:pt x="217" y="204"/>
                  </a:cubicBezTo>
                  <a:cubicBezTo>
                    <a:pt x="224" y="208"/>
                    <a:pt x="231" y="212"/>
                    <a:pt x="233" y="213"/>
                  </a:cubicBezTo>
                  <a:cubicBezTo>
                    <a:pt x="234" y="214"/>
                    <a:pt x="235" y="214"/>
                    <a:pt x="237" y="213"/>
                  </a:cubicBezTo>
                  <a:cubicBezTo>
                    <a:pt x="238" y="213"/>
                    <a:pt x="239" y="212"/>
                    <a:pt x="240" y="211"/>
                  </a:cubicBezTo>
                  <a:cubicBezTo>
                    <a:pt x="241" y="210"/>
                    <a:pt x="242" y="208"/>
                    <a:pt x="241" y="207"/>
                  </a:cubicBezTo>
                  <a:cubicBezTo>
                    <a:pt x="241" y="205"/>
                    <a:pt x="241" y="204"/>
                    <a:pt x="240" y="203"/>
                  </a:cubicBezTo>
                  <a:cubicBezTo>
                    <a:pt x="238" y="202"/>
                    <a:pt x="232" y="196"/>
                    <a:pt x="226" y="191"/>
                  </a:cubicBezTo>
                  <a:cubicBezTo>
                    <a:pt x="228" y="189"/>
                    <a:pt x="229" y="187"/>
                    <a:pt x="230" y="185"/>
                  </a:cubicBezTo>
                  <a:cubicBezTo>
                    <a:pt x="237" y="187"/>
                    <a:pt x="245" y="190"/>
                    <a:pt x="247" y="190"/>
                  </a:cubicBezTo>
                  <a:cubicBezTo>
                    <a:pt x="248" y="191"/>
                    <a:pt x="250" y="191"/>
                    <a:pt x="251" y="190"/>
                  </a:cubicBezTo>
                  <a:cubicBezTo>
                    <a:pt x="253" y="189"/>
                    <a:pt x="254" y="188"/>
                    <a:pt x="254" y="187"/>
                  </a:cubicBezTo>
                  <a:cubicBezTo>
                    <a:pt x="255" y="186"/>
                    <a:pt x="255" y="184"/>
                    <a:pt x="254" y="183"/>
                  </a:cubicBezTo>
                  <a:cubicBezTo>
                    <a:pt x="254" y="181"/>
                    <a:pt x="253" y="180"/>
                    <a:pt x="252" y="179"/>
                  </a:cubicBezTo>
                  <a:cubicBezTo>
                    <a:pt x="250" y="178"/>
                    <a:pt x="243" y="174"/>
                    <a:pt x="236" y="171"/>
                  </a:cubicBezTo>
                  <a:cubicBezTo>
                    <a:pt x="237" y="168"/>
                    <a:pt x="238" y="166"/>
                    <a:pt x="239" y="163"/>
                  </a:cubicBezTo>
                  <a:cubicBezTo>
                    <a:pt x="246" y="164"/>
                    <a:pt x="255" y="165"/>
                    <a:pt x="256" y="165"/>
                  </a:cubicBezTo>
                  <a:cubicBezTo>
                    <a:pt x="258" y="165"/>
                    <a:pt x="259" y="165"/>
                    <a:pt x="261" y="164"/>
                  </a:cubicBezTo>
                  <a:cubicBezTo>
                    <a:pt x="262" y="163"/>
                    <a:pt x="262" y="162"/>
                    <a:pt x="263" y="160"/>
                  </a:cubicBezTo>
                  <a:cubicBezTo>
                    <a:pt x="263" y="159"/>
                    <a:pt x="263" y="157"/>
                    <a:pt x="262" y="156"/>
                  </a:cubicBezTo>
                  <a:cubicBezTo>
                    <a:pt x="261" y="155"/>
                    <a:pt x="260" y="154"/>
                    <a:pt x="259" y="153"/>
                  </a:cubicBezTo>
                  <a:cubicBezTo>
                    <a:pt x="257" y="153"/>
                    <a:pt x="249" y="150"/>
                    <a:pt x="242" y="148"/>
                  </a:cubicBezTo>
                  <a:cubicBezTo>
                    <a:pt x="242" y="146"/>
                    <a:pt x="243" y="143"/>
                    <a:pt x="243" y="140"/>
                  </a:cubicBezTo>
                  <a:cubicBezTo>
                    <a:pt x="250" y="140"/>
                    <a:pt x="259" y="139"/>
                    <a:pt x="260" y="139"/>
                  </a:cubicBezTo>
                  <a:close/>
                  <a:moveTo>
                    <a:pt x="133" y="221"/>
                  </a:moveTo>
                  <a:cubicBezTo>
                    <a:pt x="84" y="221"/>
                    <a:pt x="45" y="181"/>
                    <a:pt x="45" y="133"/>
                  </a:cubicBezTo>
                  <a:cubicBezTo>
                    <a:pt x="45" y="84"/>
                    <a:pt x="84" y="45"/>
                    <a:pt x="133" y="45"/>
                  </a:cubicBezTo>
                  <a:cubicBezTo>
                    <a:pt x="181" y="45"/>
                    <a:pt x="221" y="84"/>
                    <a:pt x="221" y="133"/>
                  </a:cubicBezTo>
                  <a:cubicBezTo>
                    <a:pt x="221" y="181"/>
                    <a:pt x="181" y="221"/>
                    <a:pt x="133" y="221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0"/>
            <p:cNvSpPr/>
            <p:nvPr/>
          </p:nvSpPr>
          <p:spPr bwMode="auto">
            <a:xfrm>
              <a:off x="1999" y="2307"/>
              <a:ext cx="26" cy="70"/>
            </a:xfrm>
            <a:custGeom>
              <a:avLst/>
              <a:gdLst/>
              <a:ahLst/>
              <a:cxnLst>
                <a:cxn ang="0">
                  <a:pos x="11" y="57"/>
                </a:cxn>
                <a:cxn ang="0">
                  <a:pos x="21" y="58"/>
                </a:cxn>
                <a:cxn ang="0">
                  <a:pos x="21" y="0"/>
                </a:cxn>
                <a:cxn ang="0">
                  <a:pos x="0" y="0"/>
                </a:cxn>
                <a:cxn ang="0">
                  <a:pos x="0" y="59"/>
                </a:cxn>
                <a:cxn ang="0">
                  <a:pos x="11" y="57"/>
                </a:cxn>
              </a:cxnLst>
              <a:rect l="0" t="0" r="r" b="b"/>
              <a:pathLst>
                <a:path w="21" h="59">
                  <a:moveTo>
                    <a:pt x="11" y="57"/>
                  </a:moveTo>
                  <a:cubicBezTo>
                    <a:pt x="14" y="57"/>
                    <a:pt x="18" y="57"/>
                    <a:pt x="21" y="5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4" y="57"/>
                    <a:pt x="7" y="57"/>
                    <a:pt x="11" y="57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1"/>
            <p:cNvSpPr/>
            <p:nvPr/>
          </p:nvSpPr>
          <p:spPr bwMode="auto">
            <a:xfrm>
              <a:off x="1912" y="2425"/>
              <a:ext cx="74" cy="57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0" y="29"/>
                </a:cxn>
                <a:cxn ang="0">
                  <a:pos x="10" y="47"/>
                </a:cxn>
                <a:cxn ang="0">
                  <a:pos x="62" y="18"/>
                </a:cxn>
                <a:cxn ang="0">
                  <a:pos x="51" y="0"/>
                </a:cxn>
              </a:cxnLst>
              <a:rect l="0" t="0" r="r" b="b"/>
              <a:pathLst>
                <a:path w="62" h="47">
                  <a:moveTo>
                    <a:pt x="51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56" y="13"/>
                    <a:pt x="53" y="7"/>
                    <a:pt x="51" y="0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2"/>
            <p:cNvSpPr/>
            <p:nvPr/>
          </p:nvSpPr>
          <p:spPr bwMode="auto">
            <a:xfrm>
              <a:off x="2039" y="2425"/>
              <a:ext cx="76" cy="5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0" y="18"/>
                </a:cxn>
                <a:cxn ang="0">
                  <a:pos x="52" y="48"/>
                </a:cxn>
                <a:cxn ang="0">
                  <a:pos x="63" y="30"/>
                </a:cxn>
                <a:cxn ang="0">
                  <a:pos x="11" y="0"/>
                </a:cxn>
              </a:cxnLst>
              <a:rect l="0" t="0" r="r" b="b"/>
              <a:pathLst>
                <a:path w="63" h="48">
                  <a:moveTo>
                    <a:pt x="11" y="0"/>
                  </a:moveTo>
                  <a:cubicBezTo>
                    <a:pt x="9" y="7"/>
                    <a:pt x="5" y="13"/>
                    <a:pt x="0" y="1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63" y="30"/>
                    <a:pt x="63" y="30"/>
                    <a:pt x="63" y="30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3"/>
            <p:cNvSpPr/>
            <p:nvPr/>
          </p:nvSpPr>
          <p:spPr bwMode="auto">
            <a:xfrm>
              <a:off x="2491" y="2592"/>
              <a:ext cx="28" cy="47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9" y="39"/>
                </a:cxn>
                <a:cxn ang="0">
                  <a:pos x="22" y="17"/>
                </a:cxn>
                <a:cxn ang="0">
                  <a:pos x="0" y="1"/>
                </a:cxn>
              </a:cxnLst>
              <a:rect l="0" t="0" r="r" b="b"/>
              <a:pathLst>
                <a:path w="23" h="39">
                  <a:moveTo>
                    <a:pt x="0" y="1"/>
                  </a:moveTo>
                  <a:cubicBezTo>
                    <a:pt x="9" y="39"/>
                    <a:pt x="9" y="39"/>
                    <a:pt x="9" y="39"/>
                  </a:cubicBezTo>
                  <a:cubicBezTo>
                    <a:pt x="18" y="35"/>
                    <a:pt x="23" y="26"/>
                    <a:pt x="22" y="17"/>
                  </a:cubicBezTo>
                  <a:cubicBezTo>
                    <a:pt x="20" y="7"/>
                    <a:pt x="10" y="0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4"/>
            <p:cNvSpPr/>
            <p:nvPr/>
          </p:nvSpPr>
          <p:spPr bwMode="auto">
            <a:xfrm>
              <a:off x="2470" y="2595"/>
              <a:ext cx="27" cy="46"/>
            </a:xfrm>
            <a:custGeom>
              <a:avLst/>
              <a:gdLst/>
              <a:ahLst/>
              <a:cxnLst>
                <a:cxn ang="0">
                  <a:pos x="2" y="22"/>
                </a:cxn>
                <a:cxn ang="0">
                  <a:pos x="23" y="38"/>
                </a:cxn>
                <a:cxn ang="0">
                  <a:pos x="14" y="0"/>
                </a:cxn>
                <a:cxn ang="0">
                  <a:pos x="2" y="22"/>
                </a:cxn>
              </a:cxnLst>
              <a:rect l="0" t="0" r="r" b="b"/>
              <a:pathLst>
                <a:path w="23" h="39">
                  <a:moveTo>
                    <a:pt x="2" y="22"/>
                  </a:moveTo>
                  <a:cubicBezTo>
                    <a:pt x="4" y="32"/>
                    <a:pt x="13" y="39"/>
                    <a:pt x="23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4"/>
                    <a:pt x="0" y="13"/>
                    <a:pt x="2" y="22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15"/>
            <p:cNvSpPr/>
            <p:nvPr/>
          </p:nvSpPr>
          <p:spPr bwMode="auto">
            <a:xfrm>
              <a:off x="2243" y="2366"/>
              <a:ext cx="502" cy="502"/>
            </a:xfrm>
            <a:custGeom>
              <a:avLst/>
              <a:gdLst/>
              <a:ahLst/>
              <a:cxnLst>
                <a:cxn ang="0">
                  <a:pos x="417" y="203"/>
                </a:cxn>
                <a:cxn ang="0">
                  <a:pos x="409" y="177"/>
                </a:cxn>
                <a:cxn ang="0">
                  <a:pos x="405" y="158"/>
                </a:cxn>
                <a:cxn ang="0">
                  <a:pos x="402" y="131"/>
                </a:cxn>
                <a:cxn ang="0">
                  <a:pos x="363" y="128"/>
                </a:cxn>
                <a:cxn ang="0">
                  <a:pos x="379" y="86"/>
                </a:cxn>
                <a:cxn ang="0">
                  <a:pos x="335" y="89"/>
                </a:cxn>
                <a:cxn ang="0">
                  <a:pos x="344" y="51"/>
                </a:cxn>
                <a:cxn ang="0">
                  <a:pos x="319" y="40"/>
                </a:cxn>
                <a:cxn ang="0">
                  <a:pos x="302" y="30"/>
                </a:cxn>
                <a:cxn ang="0">
                  <a:pos x="280" y="14"/>
                </a:cxn>
                <a:cxn ang="0">
                  <a:pos x="252" y="41"/>
                </a:cxn>
                <a:cxn ang="0">
                  <a:pos x="232" y="1"/>
                </a:cxn>
                <a:cxn ang="0">
                  <a:pos x="210" y="35"/>
                </a:cxn>
                <a:cxn ang="0">
                  <a:pos x="188" y="1"/>
                </a:cxn>
                <a:cxn ang="0">
                  <a:pos x="168" y="41"/>
                </a:cxn>
                <a:cxn ang="0">
                  <a:pos x="140" y="14"/>
                </a:cxn>
                <a:cxn ang="0">
                  <a:pos x="117" y="30"/>
                </a:cxn>
                <a:cxn ang="0">
                  <a:pos x="101" y="40"/>
                </a:cxn>
                <a:cxn ang="0">
                  <a:pos x="76" y="51"/>
                </a:cxn>
                <a:cxn ang="0">
                  <a:pos x="85" y="89"/>
                </a:cxn>
                <a:cxn ang="0">
                  <a:pos x="40" y="86"/>
                </a:cxn>
                <a:cxn ang="0">
                  <a:pos x="56" y="128"/>
                </a:cxn>
                <a:cxn ang="0">
                  <a:pos x="18" y="131"/>
                </a:cxn>
                <a:cxn ang="0">
                  <a:pos x="15" y="158"/>
                </a:cxn>
                <a:cxn ang="0">
                  <a:pos x="11" y="177"/>
                </a:cxn>
                <a:cxn ang="0">
                  <a:pos x="2" y="203"/>
                </a:cxn>
                <a:cxn ang="0">
                  <a:pos x="36" y="222"/>
                </a:cxn>
                <a:cxn ang="0">
                  <a:pos x="5" y="253"/>
                </a:cxn>
                <a:cxn ang="0">
                  <a:pos x="46" y="269"/>
                </a:cxn>
                <a:cxn ang="0">
                  <a:pos x="23" y="300"/>
                </a:cxn>
                <a:cxn ang="0">
                  <a:pos x="41" y="320"/>
                </a:cxn>
                <a:cxn ang="0">
                  <a:pos x="52" y="336"/>
                </a:cxn>
                <a:cxn ang="0">
                  <a:pos x="66" y="360"/>
                </a:cxn>
                <a:cxn ang="0">
                  <a:pos x="103" y="347"/>
                </a:cxn>
                <a:cxn ang="0">
                  <a:pos x="105" y="391"/>
                </a:cxn>
                <a:cxn ang="0">
                  <a:pos x="145" y="371"/>
                </a:cxn>
                <a:cxn ang="0">
                  <a:pos x="152" y="409"/>
                </a:cxn>
                <a:cxn ang="0">
                  <a:pos x="179" y="409"/>
                </a:cxn>
                <a:cxn ang="0">
                  <a:pos x="198" y="411"/>
                </a:cxn>
                <a:cxn ang="0">
                  <a:pos x="221" y="411"/>
                </a:cxn>
                <a:cxn ang="0">
                  <a:pos x="240" y="409"/>
                </a:cxn>
                <a:cxn ang="0">
                  <a:pos x="268" y="409"/>
                </a:cxn>
                <a:cxn ang="0">
                  <a:pos x="275" y="371"/>
                </a:cxn>
                <a:cxn ang="0">
                  <a:pos x="314" y="391"/>
                </a:cxn>
                <a:cxn ang="0">
                  <a:pos x="317" y="347"/>
                </a:cxn>
                <a:cxn ang="0">
                  <a:pos x="353" y="360"/>
                </a:cxn>
                <a:cxn ang="0">
                  <a:pos x="367" y="336"/>
                </a:cxn>
                <a:cxn ang="0">
                  <a:pos x="378" y="320"/>
                </a:cxn>
                <a:cxn ang="0">
                  <a:pos x="396" y="300"/>
                </a:cxn>
                <a:cxn ang="0">
                  <a:pos x="373" y="269"/>
                </a:cxn>
                <a:cxn ang="0">
                  <a:pos x="415" y="253"/>
                </a:cxn>
                <a:cxn ang="0">
                  <a:pos x="383" y="222"/>
                </a:cxn>
                <a:cxn ang="0">
                  <a:pos x="94" y="180"/>
                </a:cxn>
                <a:cxn ang="0">
                  <a:pos x="239" y="94"/>
                </a:cxn>
                <a:cxn ang="0">
                  <a:pos x="210" y="355"/>
                </a:cxn>
                <a:cxn ang="0">
                  <a:pos x="210" y="355"/>
                </a:cxn>
                <a:cxn ang="0">
                  <a:pos x="251" y="210"/>
                </a:cxn>
                <a:cxn ang="0">
                  <a:pos x="325" y="180"/>
                </a:cxn>
              </a:cxnLst>
              <a:rect l="0" t="0" r="r" b="b"/>
              <a:pathLst>
                <a:path w="419" h="419">
                  <a:moveTo>
                    <a:pt x="411" y="219"/>
                  </a:moveTo>
                  <a:cubicBezTo>
                    <a:pt x="413" y="219"/>
                    <a:pt x="415" y="218"/>
                    <a:pt x="417" y="216"/>
                  </a:cubicBezTo>
                  <a:cubicBezTo>
                    <a:pt x="418" y="214"/>
                    <a:pt x="419" y="212"/>
                    <a:pt x="419" y="210"/>
                  </a:cubicBezTo>
                  <a:cubicBezTo>
                    <a:pt x="419" y="207"/>
                    <a:pt x="418" y="205"/>
                    <a:pt x="417" y="203"/>
                  </a:cubicBezTo>
                  <a:cubicBezTo>
                    <a:pt x="415" y="201"/>
                    <a:pt x="413" y="200"/>
                    <a:pt x="411" y="200"/>
                  </a:cubicBezTo>
                  <a:cubicBezTo>
                    <a:pt x="408" y="200"/>
                    <a:pt x="395" y="198"/>
                    <a:pt x="383" y="197"/>
                  </a:cubicBezTo>
                  <a:cubicBezTo>
                    <a:pt x="383" y="193"/>
                    <a:pt x="382" y="189"/>
                    <a:pt x="382" y="185"/>
                  </a:cubicBezTo>
                  <a:cubicBezTo>
                    <a:pt x="393" y="182"/>
                    <a:pt x="406" y="178"/>
                    <a:pt x="409" y="177"/>
                  </a:cubicBezTo>
                  <a:cubicBezTo>
                    <a:pt x="411" y="176"/>
                    <a:pt x="413" y="174"/>
                    <a:pt x="414" y="173"/>
                  </a:cubicBezTo>
                  <a:cubicBezTo>
                    <a:pt x="415" y="171"/>
                    <a:pt x="415" y="168"/>
                    <a:pt x="415" y="166"/>
                  </a:cubicBezTo>
                  <a:cubicBezTo>
                    <a:pt x="414" y="164"/>
                    <a:pt x="413" y="162"/>
                    <a:pt x="411" y="160"/>
                  </a:cubicBezTo>
                  <a:cubicBezTo>
                    <a:pt x="409" y="159"/>
                    <a:pt x="407" y="158"/>
                    <a:pt x="405" y="158"/>
                  </a:cubicBezTo>
                  <a:cubicBezTo>
                    <a:pt x="402" y="159"/>
                    <a:pt x="389" y="160"/>
                    <a:pt x="377" y="162"/>
                  </a:cubicBezTo>
                  <a:cubicBezTo>
                    <a:pt x="376" y="158"/>
                    <a:pt x="374" y="154"/>
                    <a:pt x="373" y="150"/>
                  </a:cubicBezTo>
                  <a:cubicBezTo>
                    <a:pt x="384" y="144"/>
                    <a:pt x="395" y="137"/>
                    <a:pt x="397" y="136"/>
                  </a:cubicBezTo>
                  <a:cubicBezTo>
                    <a:pt x="400" y="135"/>
                    <a:pt x="401" y="133"/>
                    <a:pt x="402" y="131"/>
                  </a:cubicBezTo>
                  <a:cubicBezTo>
                    <a:pt x="402" y="129"/>
                    <a:pt x="402" y="126"/>
                    <a:pt x="401" y="124"/>
                  </a:cubicBezTo>
                  <a:cubicBezTo>
                    <a:pt x="400" y="122"/>
                    <a:pt x="398" y="120"/>
                    <a:pt x="396" y="119"/>
                  </a:cubicBezTo>
                  <a:cubicBezTo>
                    <a:pt x="394" y="118"/>
                    <a:pt x="392" y="118"/>
                    <a:pt x="390" y="119"/>
                  </a:cubicBezTo>
                  <a:cubicBezTo>
                    <a:pt x="387" y="120"/>
                    <a:pt x="375" y="124"/>
                    <a:pt x="363" y="128"/>
                  </a:cubicBezTo>
                  <a:cubicBezTo>
                    <a:pt x="361" y="124"/>
                    <a:pt x="359" y="121"/>
                    <a:pt x="357" y="117"/>
                  </a:cubicBezTo>
                  <a:cubicBezTo>
                    <a:pt x="366" y="109"/>
                    <a:pt x="376" y="100"/>
                    <a:pt x="378" y="99"/>
                  </a:cubicBezTo>
                  <a:cubicBezTo>
                    <a:pt x="380" y="97"/>
                    <a:pt x="381" y="95"/>
                    <a:pt x="381" y="93"/>
                  </a:cubicBezTo>
                  <a:cubicBezTo>
                    <a:pt x="381" y="90"/>
                    <a:pt x="381" y="88"/>
                    <a:pt x="379" y="86"/>
                  </a:cubicBezTo>
                  <a:cubicBezTo>
                    <a:pt x="378" y="84"/>
                    <a:pt x="376" y="83"/>
                    <a:pt x="374" y="82"/>
                  </a:cubicBezTo>
                  <a:cubicBezTo>
                    <a:pt x="371" y="82"/>
                    <a:pt x="369" y="82"/>
                    <a:pt x="367" y="83"/>
                  </a:cubicBezTo>
                  <a:cubicBezTo>
                    <a:pt x="365" y="85"/>
                    <a:pt x="353" y="91"/>
                    <a:pt x="343" y="98"/>
                  </a:cubicBezTo>
                  <a:cubicBezTo>
                    <a:pt x="340" y="95"/>
                    <a:pt x="338" y="91"/>
                    <a:pt x="335" y="89"/>
                  </a:cubicBezTo>
                  <a:cubicBezTo>
                    <a:pt x="342" y="79"/>
                    <a:pt x="350" y="68"/>
                    <a:pt x="351" y="66"/>
                  </a:cubicBezTo>
                  <a:cubicBezTo>
                    <a:pt x="353" y="64"/>
                    <a:pt x="353" y="62"/>
                    <a:pt x="353" y="59"/>
                  </a:cubicBezTo>
                  <a:cubicBezTo>
                    <a:pt x="353" y="57"/>
                    <a:pt x="352" y="55"/>
                    <a:pt x="350" y="53"/>
                  </a:cubicBezTo>
                  <a:cubicBezTo>
                    <a:pt x="348" y="52"/>
                    <a:pt x="346" y="51"/>
                    <a:pt x="344" y="51"/>
                  </a:cubicBezTo>
                  <a:cubicBezTo>
                    <a:pt x="341" y="51"/>
                    <a:pt x="339" y="52"/>
                    <a:pt x="337" y="53"/>
                  </a:cubicBezTo>
                  <a:cubicBezTo>
                    <a:pt x="335" y="55"/>
                    <a:pt x="326" y="64"/>
                    <a:pt x="317" y="72"/>
                  </a:cubicBezTo>
                  <a:cubicBezTo>
                    <a:pt x="313" y="70"/>
                    <a:pt x="310" y="67"/>
                    <a:pt x="307" y="65"/>
                  </a:cubicBezTo>
                  <a:cubicBezTo>
                    <a:pt x="312" y="54"/>
                    <a:pt x="317" y="42"/>
                    <a:pt x="319" y="40"/>
                  </a:cubicBezTo>
                  <a:cubicBezTo>
                    <a:pt x="320" y="37"/>
                    <a:pt x="320" y="35"/>
                    <a:pt x="319" y="33"/>
                  </a:cubicBezTo>
                  <a:cubicBezTo>
                    <a:pt x="318" y="31"/>
                    <a:pt x="317" y="29"/>
                    <a:pt x="314" y="28"/>
                  </a:cubicBezTo>
                  <a:cubicBezTo>
                    <a:pt x="312" y="27"/>
                    <a:pt x="310" y="26"/>
                    <a:pt x="308" y="27"/>
                  </a:cubicBezTo>
                  <a:cubicBezTo>
                    <a:pt x="306" y="27"/>
                    <a:pt x="304" y="28"/>
                    <a:pt x="302" y="30"/>
                  </a:cubicBezTo>
                  <a:cubicBezTo>
                    <a:pt x="301" y="32"/>
                    <a:pt x="293" y="43"/>
                    <a:pt x="286" y="53"/>
                  </a:cubicBezTo>
                  <a:cubicBezTo>
                    <a:pt x="282" y="51"/>
                    <a:pt x="279" y="50"/>
                    <a:pt x="275" y="48"/>
                  </a:cubicBezTo>
                  <a:cubicBezTo>
                    <a:pt x="277" y="36"/>
                    <a:pt x="280" y="23"/>
                    <a:pt x="281" y="21"/>
                  </a:cubicBezTo>
                  <a:cubicBezTo>
                    <a:pt x="281" y="18"/>
                    <a:pt x="281" y="16"/>
                    <a:pt x="280" y="14"/>
                  </a:cubicBezTo>
                  <a:cubicBezTo>
                    <a:pt x="279" y="12"/>
                    <a:pt x="277" y="11"/>
                    <a:pt x="274" y="10"/>
                  </a:cubicBezTo>
                  <a:cubicBezTo>
                    <a:pt x="272" y="9"/>
                    <a:pt x="270" y="9"/>
                    <a:pt x="268" y="10"/>
                  </a:cubicBezTo>
                  <a:cubicBezTo>
                    <a:pt x="266" y="11"/>
                    <a:pt x="264" y="13"/>
                    <a:pt x="263" y="15"/>
                  </a:cubicBezTo>
                  <a:cubicBezTo>
                    <a:pt x="262" y="17"/>
                    <a:pt x="257" y="30"/>
                    <a:pt x="252" y="41"/>
                  </a:cubicBezTo>
                  <a:cubicBezTo>
                    <a:pt x="248" y="40"/>
                    <a:pt x="244" y="39"/>
                    <a:pt x="240" y="38"/>
                  </a:cubicBezTo>
                  <a:cubicBezTo>
                    <a:pt x="240" y="26"/>
                    <a:pt x="240" y="13"/>
                    <a:pt x="240" y="10"/>
                  </a:cubicBezTo>
                  <a:cubicBezTo>
                    <a:pt x="240" y="8"/>
                    <a:pt x="239" y="5"/>
                    <a:pt x="238" y="4"/>
                  </a:cubicBezTo>
                  <a:cubicBezTo>
                    <a:pt x="236" y="2"/>
                    <a:pt x="234" y="1"/>
                    <a:pt x="232" y="1"/>
                  </a:cubicBezTo>
                  <a:cubicBezTo>
                    <a:pt x="229" y="0"/>
                    <a:pt x="227" y="1"/>
                    <a:pt x="225" y="2"/>
                  </a:cubicBezTo>
                  <a:cubicBezTo>
                    <a:pt x="223" y="4"/>
                    <a:pt x="222" y="6"/>
                    <a:pt x="221" y="8"/>
                  </a:cubicBezTo>
                  <a:cubicBezTo>
                    <a:pt x="221" y="11"/>
                    <a:pt x="218" y="24"/>
                    <a:pt x="216" y="36"/>
                  </a:cubicBezTo>
                  <a:cubicBezTo>
                    <a:pt x="214" y="35"/>
                    <a:pt x="212" y="35"/>
                    <a:pt x="210" y="35"/>
                  </a:cubicBezTo>
                  <a:cubicBezTo>
                    <a:pt x="208" y="35"/>
                    <a:pt x="206" y="35"/>
                    <a:pt x="204" y="36"/>
                  </a:cubicBezTo>
                  <a:cubicBezTo>
                    <a:pt x="201" y="24"/>
                    <a:pt x="199" y="11"/>
                    <a:pt x="198" y="8"/>
                  </a:cubicBezTo>
                  <a:cubicBezTo>
                    <a:pt x="198" y="6"/>
                    <a:pt x="196" y="4"/>
                    <a:pt x="194" y="2"/>
                  </a:cubicBezTo>
                  <a:cubicBezTo>
                    <a:pt x="192" y="1"/>
                    <a:pt x="190" y="0"/>
                    <a:pt x="188" y="1"/>
                  </a:cubicBezTo>
                  <a:cubicBezTo>
                    <a:pt x="185" y="1"/>
                    <a:pt x="183" y="2"/>
                    <a:pt x="182" y="4"/>
                  </a:cubicBezTo>
                  <a:cubicBezTo>
                    <a:pt x="180" y="5"/>
                    <a:pt x="179" y="8"/>
                    <a:pt x="179" y="10"/>
                  </a:cubicBezTo>
                  <a:cubicBezTo>
                    <a:pt x="179" y="13"/>
                    <a:pt x="179" y="26"/>
                    <a:pt x="180" y="38"/>
                  </a:cubicBezTo>
                  <a:cubicBezTo>
                    <a:pt x="176" y="39"/>
                    <a:pt x="172" y="40"/>
                    <a:pt x="168" y="41"/>
                  </a:cubicBezTo>
                  <a:cubicBezTo>
                    <a:pt x="163" y="30"/>
                    <a:pt x="158" y="17"/>
                    <a:pt x="156" y="15"/>
                  </a:cubicBezTo>
                  <a:cubicBezTo>
                    <a:pt x="156" y="13"/>
                    <a:pt x="154" y="11"/>
                    <a:pt x="152" y="10"/>
                  </a:cubicBezTo>
                  <a:cubicBezTo>
                    <a:pt x="150" y="9"/>
                    <a:pt x="147" y="9"/>
                    <a:pt x="145" y="10"/>
                  </a:cubicBezTo>
                  <a:cubicBezTo>
                    <a:pt x="143" y="11"/>
                    <a:pt x="141" y="12"/>
                    <a:pt x="140" y="14"/>
                  </a:cubicBezTo>
                  <a:cubicBezTo>
                    <a:pt x="138" y="16"/>
                    <a:pt x="138" y="18"/>
                    <a:pt x="138" y="21"/>
                  </a:cubicBezTo>
                  <a:cubicBezTo>
                    <a:pt x="139" y="23"/>
                    <a:pt x="142" y="36"/>
                    <a:pt x="145" y="48"/>
                  </a:cubicBezTo>
                  <a:cubicBezTo>
                    <a:pt x="141" y="50"/>
                    <a:pt x="137" y="51"/>
                    <a:pt x="133" y="53"/>
                  </a:cubicBezTo>
                  <a:cubicBezTo>
                    <a:pt x="127" y="43"/>
                    <a:pt x="119" y="32"/>
                    <a:pt x="117" y="30"/>
                  </a:cubicBezTo>
                  <a:cubicBezTo>
                    <a:pt x="116" y="28"/>
                    <a:pt x="114" y="27"/>
                    <a:pt x="112" y="27"/>
                  </a:cubicBezTo>
                  <a:cubicBezTo>
                    <a:pt x="109" y="26"/>
                    <a:pt x="107" y="27"/>
                    <a:pt x="105" y="28"/>
                  </a:cubicBezTo>
                  <a:cubicBezTo>
                    <a:pt x="103" y="29"/>
                    <a:pt x="101" y="31"/>
                    <a:pt x="101" y="33"/>
                  </a:cubicBezTo>
                  <a:cubicBezTo>
                    <a:pt x="100" y="35"/>
                    <a:pt x="100" y="37"/>
                    <a:pt x="101" y="40"/>
                  </a:cubicBezTo>
                  <a:cubicBezTo>
                    <a:pt x="102" y="42"/>
                    <a:pt x="107" y="54"/>
                    <a:pt x="113" y="65"/>
                  </a:cubicBezTo>
                  <a:cubicBezTo>
                    <a:pt x="109" y="67"/>
                    <a:pt x="106" y="70"/>
                    <a:pt x="103" y="72"/>
                  </a:cubicBezTo>
                  <a:cubicBezTo>
                    <a:pt x="94" y="64"/>
                    <a:pt x="84" y="55"/>
                    <a:pt x="82" y="53"/>
                  </a:cubicBezTo>
                  <a:cubicBezTo>
                    <a:pt x="80" y="52"/>
                    <a:pt x="78" y="51"/>
                    <a:pt x="76" y="51"/>
                  </a:cubicBezTo>
                  <a:cubicBezTo>
                    <a:pt x="73" y="51"/>
                    <a:pt x="71" y="52"/>
                    <a:pt x="69" y="53"/>
                  </a:cubicBezTo>
                  <a:cubicBezTo>
                    <a:pt x="68" y="55"/>
                    <a:pt x="67" y="57"/>
                    <a:pt x="66" y="59"/>
                  </a:cubicBezTo>
                  <a:cubicBezTo>
                    <a:pt x="66" y="62"/>
                    <a:pt x="66" y="64"/>
                    <a:pt x="68" y="66"/>
                  </a:cubicBezTo>
                  <a:cubicBezTo>
                    <a:pt x="70" y="68"/>
                    <a:pt x="78" y="79"/>
                    <a:pt x="85" y="89"/>
                  </a:cubicBezTo>
                  <a:cubicBezTo>
                    <a:pt x="82" y="92"/>
                    <a:pt x="79" y="95"/>
                    <a:pt x="77" y="98"/>
                  </a:cubicBezTo>
                  <a:cubicBezTo>
                    <a:pt x="66" y="91"/>
                    <a:pt x="55" y="85"/>
                    <a:pt x="52" y="83"/>
                  </a:cubicBezTo>
                  <a:cubicBezTo>
                    <a:pt x="50" y="82"/>
                    <a:pt x="48" y="82"/>
                    <a:pt x="46" y="82"/>
                  </a:cubicBezTo>
                  <a:cubicBezTo>
                    <a:pt x="44" y="83"/>
                    <a:pt x="42" y="84"/>
                    <a:pt x="40" y="86"/>
                  </a:cubicBezTo>
                  <a:cubicBezTo>
                    <a:pt x="39" y="88"/>
                    <a:pt x="38" y="90"/>
                    <a:pt x="38" y="93"/>
                  </a:cubicBezTo>
                  <a:cubicBezTo>
                    <a:pt x="39" y="95"/>
                    <a:pt x="39" y="97"/>
                    <a:pt x="41" y="99"/>
                  </a:cubicBezTo>
                  <a:cubicBezTo>
                    <a:pt x="43" y="100"/>
                    <a:pt x="53" y="109"/>
                    <a:pt x="62" y="117"/>
                  </a:cubicBezTo>
                  <a:cubicBezTo>
                    <a:pt x="60" y="121"/>
                    <a:pt x="58" y="124"/>
                    <a:pt x="56" y="128"/>
                  </a:cubicBezTo>
                  <a:cubicBezTo>
                    <a:pt x="45" y="124"/>
                    <a:pt x="32" y="120"/>
                    <a:pt x="30" y="119"/>
                  </a:cubicBezTo>
                  <a:cubicBezTo>
                    <a:pt x="27" y="118"/>
                    <a:pt x="25" y="118"/>
                    <a:pt x="23" y="119"/>
                  </a:cubicBezTo>
                  <a:cubicBezTo>
                    <a:pt x="21" y="120"/>
                    <a:pt x="19" y="122"/>
                    <a:pt x="18" y="124"/>
                  </a:cubicBezTo>
                  <a:cubicBezTo>
                    <a:pt x="17" y="126"/>
                    <a:pt x="17" y="129"/>
                    <a:pt x="18" y="131"/>
                  </a:cubicBezTo>
                  <a:cubicBezTo>
                    <a:pt x="18" y="133"/>
                    <a:pt x="20" y="135"/>
                    <a:pt x="22" y="136"/>
                  </a:cubicBezTo>
                  <a:cubicBezTo>
                    <a:pt x="24" y="137"/>
                    <a:pt x="36" y="144"/>
                    <a:pt x="46" y="150"/>
                  </a:cubicBezTo>
                  <a:cubicBezTo>
                    <a:pt x="45" y="154"/>
                    <a:pt x="44" y="158"/>
                    <a:pt x="43" y="162"/>
                  </a:cubicBezTo>
                  <a:cubicBezTo>
                    <a:pt x="31" y="160"/>
                    <a:pt x="17" y="159"/>
                    <a:pt x="15" y="158"/>
                  </a:cubicBezTo>
                  <a:cubicBezTo>
                    <a:pt x="12" y="158"/>
                    <a:pt x="10" y="159"/>
                    <a:pt x="8" y="160"/>
                  </a:cubicBezTo>
                  <a:cubicBezTo>
                    <a:pt x="7" y="162"/>
                    <a:pt x="5" y="164"/>
                    <a:pt x="5" y="166"/>
                  </a:cubicBezTo>
                  <a:cubicBezTo>
                    <a:pt x="4" y="168"/>
                    <a:pt x="5" y="171"/>
                    <a:pt x="6" y="173"/>
                  </a:cubicBezTo>
                  <a:cubicBezTo>
                    <a:pt x="7" y="174"/>
                    <a:pt x="9" y="176"/>
                    <a:pt x="11" y="177"/>
                  </a:cubicBezTo>
                  <a:cubicBezTo>
                    <a:pt x="13" y="178"/>
                    <a:pt x="26" y="182"/>
                    <a:pt x="38" y="185"/>
                  </a:cubicBezTo>
                  <a:cubicBezTo>
                    <a:pt x="37" y="189"/>
                    <a:pt x="37" y="193"/>
                    <a:pt x="36" y="197"/>
                  </a:cubicBezTo>
                  <a:cubicBezTo>
                    <a:pt x="24" y="198"/>
                    <a:pt x="11" y="200"/>
                    <a:pt x="8" y="200"/>
                  </a:cubicBezTo>
                  <a:cubicBezTo>
                    <a:pt x="6" y="200"/>
                    <a:pt x="4" y="201"/>
                    <a:pt x="2" y="203"/>
                  </a:cubicBezTo>
                  <a:cubicBezTo>
                    <a:pt x="1" y="205"/>
                    <a:pt x="0" y="207"/>
                    <a:pt x="0" y="210"/>
                  </a:cubicBezTo>
                  <a:cubicBezTo>
                    <a:pt x="0" y="212"/>
                    <a:pt x="1" y="214"/>
                    <a:pt x="2" y="216"/>
                  </a:cubicBezTo>
                  <a:cubicBezTo>
                    <a:pt x="4" y="218"/>
                    <a:pt x="6" y="219"/>
                    <a:pt x="8" y="219"/>
                  </a:cubicBezTo>
                  <a:cubicBezTo>
                    <a:pt x="11" y="219"/>
                    <a:pt x="24" y="221"/>
                    <a:pt x="36" y="222"/>
                  </a:cubicBezTo>
                  <a:cubicBezTo>
                    <a:pt x="37" y="226"/>
                    <a:pt x="37" y="230"/>
                    <a:pt x="38" y="234"/>
                  </a:cubicBezTo>
                  <a:cubicBezTo>
                    <a:pt x="26" y="237"/>
                    <a:pt x="13" y="241"/>
                    <a:pt x="11" y="242"/>
                  </a:cubicBezTo>
                  <a:cubicBezTo>
                    <a:pt x="9" y="243"/>
                    <a:pt x="7" y="245"/>
                    <a:pt x="6" y="247"/>
                  </a:cubicBezTo>
                  <a:cubicBezTo>
                    <a:pt x="5" y="248"/>
                    <a:pt x="4" y="251"/>
                    <a:pt x="5" y="253"/>
                  </a:cubicBezTo>
                  <a:cubicBezTo>
                    <a:pt x="5" y="255"/>
                    <a:pt x="7" y="257"/>
                    <a:pt x="8" y="259"/>
                  </a:cubicBezTo>
                  <a:cubicBezTo>
                    <a:pt x="10" y="260"/>
                    <a:pt x="12" y="261"/>
                    <a:pt x="15" y="261"/>
                  </a:cubicBezTo>
                  <a:cubicBezTo>
                    <a:pt x="17" y="260"/>
                    <a:pt x="31" y="259"/>
                    <a:pt x="43" y="257"/>
                  </a:cubicBezTo>
                  <a:cubicBezTo>
                    <a:pt x="44" y="261"/>
                    <a:pt x="45" y="265"/>
                    <a:pt x="46" y="269"/>
                  </a:cubicBezTo>
                  <a:cubicBezTo>
                    <a:pt x="36" y="275"/>
                    <a:pt x="24" y="282"/>
                    <a:pt x="22" y="283"/>
                  </a:cubicBezTo>
                  <a:cubicBezTo>
                    <a:pt x="20" y="284"/>
                    <a:pt x="18" y="286"/>
                    <a:pt x="18" y="288"/>
                  </a:cubicBezTo>
                  <a:cubicBezTo>
                    <a:pt x="17" y="290"/>
                    <a:pt x="17" y="293"/>
                    <a:pt x="18" y="295"/>
                  </a:cubicBezTo>
                  <a:cubicBezTo>
                    <a:pt x="19" y="297"/>
                    <a:pt x="21" y="299"/>
                    <a:pt x="23" y="300"/>
                  </a:cubicBezTo>
                  <a:cubicBezTo>
                    <a:pt x="25" y="301"/>
                    <a:pt x="27" y="301"/>
                    <a:pt x="30" y="300"/>
                  </a:cubicBezTo>
                  <a:cubicBezTo>
                    <a:pt x="32" y="299"/>
                    <a:pt x="45" y="295"/>
                    <a:pt x="56" y="291"/>
                  </a:cubicBezTo>
                  <a:cubicBezTo>
                    <a:pt x="58" y="295"/>
                    <a:pt x="60" y="298"/>
                    <a:pt x="62" y="302"/>
                  </a:cubicBezTo>
                  <a:cubicBezTo>
                    <a:pt x="53" y="310"/>
                    <a:pt x="43" y="319"/>
                    <a:pt x="41" y="320"/>
                  </a:cubicBezTo>
                  <a:cubicBezTo>
                    <a:pt x="39" y="322"/>
                    <a:pt x="39" y="324"/>
                    <a:pt x="38" y="326"/>
                  </a:cubicBezTo>
                  <a:cubicBezTo>
                    <a:pt x="38" y="329"/>
                    <a:pt x="39" y="331"/>
                    <a:pt x="40" y="333"/>
                  </a:cubicBezTo>
                  <a:cubicBezTo>
                    <a:pt x="42" y="335"/>
                    <a:pt x="44" y="336"/>
                    <a:pt x="46" y="337"/>
                  </a:cubicBezTo>
                  <a:cubicBezTo>
                    <a:pt x="48" y="337"/>
                    <a:pt x="50" y="337"/>
                    <a:pt x="52" y="336"/>
                  </a:cubicBezTo>
                  <a:cubicBezTo>
                    <a:pt x="55" y="334"/>
                    <a:pt x="66" y="328"/>
                    <a:pt x="77" y="321"/>
                  </a:cubicBezTo>
                  <a:cubicBezTo>
                    <a:pt x="79" y="325"/>
                    <a:pt x="82" y="328"/>
                    <a:pt x="85" y="330"/>
                  </a:cubicBezTo>
                  <a:cubicBezTo>
                    <a:pt x="78" y="340"/>
                    <a:pt x="70" y="351"/>
                    <a:pt x="68" y="353"/>
                  </a:cubicBezTo>
                  <a:cubicBezTo>
                    <a:pt x="67" y="355"/>
                    <a:pt x="66" y="357"/>
                    <a:pt x="66" y="360"/>
                  </a:cubicBezTo>
                  <a:cubicBezTo>
                    <a:pt x="67" y="362"/>
                    <a:pt x="68" y="364"/>
                    <a:pt x="69" y="366"/>
                  </a:cubicBezTo>
                  <a:cubicBezTo>
                    <a:pt x="71" y="367"/>
                    <a:pt x="73" y="368"/>
                    <a:pt x="76" y="368"/>
                  </a:cubicBezTo>
                  <a:cubicBezTo>
                    <a:pt x="78" y="368"/>
                    <a:pt x="80" y="367"/>
                    <a:pt x="82" y="366"/>
                  </a:cubicBezTo>
                  <a:cubicBezTo>
                    <a:pt x="84" y="364"/>
                    <a:pt x="94" y="355"/>
                    <a:pt x="103" y="347"/>
                  </a:cubicBezTo>
                  <a:cubicBezTo>
                    <a:pt x="106" y="349"/>
                    <a:pt x="109" y="352"/>
                    <a:pt x="113" y="354"/>
                  </a:cubicBezTo>
                  <a:cubicBezTo>
                    <a:pt x="107" y="365"/>
                    <a:pt x="102" y="377"/>
                    <a:pt x="101" y="379"/>
                  </a:cubicBezTo>
                  <a:cubicBezTo>
                    <a:pt x="100" y="382"/>
                    <a:pt x="100" y="384"/>
                    <a:pt x="101" y="386"/>
                  </a:cubicBezTo>
                  <a:cubicBezTo>
                    <a:pt x="101" y="388"/>
                    <a:pt x="103" y="390"/>
                    <a:pt x="105" y="391"/>
                  </a:cubicBezTo>
                  <a:cubicBezTo>
                    <a:pt x="107" y="393"/>
                    <a:pt x="109" y="393"/>
                    <a:pt x="112" y="392"/>
                  </a:cubicBezTo>
                  <a:cubicBezTo>
                    <a:pt x="114" y="392"/>
                    <a:pt x="116" y="391"/>
                    <a:pt x="117" y="389"/>
                  </a:cubicBezTo>
                  <a:cubicBezTo>
                    <a:pt x="119" y="387"/>
                    <a:pt x="127" y="376"/>
                    <a:pt x="133" y="366"/>
                  </a:cubicBezTo>
                  <a:cubicBezTo>
                    <a:pt x="137" y="368"/>
                    <a:pt x="141" y="369"/>
                    <a:pt x="145" y="371"/>
                  </a:cubicBezTo>
                  <a:cubicBezTo>
                    <a:pt x="142" y="383"/>
                    <a:pt x="139" y="396"/>
                    <a:pt x="138" y="398"/>
                  </a:cubicBezTo>
                  <a:cubicBezTo>
                    <a:pt x="138" y="401"/>
                    <a:pt x="138" y="403"/>
                    <a:pt x="140" y="405"/>
                  </a:cubicBezTo>
                  <a:cubicBezTo>
                    <a:pt x="141" y="407"/>
                    <a:pt x="143" y="408"/>
                    <a:pt x="145" y="409"/>
                  </a:cubicBezTo>
                  <a:cubicBezTo>
                    <a:pt x="147" y="410"/>
                    <a:pt x="150" y="410"/>
                    <a:pt x="152" y="409"/>
                  </a:cubicBezTo>
                  <a:cubicBezTo>
                    <a:pt x="154" y="408"/>
                    <a:pt x="156" y="406"/>
                    <a:pt x="156" y="404"/>
                  </a:cubicBezTo>
                  <a:cubicBezTo>
                    <a:pt x="158" y="402"/>
                    <a:pt x="163" y="389"/>
                    <a:pt x="168" y="378"/>
                  </a:cubicBezTo>
                  <a:cubicBezTo>
                    <a:pt x="172" y="379"/>
                    <a:pt x="176" y="380"/>
                    <a:pt x="180" y="381"/>
                  </a:cubicBezTo>
                  <a:cubicBezTo>
                    <a:pt x="179" y="393"/>
                    <a:pt x="179" y="406"/>
                    <a:pt x="179" y="409"/>
                  </a:cubicBezTo>
                  <a:cubicBezTo>
                    <a:pt x="179" y="411"/>
                    <a:pt x="180" y="414"/>
                    <a:pt x="182" y="415"/>
                  </a:cubicBezTo>
                  <a:cubicBezTo>
                    <a:pt x="183" y="417"/>
                    <a:pt x="185" y="418"/>
                    <a:pt x="188" y="418"/>
                  </a:cubicBezTo>
                  <a:cubicBezTo>
                    <a:pt x="190" y="419"/>
                    <a:pt x="192" y="418"/>
                    <a:pt x="194" y="417"/>
                  </a:cubicBezTo>
                  <a:cubicBezTo>
                    <a:pt x="196" y="415"/>
                    <a:pt x="198" y="413"/>
                    <a:pt x="198" y="411"/>
                  </a:cubicBezTo>
                  <a:cubicBezTo>
                    <a:pt x="199" y="408"/>
                    <a:pt x="201" y="395"/>
                    <a:pt x="204" y="383"/>
                  </a:cubicBezTo>
                  <a:cubicBezTo>
                    <a:pt x="206" y="384"/>
                    <a:pt x="208" y="384"/>
                    <a:pt x="210" y="384"/>
                  </a:cubicBezTo>
                  <a:cubicBezTo>
                    <a:pt x="212" y="384"/>
                    <a:pt x="214" y="384"/>
                    <a:pt x="216" y="383"/>
                  </a:cubicBezTo>
                  <a:cubicBezTo>
                    <a:pt x="218" y="395"/>
                    <a:pt x="221" y="408"/>
                    <a:pt x="221" y="411"/>
                  </a:cubicBezTo>
                  <a:cubicBezTo>
                    <a:pt x="222" y="413"/>
                    <a:pt x="223" y="415"/>
                    <a:pt x="225" y="417"/>
                  </a:cubicBezTo>
                  <a:cubicBezTo>
                    <a:pt x="227" y="418"/>
                    <a:pt x="229" y="419"/>
                    <a:pt x="232" y="418"/>
                  </a:cubicBezTo>
                  <a:cubicBezTo>
                    <a:pt x="234" y="418"/>
                    <a:pt x="236" y="417"/>
                    <a:pt x="238" y="415"/>
                  </a:cubicBezTo>
                  <a:cubicBezTo>
                    <a:pt x="239" y="414"/>
                    <a:pt x="240" y="412"/>
                    <a:pt x="240" y="409"/>
                  </a:cubicBezTo>
                  <a:cubicBezTo>
                    <a:pt x="240" y="406"/>
                    <a:pt x="240" y="393"/>
                    <a:pt x="240" y="381"/>
                  </a:cubicBezTo>
                  <a:cubicBezTo>
                    <a:pt x="244" y="380"/>
                    <a:pt x="248" y="379"/>
                    <a:pt x="252" y="378"/>
                  </a:cubicBezTo>
                  <a:cubicBezTo>
                    <a:pt x="257" y="390"/>
                    <a:pt x="262" y="402"/>
                    <a:pt x="263" y="404"/>
                  </a:cubicBezTo>
                  <a:cubicBezTo>
                    <a:pt x="264" y="406"/>
                    <a:pt x="266" y="408"/>
                    <a:pt x="268" y="409"/>
                  </a:cubicBezTo>
                  <a:cubicBezTo>
                    <a:pt x="270" y="410"/>
                    <a:pt x="272" y="410"/>
                    <a:pt x="274" y="409"/>
                  </a:cubicBezTo>
                  <a:cubicBezTo>
                    <a:pt x="277" y="408"/>
                    <a:pt x="279" y="407"/>
                    <a:pt x="280" y="405"/>
                  </a:cubicBezTo>
                  <a:cubicBezTo>
                    <a:pt x="281" y="403"/>
                    <a:pt x="281" y="401"/>
                    <a:pt x="281" y="398"/>
                  </a:cubicBezTo>
                  <a:cubicBezTo>
                    <a:pt x="280" y="396"/>
                    <a:pt x="277" y="383"/>
                    <a:pt x="275" y="371"/>
                  </a:cubicBezTo>
                  <a:cubicBezTo>
                    <a:pt x="279" y="369"/>
                    <a:pt x="282" y="368"/>
                    <a:pt x="286" y="366"/>
                  </a:cubicBezTo>
                  <a:cubicBezTo>
                    <a:pt x="293" y="376"/>
                    <a:pt x="301" y="387"/>
                    <a:pt x="302" y="389"/>
                  </a:cubicBezTo>
                  <a:cubicBezTo>
                    <a:pt x="304" y="391"/>
                    <a:pt x="306" y="392"/>
                    <a:pt x="308" y="392"/>
                  </a:cubicBezTo>
                  <a:cubicBezTo>
                    <a:pt x="310" y="393"/>
                    <a:pt x="312" y="393"/>
                    <a:pt x="314" y="391"/>
                  </a:cubicBezTo>
                  <a:cubicBezTo>
                    <a:pt x="317" y="390"/>
                    <a:pt x="318" y="388"/>
                    <a:pt x="319" y="386"/>
                  </a:cubicBezTo>
                  <a:cubicBezTo>
                    <a:pt x="320" y="384"/>
                    <a:pt x="320" y="382"/>
                    <a:pt x="319" y="379"/>
                  </a:cubicBezTo>
                  <a:cubicBezTo>
                    <a:pt x="317" y="377"/>
                    <a:pt x="312" y="365"/>
                    <a:pt x="307" y="354"/>
                  </a:cubicBezTo>
                  <a:cubicBezTo>
                    <a:pt x="310" y="352"/>
                    <a:pt x="313" y="349"/>
                    <a:pt x="317" y="347"/>
                  </a:cubicBezTo>
                  <a:cubicBezTo>
                    <a:pt x="326" y="355"/>
                    <a:pt x="335" y="364"/>
                    <a:pt x="337" y="366"/>
                  </a:cubicBezTo>
                  <a:cubicBezTo>
                    <a:pt x="339" y="367"/>
                    <a:pt x="341" y="368"/>
                    <a:pt x="344" y="368"/>
                  </a:cubicBezTo>
                  <a:cubicBezTo>
                    <a:pt x="346" y="368"/>
                    <a:pt x="348" y="367"/>
                    <a:pt x="350" y="366"/>
                  </a:cubicBezTo>
                  <a:cubicBezTo>
                    <a:pt x="352" y="364"/>
                    <a:pt x="353" y="362"/>
                    <a:pt x="353" y="360"/>
                  </a:cubicBezTo>
                  <a:cubicBezTo>
                    <a:pt x="353" y="357"/>
                    <a:pt x="353" y="355"/>
                    <a:pt x="351" y="353"/>
                  </a:cubicBezTo>
                  <a:cubicBezTo>
                    <a:pt x="350" y="351"/>
                    <a:pt x="342" y="340"/>
                    <a:pt x="335" y="330"/>
                  </a:cubicBezTo>
                  <a:cubicBezTo>
                    <a:pt x="338" y="328"/>
                    <a:pt x="340" y="325"/>
                    <a:pt x="343" y="321"/>
                  </a:cubicBezTo>
                  <a:cubicBezTo>
                    <a:pt x="353" y="328"/>
                    <a:pt x="365" y="334"/>
                    <a:pt x="367" y="336"/>
                  </a:cubicBezTo>
                  <a:cubicBezTo>
                    <a:pt x="369" y="337"/>
                    <a:pt x="371" y="337"/>
                    <a:pt x="374" y="337"/>
                  </a:cubicBezTo>
                  <a:cubicBezTo>
                    <a:pt x="376" y="336"/>
                    <a:pt x="378" y="335"/>
                    <a:pt x="379" y="333"/>
                  </a:cubicBezTo>
                  <a:cubicBezTo>
                    <a:pt x="381" y="331"/>
                    <a:pt x="381" y="329"/>
                    <a:pt x="381" y="326"/>
                  </a:cubicBezTo>
                  <a:cubicBezTo>
                    <a:pt x="381" y="324"/>
                    <a:pt x="380" y="322"/>
                    <a:pt x="378" y="320"/>
                  </a:cubicBezTo>
                  <a:cubicBezTo>
                    <a:pt x="376" y="319"/>
                    <a:pt x="366" y="310"/>
                    <a:pt x="357" y="302"/>
                  </a:cubicBezTo>
                  <a:cubicBezTo>
                    <a:pt x="359" y="298"/>
                    <a:pt x="361" y="295"/>
                    <a:pt x="363" y="291"/>
                  </a:cubicBezTo>
                  <a:cubicBezTo>
                    <a:pt x="375" y="295"/>
                    <a:pt x="387" y="299"/>
                    <a:pt x="390" y="300"/>
                  </a:cubicBezTo>
                  <a:cubicBezTo>
                    <a:pt x="392" y="301"/>
                    <a:pt x="394" y="301"/>
                    <a:pt x="396" y="300"/>
                  </a:cubicBezTo>
                  <a:cubicBezTo>
                    <a:pt x="398" y="299"/>
                    <a:pt x="400" y="297"/>
                    <a:pt x="401" y="295"/>
                  </a:cubicBezTo>
                  <a:cubicBezTo>
                    <a:pt x="402" y="293"/>
                    <a:pt x="402" y="290"/>
                    <a:pt x="402" y="288"/>
                  </a:cubicBezTo>
                  <a:cubicBezTo>
                    <a:pt x="401" y="286"/>
                    <a:pt x="400" y="284"/>
                    <a:pt x="397" y="283"/>
                  </a:cubicBezTo>
                  <a:cubicBezTo>
                    <a:pt x="395" y="282"/>
                    <a:pt x="384" y="275"/>
                    <a:pt x="373" y="269"/>
                  </a:cubicBezTo>
                  <a:cubicBezTo>
                    <a:pt x="374" y="265"/>
                    <a:pt x="376" y="261"/>
                    <a:pt x="377" y="257"/>
                  </a:cubicBezTo>
                  <a:cubicBezTo>
                    <a:pt x="389" y="259"/>
                    <a:pt x="402" y="260"/>
                    <a:pt x="405" y="261"/>
                  </a:cubicBezTo>
                  <a:cubicBezTo>
                    <a:pt x="407" y="261"/>
                    <a:pt x="409" y="260"/>
                    <a:pt x="411" y="259"/>
                  </a:cubicBezTo>
                  <a:cubicBezTo>
                    <a:pt x="413" y="257"/>
                    <a:pt x="414" y="255"/>
                    <a:pt x="415" y="253"/>
                  </a:cubicBezTo>
                  <a:cubicBezTo>
                    <a:pt x="415" y="251"/>
                    <a:pt x="415" y="248"/>
                    <a:pt x="414" y="247"/>
                  </a:cubicBezTo>
                  <a:cubicBezTo>
                    <a:pt x="413" y="245"/>
                    <a:pt x="411" y="243"/>
                    <a:pt x="409" y="242"/>
                  </a:cubicBezTo>
                  <a:cubicBezTo>
                    <a:pt x="406" y="241"/>
                    <a:pt x="393" y="237"/>
                    <a:pt x="382" y="234"/>
                  </a:cubicBezTo>
                  <a:cubicBezTo>
                    <a:pt x="382" y="230"/>
                    <a:pt x="383" y="226"/>
                    <a:pt x="383" y="222"/>
                  </a:cubicBezTo>
                  <a:cubicBezTo>
                    <a:pt x="395" y="221"/>
                    <a:pt x="408" y="219"/>
                    <a:pt x="411" y="219"/>
                  </a:cubicBezTo>
                  <a:close/>
                  <a:moveTo>
                    <a:pt x="94" y="239"/>
                  </a:moveTo>
                  <a:cubicBezTo>
                    <a:pt x="78" y="239"/>
                    <a:pt x="64" y="226"/>
                    <a:pt x="64" y="210"/>
                  </a:cubicBezTo>
                  <a:cubicBezTo>
                    <a:pt x="64" y="193"/>
                    <a:pt x="78" y="180"/>
                    <a:pt x="94" y="180"/>
                  </a:cubicBezTo>
                  <a:cubicBezTo>
                    <a:pt x="111" y="180"/>
                    <a:pt x="124" y="193"/>
                    <a:pt x="124" y="210"/>
                  </a:cubicBezTo>
                  <a:cubicBezTo>
                    <a:pt x="124" y="226"/>
                    <a:pt x="111" y="239"/>
                    <a:pt x="94" y="239"/>
                  </a:cubicBezTo>
                  <a:close/>
                  <a:moveTo>
                    <a:pt x="210" y="64"/>
                  </a:moveTo>
                  <a:cubicBezTo>
                    <a:pt x="226" y="64"/>
                    <a:pt x="239" y="77"/>
                    <a:pt x="239" y="94"/>
                  </a:cubicBezTo>
                  <a:cubicBezTo>
                    <a:pt x="239" y="110"/>
                    <a:pt x="226" y="124"/>
                    <a:pt x="210" y="124"/>
                  </a:cubicBezTo>
                  <a:cubicBezTo>
                    <a:pt x="193" y="124"/>
                    <a:pt x="180" y="110"/>
                    <a:pt x="180" y="94"/>
                  </a:cubicBezTo>
                  <a:cubicBezTo>
                    <a:pt x="180" y="77"/>
                    <a:pt x="193" y="64"/>
                    <a:pt x="210" y="64"/>
                  </a:cubicBezTo>
                  <a:close/>
                  <a:moveTo>
                    <a:pt x="210" y="355"/>
                  </a:moveTo>
                  <a:cubicBezTo>
                    <a:pt x="193" y="355"/>
                    <a:pt x="180" y="342"/>
                    <a:pt x="180" y="325"/>
                  </a:cubicBezTo>
                  <a:cubicBezTo>
                    <a:pt x="180" y="309"/>
                    <a:pt x="193" y="295"/>
                    <a:pt x="210" y="295"/>
                  </a:cubicBezTo>
                  <a:cubicBezTo>
                    <a:pt x="226" y="295"/>
                    <a:pt x="239" y="309"/>
                    <a:pt x="239" y="325"/>
                  </a:cubicBezTo>
                  <a:cubicBezTo>
                    <a:pt x="239" y="342"/>
                    <a:pt x="226" y="355"/>
                    <a:pt x="210" y="355"/>
                  </a:cubicBezTo>
                  <a:close/>
                  <a:moveTo>
                    <a:pt x="210" y="251"/>
                  </a:moveTo>
                  <a:cubicBezTo>
                    <a:pt x="187" y="251"/>
                    <a:pt x="169" y="232"/>
                    <a:pt x="169" y="210"/>
                  </a:cubicBezTo>
                  <a:cubicBezTo>
                    <a:pt x="169" y="187"/>
                    <a:pt x="187" y="168"/>
                    <a:pt x="210" y="168"/>
                  </a:cubicBezTo>
                  <a:cubicBezTo>
                    <a:pt x="232" y="168"/>
                    <a:pt x="251" y="187"/>
                    <a:pt x="251" y="210"/>
                  </a:cubicBezTo>
                  <a:cubicBezTo>
                    <a:pt x="251" y="232"/>
                    <a:pt x="232" y="251"/>
                    <a:pt x="210" y="251"/>
                  </a:cubicBezTo>
                  <a:close/>
                  <a:moveTo>
                    <a:pt x="325" y="239"/>
                  </a:moveTo>
                  <a:cubicBezTo>
                    <a:pt x="309" y="239"/>
                    <a:pt x="296" y="226"/>
                    <a:pt x="296" y="210"/>
                  </a:cubicBezTo>
                  <a:cubicBezTo>
                    <a:pt x="296" y="193"/>
                    <a:pt x="309" y="180"/>
                    <a:pt x="325" y="180"/>
                  </a:cubicBezTo>
                  <a:cubicBezTo>
                    <a:pt x="342" y="180"/>
                    <a:pt x="355" y="193"/>
                    <a:pt x="355" y="210"/>
                  </a:cubicBezTo>
                  <a:cubicBezTo>
                    <a:pt x="355" y="226"/>
                    <a:pt x="342" y="239"/>
                    <a:pt x="325" y="239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16"/>
            <p:cNvSpPr/>
            <p:nvPr/>
          </p:nvSpPr>
          <p:spPr bwMode="auto">
            <a:xfrm>
              <a:off x="2730" y="2170"/>
              <a:ext cx="349" cy="345"/>
            </a:xfrm>
            <a:custGeom>
              <a:avLst/>
              <a:gdLst/>
              <a:ahLst/>
              <a:cxnLst>
                <a:cxn ang="0">
                  <a:pos x="159" y="8"/>
                </a:cxn>
                <a:cxn ang="0">
                  <a:pos x="8" y="131"/>
                </a:cxn>
                <a:cxn ang="0">
                  <a:pos x="133" y="281"/>
                </a:cxn>
                <a:cxn ang="0">
                  <a:pos x="284" y="158"/>
                </a:cxn>
                <a:cxn ang="0">
                  <a:pos x="159" y="8"/>
                </a:cxn>
                <a:cxn ang="0">
                  <a:pos x="142" y="182"/>
                </a:cxn>
                <a:cxn ang="0">
                  <a:pos x="108" y="141"/>
                </a:cxn>
                <a:cxn ang="0">
                  <a:pos x="149" y="107"/>
                </a:cxn>
                <a:cxn ang="0">
                  <a:pos x="184" y="148"/>
                </a:cxn>
                <a:cxn ang="0">
                  <a:pos x="142" y="182"/>
                </a:cxn>
              </a:cxnLst>
              <a:rect l="0" t="0" r="r" b="b"/>
              <a:pathLst>
                <a:path w="291" h="288">
                  <a:moveTo>
                    <a:pt x="159" y="8"/>
                  </a:moveTo>
                  <a:cubicBezTo>
                    <a:pt x="82" y="0"/>
                    <a:pt x="15" y="56"/>
                    <a:pt x="8" y="131"/>
                  </a:cubicBezTo>
                  <a:cubicBezTo>
                    <a:pt x="0" y="207"/>
                    <a:pt x="56" y="274"/>
                    <a:pt x="133" y="281"/>
                  </a:cubicBezTo>
                  <a:cubicBezTo>
                    <a:pt x="209" y="288"/>
                    <a:pt x="276" y="233"/>
                    <a:pt x="284" y="158"/>
                  </a:cubicBezTo>
                  <a:cubicBezTo>
                    <a:pt x="291" y="82"/>
                    <a:pt x="235" y="15"/>
                    <a:pt x="159" y="8"/>
                  </a:cubicBezTo>
                  <a:close/>
                  <a:moveTo>
                    <a:pt x="142" y="182"/>
                  </a:moveTo>
                  <a:cubicBezTo>
                    <a:pt x="121" y="180"/>
                    <a:pt x="106" y="161"/>
                    <a:pt x="108" y="141"/>
                  </a:cubicBezTo>
                  <a:cubicBezTo>
                    <a:pt x="110" y="120"/>
                    <a:pt x="128" y="105"/>
                    <a:pt x="149" y="107"/>
                  </a:cubicBezTo>
                  <a:cubicBezTo>
                    <a:pt x="170" y="109"/>
                    <a:pt x="185" y="127"/>
                    <a:pt x="184" y="148"/>
                  </a:cubicBezTo>
                  <a:cubicBezTo>
                    <a:pt x="182" y="169"/>
                    <a:pt x="163" y="184"/>
                    <a:pt x="142" y="182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7"/>
            <p:cNvSpPr/>
            <p:nvPr/>
          </p:nvSpPr>
          <p:spPr bwMode="auto">
            <a:xfrm>
              <a:off x="2833" y="2272"/>
              <a:ext cx="144" cy="143"/>
            </a:xfrm>
            <a:custGeom>
              <a:avLst/>
              <a:gdLst/>
              <a:ahLst/>
              <a:cxnLst>
                <a:cxn ang="0">
                  <a:pos x="65" y="3"/>
                </a:cxn>
                <a:cxn ang="0">
                  <a:pos x="2" y="54"/>
                </a:cxn>
                <a:cxn ang="0">
                  <a:pos x="54" y="116"/>
                </a:cxn>
                <a:cxn ang="0">
                  <a:pos x="117" y="65"/>
                </a:cxn>
                <a:cxn ang="0">
                  <a:pos x="65" y="3"/>
                </a:cxn>
                <a:cxn ang="0">
                  <a:pos x="57" y="87"/>
                </a:cxn>
                <a:cxn ang="0">
                  <a:pos x="31" y="57"/>
                </a:cxn>
                <a:cxn ang="0">
                  <a:pos x="62" y="31"/>
                </a:cxn>
                <a:cxn ang="0">
                  <a:pos x="88" y="62"/>
                </a:cxn>
                <a:cxn ang="0">
                  <a:pos x="57" y="87"/>
                </a:cxn>
              </a:cxnLst>
              <a:rect l="0" t="0" r="r" b="b"/>
              <a:pathLst>
                <a:path w="120" h="119">
                  <a:moveTo>
                    <a:pt x="65" y="3"/>
                  </a:moveTo>
                  <a:cubicBezTo>
                    <a:pt x="33" y="0"/>
                    <a:pt x="5" y="23"/>
                    <a:pt x="2" y="54"/>
                  </a:cubicBezTo>
                  <a:cubicBezTo>
                    <a:pt x="0" y="85"/>
                    <a:pt x="23" y="113"/>
                    <a:pt x="54" y="116"/>
                  </a:cubicBezTo>
                  <a:cubicBezTo>
                    <a:pt x="86" y="119"/>
                    <a:pt x="114" y="96"/>
                    <a:pt x="117" y="65"/>
                  </a:cubicBezTo>
                  <a:cubicBezTo>
                    <a:pt x="120" y="34"/>
                    <a:pt x="97" y="6"/>
                    <a:pt x="65" y="3"/>
                  </a:cubicBezTo>
                  <a:close/>
                  <a:moveTo>
                    <a:pt x="57" y="87"/>
                  </a:moveTo>
                  <a:cubicBezTo>
                    <a:pt x="41" y="86"/>
                    <a:pt x="30" y="72"/>
                    <a:pt x="31" y="57"/>
                  </a:cubicBezTo>
                  <a:cubicBezTo>
                    <a:pt x="33" y="41"/>
                    <a:pt x="47" y="30"/>
                    <a:pt x="62" y="31"/>
                  </a:cubicBezTo>
                  <a:cubicBezTo>
                    <a:pt x="78" y="33"/>
                    <a:pt x="90" y="46"/>
                    <a:pt x="88" y="62"/>
                  </a:cubicBezTo>
                  <a:cubicBezTo>
                    <a:pt x="87" y="78"/>
                    <a:pt x="73" y="89"/>
                    <a:pt x="57" y="87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8"/>
            <p:cNvSpPr/>
            <p:nvPr/>
          </p:nvSpPr>
          <p:spPr bwMode="auto">
            <a:xfrm>
              <a:off x="2672" y="2112"/>
              <a:ext cx="464" cy="462"/>
            </a:xfrm>
            <a:custGeom>
              <a:avLst/>
              <a:gdLst/>
              <a:ahLst/>
              <a:cxnLst>
                <a:cxn ang="0">
                  <a:pos x="385" y="205"/>
                </a:cxn>
                <a:cxn ang="0">
                  <a:pos x="380" y="180"/>
                </a:cxn>
                <a:cxn ang="0">
                  <a:pos x="378" y="163"/>
                </a:cxn>
                <a:cxn ang="0">
                  <a:pos x="377" y="137"/>
                </a:cxn>
                <a:cxn ang="0">
                  <a:pos x="342" y="131"/>
                </a:cxn>
                <a:cxn ang="0">
                  <a:pos x="361" y="95"/>
                </a:cxn>
                <a:cxn ang="0">
                  <a:pos x="319" y="93"/>
                </a:cxn>
                <a:cxn ang="0">
                  <a:pos x="331" y="60"/>
                </a:cxn>
                <a:cxn ang="0">
                  <a:pos x="309" y="47"/>
                </a:cxn>
                <a:cxn ang="0">
                  <a:pos x="295" y="37"/>
                </a:cxn>
                <a:cxn ang="0">
                  <a:pos x="275" y="20"/>
                </a:cxn>
                <a:cxn ang="0">
                  <a:pos x="247" y="42"/>
                </a:cxn>
                <a:cxn ang="0">
                  <a:pos x="232" y="4"/>
                </a:cxn>
                <a:cxn ang="0">
                  <a:pos x="209" y="34"/>
                </a:cxn>
                <a:cxn ang="0">
                  <a:pos x="192" y="0"/>
                </a:cxn>
                <a:cxn ang="0">
                  <a:pos x="169" y="35"/>
                </a:cxn>
                <a:cxn ang="0">
                  <a:pos x="146" y="8"/>
                </a:cxn>
                <a:cxn ang="0">
                  <a:pos x="124" y="21"/>
                </a:cxn>
                <a:cxn ang="0">
                  <a:pos x="108" y="28"/>
                </a:cxn>
                <a:cxn ang="0">
                  <a:pos x="84" y="36"/>
                </a:cxn>
                <a:cxn ang="0">
                  <a:pos x="89" y="71"/>
                </a:cxn>
                <a:cxn ang="0">
                  <a:pos x="48" y="65"/>
                </a:cxn>
                <a:cxn ang="0">
                  <a:pos x="59" y="104"/>
                </a:cxn>
                <a:cxn ang="0">
                  <a:pos x="23" y="104"/>
                </a:cxn>
                <a:cxn ang="0">
                  <a:pos x="18" y="128"/>
                </a:cxn>
                <a:cxn ang="0">
                  <a:pos x="13" y="145"/>
                </a:cxn>
                <a:cxn ang="0">
                  <a:pos x="3" y="168"/>
                </a:cxn>
                <a:cxn ang="0">
                  <a:pos x="33" y="188"/>
                </a:cxn>
                <a:cxn ang="0">
                  <a:pos x="1" y="214"/>
                </a:cxn>
                <a:cxn ang="0">
                  <a:pos x="38" y="232"/>
                </a:cxn>
                <a:cxn ang="0">
                  <a:pos x="13" y="258"/>
                </a:cxn>
                <a:cxn ang="0">
                  <a:pos x="29" y="279"/>
                </a:cxn>
                <a:cxn ang="0">
                  <a:pos x="37" y="294"/>
                </a:cxn>
                <a:cxn ang="0">
                  <a:pos x="48" y="316"/>
                </a:cxn>
                <a:cxn ang="0">
                  <a:pos x="83" y="308"/>
                </a:cxn>
                <a:cxn ang="0">
                  <a:pos x="81" y="349"/>
                </a:cxn>
                <a:cxn ang="0">
                  <a:pos x="119" y="334"/>
                </a:cxn>
                <a:cxn ang="0">
                  <a:pos x="123" y="369"/>
                </a:cxn>
                <a:cxn ang="0">
                  <a:pos x="148" y="372"/>
                </a:cxn>
                <a:cxn ang="0">
                  <a:pos x="165" y="375"/>
                </a:cxn>
                <a:cxn ang="0">
                  <a:pos x="187" y="377"/>
                </a:cxn>
                <a:cxn ang="0">
                  <a:pos x="204" y="377"/>
                </a:cxn>
                <a:cxn ang="0">
                  <a:pos x="230" y="379"/>
                </a:cxn>
                <a:cxn ang="0">
                  <a:pos x="240" y="345"/>
                </a:cxn>
                <a:cxn ang="0">
                  <a:pos x="274" y="367"/>
                </a:cxn>
                <a:cxn ang="0">
                  <a:pos x="280" y="327"/>
                </a:cxn>
                <a:cxn ang="0">
                  <a:pos x="313" y="342"/>
                </a:cxn>
                <a:cxn ang="0">
                  <a:pos x="328" y="321"/>
                </a:cxn>
                <a:cxn ang="0">
                  <a:pos x="339" y="308"/>
                </a:cxn>
                <a:cxn ang="0">
                  <a:pos x="358" y="291"/>
                </a:cxn>
                <a:cxn ang="0">
                  <a:pos x="339" y="261"/>
                </a:cxn>
                <a:cxn ang="0">
                  <a:pos x="379" y="250"/>
                </a:cxn>
                <a:cxn ang="0">
                  <a:pos x="352" y="219"/>
                </a:cxn>
                <a:cxn ang="0">
                  <a:pos x="206" y="66"/>
                </a:cxn>
              </a:cxnLst>
              <a:rect l="0" t="0" r="r" b="b"/>
              <a:pathLst>
                <a:path w="387" h="385">
                  <a:moveTo>
                    <a:pt x="379" y="219"/>
                  </a:moveTo>
                  <a:cubicBezTo>
                    <a:pt x="381" y="219"/>
                    <a:pt x="383" y="218"/>
                    <a:pt x="384" y="216"/>
                  </a:cubicBezTo>
                  <a:cubicBezTo>
                    <a:pt x="386" y="215"/>
                    <a:pt x="387" y="213"/>
                    <a:pt x="387" y="211"/>
                  </a:cubicBezTo>
                  <a:cubicBezTo>
                    <a:pt x="387" y="209"/>
                    <a:pt x="387" y="207"/>
                    <a:pt x="385" y="205"/>
                  </a:cubicBezTo>
                  <a:cubicBezTo>
                    <a:pt x="384" y="203"/>
                    <a:pt x="382" y="202"/>
                    <a:pt x="380" y="201"/>
                  </a:cubicBezTo>
                  <a:cubicBezTo>
                    <a:pt x="378" y="201"/>
                    <a:pt x="366" y="199"/>
                    <a:pt x="355" y="197"/>
                  </a:cubicBezTo>
                  <a:cubicBezTo>
                    <a:pt x="355" y="193"/>
                    <a:pt x="355" y="189"/>
                    <a:pt x="355" y="185"/>
                  </a:cubicBezTo>
                  <a:cubicBezTo>
                    <a:pt x="365" y="183"/>
                    <a:pt x="378" y="181"/>
                    <a:pt x="380" y="180"/>
                  </a:cubicBezTo>
                  <a:cubicBezTo>
                    <a:pt x="382" y="180"/>
                    <a:pt x="384" y="178"/>
                    <a:pt x="385" y="177"/>
                  </a:cubicBezTo>
                  <a:cubicBezTo>
                    <a:pt x="386" y="175"/>
                    <a:pt x="387" y="173"/>
                    <a:pt x="387" y="171"/>
                  </a:cubicBezTo>
                  <a:cubicBezTo>
                    <a:pt x="386" y="168"/>
                    <a:pt x="385" y="167"/>
                    <a:pt x="384" y="165"/>
                  </a:cubicBezTo>
                  <a:cubicBezTo>
                    <a:pt x="382" y="164"/>
                    <a:pt x="380" y="163"/>
                    <a:pt x="378" y="163"/>
                  </a:cubicBezTo>
                  <a:cubicBezTo>
                    <a:pt x="375" y="163"/>
                    <a:pt x="363" y="163"/>
                    <a:pt x="352" y="163"/>
                  </a:cubicBezTo>
                  <a:cubicBezTo>
                    <a:pt x="351" y="160"/>
                    <a:pt x="350" y="156"/>
                    <a:pt x="350" y="152"/>
                  </a:cubicBezTo>
                  <a:cubicBezTo>
                    <a:pt x="360" y="148"/>
                    <a:pt x="371" y="143"/>
                    <a:pt x="373" y="142"/>
                  </a:cubicBezTo>
                  <a:cubicBezTo>
                    <a:pt x="375" y="141"/>
                    <a:pt x="377" y="139"/>
                    <a:pt x="377" y="137"/>
                  </a:cubicBezTo>
                  <a:cubicBezTo>
                    <a:pt x="378" y="136"/>
                    <a:pt x="378" y="133"/>
                    <a:pt x="378" y="131"/>
                  </a:cubicBezTo>
                  <a:cubicBezTo>
                    <a:pt x="377" y="129"/>
                    <a:pt x="376" y="128"/>
                    <a:pt x="374" y="127"/>
                  </a:cubicBezTo>
                  <a:cubicBezTo>
                    <a:pt x="372" y="125"/>
                    <a:pt x="370" y="125"/>
                    <a:pt x="368" y="125"/>
                  </a:cubicBezTo>
                  <a:cubicBezTo>
                    <a:pt x="365" y="126"/>
                    <a:pt x="353" y="129"/>
                    <a:pt x="342" y="131"/>
                  </a:cubicBezTo>
                  <a:cubicBezTo>
                    <a:pt x="341" y="128"/>
                    <a:pt x="339" y="124"/>
                    <a:pt x="338" y="121"/>
                  </a:cubicBezTo>
                  <a:cubicBezTo>
                    <a:pt x="347" y="115"/>
                    <a:pt x="357" y="108"/>
                    <a:pt x="359" y="106"/>
                  </a:cubicBezTo>
                  <a:cubicBezTo>
                    <a:pt x="360" y="105"/>
                    <a:pt x="362" y="103"/>
                    <a:pt x="362" y="101"/>
                  </a:cubicBezTo>
                  <a:cubicBezTo>
                    <a:pt x="362" y="99"/>
                    <a:pt x="362" y="97"/>
                    <a:pt x="361" y="95"/>
                  </a:cubicBezTo>
                  <a:cubicBezTo>
                    <a:pt x="360" y="93"/>
                    <a:pt x="358" y="92"/>
                    <a:pt x="356" y="91"/>
                  </a:cubicBezTo>
                  <a:cubicBezTo>
                    <a:pt x="354" y="90"/>
                    <a:pt x="352" y="90"/>
                    <a:pt x="350" y="91"/>
                  </a:cubicBezTo>
                  <a:cubicBezTo>
                    <a:pt x="347" y="92"/>
                    <a:pt x="336" y="97"/>
                    <a:pt x="326" y="102"/>
                  </a:cubicBezTo>
                  <a:cubicBezTo>
                    <a:pt x="324" y="99"/>
                    <a:pt x="322" y="96"/>
                    <a:pt x="319" y="93"/>
                  </a:cubicBezTo>
                  <a:cubicBezTo>
                    <a:pt x="327" y="85"/>
                    <a:pt x="335" y="76"/>
                    <a:pt x="337" y="74"/>
                  </a:cubicBezTo>
                  <a:cubicBezTo>
                    <a:pt x="338" y="72"/>
                    <a:pt x="339" y="70"/>
                    <a:pt x="339" y="68"/>
                  </a:cubicBezTo>
                  <a:cubicBezTo>
                    <a:pt x="339" y="66"/>
                    <a:pt x="338" y="64"/>
                    <a:pt x="337" y="62"/>
                  </a:cubicBezTo>
                  <a:cubicBezTo>
                    <a:pt x="335" y="61"/>
                    <a:pt x="333" y="60"/>
                    <a:pt x="331" y="60"/>
                  </a:cubicBezTo>
                  <a:cubicBezTo>
                    <a:pt x="329" y="59"/>
                    <a:pt x="327" y="60"/>
                    <a:pt x="325" y="61"/>
                  </a:cubicBezTo>
                  <a:cubicBezTo>
                    <a:pt x="323" y="63"/>
                    <a:pt x="313" y="70"/>
                    <a:pt x="304" y="77"/>
                  </a:cubicBezTo>
                  <a:cubicBezTo>
                    <a:pt x="302" y="74"/>
                    <a:pt x="299" y="72"/>
                    <a:pt x="296" y="69"/>
                  </a:cubicBezTo>
                  <a:cubicBezTo>
                    <a:pt x="301" y="60"/>
                    <a:pt x="308" y="49"/>
                    <a:pt x="309" y="47"/>
                  </a:cubicBezTo>
                  <a:cubicBezTo>
                    <a:pt x="310" y="45"/>
                    <a:pt x="310" y="43"/>
                    <a:pt x="310" y="41"/>
                  </a:cubicBezTo>
                  <a:cubicBezTo>
                    <a:pt x="309" y="39"/>
                    <a:pt x="308" y="37"/>
                    <a:pt x="306" y="36"/>
                  </a:cubicBezTo>
                  <a:cubicBezTo>
                    <a:pt x="304" y="34"/>
                    <a:pt x="302" y="34"/>
                    <a:pt x="300" y="34"/>
                  </a:cubicBezTo>
                  <a:cubicBezTo>
                    <a:pt x="298" y="34"/>
                    <a:pt x="296" y="35"/>
                    <a:pt x="295" y="37"/>
                  </a:cubicBezTo>
                  <a:cubicBezTo>
                    <a:pt x="293" y="39"/>
                    <a:pt x="285" y="48"/>
                    <a:pt x="278" y="56"/>
                  </a:cubicBezTo>
                  <a:cubicBezTo>
                    <a:pt x="274" y="54"/>
                    <a:pt x="271" y="53"/>
                    <a:pt x="268" y="51"/>
                  </a:cubicBezTo>
                  <a:cubicBezTo>
                    <a:pt x="271" y="40"/>
                    <a:pt x="275" y="29"/>
                    <a:pt x="276" y="26"/>
                  </a:cubicBezTo>
                  <a:cubicBezTo>
                    <a:pt x="276" y="24"/>
                    <a:pt x="276" y="22"/>
                    <a:pt x="275" y="20"/>
                  </a:cubicBezTo>
                  <a:cubicBezTo>
                    <a:pt x="274" y="18"/>
                    <a:pt x="273" y="17"/>
                    <a:pt x="271" y="16"/>
                  </a:cubicBezTo>
                  <a:cubicBezTo>
                    <a:pt x="269" y="15"/>
                    <a:pt x="267" y="15"/>
                    <a:pt x="265" y="16"/>
                  </a:cubicBezTo>
                  <a:cubicBezTo>
                    <a:pt x="263" y="16"/>
                    <a:pt x="261" y="17"/>
                    <a:pt x="260" y="19"/>
                  </a:cubicBezTo>
                  <a:cubicBezTo>
                    <a:pt x="258" y="22"/>
                    <a:pt x="252" y="32"/>
                    <a:pt x="247" y="42"/>
                  </a:cubicBezTo>
                  <a:cubicBezTo>
                    <a:pt x="244" y="41"/>
                    <a:pt x="240" y="40"/>
                    <a:pt x="236" y="39"/>
                  </a:cubicBezTo>
                  <a:cubicBezTo>
                    <a:pt x="238" y="28"/>
                    <a:pt x="239" y="15"/>
                    <a:pt x="239" y="13"/>
                  </a:cubicBezTo>
                  <a:cubicBezTo>
                    <a:pt x="239" y="11"/>
                    <a:pt x="239" y="9"/>
                    <a:pt x="237" y="7"/>
                  </a:cubicBezTo>
                  <a:cubicBezTo>
                    <a:pt x="236" y="5"/>
                    <a:pt x="234" y="4"/>
                    <a:pt x="232" y="4"/>
                  </a:cubicBezTo>
                  <a:cubicBezTo>
                    <a:pt x="230" y="3"/>
                    <a:pt x="228" y="4"/>
                    <a:pt x="226" y="5"/>
                  </a:cubicBezTo>
                  <a:cubicBezTo>
                    <a:pt x="224" y="6"/>
                    <a:pt x="222" y="7"/>
                    <a:pt x="222" y="9"/>
                  </a:cubicBezTo>
                  <a:cubicBezTo>
                    <a:pt x="221" y="12"/>
                    <a:pt x="218" y="24"/>
                    <a:pt x="214" y="34"/>
                  </a:cubicBezTo>
                  <a:cubicBezTo>
                    <a:pt x="212" y="34"/>
                    <a:pt x="211" y="34"/>
                    <a:pt x="209" y="34"/>
                  </a:cubicBezTo>
                  <a:cubicBezTo>
                    <a:pt x="207" y="33"/>
                    <a:pt x="205" y="33"/>
                    <a:pt x="203" y="33"/>
                  </a:cubicBezTo>
                  <a:cubicBezTo>
                    <a:pt x="202" y="22"/>
                    <a:pt x="201" y="10"/>
                    <a:pt x="200" y="7"/>
                  </a:cubicBezTo>
                  <a:cubicBezTo>
                    <a:pt x="200" y="5"/>
                    <a:pt x="199" y="3"/>
                    <a:pt x="197" y="2"/>
                  </a:cubicBezTo>
                  <a:cubicBezTo>
                    <a:pt x="196" y="1"/>
                    <a:pt x="194" y="0"/>
                    <a:pt x="192" y="0"/>
                  </a:cubicBezTo>
                  <a:cubicBezTo>
                    <a:pt x="189" y="0"/>
                    <a:pt x="187" y="1"/>
                    <a:pt x="186" y="2"/>
                  </a:cubicBezTo>
                  <a:cubicBezTo>
                    <a:pt x="184" y="4"/>
                    <a:pt x="183" y="5"/>
                    <a:pt x="183" y="8"/>
                  </a:cubicBezTo>
                  <a:cubicBezTo>
                    <a:pt x="183" y="10"/>
                    <a:pt x="182" y="22"/>
                    <a:pt x="181" y="33"/>
                  </a:cubicBezTo>
                  <a:cubicBezTo>
                    <a:pt x="177" y="34"/>
                    <a:pt x="173" y="34"/>
                    <a:pt x="169" y="35"/>
                  </a:cubicBezTo>
                  <a:cubicBezTo>
                    <a:pt x="166" y="24"/>
                    <a:pt x="162" y="12"/>
                    <a:pt x="161" y="10"/>
                  </a:cubicBezTo>
                  <a:cubicBezTo>
                    <a:pt x="161" y="8"/>
                    <a:pt x="159" y="6"/>
                    <a:pt x="157" y="5"/>
                  </a:cubicBezTo>
                  <a:cubicBezTo>
                    <a:pt x="156" y="4"/>
                    <a:pt x="153" y="4"/>
                    <a:pt x="151" y="5"/>
                  </a:cubicBezTo>
                  <a:cubicBezTo>
                    <a:pt x="149" y="5"/>
                    <a:pt x="147" y="6"/>
                    <a:pt x="146" y="8"/>
                  </a:cubicBezTo>
                  <a:cubicBezTo>
                    <a:pt x="145" y="9"/>
                    <a:pt x="144" y="12"/>
                    <a:pt x="144" y="14"/>
                  </a:cubicBezTo>
                  <a:cubicBezTo>
                    <a:pt x="145" y="16"/>
                    <a:pt x="146" y="28"/>
                    <a:pt x="148" y="39"/>
                  </a:cubicBezTo>
                  <a:cubicBezTo>
                    <a:pt x="144" y="40"/>
                    <a:pt x="140" y="42"/>
                    <a:pt x="137" y="43"/>
                  </a:cubicBezTo>
                  <a:cubicBezTo>
                    <a:pt x="131" y="33"/>
                    <a:pt x="125" y="23"/>
                    <a:pt x="124" y="21"/>
                  </a:cubicBezTo>
                  <a:cubicBezTo>
                    <a:pt x="123" y="19"/>
                    <a:pt x="121" y="17"/>
                    <a:pt x="119" y="17"/>
                  </a:cubicBezTo>
                  <a:cubicBezTo>
                    <a:pt x="117" y="16"/>
                    <a:pt x="115" y="16"/>
                    <a:pt x="113" y="17"/>
                  </a:cubicBezTo>
                  <a:cubicBezTo>
                    <a:pt x="111" y="18"/>
                    <a:pt x="109" y="20"/>
                    <a:pt x="108" y="22"/>
                  </a:cubicBezTo>
                  <a:cubicBezTo>
                    <a:pt x="107" y="23"/>
                    <a:pt x="107" y="26"/>
                    <a:pt x="108" y="28"/>
                  </a:cubicBezTo>
                  <a:cubicBezTo>
                    <a:pt x="109" y="30"/>
                    <a:pt x="113" y="42"/>
                    <a:pt x="116" y="52"/>
                  </a:cubicBezTo>
                  <a:cubicBezTo>
                    <a:pt x="113" y="54"/>
                    <a:pt x="110" y="56"/>
                    <a:pt x="107" y="58"/>
                  </a:cubicBezTo>
                  <a:cubicBezTo>
                    <a:pt x="99" y="50"/>
                    <a:pt x="91" y="40"/>
                    <a:pt x="89" y="39"/>
                  </a:cubicBezTo>
                  <a:cubicBezTo>
                    <a:pt x="88" y="37"/>
                    <a:pt x="86" y="36"/>
                    <a:pt x="84" y="36"/>
                  </a:cubicBezTo>
                  <a:cubicBezTo>
                    <a:pt x="82" y="36"/>
                    <a:pt x="80" y="36"/>
                    <a:pt x="78" y="38"/>
                  </a:cubicBezTo>
                  <a:cubicBezTo>
                    <a:pt x="76" y="39"/>
                    <a:pt x="75" y="41"/>
                    <a:pt x="74" y="43"/>
                  </a:cubicBezTo>
                  <a:cubicBezTo>
                    <a:pt x="74" y="45"/>
                    <a:pt x="74" y="47"/>
                    <a:pt x="75" y="49"/>
                  </a:cubicBezTo>
                  <a:cubicBezTo>
                    <a:pt x="77" y="51"/>
                    <a:pt x="83" y="62"/>
                    <a:pt x="89" y="71"/>
                  </a:cubicBezTo>
                  <a:cubicBezTo>
                    <a:pt x="86" y="73"/>
                    <a:pt x="83" y="76"/>
                    <a:pt x="80" y="78"/>
                  </a:cubicBezTo>
                  <a:cubicBezTo>
                    <a:pt x="71" y="72"/>
                    <a:pt x="61" y="65"/>
                    <a:pt x="59" y="63"/>
                  </a:cubicBezTo>
                  <a:cubicBezTo>
                    <a:pt x="58" y="62"/>
                    <a:pt x="55" y="62"/>
                    <a:pt x="53" y="62"/>
                  </a:cubicBezTo>
                  <a:cubicBezTo>
                    <a:pt x="51" y="62"/>
                    <a:pt x="49" y="63"/>
                    <a:pt x="48" y="65"/>
                  </a:cubicBezTo>
                  <a:cubicBezTo>
                    <a:pt x="46" y="66"/>
                    <a:pt x="46" y="68"/>
                    <a:pt x="46" y="71"/>
                  </a:cubicBezTo>
                  <a:cubicBezTo>
                    <a:pt x="46" y="73"/>
                    <a:pt x="46" y="75"/>
                    <a:pt x="48" y="76"/>
                  </a:cubicBezTo>
                  <a:cubicBezTo>
                    <a:pt x="50" y="78"/>
                    <a:pt x="58" y="87"/>
                    <a:pt x="66" y="95"/>
                  </a:cubicBezTo>
                  <a:cubicBezTo>
                    <a:pt x="63" y="98"/>
                    <a:pt x="61" y="101"/>
                    <a:pt x="59" y="104"/>
                  </a:cubicBezTo>
                  <a:cubicBezTo>
                    <a:pt x="49" y="100"/>
                    <a:pt x="38" y="95"/>
                    <a:pt x="35" y="94"/>
                  </a:cubicBezTo>
                  <a:cubicBezTo>
                    <a:pt x="33" y="93"/>
                    <a:pt x="31" y="93"/>
                    <a:pt x="29" y="94"/>
                  </a:cubicBezTo>
                  <a:cubicBezTo>
                    <a:pt x="27" y="94"/>
                    <a:pt x="25" y="96"/>
                    <a:pt x="24" y="98"/>
                  </a:cubicBezTo>
                  <a:cubicBezTo>
                    <a:pt x="23" y="99"/>
                    <a:pt x="23" y="102"/>
                    <a:pt x="23" y="104"/>
                  </a:cubicBezTo>
                  <a:cubicBezTo>
                    <a:pt x="24" y="106"/>
                    <a:pt x="25" y="108"/>
                    <a:pt x="27" y="109"/>
                  </a:cubicBezTo>
                  <a:cubicBezTo>
                    <a:pt x="29" y="110"/>
                    <a:pt x="39" y="117"/>
                    <a:pt x="48" y="124"/>
                  </a:cubicBezTo>
                  <a:cubicBezTo>
                    <a:pt x="46" y="127"/>
                    <a:pt x="45" y="130"/>
                    <a:pt x="44" y="134"/>
                  </a:cubicBezTo>
                  <a:cubicBezTo>
                    <a:pt x="33" y="131"/>
                    <a:pt x="21" y="129"/>
                    <a:pt x="18" y="128"/>
                  </a:cubicBezTo>
                  <a:cubicBezTo>
                    <a:pt x="16" y="128"/>
                    <a:pt x="14" y="128"/>
                    <a:pt x="12" y="130"/>
                  </a:cubicBezTo>
                  <a:cubicBezTo>
                    <a:pt x="10" y="131"/>
                    <a:pt x="9" y="132"/>
                    <a:pt x="8" y="134"/>
                  </a:cubicBezTo>
                  <a:cubicBezTo>
                    <a:pt x="8" y="136"/>
                    <a:pt x="8" y="139"/>
                    <a:pt x="9" y="141"/>
                  </a:cubicBezTo>
                  <a:cubicBezTo>
                    <a:pt x="9" y="142"/>
                    <a:pt x="11" y="144"/>
                    <a:pt x="13" y="145"/>
                  </a:cubicBezTo>
                  <a:cubicBezTo>
                    <a:pt x="15" y="146"/>
                    <a:pt x="27" y="151"/>
                    <a:pt x="37" y="155"/>
                  </a:cubicBezTo>
                  <a:cubicBezTo>
                    <a:pt x="36" y="159"/>
                    <a:pt x="35" y="162"/>
                    <a:pt x="35" y="166"/>
                  </a:cubicBezTo>
                  <a:cubicBezTo>
                    <a:pt x="24" y="166"/>
                    <a:pt x="11" y="166"/>
                    <a:pt x="9" y="166"/>
                  </a:cubicBezTo>
                  <a:cubicBezTo>
                    <a:pt x="6" y="166"/>
                    <a:pt x="4" y="167"/>
                    <a:pt x="3" y="168"/>
                  </a:cubicBezTo>
                  <a:cubicBezTo>
                    <a:pt x="1" y="170"/>
                    <a:pt x="0" y="172"/>
                    <a:pt x="0" y="174"/>
                  </a:cubicBezTo>
                  <a:cubicBezTo>
                    <a:pt x="0" y="176"/>
                    <a:pt x="1" y="178"/>
                    <a:pt x="2" y="180"/>
                  </a:cubicBezTo>
                  <a:cubicBezTo>
                    <a:pt x="3" y="181"/>
                    <a:pt x="5" y="183"/>
                    <a:pt x="7" y="183"/>
                  </a:cubicBezTo>
                  <a:cubicBezTo>
                    <a:pt x="9" y="184"/>
                    <a:pt x="22" y="186"/>
                    <a:pt x="33" y="188"/>
                  </a:cubicBezTo>
                  <a:cubicBezTo>
                    <a:pt x="32" y="192"/>
                    <a:pt x="33" y="196"/>
                    <a:pt x="33" y="199"/>
                  </a:cubicBezTo>
                  <a:cubicBezTo>
                    <a:pt x="22" y="201"/>
                    <a:pt x="10" y="204"/>
                    <a:pt x="7" y="204"/>
                  </a:cubicBezTo>
                  <a:cubicBezTo>
                    <a:pt x="5" y="205"/>
                    <a:pt x="3" y="206"/>
                    <a:pt x="2" y="208"/>
                  </a:cubicBezTo>
                  <a:cubicBezTo>
                    <a:pt x="1" y="210"/>
                    <a:pt x="0" y="212"/>
                    <a:pt x="1" y="214"/>
                  </a:cubicBezTo>
                  <a:cubicBezTo>
                    <a:pt x="1" y="216"/>
                    <a:pt x="2" y="218"/>
                    <a:pt x="3" y="219"/>
                  </a:cubicBezTo>
                  <a:cubicBezTo>
                    <a:pt x="5" y="221"/>
                    <a:pt x="7" y="222"/>
                    <a:pt x="9" y="222"/>
                  </a:cubicBezTo>
                  <a:cubicBezTo>
                    <a:pt x="12" y="222"/>
                    <a:pt x="24" y="222"/>
                    <a:pt x="35" y="221"/>
                  </a:cubicBezTo>
                  <a:cubicBezTo>
                    <a:pt x="36" y="225"/>
                    <a:pt x="37" y="229"/>
                    <a:pt x="38" y="232"/>
                  </a:cubicBezTo>
                  <a:cubicBezTo>
                    <a:pt x="28" y="237"/>
                    <a:pt x="16" y="242"/>
                    <a:pt x="14" y="243"/>
                  </a:cubicBezTo>
                  <a:cubicBezTo>
                    <a:pt x="12" y="243"/>
                    <a:pt x="10" y="245"/>
                    <a:pt x="10" y="247"/>
                  </a:cubicBezTo>
                  <a:cubicBezTo>
                    <a:pt x="9" y="249"/>
                    <a:pt x="9" y="251"/>
                    <a:pt x="10" y="253"/>
                  </a:cubicBezTo>
                  <a:cubicBezTo>
                    <a:pt x="10" y="255"/>
                    <a:pt x="12" y="257"/>
                    <a:pt x="13" y="258"/>
                  </a:cubicBezTo>
                  <a:cubicBezTo>
                    <a:pt x="15" y="259"/>
                    <a:pt x="17" y="260"/>
                    <a:pt x="20" y="259"/>
                  </a:cubicBezTo>
                  <a:cubicBezTo>
                    <a:pt x="22" y="259"/>
                    <a:pt x="34" y="256"/>
                    <a:pt x="45" y="253"/>
                  </a:cubicBezTo>
                  <a:cubicBezTo>
                    <a:pt x="46" y="257"/>
                    <a:pt x="48" y="260"/>
                    <a:pt x="50" y="263"/>
                  </a:cubicBezTo>
                  <a:cubicBezTo>
                    <a:pt x="41" y="270"/>
                    <a:pt x="31" y="277"/>
                    <a:pt x="29" y="279"/>
                  </a:cubicBezTo>
                  <a:cubicBezTo>
                    <a:pt x="27" y="280"/>
                    <a:pt x="26" y="282"/>
                    <a:pt x="25" y="284"/>
                  </a:cubicBezTo>
                  <a:cubicBezTo>
                    <a:pt x="25" y="286"/>
                    <a:pt x="25" y="288"/>
                    <a:pt x="26" y="290"/>
                  </a:cubicBezTo>
                  <a:cubicBezTo>
                    <a:pt x="28" y="292"/>
                    <a:pt x="29" y="293"/>
                    <a:pt x="31" y="294"/>
                  </a:cubicBezTo>
                  <a:cubicBezTo>
                    <a:pt x="33" y="294"/>
                    <a:pt x="35" y="294"/>
                    <a:pt x="37" y="294"/>
                  </a:cubicBezTo>
                  <a:cubicBezTo>
                    <a:pt x="40" y="292"/>
                    <a:pt x="51" y="287"/>
                    <a:pt x="61" y="283"/>
                  </a:cubicBezTo>
                  <a:cubicBezTo>
                    <a:pt x="63" y="286"/>
                    <a:pt x="65" y="289"/>
                    <a:pt x="68" y="292"/>
                  </a:cubicBezTo>
                  <a:cubicBezTo>
                    <a:pt x="60" y="300"/>
                    <a:pt x="52" y="309"/>
                    <a:pt x="50" y="311"/>
                  </a:cubicBezTo>
                  <a:cubicBezTo>
                    <a:pt x="49" y="312"/>
                    <a:pt x="48" y="314"/>
                    <a:pt x="48" y="316"/>
                  </a:cubicBezTo>
                  <a:cubicBezTo>
                    <a:pt x="48" y="319"/>
                    <a:pt x="49" y="321"/>
                    <a:pt x="51" y="322"/>
                  </a:cubicBezTo>
                  <a:cubicBezTo>
                    <a:pt x="52" y="324"/>
                    <a:pt x="54" y="325"/>
                    <a:pt x="56" y="325"/>
                  </a:cubicBezTo>
                  <a:cubicBezTo>
                    <a:pt x="58" y="325"/>
                    <a:pt x="60" y="325"/>
                    <a:pt x="62" y="324"/>
                  </a:cubicBezTo>
                  <a:cubicBezTo>
                    <a:pt x="64" y="322"/>
                    <a:pt x="74" y="315"/>
                    <a:pt x="83" y="308"/>
                  </a:cubicBezTo>
                  <a:cubicBezTo>
                    <a:pt x="86" y="311"/>
                    <a:pt x="88" y="313"/>
                    <a:pt x="91" y="315"/>
                  </a:cubicBezTo>
                  <a:cubicBezTo>
                    <a:pt x="86" y="325"/>
                    <a:pt x="80" y="335"/>
                    <a:pt x="78" y="338"/>
                  </a:cubicBezTo>
                  <a:cubicBezTo>
                    <a:pt x="77" y="340"/>
                    <a:pt x="77" y="342"/>
                    <a:pt x="78" y="344"/>
                  </a:cubicBezTo>
                  <a:cubicBezTo>
                    <a:pt x="78" y="346"/>
                    <a:pt x="79" y="348"/>
                    <a:pt x="81" y="349"/>
                  </a:cubicBezTo>
                  <a:cubicBezTo>
                    <a:pt x="83" y="350"/>
                    <a:pt x="85" y="351"/>
                    <a:pt x="87" y="350"/>
                  </a:cubicBezTo>
                  <a:cubicBezTo>
                    <a:pt x="89" y="350"/>
                    <a:pt x="91" y="349"/>
                    <a:pt x="93" y="348"/>
                  </a:cubicBezTo>
                  <a:cubicBezTo>
                    <a:pt x="94" y="346"/>
                    <a:pt x="102" y="337"/>
                    <a:pt x="110" y="328"/>
                  </a:cubicBezTo>
                  <a:cubicBezTo>
                    <a:pt x="113" y="330"/>
                    <a:pt x="116" y="332"/>
                    <a:pt x="119" y="334"/>
                  </a:cubicBezTo>
                  <a:cubicBezTo>
                    <a:pt x="116" y="344"/>
                    <a:pt x="112" y="356"/>
                    <a:pt x="111" y="358"/>
                  </a:cubicBezTo>
                  <a:cubicBezTo>
                    <a:pt x="111" y="360"/>
                    <a:pt x="111" y="363"/>
                    <a:pt x="112" y="364"/>
                  </a:cubicBezTo>
                  <a:cubicBezTo>
                    <a:pt x="113" y="366"/>
                    <a:pt x="114" y="368"/>
                    <a:pt x="116" y="369"/>
                  </a:cubicBezTo>
                  <a:cubicBezTo>
                    <a:pt x="119" y="370"/>
                    <a:pt x="121" y="370"/>
                    <a:pt x="123" y="369"/>
                  </a:cubicBezTo>
                  <a:cubicBezTo>
                    <a:pt x="125" y="368"/>
                    <a:pt x="127" y="367"/>
                    <a:pt x="128" y="365"/>
                  </a:cubicBezTo>
                  <a:cubicBezTo>
                    <a:pt x="129" y="363"/>
                    <a:pt x="135" y="352"/>
                    <a:pt x="140" y="343"/>
                  </a:cubicBezTo>
                  <a:cubicBezTo>
                    <a:pt x="144" y="344"/>
                    <a:pt x="147" y="345"/>
                    <a:pt x="151" y="346"/>
                  </a:cubicBezTo>
                  <a:cubicBezTo>
                    <a:pt x="150" y="357"/>
                    <a:pt x="148" y="369"/>
                    <a:pt x="148" y="372"/>
                  </a:cubicBezTo>
                  <a:cubicBezTo>
                    <a:pt x="148" y="374"/>
                    <a:pt x="149" y="376"/>
                    <a:pt x="150" y="378"/>
                  </a:cubicBezTo>
                  <a:cubicBezTo>
                    <a:pt x="151" y="379"/>
                    <a:pt x="153" y="380"/>
                    <a:pt x="155" y="381"/>
                  </a:cubicBezTo>
                  <a:cubicBezTo>
                    <a:pt x="157" y="381"/>
                    <a:pt x="160" y="381"/>
                    <a:pt x="161" y="380"/>
                  </a:cubicBezTo>
                  <a:cubicBezTo>
                    <a:pt x="163" y="379"/>
                    <a:pt x="165" y="377"/>
                    <a:pt x="165" y="375"/>
                  </a:cubicBezTo>
                  <a:cubicBezTo>
                    <a:pt x="166" y="373"/>
                    <a:pt x="170" y="361"/>
                    <a:pt x="173" y="350"/>
                  </a:cubicBezTo>
                  <a:cubicBezTo>
                    <a:pt x="175" y="351"/>
                    <a:pt x="177" y="351"/>
                    <a:pt x="178" y="351"/>
                  </a:cubicBezTo>
                  <a:cubicBezTo>
                    <a:pt x="180" y="351"/>
                    <a:pt x="182" y="351"/>
                    <a:pt x="184" y="351"/>
                  </a:cubicBezTo>
                  <a:cubicBezTo>
                    <a:pt x="185" y="362"/>
                    <a:pt x="187" y="375"/>
                    <a:pt x="187" y="377"/>
                  </a:cubicBezTo>
                  <a:cubicBezTo>
                    <a:pt x="187" y="379"/>
                    <a:pt x="188" y="381"/>
                    <a:pt x="190" y="383"/>
                  </a:cubicBezTo>
                  <a:cubicBezTo>
                    <a:pt x="191" y="384"/>
                    <a:pt x="193" y="385"/>
                    <a:pt x="196" y="385"/>
                  </a:cubicBezTo>
                  <a:cubicBezTo>
                    <a:pt x="198" y="385"/>
                    <a:pt x="200" y="384"/>
                    <a:pt x="201" y="382"/>
                  </a:cubicBezTo>
                  <a:cubicBezTo>
                    <a:pt x="203" y="381"/>
                    <a:pt x="204" y="379"/>
                    <a:pt x="204" y="377"/>
                  </a:cubicBezTo>
                  <a:cubicBezTo>
                    <a:pt x="205" y="375"/>
                    <a:pt x="206" y="362"/>
                    <a:pt x="207" y="351"/>
                  </a:cubicBezTo>
                  <a:cubicBezTo>
                    <a:pt x="210" y="351"/>
                    <a:pt x="214" y="351"/>
                    <a:pt x="218" y="350"/>
                  </a:cubicBezTo>
                  <a:cubicBezTo>
                    <a:pt x="221" y="361"/>
                    <a:pt x="225" y="372"/>
                    <a:pt x="226" y="375"/>
                  </a:cubicBezTo>
                  <a:cubicBezTo>
                    <a:pt x="226" y="377"/>
                    <a:pt x="228" y="378"/>
                    <a:pt x="230" y="379"/>
                  </a:cubicBezTo>
                  <a:cubicBezTo>
                    <a:pt x="232" y="380"/>
                    <a:pt x="234" y="381"/>
                    <a:pt x="236" y="380"/>
                  </a:cubicBezTo>
                  <a:cubicBezTo>
                    <a:pt x="238" y="380"/>
                    <a:pt x="240" y="378"/>
                    <a:pt x="241" y="377"/>
                  </a:cubicBezTo>
                  <a:cubicBezTo>
                    <a:pt x="242" y="375"/>
                    <a:pt x="243" y="373"/>
                    <a:pt x="243" y="371"/>
                  </a:cubicBezTo>
                  <a:cubicBezTo>
                    <a:pt x="243" y="368"/>
                    <a:pt x="241" y="356"/>
                    <a:pt x="240" y="345"/>
                  </a:cubicBezTo>
                  <a:cubicBezTo>
                    <a:pt x="243" y="344"/>
                    <a:pt x="247" y="343"/>
                    <a:pt x="250" y="342"/>
                  </a:cubicBezTo>
                  <a:cubicBezTo>
                    <a:pt x="256" y="351"/>
                    <a:pt x="262" y="362"/>
                    <a:pt x="263" y="364"/>
                  </a:cubicBezTo>
                  <a:cubicBezTo>
                    <a:pt x="264" y="366"/>
                    <a:pt x="266" y="367"/>
                    <a:pt x="268" y="368"/>
                  </a:cubicBezTo>
                  <a:cubicBezTo>
                    <a:pt x="270" y="368"/>
                    <a:pt x="272" y="368"/>
                    <a:pt x="274" y="367"/>
                  </a:cubicBezTo>
                  <a:cubicBezTo>
                    <a:pt x="276" y="366"/>
                    <a:pt x="278" y="365"/>
                    <a:pt x="279" y="363"/>
                  </a:cubicBezTo>
                  <a:cubicBezTo>
                    <a:pt x="280" y="361"/>
                    <a:pt x="280" y="359"/>
                    <a:pt x="279" y="357"/>
                  </a:cubicBezTo>
                  <a:cubicBezTo>
                    <a:pt x="278" y="355"/>
                    <a:pt x="274" y="343"/>
                    <a:pt x="271" y="333"/>
                  </a:cubicBezTo>
                  <a:cubicBezTo>
                    <a:pt x="274" y="331"/>
                    <a:pt x="277" y="329"/>
                    <a:pt x="280" y="327"/>
                  </a:cubicBezTo>
                  <a:cubicBezTo>
                    <a:pt x="288" y="335"/>
                    <a:pt x="296" y="344"/>
                    <a:pt x="298" y="346"/>
                  </a:cubicBezTo>
                  <a:cubicBezTo>
                    <a:pt x="299" y="348"/>
                    <a:pt x="301" y="349"/>
                    <a:pt x="303" y="349"/>
                  </a:cubicBezTo>
                  <a:cubicBezTo>
                    <a:pt x="306" y="349"/>
                    <a:pt x="308" y="348"/>
                    <a:pt x="309" y="347"/>
                  </a:cubicBezTo>
                  <a:cubicBezTo>
                    <a:pt x="311" y="346"/>
                    <a:pt x="312" y="344"/>
                    <a:pt x="313" y="342"/>
                  </a:cubicBezTo>
                  <a:cubicBezTo>
                    <a:pt x="313" y="340"/>
                    <a:pt x="313" y="338"/>
                    <a:pt x="312" y="336"/>
                  </a:cubicBezTo>
                  <a:cubicBezTo>
                    <a:pt x="311" y="334"/>
                    <a:pt x="304" y="323"/>
                    <a:pt x="298" y="314"/>
                  </a:cubicBezTo>
                  <a:cubicBezTo>
                    <a:pt x="301" y="311"/>
                    <a:pt x="304" y="309"/>
                    <a:pt x="307" y="306"/>
                  </a:cubicBezTo>
                  <a:cubicBezTo>
                    <a:pt x="316" y="313"/>
                    <a:pt x="326" y="320"/>
                    <a:pt x="328" y="321"/>
                  </a:cubicBezTo>
                  <a:cubicBezTo>
                    <a:pt x="330" y="323"/>
                    <a:pt x="332" y="323"/>
                    <a:pt x="334" y="323"/>
                  </a:cubicBezTo>
                  <a:cubicBezTo>
                    <a:pt x="336" y="322"/>
                    <a:pt x="338" y="321"/>
                    <a:pt x="339" y="320"/>
                  </a:cubicBezTo>
                  <a:cubicBezTo>
                    <a:pt x="341" y="318"/>
                    <a:pt x="342" y="316"/>
                    <a:pt x="342" y="314"/>
                  </a:cubicBezTo>
                  <a:cubicBezTo>
                    <a:pt x="342" y="312"/>
                    <a:pt x="341" y="310"/>
                    <a:pt x="339" y="308"/>
                  </a:cubicBezTo>
                  <a:cubicBezTo>
                    <a:pt x="338" y="306"/>
                    <a:pt x="329" y="297"/>
                    <a:pt x="322" y="289"/>
                  </a:cubicBezTo>
                  <a:cubicBezTo>
                    <a:pt x="324" y="287"/>
                    <a:pt x="326" y="283"/>
                    <a:pt x="328" y="280"/>
                  </a:cubicBezTo>
                  <a:cubicBezTo>
                    <a:pt x="338" y="285"/>
                    <a:pt x="350" y="290"/>
                    <a:pt x="352" y="291"/>
                  </a:cubicBezTo>
                  <a:cubicBezTo>
                    <a:pt x="354" y="292"/>
                    <a:pt x="356" y="292"/>
                    <a:pt x="358" y="291"/>
                  </a:cubicBezTo>
                  <a:cubicBezTo>
                    <a:pt x="360" y="290"/>
                    <a:pt x="362" y="289"/>
                    <a:pt x="363" y="287"/>
                  </a:cubicBezTo>
                  <a:cubicBezTo>
                    <a:pt x="364" y="285"/>
                    <a:pt x="364" y="283"/>
                    <a:pt x="364" y="281"/>
                  </a:cubicBezTo>
                  <a:cubicBezTo>
                    <a:pt x="363" y="279"/>
                    <a:pt x="362" y="277"/>
                    <a:pt x="361" y="276"/>
                  </a:cubicBezTo>
                  <a:cubicBezTo>
                    <a:pt x="358" y="274"/>
                    <a:pt x="348" y="267"/>
                    <a:pt x="339" y="261"/>
                  </a:cubicBezTo>
                  <a:cubicBezTo>
                    <a:pt x="341" y="258"/>
                    <a:pt x="342" y="254"/>
                    <a:pt x="344" y="251"/>
                  </a:cubicBezTo>
                  <a:cubicBezTo>
                    <a:pt x="354" y="253"/>
                    <a:pt x="367" y="256"/>
                    <a:pt x="369" y="256"/>
                  </a:cubicBezTo>
                  <a:cubicBezTo>
                    <a:pt x="371" y="257"/>
                    <a:pt x="373" y="256"/>
                    <a:pt x="375" y="255"/>
                  </a:cubicBezTo>
                  <a:cubicBezTo>
                    <a:pt x="377" y="254"/>
                    <a:pt x="378" y="252"/>
                    <a:pt x="379" y="250"/>
                  </a:cubicBezTo>
                  <a:cubicBezTo>
                    <a:pt x="380" y="248"/>
                    <a:pt x="379" y="246"/>
                    <a:pt x="379" y="244"/>
                  </a:cubicBezTo>
                  <a:cubicBezTo>
                    <a:pt x="378" y="242"/>
                    <a:pt x="376" y="240"/>
                    <a:pt x="374" y="240"/>
                  </a:cubicBezTo>
                  <a:cubicBezTo>
                    <a:pt x="372" y="239"/>
                    <a:pt x="361" y="234"/>
                    <a:pt x="350" y="230"/>
                  </a:cubicBezTo>
                  <a:cubicBezTo>
                    <a:pt x="351" y="226"/>
                    <a:pt x="352" y="222"/>
                    <a:pt x="352" y="219"/>
                  </a:cubicBezTo>
                  <a:cubicBezTo>
                    <a:pt x="364" y="219"/>
                    <a:pt x="376" y="219"/>
                    <a:pt x="379" y="219"/>
                  </a:cubicBezTo>
                  <a:close/>
                  <a:moveTo>
                    <a:pt x="182" y="319"/>
                  </a:moveTo>
                  <a:cubicBezTo>
                    <a:pt x="111" y="312"/>
                    <a:pt x="59" y="250"/>
                    <a:pt x="66" y="180"/>
                  </a:cubicBezTo>
                  <a:cubicBezTo>
                    <a:pt x="72" y="110"/>
                    <a:pt x="135" y="59"/>
                    <a:pt x="206" y="66"/>
                  </a:cubicBezTo>
                  <a:cubicBezTo>
                    <a:pt x="276" y="72"/>
                    <a:pt x="328" y="135"/>
                    <a:pt x="321" y="205"/>
                  </a:cubicBezTo>
                  <a:cubicBezTo>
                    <a:pt x="315" y="274"/>
                    <a:pt x="252" y="326"/>
                    <a:pt x="182" y="319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9"/>
            <p:cNvSpPr/>
            <p:nvPr/>
          </p:nvSpPr>
          <p:spPr bwMode="auto">
            <a:xfrm>
              <a:off x="2557" y="2211"/>
              <a:ext cx="14" cy="2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20"/>
                </a:cxn>
                <a:cxn ang="0">
                  <a:pos x="11" y="9"/>
                </a:cxn>
                <a:cxn ang="0">
                  <a:pos x="0" y="1"/>
                </a:cxn>
              </a:cxnLst>
              <a:rect l="0" t="0" r="r" b="b"/>
              <a:pathLst>
                <a:path w="12" h="20">
                  <a:moveTo>
                    <a:pt x="0" y="1"/>
                  </a:moveTo>
                  <a:cubicBezTo>
                    <a:pt x="4" y="20"/>
                    <a:pt x="4" y="20"/>
                    <a:pt x="4" y="20"/>
                  </a:cubicBezTo>
                  <a:cubicBezTo>
                    <a:pt x="9" y="19"/>
                    <a:pt x="12" y="14"/>
                    <a:pt x="11" y="9"/>
                  </a:cubicBezTo>
                  <a:cubicBezTo>
                    <a:pt x="10" y="4"/>
                    <a:pt x="5" y="0"/>
                    <a:pt x="0" y="1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0"/>
            <p:cNvSpPr/>
            <p:nvPr/>
          </p:nvSpPr>
          <p:spPr bwMode="auto">
            <a:xfrm>
              <a:off x="2545" y="2212"/>
              <a:ext cx="14" cy="24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12" y="20"/>
                </a:cxn>
                <a:cxn ang="0">
                  <a:pos x="8" y="0"/>
                </a:cxn>
                <a:cxn ang="0">
                  <a:pos x="1" y="12"/>
                </a:cxn>
              </a:cxnLst>
              <a:rect l="0" t="0" r="r" b="b"/>
              <a:pathLst>
                <a:path w="12" h="20">
                  <a:moveTo>
                    <a:pt x="1" y="12"/>
                  </a:moveTo>
                  <a:cubicBezTo>
                    <a:pt x="2" y="17"/>
                    <a:pt x="7" y="20"/>
                    <a:pt x="12" y="2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2"/>
                    <a:pt x="0" y="7"/>
                    <a:pt x="1" y="12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21"/>
            <p:cNvSpPr/>
            <p:nvPr/>
          </p:nvSpPr>
          <p:spPr bwMode="auto">
            <a:xfrm>
              <a:off x="2429" y="2094"/>
              <a:ext cx="259" cy="260"/>
            </a:xfrm>
            <a:custGeom>
              <a:avLst/>
              <a:gdLst/>
              <a:ahLst/>
              <a:cxnLst>
                <a:cxn ang="0">
                  <a:pos x="215" y="105"/>
                </a:cxn>
                <a:cxn ang="0">
                  <a:pos x="211" y="91"/>
                </a:cxn>
                <a:cxn ang="0">
                  <a:pos x="209" y="81"/>
                </a:cxn>
                <a:cxn ang="0">
                  <a:pos x="207" y="67"/>
                </a:cxn>
                <a:cxn ang="0">
                  <a:pos x="187" y="66"/>
                </a:cxn>
                <a:cxn ang="0">
                  <a:pos x="196" y="44"/>
                </a:cxn>
                <a:cxn ang="0">
                  <a:pos x="173" y="45"/>
                </a:cxn>
                <a:cxn ang="0">
                  <a:pos x="177" y="26"/>
                </a:cxn>
                <a:cxn ang="0">
                  <a:pos x="164" y="20"/>
                </a:cxn>
                <a:cxn ang="0">
                  <a:pos x="156" y="15"/>
                </a:cxn>
                <a:cxn ang="0">
                  <a:pos x="144" y="7"/>
                </a:cxn>
                <a:cxn ang="0">
                  <a:pos x="130" y="20"/>
                </a:cxn>
                <a:cxn ang="0">
                  <a:pos x="119" y="0"/>
                </a:cxn>
                <a:cxn ang="0">
                  <a:pos x="108" y="18"/>
                </a:cxn>
                <a:cxn ang="0">
                  <a:pos x="97" y="0"/>
                </a:cxn>
                <a:cxn ang="0">
                  <a:pos x="86" y="20"/>
                </a:cxn>
                <a:cxn ang="0">
                  <a:pos x="72" y="7"/>
                </a:cxn>
                <a:cxn ang="0">
                  <a:pos x="60" y="15"/>
                </a:cxn>
                <a:cxn ang="0">
                  <a:pos x="52" y="20"/>
                </a:cxn>
                <a:cxn ang="0">
                  <a:pos x="39" y="26"/>
                </a:cxn>
                <a:cxn ang="0">
                  <a:pos x="43" y="45"/>
                </a:cxn>
                <a:cxn ang="0">
                  <a:pos x="20" y="44"/>
                </a:cxn>
                <a:cxn ang="0">
                  <a:pos x="29" y="66"/>
                </a:cxn>
                <a:cxn ang="0">
                  <a:pos x="9" y="67"/>
                </a:cxn>
                <a:cxn ang="0">
                  <a:pos x="7" y="81"/>
                </a:cxn>
                <a:cxn ang="0">
                  <a:pos x="5" y="91"/>
                </a:cxn>
                <a:cxn ang="0">
                  <a:pos x="1" y="105"/>
                </a:cxn>
                <a:cxn ang="0">
                  <a:pos x="18" y="114"/>
                </a:cxn>
                <a:cxn ang="0">
                  <a:pos x="2" y="130"/>
                </a:cxn>
                <a:cxn ang="0">
                  <a:pos x="24" y="139"/>
                </a:cxn>
                <a:cxn ang="0">
                  <a:pos x="11" y="154"/>
                </a:cxn>
                <a:cxn ang="0">
                  <a:pos x="21" y="165"/>
                </a:cxn>
                <a:cxn ang="0">
                  <a:pos x="27" y="173"/>
                </a:cxn>
                <a:cxn ang="0">
                  <a:pos x="34" y="185"/>
                </a:cxn>
                <a:cxn ang="0">
                  <a:pos x="53" y="179"/>
                </a:cxn>
                <a:cxn ang="0">
                  <a:pos x="54" y="202"/>
                </a:cxn>
                <a:cxn ang="0">
                  <a:pos x="74" y="191"/>
                </a:cxn>
                <a:cxn ang="0">
                  <a:pos x="78" y="211"/>
                </a:cxn>
                <a:cxn ang="0">
                  <a:pos x="92" y="211"/>
                </a:cxn>
                <a:cxn ang="0">
                  <a:pos x="102" y="212"/>
                </a:cxn>
                <a:cxn ang="0">
                  <a:pos x="114" y="212"/>
                </a:cxn>
                <a:cxn ang="0">
                  <a:pos x="124" y="211"/>
                </a:cxn>
                <a:cxn ang="0">
                  <a:pos x="138" y="211"/>
                </a:cxn>
                <a:cxn ang="0">
                  <a:pos x="142" y="191"/>
                </a:cxn>
                <a:cxn ang="0">
                  <a:pos x="162" y="202"/>
                </a:cxn>
                <a:cxn ang="0">
                  <a:pos x="163" y="179"/>
                </a:cxn>
                <a:cxn ang="0">
                  <a:pos x="182" y="185"/>
                </a:cxn>
                <a:cxn ang="0">
                  <a:pos x="189" y="173"/>
                </a:cxn>
                <a:cxn ang="0">
                  <a:pos x="195" y="165"/>
                </a:cxn>
                <a:cxn ang="0">
                  <a:pos x="205" y="154"/>
                </a:cxn>
                <a:cxn ang="0">
                  <a:pos x="192" y="139"/>
                </a:cxn>
                <a:cxn ang="0">
                  <a:pos x="214" y="130"/>
                </a:cxn>
                <a:cxn ang="0">
                  <a:pos x="198" y="114"/>
                </a:cxn>
                <a:cxn ang="0">
                  <a:pos x="48" y="92"/>
                </a:cxn>
                <a:cxn ang="0">
                  <a:pos x="123" y="48"/>
                </a:cxn>
                <a:cxn ang="0">
                  <a:pos x="108" y="183"/>
                </a:cxn>
                <a:cxn ang="0">
                  <a:pos x="108" y="183"/>
                </a:cxn>
                <a:cxn ang="0">
                  <a:pos x="129" y="108"/>
                </a:cxn>
                <a:cxn ang="0">
                  <a:pos x="168" y="92"/>
                </a:cxn>
              </a:cxnLst>
              <a:rect l="0" t="0" r="r" b="b"/>
              <a:pathLst>
                <a:path w="216" h="216">
                  <a:moveTo>
                    <a:pt x="212" y="113"/>
                  </a:moveTo>
                  <a:cubicBezTo>
                    <a:pt x="213" y="113"/>
                    <a:pt x="214" y="112"/>
                    <a:pt x="215" y="111"/>
                  </a:cubicBezTo>
                  <a:cubicBezTo>
                    <a:pt x="216" y="110"/>
                    <a:pt x="216" y="109"/>
                    <a:pt x="216" y="108"/>
                  </a:cubicBezTo>
                  <a:cubicBezTo>
                    <a:pt x="216" y="107"/>
                    <a:pt x="216" y="105"/>
                    <a:pt x="215" y="105"/>
                  </a:cubicBezTo>
                  <a:cubicBezTo>
                    <a:pt x="214" y="104"/>
                    <a:pt x="213" y="103"/>
                    <a:pt x="212" y="103"/>
                  </a:cubicBezTo>
                  <a:cubicBezTo>
                    <a:pt x="211" y="103"/>
                    <a:pt x="204" y="102"/>
                    <a:pt x="198" y="102"/>
                  </a:cubicBezTo>
                  <a:cubicBezTo>
                    <a:pt x="198" y="99"/>
                    <a:pt x="197" y="97"/>
                    <a:pt x="197" y="95"/>
                  </a:cubicBezTo>
                  <a:cubicBezTo>
                    <a:pt x="203" y="93"/>
                    <a:pt x="210" y="91"/>
                    <a:pt x="211" y="91"/>
                  </a:cubicBezTo>
                  <a:cubicBezTo>
                    <a:pt x="212" y="91"/>
                    <a:pt x="213" y="90"/>
                    <a:pt x="214" y="89"/>
                  </a:cubicBezTo>
                  <a:cubicBezTo>
                    <a:pt x="214" y="88"/>
                    <a:pt x="214" y="86"/>
                    <a:pt x="214" y="85"/>
                  </a:cubicBezTo>
                  <a:cubicBezTo>
                    <a:pt x="214" y="84"/>
                    <a:pt x="213" y="83"/>
                    <a:pt x="212" y="82"/>
                  </a:cubicBezTo>
                  <a:cubicBezTo>
                    <a:pt x="211" y="82"/>
                    <a:pt x="210" y="81"/>
                    <a:pt x="209" y="81"/>
                  </a:cubicBezTo>
                  <a:cubicBezTo>
                    <a:pt x="207" y="81"/>
                    <a:pt x="201" y="82"/>
                    <a:pt x="194" y="83"/>
                  </a:cubicBezTo>
                  <a:cubicBezTo>
                    <a:pt x="194" y="81"/>
                    <a:pt x="193" y="79"/>
                    <a:pt x="192" y="77"/>
                  </a:cubicBezTo>
                  <a:cubicBezTo>
                    <a:pt x="198" y="74"/>
                    <a:pt x="204" y="71"/>
                    <a:pt x="205" y="70"/>
                  </a:cubicBezTo>
                  <a:cubicBezTo>
                    <a:pt x="206" y="69"/>
                    <a:pt x="207" y="68"/>
                    <a:pt x="207" y="67"/>
                  </a:cubicBezTo>
                  <a:cubicBezTo>
                    <a:pt x="208" y="66"/>
                    <a:pt x="208" y="65"/>
                    <a:pt x="207" y="64"/>
                  </a:cubicBezTo>
                  <a:cubicBezTo>
                    <a:pt x="207" y="63"/>
                    <a:pt x="206" y="62"/>
                    <a:pt x="205" y="61"/>
                  </a:cubicBezTo>
                  <a:cubicBezTo>
                    <a:pt x="204" y="61"/>
                    <a:pt x="202" y="61"/>
                    <a:pt x="201" y="61"/>
                  </a:cubicBezTo>
                  <a:cubicBezTo>
                    <a:pt x="200" y="61"/>
                    <a:pt x="193" y="64"/>
                    <a:pt x="187" y="66"/>
                  </a:cubicBezTo>
                  <a:cubicBezTo>
                    <a:pt x="186" y="64"/>
                    <a:pt x="185" y="62"/>
                    <a:pt x="184" y="60"/>
                  </a:cubicBezTo>
                  <a:cubicBezTo>
                    <a:pt x="189" y="56"/>
                    <a:pt x="194" y="51"/>
                    <a:pt x="195" y="50"/>
                  </a:cubicBezTo>
                  <a:cubicBezTo>
                    <a:pt x="196" y="50"/>
                    <a:pt x="197" y="49"/>
                    <a:pt x="197" y="47"/>
                  </a:cubicBezTo>
                  <a:cubicBezTo>
                    <a:pt x="197" y="46"/>
                    <a:pt x="196" y="45"/>
                    <a:pt x="196" y="44"/>
                  </a:cubicBezTo>
                  <a:cubicBezTo>
                    <a:pt x="195" y="43"/>
                    <a:pt x="194" y="42"/>
                    <a:pt x="193" y="42"/>
                  </a:cubicBezTo>
                  <a:cubicBezTo>
                    <a:pt x="192" y="42"/>
                    <a:pt x="190" y="42"/>
                    <a:pt x="189" y="43"/>
                  </a:cubicBezTo>
                  <a:cubicBezTo>
                    <a:pt x="188" y="43"/>
                    <a:pt x="182" y="47"/>
                    <a:pt x="177" y="50"/>
                  </a:cubicBezTo>
                  <a:cubicBezTo>
                    <a:pt x="176" y="48"/>
                    <a:pt x="174" y="47"/>
                    <a:pt x="173" y="45"/>
                  </a:cubicBezTo>
                  <a:cubicBezTo>
                    <a:pt x="176" y="40"/>
                    <a:pt x="180" y="35"/>
                    <a:pt x="181" y="34"/>
                  </a:cubicBezTo>
                  <a:cubicBezTo>
                    <a:pt x="182" y="33"/>
                    <a:pt x="182" y="31"/>
                    <a:pt x="182" y="30"/>
                  </a:cubicBezTo>
                  <a:cubicBezTo>
                    <a:pt x="182" y="29"/>
                    <a:pt x="181" y="28"/>
                    <a:pt x="181" y="27"/>
                  </a:cubicBezTo>
                  <a:cubicBezTo>
                    <a:pt x="180" y="26"/>
                    <a:pt x="178" y="26"/>
                    <a:pt x="177" y="26"/>
                  </a:cubicBezTo>
                  <a:cubicBezTo>
                    <a:pt x="176" y="26"/>
                    <a:pt x="175" y="26"/>
                    <a:pt x="174" y="27"/>
                  </a:cubicBezTo>
                  <a:cubicBezTo>
                    <a:pt x="173" y="28"/>
                    <a:pt x="168" y="33"/>
                    <a:pt x="163" y="37"/>
                  </a:cubicBezTo>
                  <a:cubicBezTo>
                    <a:pt x="162" y="36"/>
                    <a:pt x="160" y="34"/>
                    <a:pt x="158" y="33"/>
                  </a:cubicBezTo>
                  <a:cubicBezTo>
                    <a:pt x="161" y="28"/>
                    <a:pt x="164" y="21"/>
                    <a:pt x="164" y="20"/>
                  </a:cubicBezTo>
                  <a:cubicBezTo>
                    <a:pt x="165" y="19"/>
                    <a:pt x="165" y="18"/>
                    <a:pt x="164" y="16"/>
                  </a:cubicBezTo>
                  <a:cubicBezTo>
                    <a:pt x="164" y="15"/>
                    <a:pt x="163" y="14"/>
                    <a:pt x="162" y="14"/>
                  </a:cubicBezTo>
                  <a:cubicBezTo>
                    <a:pt x="161" y="13"/>
                    <a:pt x="160" y="13"/>
                    <a:pt x="159" y="13"/>
                  </a:cubicBezTo>
                  <a:cubicBezTo>
                    <a:pt x="158" y="13"/>
                    <a:pt x="157" y="14"/>
                    <a:pt x="156" y="15"/>
                  </a:cubicBezTo>
                  <a:cubicBezTo>
                    <a:pt x="155" y="16"/>
                    <a:pt x="151" y="22"/>
                    <a:pt x="147" y="27"/>
                  </a:cubicBezTo>
                  <a:cubicBezTo>
                    <a:pt x="146" y="26"/>
                    <a:pt x="144" y="25"/>
                    <a:pt x="142" y="24"/>
                  </a:cubicBezTo>
                  <a:cubicBezTo>
                    <a:pt x="143" y="18"/>
                    <a:pt x="145" y="12"/>
                    <a:pt x="145" y="10"/>
                  </a:cubicBezTo>
                  <a:cubicBezTo>
                    <a:pt x="145" y="9"/>
                    <a:pt x="145" y="8"/>
                    <a:pt x="144" y="7"/>
                  </a:cubicBezTo>
                  <a:cubicBezTo>
                    <a:pt x="144" y="6"/>
                    <a:pt x="143" y="5"/>
                    <a:pt x="142" y="5"/>
                  </a:cubicBezTo>
                  <a:cubicBezTo>
                    <a:pt x="140" y="4"/>
                    <a:pt x="139" y="4"/>
                    <a:pt x="138" y="5"/>
                  </a:cubicBezTo>
                  <a:cubicBezTo>
                    <a:pt x="137" y="5"/>
                    <a:pt x="136" y="6"/>
                    <a:pt x="136" y="7"/>
                  </a:cubicBezTo>
                  <a:cubicBezTo>
                    <a:pt x="135" y="8"/>
                    <a:pt x="132" y="15"/>
                    <a:pt x="130" y="20"/>
                  </a:cubicBezTo>
                  <a:cubicBezTo>
                    <a:pt x="128" y="20"/>
                    <a:pt x="126" y="20"/>
                    <a:pt x="124" y="19"/>
                  </a:cubicBezTo>
                  <a:cubicBezTo>
                    <a:pt x="124" y="13"/>
                    <a:pt x="124" y="6"/>
                    <a:pt x="124" y="5"/>
                  </a:cubicBezTo>
                  <a:cubicBezTo>
                    <a:pt x="124" y="3"/>
                    <a:pt x="123" y="2"/>
                    <a:pt x="122" y="1"/>
                  </a:cubicBezTo>
                  <a:cubicBezTo>
                    <a:pt x="122" y="1"/>
                    <a:pt x="121" y="0"/>
                    <a:pt x="119" y="0"/>
                  </a:cubicBezTo>
                  <a:cubicBezTo>
                    <a:pt x="118" y="0"/>
                    <a:pt x="117" y="0"/>
                    <a:pt x="116" y="1"/>
                  </a:cubicBezTo>
                  <a:cubicBezTo>
                    <a:pt x="115" y="1"/>
                    <a:pt x="114" y="2"/>
                    <a:pt x="114" y="4"/>
                  </a:cubicBezTo>
                  <a:cubicBezTo>
                    <a:pt x="114" y="5"/>
                    <a:pt x="112" y="12"/>
                    <a:pt x="111" y="18"/>
                  </a:cubicBezTo>
                  <a:cubicBezTo>
                    <a:pt x="110" y="18"/>
                    <a:pt x="109" y="18"/>
                    <a:pt x="108" y="18"/>
                  </a:cubicBezTo>
                  <a:cubicBezTo>
                    <a:pt x="107" y="18"/>
                    <a:pt x="106" y="18"/>
                    <a:pt x="105" y="18"/>
                  </a:cubicBezTo>
                  <a:cubicBezTo>
                    <a:pt x="104" y="12"/>
                    <a:pt x="102" y="5"/>
                    <a:pt x="102" y="4"/>
                  </a:cubicBezTo>
                  <a:cubicBezTo>
                    <a:pt x="102" y="2"/>
                    <a:pt x="101" y="1"/>
                    <a:pt x="100" y="1"/>
                  </a:cubicBezTo>
                  <a:cubicBezTo>
                    <a:pt x="99" y="0"/>
                    <a:pt x="98" y="0"/>
                    <a:pt x="97" y="0"/>
                  </a:cubicBezTo>
                  <a:cubicBezTo>
                    <a:pt x="95" y="0"/>
                    <a:pt x="94" y="1"/>
                    <a:pt x="94" y="1"/>
                  </a:cubicBezTo>
                  <a:cubicBezTo>
                    <a:pt x="93" y="2"/>
                    <a:pt x="92" y="3"/>
                    <a:pt x="92" y="5"/>
                  </a:cubicBezTo>
                  <a:cubicBezTo>
                    <a:pt x="92" y="6"/>
                    <a:pt x="92" y="13"/>
                    <a:pt x="92" y="19"/>
                  </a:cubicBezTo>
                  <a:cubicBezTo>
                    <a:pt x="90" y="20"/>
                    <a:pt x="88" y="20"/>
                    <a:pt x="86" y="20"/>
                  </a:cubicBezTo>
                  <a:cubicBezTo>
                    <a:pt x="84" y="15"/>
                    <a:pt x="81" y="8"/>
                    <a:pt x="81" y="7"/>
                  </a:cubicBezTo>
                  <a:cubicBezTo>
                    <a:pt x="80" y="6"/>
                    <a:pt x="79" y="5"/>
                    <a:pt x="78" y="5"/>
                  </a:cubicBezTo>
                  <a:cubicBezTo>
                    <a:pt x="77" y="4"/>
                    <a:pt x="76" y="4"/>
                    <a:pt x="75" y="5"/>
                  </a:cubicBezTo>
                  <a:cubicBezTo>
                    <a:pt x="73" y="5"/>
                    <a:pt x="72" y="6"/>
                    <a:pt x="72" y="7"/>
                  </a:cubicBezTo>
                  <a:cubicBezTo>
                    <a:pt x="71" y="8"/>
                    <a:pt x="71" y="9"/>
                    <a:pt x="71" y="10"/>
                  </a:cubicBezTo>
                  <a:cubicBezTo>
                    <a:pt x="71" y="12"/>
                    <a:pt x="73" y="18"/>
                    <a:pt x="74" y="24"/>
                  </a:cubicBezTo>
                  <a:cubicBezTo>
                    <a:pt x="72" y="25"/>
                    <a:pt x="70" y="26"/>
                    <a:pt x="69" y="27"/>
                  </a:cubicBezTo>
                  <a:cubicBezTo>
                    <a:pt x="65" y="22"/>
                    <a:pt x="61" y="16"/>
                    <a:pt x="60" y="15"/>
                  </a:cubicBezTo>
                  <a:cubicBezTo>
                    <a:pt x="59" y="14"/>
                    <a:pt x="58" y="13"/>
                    <a:pt x="57" y="13"/>
                  </a:cubicBezTo>
                  <a:cubicBezTo>
                    <a:pt x="56" y="13"/>
                    <a:pt x="55" y="13"/>
                    <a:pt x="54" y="14"/>
                  </a:cubicBezTo>
                  <a:cubicBezTo>
                    <a:pt x="53" y="14"/>
                    <a:pt x="52" y="15"/>
                    <a:pt x="52" y="16"/>
                  </a:cubicBezTo>
                  <a:cubicBezTo>
                    <a:pt x="51" y="18"/>
                    <a:pt x="51" y="19"/>
                    <a:pt x="52" y="20"/>
                  </a:cubicBezTo>
                  <a:cubicBezTo>
                    <a:pt x="52" y="21"/>
                    <a:pt x="55" y="28"/>
                    <a:pt x="58" y="33"/>
                  </a:cubicBezTo>
                  <a:cubicBezTo>
                    <a:pt x="56" y="34"/>
                    <a:pt x="54" y="36"/>
                    <a:pt x="53" y="37"/>
                  </a:cubicBezTo>
                  <a:cubicBezTo>
                    <a:pt x="48" y="33"/>
                    <a:pt x="43" y="28"/>
                    <a:pt x="42" y="27"/>
                  </a:cubicBezTo>
                  <a:cubicBezTo>
                    <a:pt x="41" y="26"/>
                    <a:pt x="40" y="26"/>
                    <a:pt x="39" y="26"/>
                  </a:cubicBezTo>
                  <a:cubicBezTo>
                    <a:pt x="38" y="26"/>
                    <a:pt x="36" y="26"/>
                    <a:pt x="36" y="27"/>
                  </a:cubicBezTo>
                  <a:cubicBezTo>
                    <a:pt x="35" y="28"/>
                    <a:pt x="34" y="29"/>
                    <a:pt x="34" y="30"/>
                  </a:cubicBezTo>
                  <a:cubicBezTo>
                    <a:pt x="34" y="31"/>
                    <a:pt x="34" y="33"/>
                    <a:pt x="35" y="34"/>
                  </a:cubicBezTo>
                  <a:cubicBezTo>
                    <a:pt x="36" y="35"/>
                    <a:pt x="40" y="40"/>
                    <a:pt x="43" y="45"/>
                  </a:cubicBezTo>
                  <a:cubicBezTo>
                    <a:pt x="42" y="47"/>
                    <a:pt x="41" y="48"/>
                    <a:pt x="39" y="50"/>
                  </a:cubicBezTo>
                  <a:cubicBezTo>
                    <a:pt x="34" y="47"/>
                    <a:pt x="28" y="43"/>
                    <a:pt x="27" y="43"/>
                  </a:cubicBezTo>
                  <a:cubicBezTo>
                    <a:pt x="26" y="42"/>
                    <a:pt x="24" y="42"/>
                    <a:pt x="23" y="42"/>
                  </a:cubicBezTo>
                  <a:cubicBezTo>
                    <a:pt x="22" y="42"/>
                    <a:pt x="21" y="43"/>
                    <a:pt x="20" y="44"/>
                  </a:cubicBezTo>
                  <a:cubicBezTo>
                    <a:pt x="20" y="45"/>
                    <a:pt x="19" y="46"/>
                    <a:pt x="19" y="47"/>
                  </a:cubicBezTo>
                  <a:cubicBezTo>
                    <a:pt x="20" y="49"/>
                    <a:pt x="20" y="50"/>
                    <a:pt x="21" y="50"/>
                  </a:cubicBezTo>
                  <a:cubicBezTo>
                    <a:pt x="22" y="51"/>
                    <a:pt x="27" y="56"/>
                    <a:pt x="32" y="60"/>
                  </a:cubicBezTo>
                  <a:cubicBezTo>
                    <a:pt x="31" y="62"/>
                    <a:pt x="30" y="64"/>
                    <a:pt x="29" y="66"/>
                  </a:cubicBezTo>
                  <a:cubicBezTo>
                    <a:pt x="23" y="64"/>
                    <a:pt x="16" y="61"/>
                    <a:pt x="15" y="61"/>
                  </a:cubicBezTo>
                  <a:cubicBezTo>
                    <a:pt x="14" y="61"/>
                    <a:pt x="13" y="61"/>
                    <a:pt x="11" y="61"/>
                  </a:cubicBezTo>
                  <a:cubicBezTo>
                    <a:pt x="10" y="62"/>
                    <a:pt x="10" y="63"/>
                    <a:pt x="9" y="64"/>
                  </a:cubicBezTo>
                  <a:cubicBezTo>
                    <a:pt x="9" y="65"/>
                    <a:pt x="8" y="66"/>
                    <a:pt x="9" y="67"/>
                  </a:cubicBezTo>
                  <a:cubicBezTo>
                    <a:pt x="9" y="68"/>
                    <a:pt x="10" y="69"/>
                    <a:pt x="11" y="70"/>
                  </a:cubicBezTo>
                  <a:cubicBezTo>
                    <a:pt x="12" y="71"/>
                    <a:pt x="18" y="74"/>
                    <a:pt x="24" y="77"/>
                  </a:cubicBezTo>
                  <a:cubicBezTo>
                    <a:pt x="23" y="79"/>
                    <a:pt x="22" y="81"/>
                    <a:pt x="22" y="83"/>
                  </a:cubicBezTo>
                  <a:cubicBezTo>
                    <a:pt x="15" y="82"/>
                    <a:pt x="9" y="81"/>
                    <a:pt x="7" y="81"/>
                  </a:cubicBezTo>
                  <a:cubicBezTo>
                    <a:pt x="6" y="81"/>
                    <a:pt x="5" y="82"/>
                    <a:pt x="4" y="82"/>
                  </a:cubicBezTo>
                  <a:cubicBezTo>
                    <a:pt x="3" y="83"/>
                    <a:pt x="2" y="84"/>
                    <a:pt x="2" y="85"/>
                  </a:cubicBezTo>
                  <a:cubicBezTo>
                    <a:pt x="2" y="86"/>
                    <a:pt x="2" y="88"/>
                    <a:pt x="3" y="89"/>
                  </a:cubicBezTo>
                  <a:cubicBezTo>
                    <a:pt x="3" y="90"/>
                    <a:pt x="4" y="91"/>
                    <a:pt x="5" y="91"/>
                  </a:cubicBezTo>
                  <a:cubicBezTo>
                    <a:pt x="7" y="91"/>
                    <a:pt x="13" y="93"/>
                    <a:pt x="19" y="95"/>
                  </a:cubicBezTo>
                  <a:cubicBezTo>
                    <a:pt x="19" y="97"/>
                    <a:pt x="19" y="99"/>
                    <a:pt x="18" y="102"/>
                  </a:cubicBezTo>
                  <a:cubicBezTo>
                    <a:pt x="12" y="102"/>
                    <a:pt x="5" y="103"/>
                    <a:pt x="4" y="103"/>
                  </a:cubicBezTo>
                  <a:cubicBezTo>
                    <a:pt x="3" y="103"/>
                    <a:pt x="2" y="104"/>
                    <a:pt x="1" y="105"/>
                  </a:cubicBezTo>
                  <a:cubicBezTo>
                    <a:pt x="0" y="105"/>
                    <a:pt x="0" y="107"/>
                    <a:pt x="0" y="108"/>
                  </a:cubicBezTo>
                  <a:cubicBezTo>
                    <a:pt x="0" y="109"/>
                    <a:pt x="0" y="110"/>
                    <a:pt x="1" y="111"/>
                  </a:cubicBezTo>
                  <a:cubicBezTo>
                    <a:pt x="2" y="112"/>
                    <a:pt x="3" y="113"/>
                    <a:pt x="4" y="113"/>
                  </a:cubicBezTo>
                  <a:cubicBezTo>
                    <a:pt x="5" y="113"/>
                    <a:pt x="12" y="114"/>
                    <a:pt x="18" y="114"/>
                  </a:cubicBezTo>
                  <a:cubicBezTo>
                    <a:pt x="19" y="116"/>
                    <a:pt x="19" y="118"/>
                    <a:pt x="19" y="120"/>
                  </a:cubicBezTo>
                  <a:cubicBezTo>
                    <a:pt x="13" y="122"/>
                    <a:pt x="7" y="124"/>
                    <a:pt x="5" y="125"/>
                  </a:cubicBezTo>
                  <a:cubicBezTo>
                    <a:pt x="4" y="125"/>
                    <a:pt x="3" y="126"/>
                    <a:pt x="3" y="127"/>
                  </a:cubicBezTo>
                  <a:cubicBezTo>
                    <a:pt x="2" y="128"/>
                    <a:pt x="2" y="129"/>
                    <a:pt x="2" y="130"/>
                  </a:cubicBezTo>
                  <a:cubicBezTo>
                    <a:pt x="2" y="132"/>
                    <a:pt x="3" y="133"/>
                    <a:pt x="4" y="133"/>
                  </a:cubicBezTo>
                  <a:cubicBezTo>
                    <a:pt x="5" y="134"/>
                    <a:pt x="6" y="134"/>
                    <a:pt x="7" y="134"/>
                  </a:cubicBezTo>
                  <a:cubicBezTo>
                    <a:pt x="9" y="134"/>
                    <a:pt x="15" y="133"/>
                    <a:pt x="22" y="133"/>
                  </a:cubicBezTo>
                  <a:cubicBezTo>
                    <a:pt x="22" y="135"/>
                    <a:pt x="23" y="137"/>
                    <a:pt x="24" y="139"/>
                  </a:cubicBezTo>
                  <a:cubicBezTo>
                    <a:pt x="18" y="142"/>
                    <a:pt x="12" y="145"/>
                    <a:pt x="11" y="146"/>
                  </a:cubicBezTo>
                  <a:cubicBezTo>
                    <a:pt x="10" y="146"/>
                    <a:pt x="9" y="147"/>
                    <a:pt x="9" y="148"/>
                  </a:cubicBezTo>
                  <a:cubicBezTo>
                    <a:pt x="8" y="150"/>
                    <a:pt x="9" y="151"/>
                    <a:pt x="9" y="152"/>
                  </a:cubicBezTo>
                  <a:cubicBezTo>
                    <a:pt x="10" y="153"/>
                    <a:pt x="10" y="154"/>
                    <a:pt x="11" y="154"/>
                  </a:cubicBezTo>
                  <a:cubicBezTo>
                    <a:pt x="13" y="155"/>
                    <a:pt x="14" y="155"/>
                    <a:pt x="15" y="155"/>
                  </a:cubicBezTo>
                  <a:cubicBezTo>
                    <a:pt x="16" y="154"/>
                    <a:pt x="23" y="152"/>
                    <a:pt x="29" y="150"/>
                  </a:cubicBezTo>
                  <a:cubicBezTo>
                    <a:pt x="30" y="152"/>
                    <a:pt x="31" y="154"/>
                    <a:pt x="32" y="156"/>
                  </a:cubicBezTo>
                  <a:cubicBezTo>
                    <a:pt x="27" y="160"/>
                    <a:pt x="22" y="164"/>
                    <a:pt x="21" y="165"/>
                  </a:cubicBezTo>
                  <a:cubicBezTo>
                    <a:pt x="20" y="166"/>
                    <a:pt x="20" y="167"/>
                    <a:pt x="19" y="168"/>
                  </a:cubicBezTo>
                  <a:cubicBezTo>
                    <a:pt x="19" y="169"/>
                    <a:pt x="20" y="171"/>
                    <a:pt x="20" y="172"/>
                  </a:cubicBezTo>
                  <a:cubicBezTo>
                    <a:pt x="21" y="173"/>
                    <a:pt x="22" y="173"/>
                    <a:pt x="23" y="174"/>
                  </a:cubicBezTo>
                  <a:cubicBezTo>
                    <a:pt x="24" y="174"/>
                    <a:pt x="26" y="174"/>
                    <a:pt x="27" y="173"/>
                  </a:cubicBezTo>
                  <a:cubicBezTo>
                    <a:pt x="28" y="172"/>
                    <a:pt x="34" y="169"/>
                    <a:pt x="39" y="166"/>
                  </a:cubicBezTo>
                  <a:cubicBezTo>
                    <a:pt x="41" y="167"/>
                    <a:pt x="42" y="169"/>
                    <a:pt x="43" y="170"/>
                  </a:cubicBezTo>
                  <a:cubicBezTo>
                    <a:pt x="40" y="175"/>
                    <a:pt x="36" y="181"/>
                    <a:pt x="35" y="182"/>
                  </a:cubicBezTo>
                  <a:cubicBezTo>
                    <a:pt x="34" y="183"/>
                    <a:pt x="34" y="184"/>
                    <a:pt x="34" y="185"/>
                  </a:cubicBezTo>
                  <a:cubicBezTo>
                    <a:pt x="34" y="187"/>
                    <a:pt x="35" y="188"/>
                    <a:pt x="36" y="188"/>
                  </a:cubicBezTo>
                  <a:cubicBezTo>
                    <a:pt x="36" y="189"/>
                    <a:pt x="38" y="190"/>
                    <a:pt x="39" y="190"/>
                  </a:cubicBezTo>
                  <a:cubicBezTo>
                    <a:pt x="40" y="190"/>
                    <a:pt x="41" y="189"/>
                    <a:pt x="42" y="189"/>
                  </a:cubicBezTo>
                  <a:cubicBezTo>
                    <a:pt x="43" y="188"/>
                    <a:pt x="48" y="183"/>
                    <a:pt x="53" y="179"/>
                  </a:cubicBezTo>
                  <a:cubicBezTo>
                    <a:pt x="54" y="180"/>
                    <a:pt x="56" y="181"/>
                    <a:pt x="58" y="182"/>
                  </a:cubicBezTo>
                  <a:cubicBezTo>
                    <a:pt x="55" y="188"/>
                    <a:pt x="52" y="194"/>
                    <a:pt x="52" y="196"/>
                  </a:cubicBezTo>
                  <a:cubicBezTo>
                    <a:pt x="51" y="197"/>
                    <a:pt x="51" y="198"/>
                    <a:pt x="52" y="199"/>
                  </a:cubicBezTo>
                  <a:cubicBezTo>
                    <a:pt x="52" y="200"/>
                    <a:pt x="53" y="201"/>
                    <a:pt x="54" y="202"/>
                  </a:cubicBezTo>
                  <a:cubicBezTo>
                    <a:pt x="55" y="202"/>
                    <a:pt x="56" y="203"/>
                    <a:pt x="57" y="202"/>
                  </a:cubicBezTo>
                  <a:cubicBezTo>
                    <a:pt x="58" y="202"/>
                    <a:pt x="59" y="202"/>
                    <a:pt x="60" y="201"/>
                  </a:cubicBezTo>
                  <a:cubicBezTo>
                    <a:pt x="61" y="199"/>
                    <a:pt x="65" y="194"/>
                    <a:pt x="69" y="189"/>
                  </a:cubicBezTo>
                  <a:cubicBezTo>
                    <a:pt x="70" y="190"/>
                    <a:pt x="72" y="190"/>
                    <a:pt x="74" y="191"/>
                  </a:cubicBezTo>
                  <a:cubicBezTo>
                    <a:pt x="73" y="197"/>
                    <a:pt x="71" y="204"/>
                    <a:pt x="71" y="205"/>
                  </a:cubicBezTo>
                  <a:cubicBezTo>
                    <a:pt x="71" y="207"/>
                    <a:pt x="71" y="208"/>
                    <a:pt x="72" y="209"/>
                  </a:cubicBezTo>
                  <a:cubicBezTo>
                    <a:pt x="72" y="210"/>
                    <a:pt x="73" y="211"/>
                    <a:pt x="75" y="211"/>
                  </a:cubicBezTo>
                  <a:cubicBezTo>
                    <a:pt x="76" y="211"/>
                    <a:pt x="77" y="211"/>
                    <a:pt x="78" y="211"/>
                  </a:cubicBezTo>
                  <a:cubicBezTo>
                    <a:pt x="79" y="210"/>
                    <a:pt x="80" y="210"/>
                    <a:pt x="81" y="209"/>
                  </a:cubicBezTo>
                  <a:cubicBezTo>
                    <a:pt x="81" y="207"/>
                    <a:pt x="84" y="201"/>
                    <a:pt x="86" y="195"/>
                  </a:cubicBezTo>
                  <a:cubicBezTo>
                    <a:pt x="88" y="196"/>
                    <a:pt x="90" y="196"/>
                    <a:pt x="92" y="196"/>
                  </a:cubicBezTo>
                  <a:cubicBezTo>
                    <a:pt x="92" y="203"/>
                    <a:pt x="92" y="210"/>
                    <a:pt x="92" y="211"/>
                  </a:cubicBezTo>
                  <a:cubicBezTo>
                    <a:pt x="92" y="212"/>
                    <a:pt x="93" y="213"/>
                    <a:pt x="94" y="214"/>
                  </a:cubicBezTo>
                  <a:cubicBezTo>
                    <a:pt x="94" y="215"/>
                    <a:pt x="95" y="216"/>
                    <a:pt x="97" y="216"/>
                  </a:cubicBezTo>
                  <a:cubicBezTo>
                    <a:pt x="98" y="216"/>
                    <a:pt x="99" y="216"/>
                    <a:pt x="100" y="215"/>
                  </a:cubicBezTo>
                  <a:cubicBezTo>
                    <a:pt x="101" y="214"/>
                    <a:pt x="102" y="213"/>
                    <a:pt x="102" y="212"/>
                  </a:cubicBezTo>
                  <a:cubicBezTo>
                    <a:pt x="102" y="211"/>
                    <a:pt x="104" y="204"/>
                    <a:pt x="105" y="198"/>
                  </a:cubicBezTo>
                  <a:cubicBezTo>
                    <a:pt x="106" y="198"/>
                    <a:pt x="107" y="198"/>
                    <a:pt x="108" y="198"/>
                  </a:cubicBezTo>
                  <a:cubicBezTo>
                    <a:pt x="109" y="198"/>
                    <a:pt x="110" y="198"/>
                    <a:pt x="111" y="198"/>
                  </a:cubicBezTo>
                  <a:cubicBezTo>
                    <a:pt x="112" y="204"/>
                    <a:pt x="114" y="211"/>
                    <a:pt x="114" y="212"/>
                  </a:cubicBezTo>
                  <a:cubicBezTo>
                    <a:pt x="114" y="213"/>
                    <a:pt x="115" y="214"/>
                    <a:pt x="116" y="215"/>
                  </a:cubicBezTo>
                  <a:cubicBezTo>
                    <a:pt x="117" y="216"/>
                    <a:pt x="118" y="216"/>
                    <a:pt x="119" y="216"/>
                  </a:cubicBezTo>
                  <a:cubicBezTo>
                    <a:pt x="121" y="216"/>
                    <a:pt x="122" y="215"/>
                    <a:pt x="122" y="214"/>
                  </a:cubicBezTo>
                  <a:cubicBezTo>
                    <a:pt x="123" y="213"/>
                    <a:pt x="124" y="212"/>
                    <a:pt x="124" y="211"/>
                  </a:cubicBezTo>
                  <a:cubicBezTo>
                    <a:pt x="124" y="210"/>
                    <a:pt x="124" y="203"/>
                    <a:pt x="124" y="196"/>
                  </a:cubicBezTo>
                  <a:cubicBezTo>
                    <a:pt x="126" y="196"/>
                    <a:pt x="128" y="196"/>
                    <a:pt x="130" y="195"/>
                  </a:cubicBezTo>
                  <a:cubicBezTo>
                    <a:pt x="132" y="201"/>
                    <a:pt x="135" y="207"/>
                    <a:pt x="136" y="209"/>
                  </a:cubicBezTo>
                  <a:cubicBezTo>
                    <a:pt x="136" y="210"/>
                    <a:pt x="137" y="210"/>
                    <a:pt x="138" y="211"/>
                  </a:cubicBezTo>
                  <a:cubicBezTo>
                    <a:pt x="139" y="211"/>
                    <a:pt x="140" y="211"/>
                    <a:pt x="142" y="211"/>
                  </a:cubicBezTo>
                  <a:cubicBezTo>
                    <a:pt x="143" y="211"/>
                    <a:pt x="144" y="210"/>
                    <a:pt x="144" y="209"/>
                  </a:cubicBezTo>
                  <a:cubicBezTo>
                    <a:pt x="145" y="208"/>
                    <a:pt x="145" y="207"/>
                    <a:pt x="145" y="205"/>
                  </a:cubicBezTo>
                  <a:cubicBezTo>
                    <a:pt x="145" y="204"/>
                    <a:pt x="143" y="197"/>
                    <a:pt x="142" y="191"/>
                  </a:cubicBezTo>
                  <a:cubicBezTo>
                    <a:pt x="144" y="190"/>
                    <a:pt x="146" y="190"/>
                    <a:pt x="147" y="189"/>
                  </a:cubicBezTo>
                  <a:cubicBezTo>
                    <a:pt x="151" y="194"/>
                    <a:pt x="155" y="199"/>
                    <a:pt x="156" y="201"/>
                  </a:cubicBezTo>
                  <a:cubicBezTo>
                    <a:pt x="157" y="202"/>
                    <a:pt x="158" y="202"/>
                    <a:pt x="159" y="202"/>
                  </a:cubicBezTo>
                  <a:cubicBezTo>
                    <a:pt x="160" y="203"/>
                    <a:pt x="161" y="202"/>
                    <a:pt x="162" y="202"/>
                  </a:cubicBezTo>
                  <a:cubicBezTo>
                    <a:pt x="163" y="201"/>
                    <a:pt x="164" y="200"/>
                    <a:pt x="164" y="199"/>
                  </a:cubicBezTo>
                  <a:cubicBezTo>
                    <a:pt x="165" y="198"/>
                    <a:pt x="165" y="197"/>
                    <a:pt x="164" y="196"/>
                  </a:cubicBezTo>
                  <a:cubicBezTo>
                    <a:pt x="164" y="194"/>
                    <a:pt x="161" y="188"/>
                    <a:pt x="158" y="182"/>
                  </a:cubicBezTo>
                  <a:cubicBezTo>
                    <a:pt x="160" y="181"/>
                    <a:pt x="162" y="180"/>
                    <a:pt x="163" y="179"/>
                  </a:cubicBezTo>
                  <a:cubicBezTo>
                    <a:pt x="168" y="183"/>
                    <a:pt x="173" y="188"/>
                    <a:pt x="174" y="189"/>
                  </a:cubicBezTo>
                  <a:cubicBezTo>
                    <a:pt x="175" y="189"/>
                    <a:pt x="176" y="190"/>
                    <a:pt x="177" y="190"/>
                  </a:cubicBezTo>
                  <a:cubicBezTo>
                    <a:pt x="178" y="190"/>
                    <a:pt x="180" y="189"/>
                    <a:pt x="181" y="188"/>
                  </a:cubicBezTo>
                  <a:cubicBezTo>
                    <a:pt x="181" y="188"/>
                    <a:pt x="182" y="187"/>
                    <a:pt x="182" y="185"/>
                  </a:cubicBezTo>
                  <a:cubicBezTo>
                    <a:pt x="182" y="184"/>
                    <a:pt x="182" y="183"/>
                    <a:pt x="181" y="182"/>
                  </a:cubicBezTo>
                  <a:cubicBezTo>
                    <a:pt x="180" y="181"/>
                    <a:pt x="176" y="175"/>
                    <a:pt x="173" y="170"/>
                  </a:cubicBezTo>
                  <a:cubicBezTo>
                    <a:pt x="174" y="169"/>
                    <a:pt x="176" y="167"/>
                    <a:pt x="177" y="166"/>
                  </a:cubicBezTo>
                  <a:cubicBezTo>
                    <a:pt x="182" y="169"/>
                    <a:pt x="188" y="172"/>
                    <a:pt x="189" y="173"/>
                  </a:cubicBezTo>
                  <a:cubicBezTo>
                    <a:pt x="190" y="174"/>
                    <a:pt x="192" y="174"/>
                    <a:pt x="193" y="174"/>
                  </a:cubicBezTo>
                  <a:cubicBezTo>
                    <a:pt x="194" y="173"/>
                    <a:pt x="195" y="173"/>
                    <a:pt x="196" y="172"/>
                  </a:cubicBezTo>
                  <a:cubicBezTo>
                    <a:pt x="196" y="171"/>
                    <a:pt x="197" y="169"/>
                    <a:pt x="197" y="168"/>
                  </a:cubicBezTo>
                  <a:cubicBezTo>
                    <a:pt x="197" y="167"/>
                    <a:pt x="196" y="166"/>
                    <a:pt x="195" y="165"/>
                  </a:cubicBezTo>
                  <a:cubicBezTo>
                    <a:pt x="194" y="164"/>
                    <a:pt x="189" y="160"/>
                    <a:pt x="184" y="156"/>
                  </a:cubicBezTo>
                  <a:cubicBezTo>
                    <a:pt x="185" y="154"/>
                    <a:pt x="186" y="152"/>
                    <a:pt x="187" y="150"/>
                  </a:cubicBezTo>
                  <a:cubicBezTo>
                    <a:pt x="193" y="152"/>
                    <a:pt x="200" y="154"/>
                    <a:pt x="201" y="155"/>
                  </a:cubicBezTo>
                  <a:cubicBezTo>
                    <a:pt x="202" y="155"/>
                    <a:pt x="204" y="155"/>
                    <a:pt x="205" y="154"/>
                  </a:cubicBezTo>
                  <a:cubicBezTo>
                    <a:pt x="206" y="154"/>
                    <a:pt x="207" y="153"/>
                    <a:pt x="207" y="152"/>
                  </a:cubicBezTo>
                  <a:cubicBezTo>
                    <a:pt x="208" y="151"/>
                    <a:pt x="208" y="150"/>
                    <a:pt x="207" y="148"/>
                  </a:cubicBezTo>
                  <a:cubicBezTo>
                    <a:pt x="207" y="147"/>
                    <a:pt x="206" y="146"/>
                    <a:pt x="205" y="146"/>
                  </a:cubicBezTo>
                  <a:cubicBezTo>
                    <a:pt x="204" y="145"/>
                    <a:pt x="198" y="142"/>
                    <a:pt x="192" y="139"/>
                  </a:cubicBezTo>
                  <a:cubicBezTo>
                    <a:pt x="193" y="137"/>
                    <a:pt x="194" y="135"/>
                    <a:pt x="194" y="133"/>
                  </a:cubicBezTo>
                  <a:cubicBezTo>
                    <a:pt x="201" y="133"/>
                    <a:pt x="207" y="134"/>
                    <a:pt x="209" y="134"/>
                  </a:cubicBezTo>
                  <a:cubicBezTo>
                    <a:pt x="210" y="134"/>
                    <a:pt x="211" y="134"/>
                    <a:pt x="212" y="133"/>
                  </a:cubicBezTo>
                  <a:cubicBezTo>
                    <a:pt x="213" y="133"/>
                    <a:pt x="214" y="132"/>
                    <a:pt x="214" y="130"/>
                  </a:cubicBezTo>
                  <a:cubicBezTo>
                    <a:pt x="214" y="129"/>
                    <a:pt x="214" y="128"/>
                    <a:pt x="214" y="127"/>
                  </a:cubicBezTo>
                  <a:cubicBezTo>
                    <a:pt x="213" y="126"/>
                    <a:pt x="212" y="125"/>
                    <a:pt x="211" y="125"/>
                  </a:cubicBezTo>
                  <a:cubicBezTo>
                    <a:pt x="210" y="124"/>
                    <a:pt x="203" y="122"/>
                    <a:pt x="197" y="120"/>
                  </a:cubicBezTo>
                  <a:cubicBezTo>
                    <a:pt x="197" y="118"/>
                    <a:pt x="198" y="116"/>
                    <a:pt x="198" y="114"/>
                  </a:cubicBezTo>
                  <a:cubicBezTo>
                    <a:pt x="204" y="114"/>
                    <a:pt x="211" y="113"/>
                    <a:pt x="212" y="113"/>
                  </a:cubicBezTo>
                  <a:close/>
                  <a:moveTo>
                    <a:pt x="48" y="123"/>
                  </a:moveTo>
                  <a:cubicBezTo>
                    <a:pt x="40" y="123"/>
                    <a:pt x="33" y="116"/>
                    <a:pt x="33" y="108"/>
                  </a:cubicBezTo>
                  <a:cubicBezTo>
                    <a:pt x="33" y="99"/>
                    <a:pt x="40" y="92"/>
                    <a:pt x="48" y="92"/>
                  </a:cubicBezTo>
                  <a:cubicBezTo>
                    <a:pt x="57" y="92"/>
                    <a:pt x="64" y="99"/>
                    <a:pt x="64" y="108"/>
                  </a:cubicBezTo>
                  <a:cubicBezTo>
                    <a:pt x="64" y="116"/>
                    <a:pt x="57" y="123"/>
                    <a:pt x="48" y="123"/>
                  </a:cubicBezTo>
                  <a:close/>
                  <a:moveTo>
                    <a:pt x="108" y="33"/>
                  </a:moveTo>
                  <a:cubicBezTo>
                    <a:pt x="117" y="33"/>
                    <a:pt x="123" y="39"/>
                    <a:pt x="123" y="48"/>
                  </a:cubicBezTo>
                  <a:cubicBezTo>
                    <a:pt x="123" y="56"/>
                    <a:pt x="117" y="63"/>
                    <a:pt x="108" y="63"/>
                  </a:cubicBezTo>
                  <a:cubicBezTo>
                    <a:pt x="100" y="63"/>
                    <a:pt x="93" y="56"/>
                    <a:pt x="93" y="48"/>
                  </a:cubicBezTo>
                  <a:cubicBezTo>
                    <a:pt x="93" y="39"/>
                    <a:pt x="100" y="33"/>
                    <a:pt x="108" y="33"/>
                  </a:cubicBezTo>
                  <a:close/>
                  <a:moveTo>
                    <a:pt x="108" y="183"/>
                  </a:moveTo>
                  <a:cubicBezTo>
                    <a:pt x="100" y="183"/>
                    <a:pt x="93" y="176"/>
                    <a:pt x="93" y="168"/>
                  </a:cubicBezTo>
                  <a:cubicBezTo>
                    <a:pt x="93" y="159"/>
                    <a:pt x="100" y="152"/>
                    <a:pt x="108" y="152"/>
                  </a:cubicBezTo>
                  <a:cubicBezTo>
                    <a:pt x="117" y="152"/>
                    <a:pt x="123" y="159"/>
                    <a:pt x="123" y="168"/>
                  </a:cubicBezTo>
                  <a:cubicBezTo>
                    <a:pt x="123" y="176"/>
                    <a:pt x="117" y="183"/>
                    <a:pt x="108" y="183"/>
                  </a:cubicBezTo>
                  <a:close/>
                  <a:moveTo>
                    <a:pt x="108" y="129"/>
                  </a:moveTo>
                  <a:cubicBezTo>
                    <a:pt x="96" y="129"/>
                    <a:pt x="87" y="120"/>
                    <a:pt x="87" y="108"/>
                  </a:cubicBezTo>
                  <a:cubicBezTo>
                    <a:pt x="87" y="96"/>
                    <a:pt x="96" y="87"/>
                    <a:pt x="108" y="87"/>
                  </a:cubicBezTo>
                  <a:cubicBezTo>
                    <a:pt x="120" y="87"/>
                    <a:pt x="129" y="96"/>
                    <a:pt x="129" y="108"/>
                  </a:cubicBezTo>
                  <a:cubicBezTo>
                    <a:pt x="129" y="120"/>
                    <a:pt x="120" y="129"/>
                    <a:pt x="108" y="129"/>
                  </a:cubicBezTo>
                  <a:close/>
                  <a:moveTo>
                    <a:pt x="168" y="123"/>
                  </a:moveTo>
                  <a:cubicBezTo>
                    <a:pt x="159" y="123"/>
                    <a:pt x="152" y="116"/>
                    <a:pt x="152" y="108"/>
                  </a:cubicBezTo>
                  <a:cubicBezTo>
                    <a:pt x="152" y="99"/>
                    <a:pt x="159" y="92"/>
                    <a:pt x="168" y="92"/>
                  </a:cubicBezTo>
                  <a:cubicBezTo>
                    <a:pt x="176" y="92"/>
                    <a:pt x="183" y="99"/>
                    <a:pt x="183" y="108"/>
                  </a:cubicBezTo>
                  <a:cubicBezTo>
                    <a:pt x="183" y="116"/>
                    <a:pt x="176" y="123"/>
                    <a:pt x="168" y="123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22"/>
            <p:cNvSpPr/>
            <p:nvPr/>
          </p:nvSpPr>
          <p:spPr bwMode="auto">
            <a:xfrm>
              <a:off x="2520" y="2186"/>
              <a:ext cx="77" cy="76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32"/>
                </a:cxn>
                <a:cxn ang="0">
                  <a:pos x="32" y="64"/>
                </a:cxn>
                <a:cxn ang="0">
                  <a:pos x="64" y="32"/>
                </a:cxn>
                <a:cxn ang="0">
                  <a:pos x="32" y="0"/>
                </a:cxn>
                <a:cxn ang="0">
                  <a:pos x="32" y="48"/>
                </a:cxn>
                <a:cxn ang="0">
                  <a:pos x="16" y="32"/>
                </a:cxn>
                <a:cxn ang="0">
                  <a:pos x="32" y="16"/>
                </a:cxn>
                <a:cxn ang="0">
                  <a:pos x="48" y="32"/>
                </a:cxn>
                <a:cxn ang="0">
                  <a:pos x="32" y="48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32" y="48"/>
                  </a:moveTo>
                  <a:cubicBezTo>
                    <a:pt x="23" y="48"/>
                    <a:pt x="16" y="41"/>
                    <a:pt x="16" y="32"/>
                  </a:cubicBezTo>
                  <a:cubicBezTo>
                    <a:pt x="16" y="23"/>
                    <a:pt x="23" y="16"/>
                    <a:pt x="32" y="16"/>
                  </a:cubicBezTo>
                  <a:cubicBezTo>
                    <a:pt x="41" y="16"/>
                    <a:pt x="48" y="23"/>
                    <a:pt x="48" y="32"/>
                  </a:cubicBezTo>
                  <a:cubicBezTo>
                    <a:pt x="48" y="41"/>
                    <a:pt x="41" y="48"/>
                    <a:pt x="32" y="48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3"/>
            <p:cNvSpPr/>
            <p:nvPr/>
          </p:nvSpPr>
          <p:spPr bwMode="auto">
            <a:xfrm>
              <a:off x="1674" y="2260"/>
              <a:ext cx="138" cy="138"/>
            </a:xfrm>
            <a:custGeom>
              <a:avLst/>
              <a:gdLst/>
              <a:ahLst/>
              <a:cxnLst>
                <a:cxn ang="0">
                  <a:pos x="50" y="4"/>
                </a:cxn>
                <a:cxn ang="0">
                  <a:pos x="4" y="65"/>
                </a:cxn>
                <a:cxn ang="0">
                  <a:pos x="65" y="111"/>
                </a:cxn>
                <a:cxn ang="0">
                  <a:pos x="111" y="50"/>
                </a:cxn>
                <a:cxn ang="0">
                  <a:pos x="50" y="4"/>
                </a:cxn>
                <a:cxn ang="0">
                  <a:pos x="61" y="79"/>
                </a:cxn>
                <a:cxn ang="0">
                  <a:pos x="36" y="61"/>
                </a:cxn>
                <a:cxn ang="0">
                  <a:pos x="55" y="36"/>
                </a:cxn>
                <a:cxn ang="0">
                  <a:pos x="79" y="54"/>
                </a:cxn>
                <a:cxn ang="0">
                  <a:pos x="61" y="79"/>
                </a:cxn>
              </a:cxnLst>
              <a:rect l="0" t="0" r="r" b="b"/>
              <a:pathLst>
                <a:path w="115" h="115">
                  <a:moveTo>
                    <a:pt x="50" y="4"/>
                  </a:moveTo>
                  <a:cubicBezTo>
                    <a:pt x="21" y="8"/>
                    <a:pt x="0" y="36"/>
                    <a:pt x="4" y="65"/>
                  </a:cubicBezTo>
                  <a:cubicBezTo>
                    <a:pt x="9" y="95"/>
                    <a:pt x="36" y="115"/>
                    <a:pt x="65" y="111"/>
                  </a:cubicBezTo>
                  <a:cubicBezTo>
                    <a:pt x="95" y="107"/>
                    <a:pt x="115" y="79"/>
                    <a:pt x="111" y="50"/>
                  </a:cubicBezTo>
                  <a:cubicBezTo>
                    <a:pt x="107" y="20"/>
                    <a:pt x="79" y="0"/>
                    <a:pt x="50" y="4"/>
                  </a:cubicBezTo>
                  <a:close/>
                  <a:moveTo>
                    <a:pt x="61" y="79"/>
                  </a:moveTo>
                  <a:cubicBezTo>
                    <a:pt x="49" y="81"/>
                    <a:pt x="38" y="72"/>
                    <a:pt x="36" y="61"/>
                  </a:cubicBezTo>
                  <a:cubicBezTo>
                    <a:pt x="34" y="49"/>
                    <a:pt x="43" y="37"/>
                    <a:pt x="55" y="36"/>
                  </a:cubicBezTo>
                  <a:cubicBezTo>
                    <a:pt x="67" y="34"/>
                    <a:pt x="78" y="42"/>
                    <a:pt x="79" y="54"/>
                  </a:cubicBezTo>
                  <a:cubicBezTo>
                    <a:pt x="81" y="66"/>
                    <a:pt x="73" y="77"/>
                    <a:pt x="61" y="79"/>
                  </a:cubicBezTo>
                  <a:close/>
                </a:path>
              </a:pathLst>
            </a:custGeom>
            <a:solidFill>
              <a:srgbClr val="DAD7C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4"/>
            <p:cNvSpPr/>
            <p:nvPr/>
          </p:nvSpPr>
          <p:spPr bwMode="auto">
            <a:xfrm>
              <a:off x="1636" y="2220"/>
              <a:ext cx="213" cy="214"/>
            </a:xfrm>
            <a:custGeom>
              <a:avLst/>
              <a:gdLst/>
              <a:ahLst/>
              <a:cxnLst>
                <a:cxn ang="0">
                  <a:pos x="171" y="70"/>
                </a:cxn>
                <a:cxn ang="0">
                  <a:pos x="145" y="57"/>
                </a:cxn>
                <a:cxn ang="0">
                  <a:pos x="161" y="38"/>
                </a:cxn>
                <a:cxn ang="0">
                  <a:pos x="155" y="31"/>
                </a:cxn>
                <a:cxn ang="0">
                  <a:pos x="134" y="43"/>
                </a:cxn>
                <a:cxn ang="0">
                  <a:pos x="127" y="14"/>
                </a:cxn>
                <a:cxn ang="0">
                  <a:pos x="122" y="6"/>
                </a:cxn>
                <a:cxn ang="0">
                  <a:pos x="114" y="9"/>
                </a:cxn>
                <a:cxn ang="0">
                  <a:pos x="88" y="23"/>
                </a:cxn>
                <a:cxn ang="0">
                  <a:pos x="81" y="1"/>
                </a:cxn>
                <a:cxn ang="0">
                  <a:pos x="72" y="3"/>
                </a:cxn>
                <a:cxn ang="0">
                  <a:pos x="71" y="25"/>
                </a:cxn>
                <a:cxn ang="0">
                  <a:pos x="43" y="19"/>
                </a:cxn>
                <a:cxn ang="0">
                  <a:pos x="34" y="19"/>
                </a:cxn>
                <a:cxn ang="0">
                  <a:pos x="32" y="28"/>
                </a:cxn>
                <a:cxn ang="0">
                  <a:pos x="33" y="57"/>
                </a:cxn>
                <a:cxn ang="0">
                  <a:pos x="9" y="52"/>
                </a:cxn>
                <a:cxn ang="0">
                  <a:pos x="6" y="61"/>
                </a:cxn>
                <a:cxn ang="0">
                  <a:pos x="27" y="74"/>
                </a:cxn>
                <a:cxn ang="0">
                  <a:pos x="5" y="94"/>
                </a:cxn>
                <a:cxn ang="0">
                  <a:pos x="0" y="102"/>
                </a:cxn>
                <a:cxn ang="0">
                  <a:pos x="7" y="108"/>
                </a:cxn>
                <a:cxn ang="0">
                  <a:pos x="34" y="122"/>
                </a:cxn>
                <a:cxn ang="0">
                  <a:pos x="17" y="140"/>
                </a:cxn>
                <a:cxn ang="0">
                  <a:pos x="23" y="147"/>
                </a:cxn>
                <a:cxn ang="0">
                  <a:pos x="44" y="136"/>
                </a:cxn>
                <a:cxn ang="0">
                  <a:pos x="52" y="164"/>
                </a:cxn>
                <a:cxn ang="0">
                  <a:pos x="56" y="172"/>
                </a:cxn>
                <a:cxn ang="0">
                  <a:pos x="64" y="169"/>
                </a:cxn>
                <a:cxn ang="0">
                  <a:pos x="90" y="155"/>
                </a:cxn>
                <a:cxn ang="0">
                  <a:pos x="97" y="177"/>
                </a:cxn>
                <a:cxn ang="0">
                  <a:pos x="106" y="176"/>
                </a:cxn>
                <a:cxn ang="0">
                  <a:pos x="107" y="153"/>
                </a:cxn>
                <a:cxn ang="0">
                  <a:pos x="135" y="159"/>
                </a:cxn>
                <a:cxn ang="0">
                  <a:pos x="144" y="160"/>
                </a:cxn>
                <a:cxn ang="0">
                  <a:pos x="146" y="151"/>
                </a:cxn>
                <a:cxn ang="0">
                  <a:pos x="145" y="121"/>
                </a:cxn>
                <a:cxn ang="0">
                  <a:pos x="169" y="126"/>
                </a:cxn>
                <a:cxn ang="0">
                  <a:pos x="172" y="118"/>
                </a:cxn>
                <a:cxn ang="0">
                  <a:pos x="151" y="105"/>
                </a:cxn>
                <a:cxn ang="0">
                  <a:pos x="173" y="84"/>
                </a:cxn>
                <a:cxn ang="0">
                  <a:pos x="178" y="76"/>
                </a:cxn>
                <a:cxn ang="0">
                  <a:pos x="96" y="137"/>
                </a:cxn>
                <a:cxn ang="0">
                  <a:pos x="82" y="41"/>
                </a:cxn>
                <a:cxn ang="0">
                  <a:pos x="96" y="137"/>
                </a:cxn>
              </a:cxnLst>
              <a:rect l="0" t="0" r="r" b="b"/>
              <a:pathLst>
                <a:path w="178" h="178">
                  <a:moveTo>
                    <a:pt x="175" y="72"/>
                  </a:moveTo>
                  <a:cubicBezTo>
                    <a:pt x="174" y="71"/>
                    <a:pt x="173" y="70"/>
                    <a:pt x="171" y="70"/>
                  </a:cubicBezTo>
                  <a:cubicBezTo>
                    <a:pt x="169" y="71"/>
                    <a:pt x="159" y="71"/>
                    <a:pt x="151" y="71"/>
                  </a:cubicBezTo>
                  <a:cubicBezTo>
                    <a:pt x="149" y="66"/>
                    <a:pt x="147" y="61"/>
                    <a:pt x="145" y="57"/>
                  </a:cubicBezTo>
                  <a:cubicBezTo>
                    <a:pt x="151" y="51"/>
                    <a:pt x="158" y="44"/>
                    <a:pt x="159" y="43"/>
                  </a:cubicBezTo>
                  <a:cubicBezTo>
                    <a:pt x="160" y="42"/>
                    <a:pt x="161" y="40"/>
                    <a:pt x="161" y="38"/>
                  </a:cubicBezTo>
                  <a:cubicBezTo>
                    <a:pt x="161" y="37"/>
                    <a:pt x="161" y="35"/>
                    <a:pt x="160" y="34"/>
                  </a:cubicBezTo>
                  <a:cubicBezTo>
                    <a:pt x="158" y="32"/>
                    <a:pt x="157" y="31"/>
                    <a:pt x="155" y="31"/>
                  </a:cubicBezTo>
                  <a:cubicBezTo>
                    <a:pt x="154" y="31"/>
                    <a:pt x="152" y="31"/>
                    <a:pt x="151" y="32"/>
                  </a:cubicBezTo>
                  <a:cubicBezTo>
                    <a:pt x="149" y="33"/>
                    <a:pt x="141" y="38"/>
                    <a:pt x="134" y="43"/>
                  </a:cubicBezTo>
                  <a:cubicBezTo>
                    <a:pt x="130" y="39"/>
                    <a:pt x="126" y="35"/>
                    <a:pt x="121" y="32"/>
                  </a:cubicBezTo>
                  <a:cubicBezTo>
                    <a:pt x="124" y="24"/>
                    <a:pt x="126" y="16"/>
                    <a:pt x="127" y="14"/>
                  </a:cubicBezTo>
                  <a:cubicBezTo>
                    <a:pt x="127" y="12"/>
                    <a:pt x="127" y="11"/>
                    <a:pt x="126" y="9"/>
                  </a:cubicBezTo>
                  <a:cubicBezTo>
                    <a:pt x="125" y="8"/>
                    <a:pt x="124" y="7"/>
                    <a:pt x="122" y="6"/>
                  </a:cubicBezTo>
                  <a:cubicBezTo>
                    <a:pt x="121" y="5"/>
                    <a:pt x="119" y="5"/>
                    <a:pt x="118" y="6"/>
                  </a:cubicBezTo>
                  <a:cubicBezTo>
                    <a:pt x="116" y="6"/>
                    <a:pt x="115" y="7"/>
                    <a:pt x="114" y="9"/>
                  </a:cubicBezTo>
                  <a:cubicBezTo>
                    <a:pt x="113" y="10"/>
                    <a:pt x="109" y="18"/>
                    <a:pt x="105" y="25"/>
                  </a:cubicBezTo>
                  <a:cubicBezTo>
                    <a:pt x="100" y="24"/>
                    <a:pt x="94" y="23"/>
                    <a:pt x="88" y="23"/>
                  </a:cubicBezTo>
                  <a:cubicBezTo>
                    <a:pt x="86" y="15"/>
                    <a:pt x="84" y="7"/>
                    <a:pt x="84" y="5"/>
                  </a:cubicBezTo>
                  <a:cubicBezTo>
                    <a:pt x="84" y="4"/>
                    <a:pt x="83" y="2"/>
                    <a:pt x="81" y="1"/>
                  </a:cubicBezTo>
                  <a:cubicBezTo>
                    <a:pt x="80" y="1"/>
                    <a:pt x="78" y="0"/>
                    <a:pt x="76" y="0"/>
                  </a:cubicBezTo>
                  <a:cubicBezTo>
                    <a:pt x="75" y="1"/>
                    <a:pt x="73" y="1"/>
                    <a:pt x="72" y="3"/>
                  </a:cubicBezTo>
                  <a:cubicBezTo>
                    <a:pt x="71" y="4"/>
                    <a:pt x="70" y="6"/>
                    <a:pt x="70" y="7"/>
                  </a:cubicBezTo>
                  <a:cubicBezTo>
                    <a:pt x="71" y="9"/>
                    <a:pt x="71" y="17"/>
                    <a:pt x="71" y="25"/>
                  </a:cubicBezTo>
                  <a:cubicBezTo>
                    <a:pt x="66" y="27"/>
                    <a:pt x="60" y="29"/>
                    <a:pt x="56" y="32"/>
                  </a:cubicBezTo>
                  <a:cubicBezTo>
                    <a:pt x="50" y="27"/>
                    <a:pt x="44" y="20"/>
                    <a:pt x="43" y="19"/>
                  </a:cubicBezTo>
                  <a:cubicBezTo>
                    <a:pt x="42" y="18"/>
                    <a:pt x="40" y="17"/>
                    <a:pt x="38" y="17"/>
                  </a:cubicBezTo>
                  <a:cubicBezTo>
                    <a:pt x="37" y="17"/>
                    <a:pt x="35" y="18"/>
                    <a:pt x="34" y="19"/>
                  </a:cubicBezTo>
                  <a:cubicBezTo>
                    <a:pt x="32" y="20"/>
                    <a:pt x="32" y="21"/>
                    <a:pt x="31" y="23"/>
                  </a:cubicBezTo>
                  <a:cubicBezTo>
                    <a:pt x="31" y="24"/>
                    <a:pt x="31" y="26"/>
                    <a:pt x="32" y="28"/>
                  </a:cubicBezTo>
                  <a:cubicBezTo>
                    <a:pt x="33" y="29"/>
                    <a:pt x="38" y="37"/>
                    <a:pt x="42" y="44"/>
                  </a:cubicBezTo>
                  <a:cubicBezTo>
                    <a:pt x="39" y="48"/>
                    <a:pt x="35" y="52"/>
                    <a:pt x="33" y="57"/>
                  </a:cubicBezTo>
                  <a:cubicBezTo>
                    <a:pt x="25" y="55"/>
                    <a:pt x="16" y="52"/>
                    <a:pt x="14" y="52"/>
                  </a:cubicBezTo>
                  <a:cubicBezTo>
                    <a:pt x="12" y="51"/>
                    <a:pt x="11" y="51"/>
                    <a:pt x="9" y="52"/>
                  </a:cubicBezTo>
                  <a:cubicBezTo>
                    <a:pt x="8" y="53"/>
                    <a:pt x="7" y="54"/>
                    <a:pt x="6" y="56"/>
                  </a:cubicBezTo>
                  <a:cubicBezTo>
                    <a:pt x="5" y="57"/>
                    <a:pt x="5" y="59"/>
                    <a:pt x="6" y="61"/>
                  </a:cubicBezTo>
                  <a:cubicBezTo>
                    <a:pt x="6" y="62"/>
                    <a:pt x="7" y="64"/>
                    <a:pt x="9" y="64"/>
                  </a:cubicBezTo>
                  <a:cubicBezTo>
                    <a:pt x="11" y="65"/>
                    <a:pt x="19" y="70"/>
                    <a:pt x="27" y="74"/>
                  </a:cubicBezTo>
                  <a:cubicBezTo>
                    <a:pt x="26" y="79"/>
                    <a:pt x="25" y="84"/>
                    <a:pt x="25" y="89"/>
                  </a:cubicBezTo>
                  <a:cubicBezTo>
                    <a:pt x="17" y="91"/>
                    <a:pt x="7" y="94"/>
                    <a:pt x="5" y="94"/>
                  </a:cubicBezTo>
                  <a:cubicBezTo>
                    <a:pt x="4" y="95"/>
                    <a:pt x="2" y="96"/>
                    <a:pt x="1" y="97"/>
                  </a:cubicBezTo>
                  <a:cubicBezTo>
                    <a:pt x="1" y="99"/>
                    <a:pt x="0" y="100"/>
                    <a:pt x="0" y="102"/>
                  </a:cubicBezTo>
                  <a:cubicBezTo>
                    <a:pt x="1" y="104"/>
                    <a:pt x="2" y="105"/>
                    <a:pt x="3" y="106"/>
                  </a:cubicBezTo>
                  <a:cubicBezTo>
                    <a:pt x="4" y="107"/>
                    <a:pt x="6" y="108"/>
                    <a:pt x="7" y="108"/>
                  </a:cubicBezTo>
                  <a:cubicBezTo>
                    <a:pt x="9" y="108"/>
                    <a:pt x="19" y="107"/>
                    <a:pt x="28" y="107"/>
                  </a:cubicBezTo>
                  <a:cubicBezTo>
                    <a:pt x="29" y="112"/>
                    <a:pt x="31" y="117"/>
                    <a:pt x="34" y="122"/>
                  </a:cubicBezTo>
                  <a:cubicBezTo>
                    <a:pt x="27" y="128"/>
                    <a:pt x="21" y="134"/>
                    <a:pt x="19" y="135"/>
                  </a:cubicBezTo>
                  <a:cubicBezTo>
                    <a:pt x="18" y="137"/>
                    <a:pt x="17" y="138"/>
                    <a:pt x="17" y="140"/>
                  </a:cubicBezTo>
                  <a:cubicBezTo>
                    <a:pt x="17" y="142"/>
                    <a:pt x="18" y="143"/>
                    <a:pt x="19" y="145"/>
                  </a:cubicBezTo>
                  <a:cubicBezTo>
                    <a:pt x="20" y="146"/>
                    <a:pt x="21" y="147"/>
                    <a:pt x="23" y="147"/>
                  </a:cubicBezTo>
                  <a:cubicBezTo>
                    <a:pt x="24" y="147"/>
                    <a:pt x="26" y="147"/>
                    <a:pt x="28" y="146"/>
                  </a:cubicBezTo>
                  <a:cubicBezTo>
                    <a:pt x="29" y="145"/>
                    <a:pt x="37" y="140"/>
                    <a:pt x="44" y="136"/>
                  </a:cubicBezTo>
                  <a:cubicBezTo>
                    <a:pt x="48" y="140"/>
                    <a:pt x="52" y="143"/>
                    <a:pt x="57" y="146"/>
                  </a:cubicBezTo>
                  <a:cubicBezTo>
                    <a:pt x="55" y="154"/>
                    <a:pt x="52" y="163"/>
                    <a:pt x="52" y="164"/>
                  </a:cubicBezTo>
                  <a:cubicBezTo>
                    <a:pt x="51" y="166"/>
                    <a:pt x="51" y="168"/>
                    <a:pt x="52" y="169"/>
                  </a:cubicBezTo>
                  <a:cubicBezTo>
                    <a:pt x="53" y="171"/>
                    <a:pt x="54" y="172"/>
                    <a:pt x="56" y="172"/>
                  </a:cubicBezTo>
                  <a:cubicBezTo>
                    <a:pt x="57" y="173"/>
                    <a:pt x="59" y="173"/>
                    <a:pt x="61" y="173"/>
                  </a:cubicBezTo>
                  <a:cubicBezTo>
                    <a:pt x="62" y="172"/>
                    <a:pt x="64" y="171"/>
                    <a:pt x="64" y="169"/>
                  </a:cubicBezTo>
                  <a:cubicBezTo>
                    <a:pt x="65" y="168"/>
                    <a:pt x="69" y="160"/>
                    <a:pt x="73" y="153"/>
                  </a:cubicBezTo>
                  <a:cubicBezTo>
                    <a:pt x="78" y="155"/>
                    <a:pt x="84" y="155"/>
                    <a:pt x="90" y="155"/>
                  </a:cubicBezTo>
                  <a:cubicBezTo>
                    <a:pt x="92" y="163"/>
                    <a:pt x="94" y="171"/>
                    <a:pt x="94" y="173"/>
                  </a:cubicBezTo>
                  <a:cubicBezTo>
                    <a:pt x="95" y="175"/>
                    <a:pt x="96" y="176"/>
                    <a:pt x="97" y="177"/>
                  </a:cubicBezTo>
                  <a:cubicBezTo>
                    <a:pt x="98" y="178"/>
                    <a:pt x="100" y="178"/>
                    <a:pt x="102" y="178"/>
                  </a:cubicBezTo>
                  <a:cubicBezTo>
                    <a:pt x="104" y="178"/>
                    <a:pt x="105" y="177"/>
                    <a:pt x="106" y="176"/>
                  </a:cubicBezTo>
                  <a:cubicBezTo>
                    <a:pt x="107" y="174"/>
                    <a:pt x="108" y="173"/>
                    <a:pt x="108" y="171"/>
                  </a:cubicBezTo>
                  <a:cubicBezTo>
                    <a:pt x="108" y="169"/>
                    <a:pt x="107" y="161"/>
                    <a:pt x="107" y="153"/>
                  </a:cubicBezTo>
                  <a:cubicBezTo>
                    <a:pt x="113" y="151"/>
                    <a:pt x="118" y="149"/>
                    <a:pt x="123" y="146"/>
                  </a:cubicBezTo>
                  <a:cubicBezTo>
                    <a:pt x="128" y="152"/>
                    <a:pt x="134" y="158"/>
                    <a:pt x="135" y="159"/>
                  </a:cubicBezTo>
                  <a:cubicBezTo>
                    <a:pt x="137" y="161"/>
                    <a:pt x="138" y="161"/>
                    <a:pt x="140" y="161"/>
                  </a:cubicBezTo>
                  <a:cubicBezTo>
                    <a:pt x="141" y="161"/>
                    <a:pt x="143" y="161"/>
                    <a:pt x="144" y="160"/>
                  </a:cubicBezTo>
                  <a:cubicBezTo>
                    <a:pt x="146" y="159"/>
                    <a:pt x="147" y="157"/>
                    <a:pt x="147" y="156"/>
                  </a:cubicBezTo>
                  <a:cubicBezTo>
                    <a:pt x="147" y="154"/>
                    <a:pt x="147" y="152"/>
                    <a:pt x="146" y="151"/>
                  </a:cubicBezTo>
                  <a:cubicBezTo>
                    <a:pt x="145" y="149"/>
                    <a:pt x="140" y="142"/>
                    <a:pt x="136" y="135"/>
                  </a:cubicBezTo>
                  <a:cubicBezTo>
                    <a:pt x="140" y="131"/>
                    <a:pt x="143" y="126"/>
                    <a:pt x="145" y="121"/>
                  </a:cubicBezTo>
                  <a:cubicBezTo>
                    <a:pt x="154" y="124"/>
                    <a:pt x="162" y="126"/>
                    <a:pt x="164" y="127"/>
                  </a:cubicBezTo>
                  <a:cubicBezTo>
                    <a:pt x="166" y="127"/>
                    <a:pt x="168" y="127"/>
                    <a:pt x="169" y="126"/>
                  </a:cubicBezTo>
                  <a:cubicBezTo>
                    <a:pt x="170" y="125"/>
                    <a:pt x="172" y="124"/>
                    <a:pt x="172" y="123"/>
                  </a:cubicBezTo>
                  <a:cubicBezTo>
                    <a:pt x="173" y="121"/>
                    <a:pt x="173" y="119"/>
                    <a:pt x="172" y="118"/>
                  </a:cubicBezTo>
                  <a:cubicBezTo>
                    <a:pt x="172" y="116"/>
                    <a:pt x="171" y="115"/>
                    <a:pt x="169" y="114"/>
                  </a:cubicBezTo>
                  <a:cubicBezTo>
                    <a:pt x="168" y="113"/>
                    <a:pt x="159" y="109"/>
                    <a:pt x="151" y="105"/>
                  </a:cubicBezTo>
                  <a:cubicBezTo>
                    <a:pt x="153" y="100"/>
                    <a:pt x="153" y="94"/>
                    <a:pt x="153" y="89"/>
                  </a:cubicBezTo>
                  <a:cubicBezTo>
                    <a:pt x="162" y="87"/>
                    <a:pt x="171" y="85"/>
                    <a:pt x="173" y="84"/>
                  </a:cubicBezTo>
                  <a:cubicBezTo>
                    <a:pt x="175" y="84"/>
                    <a:pt x="176" y="83"/>
                    <a:pt x="177" y="81"/>
                  </a:cubicBezTo>
                  <a:cubicBezTo>
                    <a:pt x="178" y="80"/>
                    <a:pt x="178" y="78"/>
                    <a:pt x="178" y="76"/>
                  </a:cubicBezTo>
                  <a:cubicBezTo>
                    <a:pt x="178" y="75"/>
                    <a:pt x="177" y="73"/>
                    <a:pt x="175" y="72"/>
                  </a:cubicBezTo>
                  <a:close/>
                  <a:moveTo>
                    <a:pt x="96" y="137"/>
                  </a:moveTo>
                  <a:cubicBezTo>
                    <a:pt x="71" y="141"/>
                    <a:pt x="47" y="122"/>
                    <a:pt x="43" y="96"/>
                  </a:cubicBezTo>
                  <a:cubicBezTo>
                    <a:pt x="39" y="69"/>
                    <a:pt x="57" y="45"/>
                    <a:pt x="82" y="41"/>
                  </a:cubicBezTo>
                  <a:cubicBezTo>
                    <a:pt x="108" y="38"/>
                    <a:pt x="131" y="56"/>
                    <a:pt x="135" y="83"/>
                  </a:cubicBezTo>
                  <a:cubicBezTo>
                    <a:pt x="139" y="109"/>
                    <a:pt x="121" y="133"/>
                    <a:pt x="96" y="137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5"/>
            <p:cNvSpPr/>
            <p:nvPr/>
          </p:nvSpPr>
          <p:spPr bwMode="auto">
            <a:xfrm>
              <a:off x="1702" y="2286"/>
              <a:ext cx="82" cy="82"/>
            </a:xfrm>
            <a:custGeom>
              <a:avLst/>
              <a:gdLst/>
              <a:ahLst/>
              <a:cxnLst>
                <a:cxn ang="0">
                  <a:pos x="30" y="3"/>
                </a:cxn>
                <a:cxn ang="0">
                  <a:pos x="3" y="39"/>
                </a:cxn>
                <a:cxn ang="0">
                  <a:pos x="39" y="66"/>
                </a:cxn>
                <a:cxn ang="0">
                  <a:pos x="66" y="30"/>
                </a:cxn>
                <a:cxn ang="0">
                  <a:pos x="30" y="3"/>
                </a:cxn>
                <a:cxn ang="0">
                  <a:pos x="36" y="50"/>
                </a:cxn>
                <a:cxn ang="0">
                  <a:pos x="18" y="36"/>
                </a:cxn>
                <a:cxn ang="0">
                  <a:pos x="32" y="18"/>
                </a:cxn>
                <a:cxn ang="0">
                  <a:pos x="50" y="32"/>
                </a:cxn>
                <a:cxn ang="0">
                  <a:pos x="36" y="50"/>
                </a:cxn>
              </a:cxnLst>
              <a:rect l="0" t="0" r="r" b="b"/>
              <a:pathLst>
                <a:path w="68" h="68">
                  <a:moveTo>
                    <a:pt x="30" y="3"/>
                  </a:moveTo>
                  <a:cubicBezTo>
                    <a:pt x="12" y="5"/>
                    <a:pt x="0" y="21"/>
                    <a:pt x="3" y="39"/>
                  </a:cubicBezTo>
                  <a:cubicBezTo>
                    <a:pt x="5" y="56"/>
                    <a:pt x="21" y="68"/>
                    <a:pt x="39" y="66"/>
                  </a:cubicBezTo>
                  <a:cubicBezTo>
                    <a:pt x="56" y="63"/>
                    <a:pt x="68" y="47"/>
                    <a:pt x="66" y="30"/>
                  </a:cubicBezTo>
                  <a:cubicBezTo>
                    <a:pt x="63" y="12"/>
                    <a:pt x="47" y="0"/>
                    <a:pt x="30" y="3"/>
                  </a:cubicBezTo>
                  <a:close/>
                  <a:moveTo>
                    <a:pt x="36" y="50"/>
                  </a:moveTo>
                  <a:cubicBezTo>
                    <a:pt x="28" y="51"/>
                    <a:pt x="20" y="45"/>
                    <a:pt x="18" y="36"/>
                  </a:cubicBezTo>
                  <a:cubicBezTo>
                    <a:pt x="17" y="28"/>
                    <a:pt x="23" y="20"/>
                    <a:pt x="32" y="18"/>
                  </a:cubicBezTo>
                  <a:cubicBezTo>
                    <a:pt x="41" y="17"/>
                    <a:pt x="49" y="23"/>
                    <a:pt x="50" y="32"/>
                  </a:cubicBezTo>
                  <a:cubicBezTo>
                    <a:pt x="51" y="41"/>
                    <a:pt x="45" y="49"/>
                    <a:pt x="36" y="50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6"/>
            <p:cNvSpPr/>
            <p:nvPr/>
          </p:nvSpPr>
          <p:spPr bwMode="auto">
            <a:xfrm>
              <a:off x="1818" y="2078"/>
              <a:ext cx="179" cy="181"/>
            </a:xfrm>
            <a:custGeom>
              <a:avLst/>
              <a:gdLst/>
              <a:ahLst/>
              <a:cxnLst>
                <a:cxn ang="0">
                  <a:pos x="133" y="80"/>
                </a:cxn>
                <a:cxn ang="0">
                  <a:pos x="131" y="71"/>
                </a:cxn>
                <a:cxn ang="0">
                  <a:pos x="146" y="67"/>
                </a:cxn>
                <a:cxn ang="0">
                  <a:pos x="137" y="59"/>
                </a:cxn>
                <a:cxn ang="0">
                  <a:pos x="126" y="52"/>
                </a:cxn>
                <a:cxn ang="0">
                  <a:pos x="139" y="43"/>
                </a:cxn>
                <a:cxn ang="0">
                  <a:pos x="128" y="39"/>
                </a:cxn>
                <a:cxn ang="0">
                  <a:pos x="115" y="36"/>
                </a:cxn>
                <a:cxn ang="0">
                  <a:pos x="124" y="23"/>
                </a:cxn>
                <a:cxn ang="0">
                  <a:pos x="112" y="22"/>
                </a:cxn>
                <a:cxn ang="0">
                  <a:pos x="99" y="24"/>
                </a:cxn>
                <a:cxn ang="0">
                  <a:pos x="103" y="9"/>
                </a:cxn>
                <a:cxn ang="0">
                  <a:pos x="92" y="13"/>
                </a:cxn>
                <a:cxn ang="0">
                  <a:pos x="80" y="19"/>
                </a:cxn>
                <a:cxn ang="0">
                  <a:pos x="79" y="4"/>
                </a:cxn>
                <a:cxn ang="0">
                  <a:pos x="70" y="10"/>
                </a:cxn>
                <a:cxn ang="0">
                  <a:pos x="60" y="20"/>
                </a:cxn>
                <a:cxn ang="0">
                  <a:pos x="54" y="6"/>
                </a:cxn>
                <a:cxn ang="0">
                  <a:pos x="48" y="16"/>
                </a:cxn>
                <a:cxn ang="0">
                  <a:pos x="42" y="28"/>
                </a:cxn>
                <a:cxn ang="0">
                  <a:pos x="32" y="18"/>
                </a:cxn>
                <a:cxn ang="0">
                  <a:pos x="29" y="29"/>
                </a:cxn>
                <a:cxn ang="0">
                  <a:pos x="28" y="42"/>
                </a:cxn>
                <a:cxn ang="0">
                  <a:pos x="14" y="36"/>
                </a:cxn>
                <a:cxn ang="0">
                  <a:pos x="16" y="47"/>
                </a:cxn>
                <a:cxn ang="0">
                  <a:pos x="20" y="60"/>
                </a:cxn>
                <a:cxn ang="0">
                  <a:pos x="5" y="59"/>
                </a:cxn>
                <a:cxn ang="0">
                  <a:pos x="10" y="69"/>
                </a:cxn>
                <a:cxn ang="0">
                  <a:pos x="18" y="75"/>
                </a:cxn>
                <a:cxn ang="0">
                  <a:pos x="10" y="82"/>
                </a:cxn>
                <a:cxn ang="0">
                  <a:pos x="5" y="92"/>
                </a:cxn>
                <a:cxn ang="0">
                  <a:pos x="20" y="91"/>
                </a:cxn>
                <a:cxn ang="0">
                  <a:pos x="16" y="103"/>
                </a:cxn>
                <a:cxn ang="0">
                  <a:pos x="14" y="115"/>
                </a:cxn>
                <a:cxn ang="0">
                  <a:pos x="28" y="108"/>
                </a:cxn>
                <a:cxn ang="0">
                  <a:pos x="29" y="122"/>
                </a:cxn>
                <a:cxn ang="0">
                  <a:pos x="32" y="133"/>
                </a:cxn>
                <a:cxn ang="0">
                  <a:pos x="42" y="122"/>
                </a:cxn>
                <a:cxn ang="0">
                  <a:pos x="48" y="135"/>
                </a:cxn>
                <a:cxn ang="0">
                  <a:pos x="54" y="144"/>
                </a:cxn>
                <a:cxn ang="0">
                  <a:pos x="60" y="130"/>
                </a:cxn>
                <a:cxn ang="0">
                  <a:pos x="70" y="140"/>
                </a:cxn>
                <a:cxn ang="0">
                  <a:pos x="79" y="147"/>
                </a:cxn>
                <a:cxn ang="0">
                  <a:pos x="80" y="132"/>
                </a:cxn>
                <a:cxn ang="0">
                  <a:pos x="92" y="138"/>
                </a:cxn>
                <a:cxn ang="0">
                  <a:pos x="103" y="141"/>
                </a:cxn>
                <a:cxn ang="0">
                  <a:pos x="99" y="127"/>
                </a:cxn>
                <a:cxn ang="0">
                  <a:pos x="112" y="128"/>
                </a:cxn>
                <a:cxn ang="0">
                  <a:pos x="124" y="128"/>
                </a:cxn>
                <a:cxn ang="0">
                  <a:pos x="115" y="115"/>
                </a:cxn>
                <a:cxn ang="0">
                  <a:pos x="128" y="112"/>
                </a:cxn>
                <a:cxn ang="0">
                  <a:pos x="139" y="107"/>
                </a:cxn>
                <a:cxn ang="0">
                  <a:pos x="126" y="99"/>
                </a:cxn>
                <a:cxn ang="0">
                  <a:pos x="137" y="91"/>
                </a:cxn>
                <a:cxn ang="0">
                  <a:pos x="146" y="84"/>
                </a:cxn>
                <a:cxn ang="0">
                  <a:pos x="60" y="75"/>
                </a:cxn>
              </a:cxnLst>
              <a:rect l="0" t="0" r="r" b="b"/>
              <a:pathLst>
                <a:path w="149" h="151">
                  <a:moveTo>
                    <a:pt x="146" y="84"/>
                  </a:moveTo>
                  <a:cubicBezTo>
                    <a:pt x="143" y="83"/>
                    <a:pt x="141" y="82"/>
                    <a:pt x="139" y="82"/>
                  </a:cubicBezTo>
                  <a:cubicBezTo>
                    <a:pt x="137" y="81"/>
                    <a:pt x="135" y="81"/>
                    <a:pt x="133" y="80"/>
                  </a:cubicBezTo>
                  <a:cubicBezTo>
                    <a:pt x="132" y="80"/>
                    <a:pt x="132" y="80"/>
                    <a:pt x="131" y="80"/>
                  </a:cubicBezTo>
                  <a:cubicBezTo>
                    <a:pt x="131" y="78"/>
                    <a:pt x="131" y="77"/>
                    <a:pt x="131" y="75"/>
                  </a:cubicBezTo>
                  <a:cubicBezTo>
                    <a:pt x="131" y="74"/>
                    <a:pt x="131" y="72"/>
                    <a:pt x="131" y="71"/>
                  </a:cubicBezTo>
                  <a:cubicBezTo>
                    <a:pt x="132" y="71"/>
                    <a:pt x="132" y="71"/>
                    <a:pt x="133" y="70"/>
                  </a:cubicBezTo>
                  <a:cubicBezTo>
                    <a:pt x="135" y="70"/>
                    <a:pt x="137" y="69"/>
                    <a:pt x="139" y="69"/>
                  </a:cubicBezTo>
                  <a:cubicBezTo>
                    <a:pt x="141" y="68"/>
                    <a:pt x="143" y="68"/>
                    <a:pt x="146" y="67"/>
                  </a:cubicBezTo>
                  <a:cubicBezTo>
                    <a:pt x="148" y="66"/>
                    <a:pt x="149" y="64"/>
                    <a:pt x="149" y="62"/>
                  </a:cubicBezTo>
                  <a:cubicBezTo>
                    <a:pt x="148" y="60"/>
                    <a:pt x="146" y="58"/>
                    <a:pt x="144" y="59"/>
                  </a:cubicBezTo>
                  <a:cubicBezTo>
                    <a:pt x="142" y="59"/>
                    <a:pt x="140" y="59"/>
                    <a:pt x="137" y="59"/>
                  </a:cubicBezTo>
                  <a:cubicBezTo>
                    <a:pt x="135" y="59"/>
                    <a:pt x="133" y="60"/>
                    <a:pt x="131" y="60"/>
                  </a:cubicBezTo>
                  <a:cubicBezTo>
                    <a:pt x="130" y="60"/>
                    <a:pt x="130" y="60"/>
                    <a:pt x="129" y="60"/>
                  </a:cubicBezTo>
                  <a:cubicBezTo>
                    <a:pt x="128" y="57"/>
                    <a:pt x="127" y="54"/>
                    <a:pt x="126" y="52"/>
                  </a:cubicBezTo>
                  <a:cubicBezTo>
                    <a:pt x="127" y="51"/>
                    <a:pt x="127" y="51"/>
                    <a:pt x="128" y="51"/>
                  </a:cubicBezTo>
                  <a:cubicBezTo>
                    <a:pt x="129" y="49"/>
                    <a:pt x="131" y="48"/>
                    <a:pt x="133" y="47"/>
                  </a:cubicBezTo>
                  <a:cubicBezTo>
                    <a:pt x="135" y="46"/>
                    <a:pt x="137" y="44"/>
                    <a:pt x="139" y="43"/>
                  </a:cubicBezTo>
                  <a:cubicBezTo>
                    <a:pt x="140" y="42"/>
                    <a:pt x="141" y="39"/>
                    <a:pt x="140" y="38"/>
                  </a:cubicBezTo>
                  <a:cubicBezTo>
                    <a:pt x="139" y="36"/>
                    <a:pt x="136" y="35"/>
                    <a:pt x="134" y="36"/>
                  </a:cubicBezTo>
                  <a:cubicBezTo>
                    <a:pt x="132" y="37"/>
                    <a:pt x="130" y="38"/>
                    <a:pt x="128" y="39"/>
                  </a:cubicBezTo>
                  <a:cubicBezTo>
                    <a:pt x="126" y="39"/>
                    <a:pt x="124" y="40"/>
                    <a:pt x="122" y="41"/>
                  </a:cubicBezTo>
                  <a:cubicBezTo>
                    <a:pt x="122" y="41"/>
                    <a:pt x="121" y="42"/>
                    <a:pt x="121" y="42"/>
                  </a:cubicBezTo>
                  <a:cubicBezTo>
                    <a:pt x="119" y="40"/>
                    <a:pt x="117" y="38"/>
                    <a:pt x="115" y="36"/>
                  </a:cubicBezTo>
                  <a:cubicBezTo>
                    <a:pt x="115" y="35"/>
                    <a:pt x="116" y="34"/>
                    <a:pt x="116" y="34"/>
                  </a:cubicBezTo>
                  <a:cubicBezTo>
                    <a:pt x="117" y="32"/>
                    <a:pt x="119" y="30"/>
                    <a:pt x="120" y="29"/>
                  </a:cubicBezTo>
                  <a:cubicBezTo>
                    <a:pt x="121" y="27"/>
                    <a:pt x="122" y="25"/>
                    <a:pt x="124" y="23"/>
                  </a:cubicBezTo>
                  <a:cubicBezTo>
                    <a:pt x="125" y="21"/>
                    <a:pt x="124" y="19"/>
                    <a:pt x="123" y="17"/>
                  </a:cubicBezTo>
                  <a:cubicBezTo>
                    <a:pt x="121" y="16"/>
                    <a:pt x="119" y="16"/>
                    <a:pt x="117" y="18"/>
                  </a:cubicBezTo>
                  <a:cubicBezTo>
                    <a:pt x="115" y="19"/>
                    <a:pt x="114" y="21"/>
                    <a:pt x="112" y="22"/>
                  </a:cubicBezTo>
                  <a:cubicBezTo>
                    <a:pt x="111" y="24"/>
                    <a:pt x="109" y="25"/>
                    <a:pt x="108" y="27"/>
                  </a:cubicBezTo>
                  <a:cubicBezTo>
                    <a:pt x="107" y="27"/>
                    <a:pt x="107" y="28"/>
                    <a:pt x="106" y="28"/>
                  </a:cubicBezTo>
                  <a:cubicBezTo>
                    <a:pt x="104" y="27"/>
                    <a:pt x="102" y="25"/>
                    <a:pt x="99" y="24"/>
                  </a:cubicBezTo>
                  <a:cubicBezTo>
                    <a:pt x="99" y="23"/>
                    <a:pt x="99" y="23"/>
                    <a:pt x="100" y="22"/>
                  </a:cubicBezTo>
                  <a:cubicBezTo>
                    <a:pt x="100" y="20"/>
                    <a:pt x="101" y="18"/>
                    <a:pt x="101" y="16"/>
                  </a:cubicBezTo>
                  <a:cubicBezTo>
                    <a:pt x="102" y="14"/>
                    <a:pt x="102" y="12"/>
                    <a:pt x="103" y="9"/>
                  </a:cubicBezTo>
                  <a:cubicBezTo>
                    <a:pt x="103" y="7"/>
                    <a:pt x="102" y="5"/>
                    <a:pt x="100" y="4"/>
                  </a:cubicBezTo>
                  <a:cubicBezTo>
                    <a:pt x="98" y="4"/>
                    <a:pt x="96" y="4"/>
                    <a:pt x="95" y="6"/>
                  </a:cubicBezTo>
                  <a:cubicBezTo>
                    <a:pt x="94" y="9"/>
                    <a:pt x="93" y="11"/>
                    <a:pt x="92" y="13"/>
                  </a:cubicBezTo>
                  <a:cubicBezTo>
                    <a:pt x="91" y="15"/>
                    <a:pt x="90" y="16"/>
                    <a:pt x="89" y="18"/>
                  </a:cubicBezTo>
                  <a:cubicBezTo>
                    <a:pt x="89" y="19"/>
                    <a:pt x="89" y="19"/>
                    <a:pt x="88" y="20"/>
                  </a:cubicBezTo>
                  <a:cubicBezTo>
                    <a:pt x="86" y="19"/>
                    <a:pt x="83" y="19"/>
                    <a:pt x="80" y="19"/>
                  </a:cubicBezTo>
                  <a:cubicBezTo>
                    <a:pt x="80" y="18"/>
                    <a:pt x="80" y="17"/>
                    <a:pt x="80" y="17"/>
                  </a:cubicBezTo>
                  <a:cubicBezTo>
                    <a:pt x="80" y="15"/>
                    <a:pt x="79" y="13"/>
                    <a:pt x="79" y="10"/>
                  </a:cubicBezTo>
                  <a:cubicBezTo>
                    <a:pt x="79" y="8"/>
                    <a:pt x="79" y="6"/>
                    <a:pt x="79" y="4"/>
                  </a:cubicBezTo>
                  <a:cubicBezTo>
                    <a:pt x="78" y="1"/>
                    <a:pt x="77" y="0"/>
                    <a:pt x="74" y="0"/>
                  </a:cubicBezTo>
                  <a:cubicBezTo>
                    <a:pt x="72" y="0"/>
                    <a:pt x="70" y="1"/>
                    <a:pt x="70" y="4"/>
                  </a:cubicBezTo>
                  <a:cubicBezTo>
                    <a:pt x="70" y="6"/>
                    <a:pt x="70" y="8"/>
                    <a:pt x="70" y="10"/>
                  </a:cubicBezTo>
                  <a:cubicBezTo>
                    <a:pt x="69" y="13"/>
                    <a:pt x="69" y="15"/>
                    <a:pt x="69" y="17"/>
                  </a:cubicBezTo>
                  <a:cubicBezTo>
                    <a:pt x="69" y="17"/>
                    <a:pt x="69" y="18"/>
                    <a:pt x="69" y="19"/>
                  </a:cubicBezTo>
                  <a:cubicBezTo>
                    <a:pt x="66" y="19"/>
                    <a:pt x="63" y="19"/>
                    <a:pt x="60" y="20"/>
                  </a:cubicBezTo>
                  <a:cubicBezTo>
                    <a:pt x="60" y="19"/>
                    <a:pt x="60" y="19"/>
                    <a:pt x="59" y="18"/>
                  </a:cubicBezTo>
                  <a:cubicBezTo>
                    <a:pt x="59" y="16"/>
                    <a:pt x="58" y="15"/>
                    <a:pt x="57" y="13"/>
                  </a:cubicBezTo>
                  <a:cubicBezTo>
                    <a:pt x="56" y="11"/>
                    <a:pt x="55" y="9"/>
                    <a:pt x="54" y="6"/>
                  </a:cubicBezTo>
                  <a:cubicBezTo>
                    <a:pt x="53" y="4"/>
                    <a:pt x="51" y="4"/>
                    <a:pt x="49" y="4"/>
                  </a:cubicBezTo>
                  <a:cubicBezTo>
                    <a:pt x="47" y="5"/>
                    <a:pt x="45" y="7"/>
                    <a:pt x="46" y="9"/>
                  </a:cubicBezTo>
                  <a:cubicBezTo>
                    <a:pt x="47" y="12"/>
                    <a:pt x="47" y="14"/>
                    <a:pt x="48" y="16"/>
                  </a:cubicBezTo>
                  <a:cubicBezTo>
                    <a:pt x="48" y="18"/>
                    <a:pt x="49" y="20"/>
                    <a:pt x="49" y="22"/>
                  </a:cubicBezTo>
                  <a:cubicBezTo>
                    <a:pt x="49" y="23"/>
                    <a:pt x="50" y="23"/>
                    <a:pt x="50" y="24"/>
                  </a:cubicBezTo>
                  <a:cubicBezTo>
                    <a:pt x="47" y="25"/>
                    <a:pt x="45" y="27"/>
                    <a:pt x="42" y="28"/>
                  </a:cubicBezTo>
                  <a:cubicBezTo>
                    <a:pt x="42" y="28"/>
                    <a:pt x="41" y="27"/>
                    <a:pt x="41" y="27"/>
                  </a:cubicBezTo>
                  <a:cubicBezTo>
                    <a:pt x="39" y="25"/>
                    <a:pt x="38" y="24"/>
                    <a:pt x="36" y="22"/>
                  </a:cubicBezTo>
                  <a:cubicBezTo>
                    <a:pt x="35" y="21"/>
                    <a:pt x="33" y="19"/>
                    <a:pt x="32" y="18"/>
                  </a:cubicBezTo>
                  <a:cubicBezTo>
                    <a:pt x="30" y="16"/>
                    <a:pt x="28" y="16"/>
                    <a:pt x="26" y="17"/>
                  </a:cubicBezTo>
                  <a:cubicBezTo>
                    <a:pt x="24" y="19"/>
                    <a:pt x="24" y="21"/>
                    <a:pt x="25" y="23"/>
                  </a:cubicBezTo>
                  <a:cubicBezTo>
                    <a:pt x="27" y="25"/>
                    <a:pt x="28" y="27"/>
                    <a:pt x="29" y="29"/>
                  </a:cubicBezTo>
                  <a:cubicBezTo>
                    <a:pt x="30" y="30"/>
                    <a:pt x="31" y="32"/>
                    <a:pt x="33" y="34"/>
                  </a:cubicBezTo>
                  <a:cubicBezTo>
                    <a:pt x="33" y="34"/>
                    <a:pt x="33" y="35"/>
                    <a:pt x="34" y="36"/>
                  </a:cubicBezTo>
                  <a:cubicBezTo>
                    <a:pt x="32" y="38"/>
                    <a:pt x="30" y="40"/>
                    <a:pt x="28" y="42"/>
                  </a:cubicBezTo>
                  <a:cubicBezTo>
                    <a:pt x="28" y="42"/>
                    <a:pt x="27" y="41"/>
                    <a:pt x="26" y="41"/>
                  </a:cubicBezTo>
                  <a:cubicBezTo>
                    <a:pt x="25" y="40"/>
                    <a:pt x="23" y="39"/>
                    <a:pt x="21" y="39"/>
                  </a:cubicBezTo>
                  <a:cubicBezTo>
                    <a:pt x="19" y="38"/>
                    <a:pt x="17" y="37"/>
                    <a:pt x="14" y="36"/>
                  </a:cubicBezTo>
                  <a:cubicBezTo>
                    <a:pt x="13" y="35"/>
                    <a:pt x="10" y="36"/>
                    <a:pt x="9" y="38"/>
                  </a:cubicBezTo>
                  <a:cubicBezTo>
                    <a:pt x="8" y="39"/>
                    <a:pt x="9" y="42"/>
                    <a:pt x="10" y="43"/>
                  </a:cubicBezTo>
                  <a:cubicBezTo>
                    <a:pt x="12" y="44"/>
                    <a:pt x="14" y="46"/>
                    <a:pt x="16" y="47"/>
                  </a:cubicBezTo>
                  <a:cubicBezTo>
                    <a:pt x="18" y="48"/>
                    <a:pt x="19" y="49"/>
                    <a:pt x="21" y="51"/>
                  </a:cubicBezTo>
                  <a:cubicBezTo>
                    <a:pt x="21" y="51"/>
                    <a:pt x="22" y="51"/>
                    <a:pt x="23" y="52"/>
                  </a:cubicBezTo>
                  <a:cubicBezTo>
                    <a:pt x="21" y="54"/>
                    <a:pt x="20" y="57"/>
                    <a:pt x="20" y="60"/>
                  </a:cubicBezTo>
                  <a:cubicBezTo>
                    <a:pt x="19" y="60"/>
                    <a:pt x="18" y="60"/>
                    <a:pt x="18" y="60"/>
                  </a:cubicBezTo>
                  <a:cubicBezTo>
                    <a:pt x="16" y="60"/>
                    <a:pt x="14" y="59"/>
                    <a:pt x="11" y="59"/>
                  </a:cubicBezTo>
                  <a:cubicBezTo>
                    <a:pt x="9" y="59"/>
                    <a:pt x="7" y="59"/>
                    <a:pt x="5" y="59"/>
                  </a:cubicBezTo>
                  <a:cubicBezTo>
                    <a:pt x="2" y="58"/>
                    <a:pt x="1" y="60"/>
                    <a:pt x="0" y="62"/>
                  </a:cubicBezTo>
                  <a:cubicBezTo>
                    <a:pt x="0" y="64"/>
                    <a:pt x="1" y="66"/>
                    <a:pt x="3" y="67"/>
                  </a:cubicBezTo>
                  <a:cubicBezTo>
                    <a:pt x="5" y="68"/>
                    <a:pt x="8" y="68"/>
                    <a:pt x="10" y="69"/>
                  </a:cubicBezTo>
                  <a:cubicBezTo>
                    <a:pt x="12" y="69"/>
                    <a:pt x="14" y="70"/>
                    <a:pt x="16" y="70"/>
                  </a:cubicBezTo>
                  <a:cubicBezTo>
                    <a:pt x="16" y="71"/>
                    <a:pt x="17" y="71"/>
                    <a:pt x="18" y="71"/>
                  </a:cubicBezTo>
                  <a:cubicBezTo>
                    <a:pt x="18" y="72"/>
                    <a:pt x="18" y="74"/>
                    <a:pt x="18" y="75"/>
                  </a:cubicBezTo>
                  <a:cubicBezTo>
                    <a:pt x="18" y="77"/>
                    <a:pt x="18" y="78"/>
                    <a:pt x="18" y="80"/>
                  </a:cubicBezTo>
                  <a:cubicBezTo>
                    <a:pt x="17" y="80"/>
                    <a:pt x="16" y="80"/>
                    <a:pt x="16" y="80"/>
                  </a:cubicBezTo>
                  <a:cubicBezTo>
                    <a:pt x="14" y="81"/>
                    <a:pt x="12" y="81"/>
                    <a:pt x="10" y="82"/>
                  </a:cubicBezTo>
                  <a:cubicBezTo>
                    <a:pt x="8" y="82"/>
                    <a:pt x="5" y="83"/>
                    <a:pt x="3" y="84"/>
                  </a:cubicBezTo>
                  <a:cubicBezTo>
                    <a:pt x="1" y="84"/>
                    <a:pt x="0" y="86"/>
                    <a:pt x="0" y="88"/>
                  </a:cubicBezTo>
                  <a:cubicBezTo>
                    <a:pt x="1" y="90"/>
                    <a:pt x="2" y="92"/>
                    <a:pt x="5" y="92"/>
                  </a:cubicBezTo>
                  <a:cubicBezTo>
                    <a:pt x="7" y="92"/>
                    <a:pt x="9" y="91"/>
                    <a:pt x="11" y="91"/>
                  </a:cubicBezTo>
                  <a:cubicBezTo>
                    <a:pt x="14" y="91"/>
                    <a:pt x="16" y="91"/>
                    <a:pt x="18" y="91"/>
                  </a:cubicBezTo>
                  <a:cubicBezTo>
                    <a:pt x="18" y="91"/>
                    <a:pt x="19" y="91"/>
                    <a:pt x="20" y="91"/>
                  </a:cubicBezTo>
                  <a:cubicBezTo>
                    <a:pt x="20" y="93"/>
                    <a:pt x="21" y="96"/>
                    <a:pt x="23" y="99"/>
                  </a:cubicBezTo>
                  <a:cubicBezTo>
                    <a:pt x="22" y="99"/>
                    <a:pt x="21" y="99"/>
                    <a:pt x="21" y="100"/>
                  </a:cubicBezTo>
                  <a:cubicBezTo>
                    <a:pt x="19" y="101"/>
                    <a:pt x="18" y="102"/>
                    <a:pt x="16" y="103"/>
                  </a:cubicBezTo>
                  <a:cubicBezTo>
                    <a:pt x="14" y="105"/>
                    <a:pt x="12" y="106"/>
                    <a:pt x="10" y="107"/>
                  </a:cubicBezTo>
                  <a:cubicBezTo>
                    <a:pt x="9" y="109"/>
                    <a:pt x="8" y="111"/>
                    <a:pt x="9" y="113"/>
                  </a:cubicBezTo>
                  <a:cubicBezTo>
                    <a:pt x="10" y="115"/>
                    <a:pt x="13" y="116"/>
                    <a:pt x="14" y="115"/>
                  </a:cubicBezTo>
                  <a:cubicBezTo>
                    <a:pt x="17" y="114"/>
                    <a:pt x="19" y="113"/>
                    <a:pt x="21" y="112"/>
                  </a:cubicBezTo>
                  <a:cubicBezTo>
                    <a:pt x="23" y="111"/>
                    <a:pt x="25" y="110"/>
                    <a:pt x="26" y="109"/>
                  </a:cubicBezTo>
                  <a:cubicBezTo>
                    <a:pt x="27" y="109"/>
                    <a:pt x="28" y="109"/>
                    <a:pt x="28" y="108"/>
                  </a:cubicBezTo>
                  <a:cubicBezTo>
                    <a:pt x="30" y="111"/>
                    <a:pt x="32" y="113"/>
                    <a:pt x="34" y="115"/>
                  </a:cubicBezTo>
                  <a:cubicBezTo>
                    <a:pt x="33" y="116"/>
                    <a:pt x="33" y="116"/>
                    <a:pt x="33" y="117"/>
                  </a:cubicBezTo>
                  <a:cubicBezTo>
                    <a:pt x="31" y="118"/>
                    <a:pt x="30" y="120"/>
                    <a:pt x="29" y="122"/>
                  </a:cubicBezTo>
                  <a:cubicBezTo>
                    <a:pt x="28" y="124"/>
                    <a:pt x="27" y="126"/>
                    <a:pt x="25" y="128"/>
                  </a:cubicBezTo>
                  <a:cubicBezTo>
                    <a:pt x="24" y="129"/>
                    <a:pt x="24" y="132"/>
                    <a:pt x="26" y="133"/>
                  </a:cubicBezTo>
                  <a:cubicBezTo>
                    <a:pt x="28" y="134"/>
                    <a:pt x="30" y="134"/>
                    <a:pt x="32" y="133"/>
                  </a:cubicBezTo>
                  <a:cubicBezTo>
                    <a:pt x="33" y="131"/>
                    <a:pt x="35" y="130"/>
                    <a:pt x="36" y="128"/>
                  </a:cubicBezTo>
                  <a:cubicBezTo>
                    <a:pt x="38" y="127"/>
                    <a:pt x="39" y="125"/>
                    <a:pt x="41" y="124"/>
                  </a:cubicBezTo>
                  <a:cubicBezTo>
                    <a:pt x="41" y="123"/>
                    <a:pt x="42" y="123"/>
                    <a:pt x="42" y="122"/>
                  </a:cubicBezTo>
                  <a:cubicBezTo>
                    <a:pt x="45" y="124"/>
                    <a:pt x="47" y="125"/>
                    <a:pt x="50" y="127"/>
                  </a:cubicBezTo>
                  <a:cubicBezTo>
                    <a:pt x="50" y="127"/>
                    <a:pt x="49" y="128"/>
                    <a:pt x="49" y="129"/>
                  </a:cubicBezTo>
                  <a:cubicBezTo>
                    <a:pt x="49" y="130"/>
                    <a:pt x="48" y="132"/>
                    <a:pt x="48" y="135"/>
                  </a:cubicBezTo>
                  <a:cubicBezTo>
                    <a:pt x="47" y="137"/>
                    <a:pt x="47" y="139"/>
                    <a:pt x="46" y="141"/>
                  </a:cubicBezTo>
                  <a:cubicBezTo>
                    <a:pt x="45" y="143"/>
                    <a:pt x="47" y="145"/>
                    <a:pt x="49" y="146"/>
                  </a:cubicBezTo>
                  <a:cubicBezTo>
                    <a:pt x="51" y="147"/>
                    <a:pt x="53" y="146"/>
                    <a:pt x="54" y="144"/>
                  </a:cubicBezTo>
                  <a:cubicBezTo>
                    <a:pt x="55" y="142"/>
                    <a:pt x="56" y="140"/>
                    <a:pt x="57" y="138"/>
                  </a:cubicBezTo>
                  <a:cubicBezTo>
                    <a:pt x="58" y="136"/>
                    <a:pt x="59" y="134"/>
                    <a:pt x="59" y="132"/>
                  </a:cubicBezTo>
                  <a:cubicBezTo>
                    <a:pt x="60" y="132"/>
                    <a:pt x="60" y="131"/>
                    <a:pt x="60" y="130"/>
                  </a:cubicBezTo>
                  <a:cubicBezTo>
                    <a:pt x="63" y="131"/>
                    <a:pt x="66" y="132"/>
                    <a:pt x="69" y="132"/>
                  </a:cubicBezTo>
                  <a:cubicBezTo>
                    <a:pt x="69" y="133"/>
                    <a:pt x="69" y="133"/>
                    <a:pt x="69" y="134"/>
                  </a:cubicBezTo>
                  <a:cubicBezTo>
                    <a:pt x="69" y="136"/>
                    <a:pt x="69" y="138"/>
                    <a:pt x="70" y="140"/>
                  </a:cubicBezTo>
                  <a:cubicBezTo>
                    <a:pt x="70" y="142"/>
                    <a:pt x="70" y="145"/>
                    <a:pt x="70" y="147"/>
                  </a:cubicBezTo>
                  <a:cubicBezTo>
                    <a:pt x="70" y="149"/>
                    <a:pt x="72" y="151"/>
                    <a:pt x="74" y="151"/>
                  </a:cubicBezTo>
                  <a:cubicBezTo>
                    <a:pt x="77" y="151"/>
                    <a:pt x="78" y="149"/>
                    <a:pt x="79" y="147"/>
                  </a:cubicBezTo>
                  <a:cubicBezTo>
                    <a:pt x="79" y="145"/>
                    <a:pt x="79" y="142"/>
                    <a:pt x="79" y="140"/>
                  </a:cubicBezTo>
                  <a:cubicBezTo>
                    <a:pt x="79" y="138"/>
                    <a:pt x="80" y="136"/>
                    <a:pt x="80" y="134"/>
                  </a:cubicBezTo>
                  <a:cubicBezTo>
                    <a:pt x="80" y="133"/>
                    <a:pt x="80" y="133"/>
                    <a:pt x="80" y="132"/>
                  </a:cubicBezTo>
                  <a:cubicBezTo>
                    <a:pt x="83" y="132"/>
                    <a:pt x="86" y="131"/>
                    <a:pt x="88" y="130"/>
                  </a:cubicBezTo>
                  <a:cubicBezTo>
                    <a:pt x="89" y="131"/>
                    <a:pt x="89" y="132"/>
                    <a:pt x="89" y="132"/>
                  </a:cubicBezTo>
                  <a:cubicBezTo>
                    <a:pt x="90" y="134"/>
                    <a:pt x="91" y="136"/>
                    <a:pt x="92" y="138"/>
                  </a:cubicBezTo>
                  <a:cubicBezTo>
                    <a:pt x="93" y="140"/>
                    <a:pt x="94" y="142"/>
                    <a:pt x="95" y="144"/>
                  </a:cubicBezTo>
                  <a:cubicBezTo>
                    <a:pt x="96" y="146"/>
                    <a:pt x="98" y="147"/>
                    <a:pt x="100" y="146"/>
                  </a:cubicBezTo>
                  <a:cubicBezTo>
                    <a:pt x="102" y="145"/>
                    <a:pt x="103" y="143"/>
                    <a:pt x="103" y="141"/>
                  </a:cubicBezTo>
                  <a:cubicBezTo>
                    <a:pt x="102" y="139"/>
                    <a:pt x="102" y="137"/>
                    <a:pt x="101" y="135"/>
                  </a:cubicBezTo>
                  <a:cubicBezTo>
                    <a:pt x="101" y="132"/>
                    <a:pt x="100" y="130"/>
                    <a:pt x="100" y="129"/>
                  </a:cubicBezTo>
                  <a:cubicBezTo>
                    <a:pt x="99" y="128"/>
                    <a:pt x="99" y="127"/>
                    <a:pt x="99" y="127"/>
                  </a:cubicBezTo>
                  <a:cubicBezTo>
                    <a:pt x="102" y="125"/>
                    <a:pt x="104" y="124"/>
                    <a:pt x="106" y="122"/>
                  </a:cubicBezTo>
                  <a:cubicBezTo>
                    <a:pt x="107" y="123"/>
                    <a:pt x="107" y="123"/>
                    <a:pt x="108" y="124"/>
                  </a:cubicBezTo>
                  <a:cubicBezTo>
                    <a:pt x="109" y="125"/>
                    <a:pt x="111" y="127"/>
                    <a:pt x="112" y="128"/>
                  </a:cubicBezTo>
                  <a:cubicBezTo>
                    <a:pt x="114" y="130"/>
                    <a:pt x="115" y="131"/>
                    <a:pt x="117" y="133"/>
                  </a:cubicBezTo>
                  <a:cubicBezTo>
                    <a:pt x="119" y="134"/>
                    <a:pt x="121" y="134"/>
                    <a:pt x="123" y="133"/>
                  </a:cubicBezTo>
                  <a:cubicBezTo>
                    <a:pt x="124" y="132"/>
                    <a:pt x="125" y="129"/>
                    <a:pt x="124" y="128"/>
                  </a:cubicBezTo>
                  <a:cubicBezTo>
                    <a:pt x="122" y="126"/>
                    <a:pt x="121" y="124"/>
                    <a:pt x="120" y="122"/>
                  </a:cubicBezTo>
                  <a:cubicBezTo>
                    <a:pt x="119" y="120"/>
                    <a:pt x="117" y="118"/>
                    <a:pt x="116" y="117"/>
                  </a:cubicBezTo>
                  <a:cubicBezTo>
                    <a:pt x="116" y="116"/>
                    <a:pt x="115" y="116"/>
                    <a:pt x="115" y="115"/>
                  </a:cubicBezTo>
                  <a:cubicBezTo>
                    <a:pt x="117" y="113"/>
                    <a:pt x="119" y="111"/>
                    <a:pt x="121" y="108"/>
                  </a:cubicBezTo>
                  <a:cubicBezTo>
                    <a:pt x="121" y="109"/>
                    <a:pt x="122" y="109"/>
                    <a:pt x="122" y="109"/>
                  </a:cubicBezTo>
                  <a:cubicBezTo>
                    <a:pt x="124" y="110"/>
                    <a:pt x="126" y="111"/>
                    <a:pt x="128" y="112"/>
                  </a:cubicBezTo>
                  <a:cubicBezTo>
                    <a:pt x="130" y="113"/>
                    <a:pt x="132" y="114"/>
                    <a:pt x="134" y="115"/>
                  </a:cubicBezTo>
                  <a:cubicBezTo>
                    <a:pt x="136" y="116"/>
                    <a:pt x="139" y="115"/>
                    <a:pt x="140" y="113"/>
                  </a:cubicBezTo>
                  <a:cubicBezTo>
                    <a:pt x="141" y="111"/>
                    <a:pt x="140" y="109"/>
                    <a:pt x="139" y="107"/>
                  </a:cubicBezTo>
                  <a:cubicBezTo>
                    <a:pt x="137" y="106"/>
                    <a:pt x="135" y="105"/>
                    <a:pt x="133" y="103"/>
                  </a:cubicBezTo>
                  <a:cubicBezTo>
                    <a:pt x="131" y="102"/>
                    <a:pt x="129" y="101"/>
                    <a:pt x="128" y="100"/>
                  </a:cubicBezTo>
                  <a:cubicBezTo>
                    <a:pt x="127" y="99"/>
                    <a:pt x="127" y="99"/>
                    <a:pt x="126" y="99"/>
                  </a:cubicBezTo>
                  <a:cubicBezTo>
                    <a:pt x="127" y="96"/>
                    <a:pt x="128" y="93"/>
                    <a:pt x="129" y="91"/>
                  </a:cubicBezTo>
                  <a:cubicBezTo>
                    <a:pt x="130" y="91"/>
                    <a:pt x="130" y="91"/>
                    <a:pt x="131" y="91"/>
                  </a:cubicBezTo>
                  <a:cubicBezTo>
                    <a:pt x="133" y="91"/>
                    <a:pt x="135" y="91"/>
                    <a:pt x="137" y="91"/>
                  </a:cubicBezTo>
                  <a:cubicBezTo>
                    <a:pt x="140" y="91"/>
                    <a:pt x="142" y="92"/>
                    <a:pt x="144" y="92"/>
                  </a:cubicBezTo>
                  <a:cubicBezTo>
                    <a:pt x="146" y="92"/>
                    <a:pt x="148" y="90"/>
                    <a:pt x="149" y="88"/>
                  </a:cubicBezTo>
                  <a:cubicBezTo>
                    <a:pt x="149" y="86"/>
                    <a:pt x="148" y="84"/>
                    <a:pt x="146" y="84"/>
                  </a:cubicBezTo>
                  <a:close/>
                  <a:moveTo>
                    <a:pt x="89" y="75"/>
                  </a:moveTo>
                  <a:cubicBezTo>
                    <a:pt x="89" y="83"/>
                    <a:pt x="82" y="89"/>
                    <a:pt x="74" y="89"/>
                  </a:cubicBezTo>
                  <a:cubicBezTo>
                    <a:pt x="67" y="89"/>
                    <a:pt x="60" y="83"/>
                    <a:pt x="60" y="75"/>
                  </a:cubicBezTo>
                  <a:cubicBezTo>
                    <a:pt x="60" y="67"/>
                    <a:pt x="67" y="61"/>
                    <a:pt x="74" y="61"/>
                  </a:cubicBezTo>
                  <a:cubicBezTo>
                    <a:pt x="82" y="61"/>
                    <a:pt x="89" y="67"/>
                    <a:pt x="89" y="75"/>
                  </a:cubicBezTo>
                  <a:close/>
                </a:path>
              </a:pathLst>
            </a:custGeom>
            <a:solidFill>
              <a:srgbClr val="B7B7B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7"/>
            <p:cNvSpPr/>
            <p:nvPr/>
          </p:nvSpPr>
          <p:spPr bwMode="auto">
            <a:xfrm>
              <a:off x="3162" y="733"/>
              <a:ext cx="1074" cy="1076"/>
            </a:xfrm>
            <a:custGeom>
              <a:avLst/>
              <a:gdLst/>
              <a:ahLst/>
              <a:cxnLst>
                <a:cxn ang="0">
                  <a:pos x="448" y="0"/>
                </a:cxn>
                <a:cxn ang="0">
                  <a:pos x="0" y="449"/>
                </a:cxn>
                <a:cxn ang="0">
                  <a:pos x="448" y="897"/>
                </a:cxn>
                <a:cxn ang="0">
                  <a:pos x="896" y="449"/>
                </a:cxn>
                <a:cxn ang="0">
                  <a:pos x="448" y="0"/>
                </a:cxn>
                <a:cxn ang="0">
                  <a:pos x="448" y="631"/>
                </a:cxn>
                <a:cxn ang="0">
                  <a:pos x="267" y="449"/>
                </a:cxn>
                <a:cxn ang="0">
                  <a:pos x="448" y="267"/>
                </a:cxn>
                <a:cxn ang="0">
                  <a:pos x="630" y="449"/>
                </a:cxn>
                <a:cxn ang="0">
                  <a:pos x="448" y="631"/>
                </a:cxn>
              </a:cxnLst>
              <a:rect l="0" t="0" r="r" b="b"/>
              <a:pathLst>
                <a:path w="896" h="897">
                  <a:moveTo>
                    <a:pt x="448" y="0"/>
                  </a:moveTo>
                  <a:cubicBezTo>
                    <a:pt x="201" y="0"/>
                    <a:pt x="0" y="201"/>
                    <a:pt x="0" y="449"/>
                  </a:cubicBezTo>
                  <a:cubicBezTo>
                    <a:pt x="0" y="697"/>
                    <a:pt x="201" y="897"/>
                    <a:pt x="448" y="897"/>
                  </a:cubicBezTo>
                  <a:cubicBezTo>
                    <a:pt x="695" y="897"/>
                    <a:pt x="896" y="697"/>
                    <a:pt x="896" y="449"/>
                  </a:cubicBezTo>
                  <a:cubicBezTo>
                    <a:pt x="896" y="201"/>
                    <a:pt x="695" y="0"/>
                    <a:pt x="448" y="0"/>
                  </a:cubicBezTo>
                  <a:close/>
                  <a:moveTo>
                    <a:pt x="448" y="631"/>
                  </a:moveTo>
                  <a:cubicBezTo>
                    <a:pt x="348" y="631"/>
                    <a:pt x="267" y="549"/>
                    <a:pt x="267" y="449"/>
                  </a:cubicBezTo>
                  <a:cubicBezTo>
                    <a:pt x="267" y="349"/>
                    <a:pt x="348" y="267"/>
                    <a:pt x="448" y="267"/>
                  </a:cubicBezTo>
                  <a:cubicBezTo>
                    <a:pt x="548" y="267"/>
                    <a:pt x="630" y="349"/>
                    <a:pt x="630" y="449"/>
                  </a:cubicBezTo>
                  <a:cubicBezTo>
                    <a:pt x="630" y="549"/>
                    <a:pt x="548" y="631"/>
                    <a:pt x="448" y="63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8"/>
            <p:cNvSpPr/>
            <p:nvPr/>
          </p:nvSpPr>
          <p:spPr bwMode="auto">
            <a:xfrm>
              <a:off x="3046" y="618"/>
              <a:ext cx="1305" cy="1307"/>
            </a:xfrm>
            <a:custGeom>
              <a:avLst/>
              <a:gdLst/>
              <a:ahLst/>
              <a:cxnLst>
                <a:cxn ang="0">
                  <a:pos x="1043" y="507"/>
                </a:cxn>
                <a:cxn ang="0">
                  <a:pos x="1036" y="455"/>
                </a:cxn>
                <a:cxn ang="0">
                  <a:pos x="1024" y="404"/>
                </a:cxn>
                <a:cxn ang="0">
                  <a:pos x="1007" y="355"/>
                </a:cxn>
                <a:cxn ang="0">
                  <a:pos x="985" y="307"/>
                </a:cxn>
                <a:cxn ang="0">
                  <a:pos x="957" y="263"/>
                </a:cxn>
                <a:cxn ang="0">
                  <a:pos x="926" y="221"/>
                </a:cxn>
                <a:cxn ang="0">
                  <a:pos x="890" y="183"/>
                </a:cxn>
                <a:cxn ang="0">
                  <a:pos x="850" y="149"/>
                </a:cxn>
                <a:cxn ang="0">
                  <a:pos x="807" y="119"/>
                </a:cxn>
                <a:cxn ang="0">
                  <a:pos x="761" y="93"/>
                </a:cxn>
                <a:cxn ang="0">
                  <a:pos x="713" y="73"/>
                </a:cxn>
                <a:cxn ang="0">
                  <a:pos x="663" y="58"/>
                </a:cxn>
                <a:cxn ang="0">
                  <a:pos x="611" y="48"/>
                </a:cxn>
                <a:cxn ang="0">
                  <a:pos x="559" y="44"/>
                </a:cxn>
                <a:cxn ang="0">
                  <a:pos x="507" y="45"/>
                </a:cxn>
                <a:cxn ang="0">
                  <a:pos x="455" y="52"/>
                </a:cxn>
                <a:cxn ang="0">
                  <a:pos x="404" y="64"/>
                </a:cxn>
                <a:cxn ang="0">
                  <a:pos x="354" y="81"/>
                </a:cxn>
                <a:cxn ang="0">
                  <a:pos x="307" y="104"/>
                </a:cxn>
                <a:cxn ang="0">
                  <a:pos x="262" y="131"/>
                </a:cxn>
                <a:cxn ang="0">
                  <a:pos x="221" y="163"/>
                </a:cxn>
                <a:cxn ang="0">
                  <a:pos x="183" y="199"/>
                </a:cxn>
                <a:cxn ang="0">
                  <a:pos x="148" y="239"/>
                </a:cxn>
                <a:cxn ang="0">
                  <a:pos x="119" y="282"/>
                </a:cxn>
                <a:cxn ang="0">
                  <a:pos x="93" y="328"/>
                </a:cxn>
                <a:cxn ang="0">
                  <a:pos x="73" y="376"/>
                </a:cxn>
                <a:cxn ang="0">
                  <a:pos x="58" y="426"/>
                </a:cxn>
                <a:cxn ang="0">
                  <a:pos x="48" y="478"/>
                </a:cxn>
                <a:cxn ang="0">
                  <a:pos x="44" y="530"/>
                </a:cxn>
                <a:cxn ang="0">
                  <a:pos x="45" y="582"/>
                </a:cxn>
                <a:cxn ang="0">
                  <a:pos x="52" y="634"/>
                </a:cxn>
                <a:cxn ang="0">
                  <a:pos x="64" y="686"/>
                </a:cxn>
                <a:cxn ang="0">
                  <a:pos x="81" y="735"/>
                </a:cxn>
                <a:cxn ang="0">
                  <a:pos x="104" y="782"/>
                </a:cxn>
                <a:cxn ang="0">
                  <a:pos x="131" y="827"/>
                </a:cxn>
                <a:cxn ang="0">
                  <a:pos x="163" y="869"/>
                </a:cxn>
                <a:cxn ang="0">
                  <a:pos x="199" y="907"/>
                </a:cxn>
                <a:cxn ang="0">
                  <a:pos x="238" y="941"/>
                </a:cxn>
                <a:cxn ang="0">
                  <a:pos x="281" y="971"/>
                </a:cxn>
                <a:cxn ang="0">
                  <a:pos x="327" y="996"/>
                </a:cxn>
                <a:cxn ang="0">
                  <a:pos x="375" y="1017"/>
                </a:cxn>
                <a:cxn ang="0">
                  <a:pos x="426" y="1032"/>
                </a:cxn>
                <a:cxn ang="0">
                  <a:pos x="477" y="1041"/>
                </a:cxn>
                <a:cxn ang="0">
                  <a:pos x="529" y="1046"/>
                </a:cxn>
                <a:cxn ang="0">
                  <a:pos x="582" y="1045"/>
                </a:cxn>
                <a:cxn ang="0">
                  <a:pos x="633" y="1038"/>
                </a:cxn>
                <a:cxn ang="0">
                  <a:pos x="684" y="1026"/>
                </a:cxn>
                <a:cxn ang="0">
                  <a:pos x="734" y="1009"/>
                </a:cxn>
                <a:cxn ang="0">
                  <a:pos x="781" y="986"/>
                </a:cxn>
                <a:cxn ang="0">
                  <a:pos x="826" y="959"/>
                </a:cxn>
                <a:cxn ang="0">
                  <a:pos x="867" y="927"/>
                </a:cxn>
                <a:cxn ang="0">
                  <a:pos x="906" y="891"/>
                </a:cxn>
                <a:cxn ang="0">
                  <a:pos x="940" y="851"/>
                </a:cxn>
                <a:cxn ang="0">
                  <a:pos x="970" y="808"/>
                </a:cxn>
                <a:cxn ang="0">
                  <a:pos x="995" y="762"/>
                </a:cxn>
                <a:cxn ang="0">
                  <a:pos x="1015" y="714"/>
                </a:cxn>
                <a:cxn ang="0">
                  <a:pos x="1030" y="664"/>
                </a:cxn>
                <a:cxn ang="0">
                  <a:pos x="1040" y="612"/>
                </a:cxn>
                <a:cxn ang="0">
                  <a:pos x="1044" y="560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1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1" y="533"/>
                    <a:pt x="1078" y="533"/>
                  </a:cubicBezTo>
                  <a:cubicBezTo>
                    <a:pt x="1074" y="533"/>
                    <a:pt x="1059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5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8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8"/>
                    <a:pt x="1077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4" y="422"/>
                  </a:cubicBezTo>
                  <a:cubicBezTo>
                    <a:pt x="1060" y="423"/>
                    <a:pt x="1045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8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3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1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40" y="321"/>
                    <a:pt x="1038" y="319"/>
                    <a:pt x="1035" y="317"/>
                  </a:cubicBezTo>
                  <a:cubicBezTo>
                    <a:pt x="1032" y="316"/>
                    <a:pt x="1030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2" y="321"/>
                    <a:pt x="988" y="314"/>
                    <a:pt x="985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9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70" y="282"/>
                  </a:cubicBezTo>
                  <a:cubicBezTo>
                    <a:pt x="966" y="275"/>
                    <a:pt x="962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9"/>
                  </a:cubicBezTo>
                  <a:cubicBezTo>
                    <a:pt x="935" y="233"/>
                    <a:pt x="930" y="227"/>
                    <a:pt x="926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1"/>
                  </a:cubicBezTo>
                  <a:cubicBezTo>
                    <a:pt x="946" y="178"/>
                    <a:pt x="944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6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2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5" y="138"/>
                    <a:pt x="892" y="140"/>
                  </a:cubicBezTo>
                  <a:cubicBezTo>
                    <a:pt x="890" y="142"/>
                    <a:pt x="878" y="153"/>
                    <a:pt x="868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6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6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9" y="75"/>
                    <a:pt x="816" y="73"/>
                  </a:cubicBezTo>
                  <a:cubicBezTo>
                    <a:pt x="813" y="72"/>
                    <a:pt x="811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5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3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5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7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7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4" y="20"/>
                  </a:cubicBezTo>
                  <a:cubicBezTo>
                    <a:pt x="643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2" y="18"/>
                    <a:pt x="612" y="15"/>
                  </a:cubicBezTo>
                  <a:cubicBezTo>
                    <a:pt x="612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1" y="7"/>
                    <a:pt x="589" y="9"/>
                    <a:pt x="588" y="12"/>
                  </a:cubicBezTo>
                  <a:cubicBezTo>
                    <a:pt x="588" y="15"/>
                    <a:pt x="584" y="31"/>
                    <a:pt x="582" y="45"/>
                  </a:cubicBezTo>
                  <a:cubicBezTo>
                    <a:pt x="574" y="45"/>
                    <a:pt x="567" y="44"/>
                    <a:pt x="559" y="44"/>
                  </a:cubicBezTo>
                  <a:cubicBezTo>
                    <a:pt x="558" y="30"/>
                    <a:pt x="556" y="14"/>
                    <a:pt x="556" y="11"/>
                  </a:cubicBezTo>
                  <a:cubicBezTo>
                    <a:pt x="556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1"/>
                  </a:cubicBezTo>
                  <a:cubicBezTo>
                    <a:pt x="532" y="14"/>
                    <a:pt x="531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8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70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6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70" y="32"/>
                  </a:cubicBezTo>
                  <a:cubicBezTo>
                    <a:pt x="368" y="35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9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9" y="92"/>
                    <a:pt x="289" y="79"/>
                    <a:pt x="288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9" y="91"/>
                    <a:pt x="275" y="105"/>
                    <a:pt x="281" y="119"/>
                  </a:cubicBezTo>
                  <a:cubicBezTo>
                    <a:pt x="275" y="123"/>
                    <a:pt x="269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3" y="102"/>
                  </a:cubicBezTo>
                  <a:cubicBezTo>
                    <a:pt x="230" y="102"/>
                    <a:pt x="227" y="103"/>
                    <a:pt x="225" y="104"/>
                  </a:cubicBezTo>
                  <a:cubicBezTo>
                    <a:pt x="222" y="106"/>
                    <a:pt x="221" y="109"/>
                    <a:pt x="220" y="111"/>
                  </a:cubicBezTo>
                  <a:cubicBezTo>
                    <a:pt x="219" y="114"/>
                    <a:pt x="220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7" y="153"/>
                    <a:pt x="178" y="156"/>
                  </a:cubicBezTo>
                  <a:cubicBezTo>
                    <a:pt x="180" y="158"/>
                    <a:pt x="190" y="171"/>
                    <a:pt x="199" y="183"/>
                  </a:cubicBezTo>
                  <a:cubicBezTo>
                    <a:pt x="193" y="188"/>
                    <a:pt x="188" y="193"/>
                    <a:pt x="183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1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9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3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6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3" y="275"/>
                    <a:pt x="119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80" y="323"/>
                    <a:pt x="65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9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9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4" y="369"/>
                    <a:pt x="40" y="369"/>
                  </a:cubicBezTo>
                  <a:cubicBezTo>
                    <a:pt x="37" y="368"/>
                    <a:pt x="35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1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5" y="426"/>
                    <a:pt x="13" y="429"/>
                    <a:pt x="12" y="432"/>
                  </a:cubicBezTo>
                  <a:cubicBezTo>
                    <a:pt x="12" y="435"/>
                    <a:pt x="12" y="438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1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1" y="533"/>
                  </a:cubicBezTo>
                  <a:cubicBezTo>
                    <a:pt x="8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8" y="556"/>
                    <a:pt x="11" y="557"/>
                  </a:cubicBezTo>
                  <a:cubicBezTo>
                    <a:pt x="14" y="557"/>
                    <a:pt x="30" y="559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2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3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1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8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5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1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5" y="721"/>
                    <a:pt x="37" y="722"/>
                    <a:pt x="40" y="721"/>
                  </a:cubicBezTo>
                  <a:cubicBezTo>
                    <a:pt x="44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9" y="742"/>
                    <a:pt x="55" y="750"/>
                    <a:pt x="52" y="752"/>
                  </a:cubicBezTo>
                  <a:cubicBezTo>
                    <a:pt x="49" y="753"/>
                    <a:pt x="48" y="756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9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5" y="772"/>
                    <a:pt x="80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9" y="808"/>
                  </a:cubicBezTo>
                  <a:cubicBezTo>
                    <a:pt x="123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6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3" y="863"/>
                    <a:pt x="104" y="865"/>
                  </a:cubicBezTo>
                  <a:cubicBezTo>
                    <a:pt x="106" y="868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3" y="891"/>
                  </a:cubicBezTo>
                  <a:cubicBezTo>
                    <a:pt x="188" y="897"/>
                    <a:pt x="193" y="902"/>
                    <a:pt x="199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7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20" y="973"/>
                    <a:pt x="219" y="976"/>
                    <a:pt x="220" y="979"/>
                  </a:cubicBezTo>
                  <a:cubicBezTo>
                    <a:pt x="221" y="981"/>
                    <a:pt x="222" y="984"/>
                    <a:pt x="225" y="986"/>
                  </a:cubicBezTo>
                  <a:cubicBezTo>
                    <a:pt x="227" y="987"/>
                    <a:pt x="230" y="988"/>
                    <a:pt x="233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9" y="963"/>
                    <a:pt x="275" y="967"/>
                    <a:pt x="281" y="971"/>
                  </a:cubicBezTo>
                  <a:cubicBezTo>
                    <a:pt x="275" y="984"/>
                    <a:pt x="269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8" y="1014"/>
                  </a:cubicBezTo>
                  <a:cubicBezTo>
                    <a:pt x="289" y="1011"/>
                    <a:pt x="299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3"/>
                  </a:cubicBezTo>
                  <a:cubicBezTo>
                    <a:pt x="326" y="1044"/>
                    <a:pt x="329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3"/>
                    <a:pt x="368" y="1055"/>
                    <a:pt x="370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6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7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70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8" y="1083"/>
                    <a:pt x="499" y="1081"/>
                    <a:pt x="500" y="1078"/>
                  </a:cubicBezTo>
                  <a:cubicBezTo>
                    <a:pt x="501" y="1075"/>
                    <a:pt x="504" y="1059"/>
                    <a:pt x="507" y="1045"/>
                  </a:cubicBezTo>
                  <a:cubicBezTo>
                    <a:pt x="514" y="1045"/>
                    <a:pt x="522" y="1046"/>
                    <a:pt x="529" y="1046"/>
                  </a:cubicBezTo>
                  <a:cubicBezTo>
                    <a:pt x="531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9"/>
                    <a:pt x="552" y="1087"/>
                  </a:cubicBezTo>
                  <a:cubicBezTo>
                    <a:pt x="554" y="1085"/>
                    <a:pt x="556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7" y="1046"/>
                    <a:pt x="574" y="1045"/>
                    <a:pt x="582" y="1045"/>
                  </a:cubicBezTo>
                  <a:cubicBezTo>
                    <a:pt x="584" y="1059"/>
                    <a:pt x="588" y="1075"/>
                    <a:pt x="588" y="1078"/>
                  </a:cubicBezTo>
                  <a:cubicBezTo>
                    <a:pt x="589" y="1081"/>
                    <a:pt x="591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2" y="1078"/>
                    <a:pt x="612" y="1075"/>
                  </a:cubicBezTo>
                  <a:cubicBezTo>
                    <a:pt x="612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3" y="1067"/>
                    <a:pt x="644" y="1070"/>
                  </a:cubicBezTo>
                  <a:cubicBezTo>
                    <a:pt x="644" y="1073"/>
                    <a:pt x="646" y="1075"/>
                    <a:pt x="649" y="1077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7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7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3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3" y="1044"/>
                    <a:pt x="765" y="1043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5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1" y="1019"/>
                    <a:pt x="813" y="1018"/>
                    <a:pt x="816" y="1017"/>
                  </a:cubicBezTo>
                  <a:cubicBezTo>
                    <a:pt x="819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6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6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5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2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6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4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6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8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2" y="821"/>
                    <a:pt x="966" y="815"/>
                    <a:pt x="970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9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5" y="782"/>
                  </a:cubicBezTo>
                  <a:cubicBezTo>
                    <a:pt x="988" y="776"/>
                    <a:pt x="992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30" y="774"/>
                    <a:pt x="1032" y="774"/>
                    <a:pt x="1035" y="772"/>
                  </a:cubicBezTo>
                  <a:cubicBezTo>
                    <a:pt x="1038" y="771"/>
                    <a:pt x="1040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1" y="756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8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8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5" y="665"/>
                    <a:pt x="1060" y="667"/>
                    <a:pt x="1064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7" y="655"/>
                    <a:pt x="1076" y="652"/>
                    <a:pt x="1075" y="650"/>
                  </a:cubicBezTo>
                  <a:cubicBezTo>
                    <a:pt x="1073" y="648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8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3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5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2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9" y="559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9"/>
            <p:cNvSpPr/>
            <p:nvPr/>
          </p:nvSpPr>
          <p:spPr bwMode="auto">
            <a:xfrm>
              <a:off x="1698" y="1225"/>
              <a:ext cx="395" cy="394"/>
            </a:xfrm>
            <a:custGeom>
              <a:avLst/>
              <a:gdLst/>
              <a:ahLst/>
              <a:cxnLst>
                <a:cxn ang="0">
                  <a:pos x="164" y="0"/>
                </a:cxn>
                <a:cxn ang="0">
                  <a:pos x="0" y="164"/>
                </a:cxn>
                <a:cxn ang="0">
                  <a:pos x="164" y="329"/>
                </a:cxn>
                <a:cxn ang="0">
                  <a:pos x="329" y="164"/>
                </a:cxn>
                <a:cxn ang="0">
                  <a:pos x="164" y="0"/>
                </a:cxn>
                <a:cxn ang="0">
                  <a:pos x="164" y="231"/>
                </a:cxn>
                <a:cxn ang="0">
                  <a:pos x="98" y="164"/>
                </a:cxn>
                <a:cxn ang="0">
                  <a:pos x="164" y="97"/>
                </a:cxn>
                <a:cxn ang="0">
                  <a:pos x="231" y="164"/>
                </a:cxn>
                <a:cxn ang="0">
                  <a:pos x="164" y="231"/>
                </a:cxn>
              </a:cxnLst>
              <a:rect l="0" t="0" r="r" b="b"/>
              <a:pathLst>
                <a:path w="329" h="329">
                  <a:moveTo>
                    <a:pt x="164" y="0"/>
                  </a:moveTo>
                  <a:cubicBezTo>
                    <a:pt x="74" y="0"/>
                    <a:pt x="0" y="73"/>
                    <a:pt x="0" y="164"/>
                  </a:cubicBezTo>
                  <a:cubicBezTo>
                    <a:pt x="0" y="255"/>
                    <a:pt x="74" y="329"/>
                    <a:pt x="164" y="329"/>
                  </a:cubicBezTo>
                  <a:cubicBezTo>
                    <a:pt x="255" y="329"/>
                    <a:pt x="329" y="255"/>
                    <a:pt x="329" y="164"/>
                  </a:cubicBezTo>
                  <a:cubicBezTo>
                    <a:pt x="329" y="73"/>
                    <a:pt x="255" y="0"/>
                    <a:pt x="164" y="0"/>
                  </a:cubicBezTo>
                  <a:close/>
                  <a:moveTo>
                    <a:pt x="164" y="231"/>
                  </a:moveTo>
                  <a:cubicBezTo>
                    <a:pt x="127" y="231"/>
                    <a:pt x="98" y="201"/>
                    <a:pt x="98" y="164"/>
                  </a:cubicBezTo>
                  <a:cubicBezTo>
                    <a:pt x="98" y="127"/>
                    <a:pt x="127" y="97"/>
                    <a:pt x="164" y="97"/>
                  </a:cubicBezTo>
                  <a:cubicBezTo>
                    <a:pt x="201" y="97"/>
                    <a:pt x="231" y="127"/>
                    <a:pt x="231" y="164"/>
                  </a:cubicBezTo>
                  <a:cubicBezTo>
                    <a:pt x="231" y="201"/>
                    <a:pt x="201" y="231"/>
                    <a:pt x="164" y="23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0"/>
            <p:cNvSpPr/>
            <p:nvPr/>
          </p:nvSpPr>
          <p:spPr bwMode="auto">
            <a:xfrm>
              <a:off x="1799" y="1326"/>
              <a:ext cx="192" cy="193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0" y="80"/>
                </a:cxn>
                <a:cxn ang="0">
                  <a:pos x="80" y="161"/>
                </a:cxn>
                <a:cxn ang="0">
                  <a:pos x="160" y="80"/>
                </a:cxn>
                <a:cxn ang="0">
                  <a:pos x="80" y="0"/>
                </a:cxn>
                <a:cxn ang="0">
                  <a:pos x="80" y="124"/>
                </a:cxn>
                <a:cxn ang="0">
                  <a:pos x="37" y="80"/>
                </a:cxn>
                <a:cxn ang="0">
                  <a:pos x="80" y="37"/>
                </a:cxn>
                <a:cxn ang="0">
                  <a:pos x="124" y="80"/>
                </a:cxn>
                <a:cxn ang="0">
                  <a:pos x="80" y="124"/>
                </a:cxn>
              </a:cxnLst>
              <a:rect l="0" t="0" r="r" b="b"/>
              <a:pathLst>
                <a:path w="160" h="161">
                  <a:moveTo>
                    <a:pt x="80" y="0"/>
                  </a:moveTo>
                  <a:cubicBezTo>
                    <a:pt x="36" y="0"/>
                    <a:pt x="0" y="36"/>
                    <a:pt x="0" y="80"/>
                  </a:cubicBezTo>
                  <a:cubicBezTo>
                    <a:pt x="0" y="125"/>
                    <a:pt x="36" y="161"/>
                    <a:pt x="80" y="161"/>
                  </a:cubicBezTo>
                  <a:cubicBezTo>
                    <a:pt x="125" y="161"/>
                    <a:pt x="160" y="125"/>
                    <a:pt x="160" y="80"/>
                  </a:cubicBezTo>
                  <a:cubicBezTo>
                    <a:pt x="160" y="36"/>
                    <a:pt x="125" y="0"/>
                    <a:pt x="80" y="0"/>
                  </a:cubicBezTo>
                  <a:close/>
                  <a:moveTo>
                    <a:pt x="80" y="124"/>
                  </a:moveTo>
                  <a:cubicBezTo>
                    <a:pt x="56" y="124"/>
                    <a:pt x="37" y="104"/>
                    <a:pt x="37" y="80"/>
                  </a:cubicBezTo>
                  <a:cubicBezTo>
                    <a:pt x="37" y="56"/>
                    <a:pt x="56" y="37"/>
                    <a:pt x="80" y="37"/>
                  </a:cubicBezTo>
                  <a:cubicBezTo>
                    <a:pt x="104" y="37"/>
                    <a:pt x="124" y="56"/>
                    <a:pt x="124" y="80"/>
                  </a:cubicBezTo>
                  <a:cubicBezTo>
                    <a:pt x="124" y="104"/>
                    <a:pt x="104" y="124"/>
                    <a:pt x="80" y="12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31"/>
            <p:cNvSpPr/>
            <p:nvPr/>
          </p:nvSpPr>
          <p:spPr bwMode="auto">
            <a:xfrm>
              <a:off x="1853" y="1379"/>
              <a:ext cx="85" cy="86"/>
            </a:xfrm>
            <a:custGeom>
              <a:avLst/>
              <a:gdLst/>
              <a:ahLst/>
              <a:cxnLst>
                <a:cxn ang="0">
                  <a:pos x="70" y="33"/>
                </a:cxn>
                <a:cxn ang="0">
                  <a:pos x="67" y="31"/>
                </a:cxn>
                <a:cxn ang="0">
                  <a:pos x="57" y="30"/>
                </a:cxn>
                <a:cxn ang="0">
                  <a:pos x="55" y="23"/>
                </a:cxn>
                <a:cxn ang="0">
                  <a:pos x="61" y="16"/>
                </a:cxn>
                <a:cxn ang="0">
                  <a:pos x="61" y="13"/>
                </a:cxn>
                <a:cxn ang="0">
                  <a:pos x="60" y="10"/>
                </a:cxn>
                <a:cxn ang="0">
                  <a:pos x="58" y="9"/>
                </a:cxn>
                <a:cxn ang="0">
                  <a:pos x="55" y="10"/>
                </a:cxn>
                <a:cxn ang="0">
                  <a:pos x="47" y="16"/>
                </a:cxn>
                <a:cxn ang="0">
                  <a:pos x="40" y="13"/>
                </a:cxn>
                <a:cxn ang="0">
                  <a:pos x="39" y="4"/>
                </a:cxn>
                <a:cxn ang="0">
                  <a:pos x="38" y="1"/>
                </a:cxn>
                <a:cxn ang="0">
                  <a:pos x="35" y="0"/>
                </a:cxn>
                <a:cxn ang="0">
                  <a:pos x="33" y="1"/>
                </a:cxn>
                <a:cxn ang="0">
                  <a:pos x="31" y="4"/>
                </a:cxn>
                <a:cxn ang="0">
                  <a:pos x="30" y="13"/>
                </a:cxn>
                <a:cxn ang="0">
                  <a:pos x="23" y="16"/>
                </a:cxn>
                <a:cxn ang="0">
                  <a:pos x="16" y="10"/>
                </a:cxn>
                <a:cxn ang="0">
                  <a:pos x="13" y="9"/>
                </a:cxn>
                <a:cxn ang="0">
                  <a:pos x="10" y="10"/>
                </a:cxn>
                <a:cxn ang="0">
                  <a:pos x="9" y="13"/>
                </a:cxn>
                <a:cxn ang="0">
                  <a:pos x="10" y="16"/>
                </a:cxn>
                <a:cxn ang="0">
                  <a:pos x="16" y="23"/>
                </a:cxn>
                <a:cxn ang="0">
                  <a:pos x="13" y="30"/>
                </a:cxn>
                <a:cxn ang="0">
                  <a:pos x="4" y="31"/>
                </a:cxn>
                <a:cxn ang="0">
                  <a:pos x="1" y="33"/>
                </a:cxn>
                <a:cxn ang="0">
                  <a:pos x="0" y="35"/>
                </a:cxn>
                <a:cxn ang="0">
                  <a:pos x="1" y="38"/>
                </a:cxn>
                <a:cxn ang="0">
                  <a:pos x="4" y="39"/>
                </a:cxn>
                <a:cxn ang="0">
                  <a:pos x="13" y="40"/>
                </a:cxn>
                <a:cxn ang="0">
                  <a:pos x="16" y="47"/>
                </a:cxn>
                <a:cxn ang="0">
                  <a:pos x="10" y="55"/>
                </a:cxn>
                <a:cxn ang="0">
                  <a:pos x="9" y="58"/>
                </a:cxn>
                <a:cxn ang="0">
                  <a:pos x="10" y="60"/>
                </a:cxn>
                <a:cxn ang="0">
                  <a:pos x="13" y="61"/>
                </a:cxn>
                <a:cxn ang="0">
                  <a:pos x="16" y="61"/>
                </a:cxn>
                <a:cxn ang="0">
                  <a:pos x="23" y="54"/>
                </a:cxn>
                <a:cxn ang="0">
                  <a:pos x="30" y="57"/>
                </a:cxn>
                <a:cxn ang="0">
                  <a:pos x="31" y="67"/>
                </a:cxn>
                <a:cxn ang="0">
                  <a:pos x="33" y="70"/>
                </a:cxn>
                <a:cxn ang="0">
                  <a:pos x="35" y="71"/>
                </a:cxn>
                <a:cxn ang="0">
                  <a:pos x="38" y="70"/>
                </a:cxn>
                <a:cxn ang="0">
                  <a:pos x="39" y="67"/>
                </a:cxn>
                <a:cxn ang="0">
                  <a:pos x="40" y="57"/>
                </a:cxn>
                <a:cxn ang="0">
                  <a:pos x="47" y="54"/>
                </a:cxn>
                <a:cxn ang="0">
                  <a:pos x="55" y="61"/>
                </a:cxn>
                <a:cxn ang="0">
                  <a:pos x="58" y="61"/>
                </a:cxn>
                <a:cxn ang="0">
                  <a:pos x="60" y="60"/>
                </a:cxn>
                <a:cxn ang="0">
                  <a:pos x="61" y="58"/>
                </a:cxn>
                <a:cxn ang="0">
                  <a:pos x="61" y="55"/>
                </a:cxn>
                <a:cxn ang="0">
                  <a:pos x="55" y="47"/>
                </a:cxn>
                <a:cxn ang="0">
                  <a:pos x="57" y="40"/>
                </a:cxn>
                <a:cxn ang="0">
                  <a:pos x="67" y="39"/>
                </a:cxn>
                <a:cxn ang="0">
                  <a:pos x="70" y="38"/>
                </a:cxn>
                <a:cxn ang="0">
                  <a:pos x="71" y="35"/>
                </a:cxn>
                <a:cxn ang="0">
                  <a:pos x="70" y="33"/>
                </a:cxn>
                <a:cxn ang="0">
                  <a:pos x="49" y="35"/>
                </a:cxn>
                <a:cxn ang="0">
                  <a:pos x="35" y="49"/>
                </a:cxn>
                <a:cxn ang="0">
                  <a:pos x="22" y="35"/>
                </a:cxn>
                <a:cxn ang="0">
                  <a:pos x="35" y="22"/>
                </a:cxn>
                <a:cxn ang="0">
                  <a:pos x="49" y="35"/>
                </a:cxn>
              </a:cxnLst>
              <a:rect l="0" t="0" r="r" b="b"/>
              <a:pathLst>
                <a:path w="71" h="71">
                  <a:moveTo>
                    <a:pt x="70" y="33"/>
                  </a:moveTo>
                  <a:cubicBezTo>
                    <a:pt x="69" y="32"/>
                    <a:pt x="68" y="31"/>
                    <a:pt x="67" y="31"/>
                  </a:cubicBezTo>
                  <a:cubicBezTo>
                    <a:pt x="66" y="31"/>
                    <a:pt x="62" y="31"/>
                    <a:pt x="57" y="30"/>
                  </a:cubicBezTo>
                  <a:cubicBezTo>
                    <a:pt x="57" y="28"/>
                    <a:pt x="56" y="25"/>
                    <a:pt x="55" y="23"/>
                  </a:cubicBezTo>
                  <a:cubicBezTo>
                    <a:pt x="57" y="20"/>
                    <a:pt x="60" y="17"/>
                    <a:pt x="61" y="16"/>
                  </a:cubicBezTo>
                  <a:cubicBezTo>
                    <a:pt x="61" y="15"/>
                    <a:pt x="62" y="14"/>
                    <a:pt x="61" y="13"/>
                  </a:cubicBezTo>
                  <a:cubicBezTo>
                    <a:pt x="61" y="12"/>
                    <a:pt x="61" y="11"/>
                    <a:pt x="60" y="10"/>
                  </a:cubicBezTo>
                  <a:cubicBezTo>
                    <a:pt x="59" y="10"/>
                    <a:pt x="59" y="9"/>
                    <a:pt x="58" y="9"/>
                  </a:cubicBezTo>
                  <a:cubicBezTo>
                    <a:pt x="57" y="9"/>
                    <a:pt x="56" y="9"/>
                    <a:pt x="55" y="10"/>
                  </a:cubicBezTo>
                  <a:cubicBezTo>
                    <a:pt x="54" y="11"/>
                    <a:pt x="51" y="13"/>
                    <a:pt x="47" y="16"/>
                  </a:cubicBezTo>
                  <a:cubicBezTo>
                    <a:pt x="45" y="15"/>
                    <a:pt x="43" y="14"/>
                    <a:pt x="40" y="13"/>
                  </a:cubicBezTo>
                  <a:cubicBezTo>
                    <a:pt x="40" y="9"/>
                    <a:pt x="40" y="5"/>
                    <a:pt x="39" y="4"/>
                  </a:cubicBezTo>
                  <a:cubicBezTo>
                    <a:pt x="39" y="3"/>
                    <a:pt x="39" y="2"/>
                    <a:pt x="38" y="1"/>
                  </a:cubicBezTo>
                  <a:cubicBezTo>
                    <a:pt x="37" y="0"/>
                    <a:pt x="36" y="0"/>
                    <a:pt x="35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32" y="2"/>
                    <a:pt x="31" y="3"/>
                    <a:pt x="31" y="4"/>
                  </a:cubicBezTo>
                  <a:cubicBezTo>
                    <a:pt x="31" y="5"/>
                    <a:pt x="31" y="9"/>
                    <a:pt x="30" y="13"/>
                  </a:cubicBezTo>
                  <a:cubicBezTo>
                    <a:pt x="28" y="14"/>
                    <a:pt x="25" y="15"/>
                    <a:pt x="23" y="16"/>
                  </a:cubicBezTo>
                  <a:cubicBezTo>
                    <a:pt x="20" y="13"/>
                    <a:pt x="17" y="11"/>
                    <a:pt x="16" y="10"/>
                  </a:cubicBezTo>
                  <a:cubicBezTo>
                    <a:pt x="15" y="9"/>
                    <a:pt x="14" y="9"/>
                    <a:pt x="13" y="9"/>
                  </a:cubicBezTo>
                  <a:cubicBezTo>
                    <a:pt x="12" y="9"/>
                    <a:pt x="11" y="10"/>
                    <a:pt x="10" y="10"/>
                  </a:cubicBezTo>
                  <a:cubicBezTo>
                    <a:pt x="10" y="11"/>
                    <a:pt x="9" y="12"/>
                    <a:pt x="9" y="13"/>
                  </a:cubicBezTo>
                  <a:cubicBezTo>
                    <a:pt x="9" y="14"/>
                    <a:pt x="9" y="15"/>
                    <a:pt x="10" y="16"/>
                  </a:cubicBezTo>
                  <a:cubicBezTo>
                    <a:pt x="11" y="17"/>
                    <a:pt x="13" y="20"/>
                    <a:pt x="16" y="23"/>
                  </a:cubicBezTo>
                  <a:cubicBezTo>
                    <a:pt x="15" y="25"/>
                    <a:pt x="14" y="28"/>
                    <a:pt x="13" y="30"/>
                  </a:cubicBezTo>
                  <a:cubicBezTo>
                    <a:pt x="9" y="31"/>
                    <a:pt x="5" y="31"/>
                    <a:pt x="4" y="31"/>
                  </a:cubicBezTo>
                  <a:cubicBezTo>
                    <a:pt x="3" y="31"/>
                    <a:pt x="2" y="32"/>
                    <a:pt x="1" y="33"/>
                  </a:cubicBezTo>
                  <a:cubicBezTo>
                    <a:pt x="1" y="33"/>
                    <a:pt x="0" y="34"/>
                    <a:pt x="0" y="35"/>
                  </a:cubicBezTo>
                  <a:cubicBezTo>
                    <a:pt x="0" y="36"/>
                    <a:pt x="1" y="37"/>
                    <a:pt x="1" y="38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5" y="39"/>
                    <a:pt x="9" y="40"/>
                    <a:pt x="13" y="40"/>
                  </a:cubicBezTo>
                  <a:cubicBezTo>
                    <a:pt x="14" y="43"/>
                    <a:pt x="15" y="45"/>
                    <a:pt x="16" y="47"/>
                  </a:cubicBezTo>
                  <a:cubicBezTo>
                    <a:pt x="13" y="51"/>
                    <a:pt x="11" y="54"/>
                    <a:pt x="10" y="55"/>
                  </a:cubicBezTo>
                  <a:cubicBezTo>
                    <a:pt x="9" y="56"/>
                    <a:pt x="9" y="57"/>
                    <a:pt x="9" y="58"/>
                  </a:cubicBezTo>
                  <a:cubicBezTo>
                    <a:pt x="9" y="59"/>
                    <a:pt x="10" y="59"/>
                    <a:pt x="10" y="60"/>
                  </a:cubicBezTo>
                  <a:cubicBezTo>
                    <a:pt x="11" y="61"/>
                    <a:pt x="12" y="61"/>
                    <a:pt x="13" y="61"/>
                  </a:cubicBezTo>
                  <a:cubicBezTo>
                    <a:pt x="14" y="61"/>
                    <a:pt x="15" y="61"/>
                    <a:pt x="16" y="61"/>
                  </a:cubicBezTo>
                  <a:cubicBezTo>
                    <a:pt x="17" y="60"/>
                    <a:pt x="20" y="57"/>
                    <a:pt x="23" y="54"/>
                  </a:cubicBezTo>
                  <a:cubicBezTo>
                    <a:pt x="25" y="56"/>
                    <a:pt x="28" y="57"/>
                    <a:pt x="30" y="57"/>
                  </a:cubicBezTo>
                  <a:cubicBezTo>
                    <a:pt x="31" y="62"/>
                    <a:pt x="31" y="66"/>
                    <a:pt x="31" y="67"/>
                  </a:cubicBezTo>
                  <a:cubicBezTo>
                    <a:pt x="31" y="68"/>
                    <a:pt x="32" y="69"/>
                    <a:pt x="33" y="70"/>
                  </a:cubicBezTo>
                  <a:cubicBezTo>
                    <a:pt x="33" y="70"/>
                    <a:pt x="34" y="71"/>
                    <a:pt x="35" y="71"/>
                  </a:cubicBezTo>
                  <a:cubicBezTo>
                    <a:pt x="36" y="71"/>
                    <a:pt x="37" y="70"/>
                    <a:pt x="38" y="70"/>
                  </a:cubicBezTo>
                  <a:cubicBezTo>
                    <a:pt x="39" y="69"/>
                    <a:pt x="39" y="68"/>
                    <a:pt x="39" y="67"/>
                  </a:cubicBezTo>
                  <a:cubicBezTo>
                    <a:pt x="40" y="66"/>
                    <a:pt x="40" y="62"/>
                    <a:pt x="40" y="57"/>
                  </a:cubicBezTo>
                  <a:cubicBezTo>
                    <a:pt x="43" y="57"/>
                    <a:pt x="45" y="56"/>
                    <a:pt x="47" y="54"/>
                  </a:cubicBezTo>
                  <a:cubicBezTo>
                    <a:pt x="51" y="57"/>
                    <a:pt x="54" y="60"/>
                    <a:pt x="55" y="61"/>
                  </a:cubicBezTo>
                  <a:cubicBezTo>
                    <a:pt x="56" y="61"/>
                    <a:pt x="57" y="61"/>
                    <a:pt x="58" y="61"/>
                  </a:cubicBezTo>
                  <a:cubicBezTo>
                    <a:pt x="59" y="61"/>
                    <a:pt x="59" y="61"/>
                    <a:pt x="60" y="60"/>
                  </a:cubicBezTo>
                  <a:cubicBezTo>
                    <a:pt x="61" y="59"/>
                    <a:pt x="61" y="59"/>
                    <a:pt x="61" y="58"/>
                  </a:cubicBezTo>
                  <a:cubicBezTo>
                    <a:pt x="62" y="57"/>
                    <a:pt x="61" y="56"/>
                    <a:pt x="61" y="55"/>
                  </a:cubicBezTo>
                  <a:cubicBezTo>
                    <a:pt x="60" y="54"/>
                    <a:pt x="57" y="51"/>
                    <a:pt x="55" y="47"/>
                  </a:cubicBezTo>
                  <a:cubicBezTo>
                    <a:pt x="56" y="45"/>
                    <a:pt x="57" y="43"/>
                    <a:pt x="57" y="40"/>
                  </a:cubicBezTo>
                  <a:cubicBezTo>
                    <a:pt x="62" y="40"/>
                    <a:pt x="66" y="39"/>
                    <a:pt x="67" y="39"/>
                  </a:cubicBezTo>
                  <a:cubicBezTo>
                    <a:pt x="68" y="39"/>
                    <a:pt x="69" y="39"/>
                    <a:pt x="70" y="38"/>
                  </a:cubicBezTo>
                  <a:cubicBezTo>
                    <a:pt x="70" y="37"/>
                    <a:pt x="71" y="36"/>
                    <a:pt x="71" y="35"/>
                  </a:cubicBezTo>
                  <a:cubicBezTo>
                    <a:pt x="71" y="34"/>
                    <a:pt x="70" y="33"/>
                    <a:pt x="70" y="33"/>
                  </a:cubicBezTo>
                  <a:close/>
                  <a:moveTo>
                    <a:pt x="49" y="35"/>
                  </a:moveTo>
                  <a:cubicBezTo>
                    <a:pt x="49" y="43"/>
                    <a:pt x="43" y="49"/>
                    <a:pt x="35" y="49"/>
                  </a:cubicBezTo>
                  <a:cubicBezTo>
                    <a:pt x="28" y="49"/>
                    <a:pt x="22" y="43"/>
                    <a:pt x="22" y="35"/>
                  </a:cubicBezTo>
                  <a:cubicBezTo>
                    <a:pt x="22" y="28"/>
                    <a:pt x="28" y="22"/>
                    <a:pt x="35" y="22"/>
                  </a:cubicBezTo>
                  <a:cubicBezTo>
                    <a:pt x="43" y="22"/>
                    <a:pt x="49" y="28"/>
                    <a:pt x="49" y="35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32"/>
            <p:cNvSpPr/>
            <p:nvPr/>
          </p:nvSpPr>
          <p:spPr bwMode="auto">
            <a:xfrm>
              <a:off x="1640" y="1166"/>
              <a:ext cx="512" cy="512"/>
            </a:xfrm>
            <a:custGeom>
              <a:avLst/>
              <a:gdLst/>
              <a:ahLst/>
              <a:cxnLst>
                <a:cxn ang="0">
                  <a:pos x="420" y="206"/>
                </a:cxn>
                <a:cxn ang="0">
                  <a:pos x="423" y="176"/>
                </a:cxn>
                <a:cxn ang="0">
                  <a:pos x="410" y="149"/>
                </a:cxn>
                <a:cxn ang="0">
                  <a:pos x="384" y="141"/>
                </a:cxn>
                <a:cxn ang="0">
                  <a:pos x="394" y="103"/>
                </a:cxn>
                <a:cxn ang="0">
                  <a:pos x="378" y="81"/>
                </a:cxn>
                <a:cxn ang="0">
                  <a:pos x="340" y="77"/>
                </a:cxn>
                <a:cxn ang="0">
                  <a:pos x="341" y="50"/>
                </a:cxn>
                <a:cxn ang="0">
                  <a:pos x="320" y="28"/>
                </a:cxn>
                <a:cxn ang="0">
                  <a:pos x="291" y="21"/>
                </a:cxn>
                <a:cxn ang="0">
                  <a:pos x="268" y="36"/>
                </a:cxn>
                <a:cxn ang="0">
                  <a:pos x="245" y="4"/>
                </a:cxn>
                <a:cxn ang="0">
                  <a:pos x="218" y="1"/>
                </a:cxn>
                <a:cxn ang="0">
                  <a:pos x="190" y="29"/>
                </a:cxn>
                <a:cxn ang="0">
                  <a:pos x="170" y="10"/>
                </a:cxn>
                <a:cxn ang="0">
                  <a:pos x="140" y="12"/>
                </a:cxn>
                <a:cxn ang="0">
                  <a:pos x="116" y="30"/>
                </a:cxn>
                <a:cxn ang="0">
                  <a:pos x="112" y="57"/>
                </a:cxn>
                <a:cxn ang="0">
                  <a:pos x="74" y="54"/>
                </a:cxn>
                <a:cxn ang="0">
                  <a:pos x="54" y="73"/>
                </a:cxn>
                <a:cxn ang="0">
                  <a:pos x="58" y="112"/>
                </a:cxn>
                <a:cxn ang="0">
                  <a:pos x="30" y="116"/>
                </a:cxn>
                <a:cxn ang="0">
                  <a:pos x="13" y="140"/>
                </a:cxn>
                <a:cxn ang="0">
                  <a:pos x="11" y="170"/>
                </a:cxn>
                <a:cxn ang="0">
                  <a:pos x="29" y="190"/>
                </a:cxn>
                <a:cxn ang="0">
                  <a:pos x="2" y="218"/>
                </a:cxn>
                <a:cxn ang="0">
                  <a:pos x="4" y="245"/>
                </a:cxn>
                <a:cxn ang="0">
                  <a:pos x="36" y="268"/>
                </a:cxn>
                <a:cxn ang="0">
                  <a:pos x="21" y="291"/>
                </a:cxn>
                <a:cxn ang="0">
                  <a:pos x="29" y="320"/>
                </a:cxn>
                <a:cxn ang="0">
                  <a:pos x="50" y="341"/>
                </a:cxn>
                <a:cxn ang="0">
                  <a:pos x="77" y="340"/>
                </a:cxn>
                <a:cxn ang="0">
                  <a:pos x="81" y="379"/>
                </a:cxn>
                <a:cxn ang="0">
                  <a:pos x="103" y="394"/>
                </a:cxn>
                <a:cxn ang="0">
                  <a:pos x="141" y="384"/>
                </a:cxn>
                <a:cxn ang="0">
                  <a:pos x="149" y="411"/>
                </a:cxn>
                <a:cxn ang="0">
                  <a:pos x="176" y="424"/>
                </a:cxn>
                <a:cxn ang="0">
                  <a:pos x="206" y="420"/>
                </a:cxn>
                <a:cxn ang="0">
                  <a:pos x="223" y="399"/>
                </a:cxn>
                <a:cxn ang="0">
                  <a:pos x="255" y="421"/>
                </a:cxn>
                <a:cxn ang="0">
                  <a:pos x="281" y="414"/>
                </a:cxn>
                <a:cxn ang="0">
                  <a:pos x="298" y="379"/>
                </a:cxn>
                <a:cxn ang="0">
                  <a:pos x="323" y="389"/>
                </a:cxn>
                <a:cxn ang="0">
                  <a:pos x="350" y="377"/>
                </a:cxn>
                <a:cxn ang="0">
                  <a:pos x="367" y="352"/>
                </a:cxn>
                <a:cxn ang="0">
                  <a:pos x="361" y="325"/>
                </a:cxn>
                <a:cxn ang="0">
                  <a:pos x="399" y="315"/>
                </a:cxn>
                <a:cxn ang="0">
                  <a:pos x="410" y="290"/>
                </a:cxn>
                <a:cxn ang="0">
                  <a:pos x="394" y="255"/>
                </a:cxn>
                <a:cxn ang="0">
                  <a:pos x="418" y="242"/>
                </a:cxn>
                <a:cxn ang="0">
                  <a:pos x="63" y="213"/>
                </a:cxn>
              </a:cxnLst>
              <a:rect l="0" t="0" r="r" b="b"/>
              <a:pathLst>
                <a:path w="427" h="427">
                  <a:moveTo>
                    <a:pt x="420" y="221"/>
                  </a:moveTo>
                  <a:cubicBezTo>
                    <a:pt x="422" y="220"/>
                    <a:pt x="424" y="219"/>
                    <a:pt x="425" y="218"/>
                  </a:cubicBezTo>
                  <a:cubicBezTo>
                    <a:pt x="426" y="217"/>
                    <a:pt x="427" y="215"/>
                    <a:pt x="427" y="213"/>
                  </a:cubicBezTo>
                  <a:cubicBezTo>
                    <a:pt x="427" y="211"/>
                    <a:pt x="426" y="210"/>
                    <a:pt x="425" y="208"/>
                  </a:cubicBezTo>
                  <a:cubicBezTo>
                    <a:pt x="424" y="207"/>
                    <a:pt x="422" y="206"/>
                    <a:pt x="420" y="206"/>
                  </a:cubicBezTo>
                  <a:cubicBezTo>
                    <a:pt x="418" y="206"/>
                    <a:pt x="408" y="205"/>
                    <a:pt x="399" y="204"/>
                  </a:cubicBezTo>
                  <a:cubicBezTo>
                    <a:pt x="398" y="199"/>
                    <a:pt x="398" y="195"/>
                    <a:pt x="397" y="190"/>
                  </a:cubicBezTo>
                  <a:cubicBezTo>
                    <a:pt x="406" y="188"/>
                    <a:pt x="416" y="185"/>
                    <a:pt x="418" y="184"/>
                  </a:cubicBezTo>
                  <a:cubicBezTo>
                    <a:pt x="420" y="184"/>
                    <a:pt x="422" y="183"/>
                    <a:pt x="422" y="181"/>
                  </a:cubicBezTo>
                  <a:cubicBezTo>
                    <a:pt x="423" y="180"/>
                    <a:pt x="424" y="178"/>
                    <a:pt x="423" y="176"/>
                  </a:cubicBezTo>
                  <a:cubicBezTo>
                    <a:pt x="423" y="174"/>
                    <a:pt x="422" y="173"/>
                    <a:pt x="421" y="172"/>
                  </a:cubicBezTo>
                  <a:cubicBezTo>
                    <a:pt x="419" y="170"/>
                    <a:pt x="418" y="170"/>
                    <a:pt x="416" y="170"/>
                  </a:cubicBezTo>
                  <a:cubicBezTo>
                    <a:pt x="414" y="170"/>
                    <a:pt x="403" y="171"/>
                    <a:pt x="394" y="172"/>
                  </a:cubicBezTo>
                  <a:cubicBezTo>
                    <a:pt x="393" y="167"/>
                    <a:pt x="392" y="163"/>
                    <a:pt x="391" y="159"/>
                  </a:cubicBezTo>
                  <a:cubicBezTo>
                    <a:pt x="399" y="155"/>
                    <a:pt x="408" y="150"/>
                    <a:pt x="410" y="149"/>
                  </a:cubicBezTo>
                  <a:cubicBezTo>
                    <a:pt x="412" y="148"/>
                    <a:pt x="413" y="147"/>
                    <a:pt x="414" y="145"/>
                  </a:cubicBezTo>
                  <a:cubicBezTo>
                    <a:pt x="414" y="144"/>
                    <a:pt x="414" y="142"/>
                    <a:pt x="414" y="140"/>
                  </a:cubicBezTo>
                  <a:cubicBezTo>
                    <a:pt x="413" y="138"/>
                    <a:pt x="412" y="137"/>
                    <a:pt x="410" y="136"/>
                  </a:cubicBezTo>
                  <a:cubicBezTo>
                    <a:pt x="409" y="135"/>
                    <a:pt x="407" y="135"/>
                    <a:pt x="405" y="135"/>
                  </a:cubicBezTo>
                  <a:cubicBezTo>
                    <a:pt x="403" y="136"/>
                    <a:pt x="393" y="138"/>
                    <a:pt x="384" y="141"/>
                  </a:cubicBezTo>
                  <a:cubicBezTo>
                    <a:pt x="382" y="137"/>
                    <a:pt x="380" y="133"/>
                    <a:pt x="378" y="129"/>
                  </a:cubicBezTo>
                  <a:cubicBezTo>
                    <a:pt x="386" y="123"/>
                    <a:pt x="394" y="117"/>
                    <a:pt x="396" y="116"/>
                  </a:cubicBezTo>
                  <a:cubicBezTo>
                    <a:pt x="398" y="115"/>
                    <a:pt x="399" y="113"/>
                    <a:pt x="399" y="112"/>
                  </a:cubicBezTo>
                  <a:cubicBezTo>
                    <a:pt x="399" y="110"/>
                    <a:pt x="399" y="108"/>
                    <a:pt x="398" y="106"/>
                  </a:cubicBezTo>
                  <a:cubicBezTo>
                    <a:pt x="397" y="105"/>
                    <a:pt x="396" y="104"/>
                    <a:pt x="394" y="103"/>
                  </a:cubicBezTo>
                  <a:cubicBezTo>
                    <a:pt x="392" y="102"/>
                    <a:pt x="390" y="102"/>
                    <a:pt x="389" y="103"/>
                  </a:cubicBezTo>
                  <a:cubicBezTo>
                    <a:pt x="387" y="104"/>
                    <a:pt x="377" y="108"/>
                    <a:pt x="369" y="112"/>
                  </a:cubicBezTo>
                  <a:cubicBezTo>
                    <a:pt x="367" y="108"/>
                    <a:pt x="364" y="105"/>
                    <a:pt x="361" y="101"/>
                  </a:cubicBezTo>
                  <a:cubicBezTo>
                    <a:pt x="368" y="94"/>
                    <a:pt x="375" y="87"/>
                    <a:pt x="377" y="86"/>
                  </a:cubicBezTo>
                  <a:cubicBezTo>
                    <a:pt x="378" y="84"/>
                    <a:pt x="378" y="83"/>
                    <a:pt x="378" y="81"/>
                  </a:cubicBezTo>
                  <a:cubicBezTo>
                    <a:pt x="378" y="79"/>
                    <a:pt x="378" y="77"/>
                    <a:pt x="377" y="76"/>
                  </a:cubicBezTo>
                  <a:cubicBezTo>
                    <a:pt x="375" y="74"/>
                    <a:pt x="374" y="74"/>
                    <a:pt x="372" y="73"/>
                  </a:cubicBezTo>
                  <a:cubicBezTo>
                    <a:pt x="370" y="73"/>
                    <a:pt x="369" y="73"/>
                    <a:pt x="367" y="74"/>
                  </a:cubicBezTo>
                  <a:cubicBezTo>
                    <a:pt x="365" y="75"/>
                    <a:pt x="357" y="81"/>
                    <a:pt x="349" y="87"/>
                  </a:cubicBezTo>
                  <a:cubicBezTo>
                    <a:pt x="346" y="83"/>
                    <a:pt x="343" y="80"/>
                    <a:pt x="340" y="77"/>
                  </a:cubicBezTo>
                  <a:cubicBezTo>
                    <a:pt x="345" y="69"/>
                    <a:pt x="351" y="61"/>
                    <a:pt x="352" y="59"/>
                  </a:cubicBezTo>
                  <a:cubicBezTo>
                    <a:pt x="353" y="58"/>
                    <a:pt x="353" y="56"/>
                    <a:pt x="353" y="54"/>
                  </a:cubicBezTo>
                  <a:cubicBezTo>
                    <a:pt x="353" y="52"/>
                    <a:pt x="352" y="51"/>
                    <a:pt x="350" y="50"/>
                  </a:cubicBezTo>
                  <a:cubicBezTo>
                    <a:pt x="349" y="48"/>
                    <a:pt x="347" y="48"/>
                    <a:pt x="345" y="48"/>
                  </a:cubicBezTo>
                  <a:cubicBezTo>
                    <a:pt x="344" y="48"/>
                    <a:pt x="342" y="48"/>
                    <a:pt x="341" y="50"/>
                  </a:cubicBezTo>
                  <a:cubicBezTo>
                    <a:pt x="339" y="51"/>
                    <a:pt x="332" y="58"/>
                    <a:pt x="325" y="65"/>
                  </a:cubicBezTo>
                  <a:cubicBezTo>
                    <a:pt x="322" y="62"/>
                    <a:pt x="318" y="60"/>
                    <a:pt x="314" y="57"/>
                  </a:cubicBezTo>
                  <a:cubicBezTo>
                    <a:pt x="318" y="49"/>
                    <a:pt x="322" y="39"/>
                    <a:pt x="323" y="37"/>
                  </a:cubicBezTo>
                  <a:cubicBezTo>
                    <a:pt x="324" y="36"/>
                    <a:pt x="324" y="34"/>
                    <a:pt x="323" y="32"/>
                  </a:cubicBezTo>
                  <a:cubicBezTo>
                    <a:pt x="323" y="31"/>
                    <a:pt x="322" y="29"/>
                    <a:pt x="320" y="28"/>
                  </a:cubicBezTo>
                  <a:cubicBezTo>
                    <a:pt x="318" y="27"/>
                    <a:pt x="317" y="27"/>
                    <a:pt x="315" y="27"/>
                  </a:cubicBezTo>
                  <a:cubicBezTo>
                    <a:pt x="313" y="28"/>
                    <a:pt x="311" y="28"/>
                    <a:pt x="310" y="30"/>
                  </a:cubicBezTo>
                  <a:cubicBezTo>
                    <a:pt x="309" y="32"/>
                    <a:pt x="303" y="40"/>
                    <a:pt x="298" y="48"/>
                  </a:cubicBezTo>
                  <a:cubicBezTo>
                    <a:pt x="294" y="46"/>
                    <a:pt x="290" y="44"/>
                    <a:pt x="286" y="42"/>
                  </a:cubicBezTo>
                  <a:cubicBezTo>
                    <a:pt x="288" y="33"/>
                    <a:pt x="290" y="23"/>
                    <a:pt x="291" y="21"/>
                  </a:cubicBezTo>
                  <a:cubicBezTo>
                    <a:pt x="291" y="19"/>
                    <a:pt x="291" y="17"/>
                    <a:pt x="290" y="16"/>
                  </a:cubicBezTo>
                  <a:cubicBezTo>
                    <a:pt x="289" y="14"/>
                    <a:pt x="288" y="13"/>
                    <a:pt x="286" y="12"/>
                  </a:cubicBezTo>
                  <a:cubicBezTo>
                    <a:pt x="284" y="12"/>
                    <a:pt x="283" y="12"/>
                    <a:pt x="281" y="12"/>
                  </a:cubicBezTo>
                  <a:cubicBezTo>
                    <a:pt x="279" y="13"/>
                    <a:pt x="278" y="14"/>
                    <a:pt x="277" y="16"/>
                  </a:cubicBezTo>
                  <a:cubicBezTo>
                    <a:pt x="276" y="18"/>
                    <a:pt x="272" y="27"/>
                    <a:pt x="268" y="36"/>
                  </a:cubicBezTo>
                  <a:cubicBezTo>
                    <a:pt x="264" y="34"/>
                    <a:pt x="259" y="33"/>
                    <a:pt x="255" y="32"/>
                  </a:cubicBezTo>
                  <a:cubicBezTo>
                    <a:pt x="255" y="23"/>
                    <a:pt x="256" y="12"/>
                    <a:pt x="256" y="10"/>
                  </a:cubicBezTo>
                  <a:cubicBezTo>
                    <a:pt x="257" y="8"/>
                    <a:pt x="256" y="7"/>
                    <a:pt x="255" y="5"/>
                  </a:cubicBezTo>
                  <a:cubicBezTo>
                    <a:pt x="254" y="4"/>
                    <a:pt x="252" y="3"/>
                    <a:pt x="250" y="3"/>
                  </a:cubicBezTo>
                  <a:cubicBezTo>
                    <a:pt x="248" y="2"/>
                    <a:pt x="247" y="3"/>
                    <a:pt x="245" y="4"/>
                  </a:cubicBezTo>
                  <a:cubicBezTo>
                    <a:pt x="244" y="5"/>
                    <a:pt x="242" y="6"/>
                    <a:pt x="242" y="8"/>
                  </a:cubicBezTo>
                  <a:cubicBezTo>
                    <a:pt x="241" y="10"/>
                    <a:pt x="239" y="20"/>
                    <a:pt x="236" y="29"/>
                  </a:cubicBezTo>
                  <a:cubicBezTo>
                    <a:pt x="232" y="28"/>
                    <a:pt x="227" y="28"/>
                    <a:pt x="223" y="28"/>
                  </a:cubicBezTo>
                  <a:cubicBezTo>
                    <a:pt x="222" y="18"/>
                    <a:pt x="221" y="8"/>
                    <a:pt x="221" y="6"/>
                  </a:cubicBezTo>
                  <a:cubicBezTo>
                    <a:pt x="220" y="4"/>
                    <a:pt x="220" y="2"/>
                    <a:pt x="218" y="1"/>
                  </a:cubicBezTo>
                  <a:cubicBezTo>
                    <a:pt x="217" y="0"/>
                    <a:pt x="215" y="0"/>
                    <a:pt x="213" y="0"/>
                  </a:cubicBezTo>
                  <a:cubicBezTo>
                    <a:pt x="211" y="0"/>
                    <a:pt x="210" y="0"/>
                    <a:pt x="208" y="1"/>
                  </a:cubicBezTo>
                  <a:cubicBezTo>
                    <a:pt x="207" y="2"/>
                    <a:pt x="206" y="4"/>
                    <a:pt x="206" y="6"/>
                  </a:cubicBezTo>
                  <a:cubicBezTo>
                    <a:pt x="206" y="8"/>
                    <a:pt x="205" y="18"/>
                    <a:pt x="204" y="28"/>
                  </a:cubicBezTo>
                  <a:cubicBezTo>
                    <a:pt x="199" y="28"/>
                    <a:pt x="195" y="28"/>
                    <a:pt x="190" y="29"/>
                  </a:cubicBezTo>
                  <a:cubicBezTo>
                    <a:pt x="188" y="20"/>
                    <a:pt x="185" y="10"/>
                    <a:pt x="185" y="8"/>
                  </a:cubicBezTo>
                  <a:cubicBezTo>
                    <a:pt x="184" y="6"/>
                    <a:pt x="183" y="5"/>
                    <a:pt x="181" y="4"/>
                  </a:cubicBezTo>
                  <a:cubicBezTo>
                    <a:pt x="180" y="3"/>
                    <a:pt x="178" y="2"/>
                    <a:pt x="176" y="3"/>
                  </a:cubicBezTo>
                  <a:cubicBezTo>
                    <a:pt x="174" y="3"/>
                    <a:pt x="173" y="4"/>
                    <a:pt x="172" y="5"/>
                  </a:cubicBezTo>
                  <a:cubicBezTo>
                    <a:pt x="171" y="7"/>
                    <a:pt x="170" y="8"/>
                    <a:pt x="170" y="10"/>
                  </a:cubicBezTo>
                  <a:cubicBezTo>
                    <a:pt x="170" y="12"/>
                    <a:pt x="171" y="23"/>
                    <a:pt x="172" y="32"/>
                  </a:cubicBezTo>
                  <a:cubicBezTo>
                    <a:pt x="167" y="33"/>
                    <a:pt x="163" y="34"/>
                    <a:pt x="159" y="36"/>
                  </a:cubicBezTo>
                  <a:cubicBezTo>
                    <a:pt x="155" y="27"/>
                    <a:pt x="150" y="18"/>
                    <a:pt x="149" y="16"/>
                  </a:cubicBezTo>
                  <a:cubicBezTo>
                    <a:pt x="149" y="14"/>
                    <a:pt x="147" y="13"/>
                    <a:pt x="146" y="12"/>
                  </a:cubicBezTo>
                  <a:cubicBezTo>
                    <a:pt x="144" y="12"/>
                    <a:pt x="142" y="12"/>
                    <a:pt x="140" y="12"/>
                  </a:cubicBezTo>
                  <a:cubicBezTo>
                    <a:pt x="139" y="13"/>
                    <a:pt x="137" y="14"/>
                    <a:pt x="136" y="16"/>
                  </a:cubicBezTo>
                  <a:cubicBezTo>
                    <a:pt x="135" y="17"/>
                    <a:pt x="135" y="19"/>
                    <a:pt x="136" y="21"/>
                  </a:cubicBezTo>
                  <a:cubicBezTo>
                    <a:pt x="136" y="23"/>
                    <a:pt x="139" y="33"/>
                    <a:pt x="141" y="42"/>
                  </a:cubicBezTo>
                  <a:cubicBezTo>
                    <a:pt x="137" y="44"/>
                    <a:pt x="133" y="46"/>
                    <a:pt x="129" y="48"/>
                  </a:cubicBezTo>
                  <a:cubicBezTo>
                    <a:pt x="123" y="40"/>
                    <a:pt x="117" y="32"/>
                    <a:pt x="116" y="30"/>
                  </a:cubicBezTo>
                  <a:cubicBezTo>
                    <a:pt x="115" y="28"/>
                    <a:pt x="113" y="28"/>
                    <a:pt x="112" y="27"/>
                  </a:cubicBezTo>
                  <a:cubicBezTo>
                    <a:pt x="110" y="27"/>
                    <a:pt x="108" y="27"/>
                    <a:pt x="107" y="28"/>
                  </a:cubicBezTo>
                  <a:cubicBezTo>
                    <a:pt x="105" y="29"/>
                    <a:pt x="104" y="31"/>
                    <a:pt x="103" y="32"/>
                  </a:cubicBezTo>
                  <a:cubicBezTo>
                    <a:pt x="103" y="34"/>
                    <a:pt x="103" y="36"/>
                    <a:pt x="103" y="37"/>
                  </a:cubicBezTo>
                  <a:cubicBezTo>
                    <a:pt x="104" y="39"/>
                    <a:pt x="109" y="49"/>
                    <a:pt x="112" y="57"/>
                  </a:cubicBezTo>
                  <a:cubicBezTo>
                    <a:pt x="109" y="60"/>
                    <a:pt x="105" y="62"/>
                    <a:pt x="101" y="65"/>
                  </a:cubicBezTo>
                  <a:cubicBezTo>
                    <a:pt x="95" y="58"/>
                    <a:pt x="87" y="51"/>
                    <a:pt x="86" y="50"/>
                  </a:cubicBezTo>
                  <a:cubicBezTo>
                    <a:pt x="85" y="48"/>
                    <a:pt x="83" y="48"/>
                    <a:pt x="81" y="48"/>
                  </a:cubicBezTo>
                  <a:cubicBezTo>
                    <a:pt x="79" y="48"/>
                    <a:pt x="78" y="48"/>
                    <a:pt x="76" y="50"/>
                  </a:cubicBezTo>
                  <a:cubicBezTo>
                    <a:pt x="75" y="51"/>
                    <a:pt x="74" y="52"/>
                    <a:pt x="74" y="54"/>
                  </a:cubicBezTo>
                  <a:cubicBezTo>
                    <a:pt x="73" y="56"/>
                    <a:pt x="74" y="58"/>
                    <a:pt x="75" y="59"/>
                  </a:cubicBezTo>
                  <a:cubicBezTo>
                    <a:pt x="76" y="61"/>
                    <a:pt x="82" y="69"/>
                    <a:pt x="87" y="77"/>
                  </a:cubicBezTo>
                  <a:cubicBezTo>
                    <a:pt x="84" y="80"/>
                    <a:pt x="81" y="83"/>
                    <a:pt x="77" y="87"/>
                  </a:cubicBezTo>
                  <a:cubicBezTo>
                    <a:pt x="70" y="81"/>
                    <a:pt x="61" y="75"/>
                    <a:pt x="60" y="74"/>
                  </a:cubicBezTo>
                  <a:cubicBezTo>
                    <a:pt x="58" y="73"/>
                    <a:pt x="56" y="73"/>
                    <a:pt x="54" y="73"/>
                  </a:cubicBezTo>
                  <a:cubicBezTo>
                    <a:pt x="53" y="74"/>
                    <a:pt x="51" y="74"/>
                    <a:pt x="50" y="76"/>
                  </a:cubicBezTo>
                  <a:cubicBezTo>
                    <a:pt x="49" y="77"/>
                    <a:pt x="48" y="79"/>
                    <a:pt x="48" y="81"/>
                  </a:cubicBezTo>
                  <a:cubicBezTo>
                    <a:pt x="48" y="83"/>
                    <a:pt x="49" y="84"/>
                    <a:pt x="50" y="86"/>
                  </a:cubicBezTo>
                  <a:cubicBezTo>
                    <a:pt x="51" y="87"/>
                    <a:pt x="59" y="94"/>
                    <a:pt x="65" y="101"/>
                  </a:cubicBezTo>
                  <a:cubicBezTo>
                    <a:pt x="63" y="105"/>
                    <a:pt x="60" y="108"/>
                    <a:pt x="58" y="112"/>
                  </a:cubicBezTo>
                  <a:cubicBezTo>
                    <a:pt x="49" y="108"/>
                    <a:pt x="40" y="104"/>
                    <a:pt x="38" y="103"/>
                  </a:cubicBezTo>
                  <a:cubicBezTo>
                    <a:pt x="36" y="102"/>
                    <a:pt x="34" y="102"/>
                    <a:pt x="33" y="103"/>
                  </a:cubicBezTo>
                  <a:cubicBezTo>
                    <a:pt x="31" y="104"/>
                    <a:pt x="29" y="105"/>
                    <a:pt x="29" y="106"/>
                  </a:cubicBezTo>
                  <a:cubicBezTo>
                    <a:pt x="28" y="108"/>
                    <a:pt x="27" y="110"/>
                    <a:pt x="28" y="112"/>
                  </a:cubicBezTo>
                  <a:cubicBezTo>
                    <a:pt x="28" y="113"/>
                    <a:pt x="29" y="115"/>
                    <a:pt x="30" y="116"/>
                  </a:cubicBezTo>
                  <a:cubicBezTo>
                    <a:pt x="32" y="117"/>
                    <a:pt x="41" y="123"/>
                    <a:pt x="48" y="129"/>
                  </a:cubicBezTo>
                  <a:cubicBezTo>
                    <a:pt x="46" y="133"/>
                    <a:pt x="44" y="137"/>
                    <a:pt x="42" y="141"/>
                  </a:cubicBezTo>
                  <a:cubicBezTo>
                    <a:pt x="33" y="138"/>
                    <a:pt x="23" y="136"/>
                    <a:pt x="21" y="135"/>
                  </a:cubicBezTo>
                  <a:cubicBezTo>
                    <a:pt x="20" y="135"/>
                    <a:pt x="18" y="135"/>
                    <a:pt x="16" y="136"/>
                  </a:cubicBezTo>
                  <a:cubicBezTo>
                    <a:pt x="15" y="137"/>
                    <a:pt x="13" y="138"/>
                    <a:pt x="13" y="140"/>
                  </a:cubicBezTo>
                  <a:cubicBezTo>
                    <a:pt x="12" y="142"/>
                    <a:pt x="12" y="144"/>
                    <a:pt x="13" y="145"/>
                  </a:cubicBezTo>
                  <a:cubicBezTo>
                    <a:pt x="13" y="147"/>
                    <a:pt x="15" y="148"/>
                    <a:pt x="16" y="149"/>
                  </a:cubicBezTo>
                  <a:cubicBezTo>
                    <a:pt x="18" y="150"/>
                    <a:pt x="28" y="155"/>
                    <a:pt x="36" y="159"/>
                  </a:cubicBezTo>
                  <a:cubicBezTo>
                    <a:pt x="35" y="163"/>
                    <a:pt x="33" y="167"/>
                    <a:pt x="32" y="172"/>
                  </a:cubicBezTo>
                  <a:cubicBezTo>
                    <a:pt x="23" y="171"/>
                    <a:pt x="13" y="170"/>
                    <a:pt x="11" y="170"/>
                  </a:cubicBezTo>
                  <a:cubicBezTo>
                    <a:pt x="9" y="170"/>
                    <a:pt x="7" y="170"/>
                    <a:pt x="6" y="172"/>
                  </a:cubicBezTo>
                  <a:cubicBezTo>
                    <a:pt x="4" y="173"/>
                    <a:pt x="4" y="174"/>
                    <a:pt x="3" y="176"/>
                  </a:cubicBezTo>
                  <a:cubicBezTo>
                    <a:pt x="3" y="178"/>
                    <a:pt x="3" y="180"/>
                    <a:pt x="4" y="181"/>
                  </a:cubicBezTo>
                  <a:cubicBezTo>
                    <a:pt x="5" y="183"/>
                    <a:pt x="6" y="184"/>
                    <a:pt x="8" y="184"/>
                  </a:cubicBezTo>
                  <a:cubicBezTo>
                    <a:pt x="10" y="185"/>
                    <a:pt x="20" y="188"/>
                    <a:pt x="29" y="190"/>
                  </a:cubicBezTo>
                  <a:cubicBezTo>
                    <a:pt x="29" y="195"/>
                    <a:pt x="28" y="199"/>
                    <a:pt x="28" y="204"/>
                  </a:cubicBezTo>
                  <a:cubicBezTo>
                    <a:pt x="19" y="205"/>
                    <a:pt x="8" y="206"/>
                    <a:pt x="6" y="206"/>
                  </a:cubicBezTo>
                  <a:cubicBezTo>
                    <a:pt x="5" y="206"/>
                    <a:pt x="3" y="207"/>
                    <a:pt x="2" y="208"/>
                  </a:cubicBezTo>
                  <a:cubicBezTo>
                    <a:pt x="1" y="210"/>
                    <a:pt x="0" y="211"/>
                    <a:pt x="0" y="213"/>
                  </a:cubicBezTo>
                  <a:cubicBezTo>
                    <a:pt x="0" y="215"/>
                    <a:pt x="1" y="217"/>
                    <a:pt x="2" y="218"/>
                  </a:cubicBezTo>
                  <a:cubicBezTo>
                    <a:pt x="3" y="219"/>
                    <a:pt x="5" y="220"/>
                    <a:pt x="6" y="221"/>
                  </a:cubicBezTo>
                  <a:cubicBezTo>
                    <a:pt x="8" y="221"/>
                    <a:pt x="19" y="222"/>
                    <a:pt x="28" y="223"/>
                  </a:cubicBezTo>
                  <a:cubicBezTo>
                    <a:pt x="28" y="227"/>
                    <a:pt x="29" y="232"/>
                    <a:pt x="29" y="236"/>
                  </a:cubicBezTo>
                  <a:cubicBezTo>
                    <a:pt x="20" y="239"/>
                    <a:pt x="10" y="241"/>
                    <a:pt x="8" y="242"/>
                  </a:cubicBezTo>
                  <a:cubicBezTo>
                    <a:pt x="6" y="242"/>
                    <a:pt x="5" y="244"/>
                    <a:pt x="4" y="245"/>
                  </a:cubicBezTo>
                  <a:cubicBezTo>
                    <a:pt x="3" y="247"/>
                    <a:pt x="3" y="248"/>
                    <a:pt x="3" y="250"/>
                  </a:cubicBezTo>
                  <a:cubicBezTo>
                    <a:pt x="4" y="252"/>
                    <a:pt x="4" y="254"/>
                    <a:pt x="6" y="255"/>
                  </a:cubicBezTo>
                  <a:cubicBezTo>
                    <a:pt x="7" y="256"/>
                    <a:pt x="9" y="257"/>
                    <a:pt x="11" y="256"/>
                  </a:cubicBezTo>
                  <a:cubicBezTo>
                    <a:pt x="13" y="256"/>
                    <a:pt x="23" y="255"/>
                    <a:pt x="32" y="255"/>
                  </a:cubicBezTo>
                  <a:cubicBezTo>
                    <a:pt x="33" y="259"/>
                    <a:pt x="35" y="264"/>
                    <a:pt x="36" y="268"/>
                  </a:cubicBezTo>
                  <a:cubicBezTo>
                    <a:pt x="28" y="272"/>
                    <a:pt x="18" y="276"/>
                    <a:pt x="16" y="277"/>
                  </a:cubicBezTo>
                  <a:cubicBezTo>
                    <a:pt x="15" y="278"/>
                    <a:pt x="13" y="279"/>
                    <a:pt x="13" y="281"/>
                  </a:cubicBezTo>
                  <a:cubicBezTo>
                    <a:pt x="12" y="283"/>
                    <a:pt x="12" y="285"/>
                    <a:pt x="13" y="286"/>
                  </a:cubicBezTo>
                  <a:cubicBezTo>
                    <a:pt x="13" y="288"/>
                    <a:pt x="15" y="289"/>
                    <a:pt x="16" y="290"/>
                  </a:cubicBezTo>
                  <a:cubicBezTo>
                    <a:pt x="18" y="291"/>
                    <a:pt x="20" y="292"/>
                    <a:pt x="21" y="291"/>
                  </a:cubicBezTo>
                  <a:cubicBezTo>
                    <a:pt x="23" y="290"/>
                    <a:pt x="33" y="288"/>
                    <a:pt x="42" y="286"/>
                  </a:cubicBezTo>
                  <a:cubicBezTo>
                    <a:pt x="44" y="290"/>
                    <a:pt x="46" y="294"/>
                    <a:pt x="48" y="298"/>
                  </a:cubicBezTo>
                  <a:cubicBezTo>
                    <a:pt x="41" y="303"/>
                    <a:pt x="32" y="309"/>
                    <a:pt x="30" y="310"/>
                  </a:cubicBezTo>
                  <a:cubicBezTo>
                    <a:pt x="29" y="312"/>
                    <a:pt x="28" y="313"/>
                    <a:pt x="28" y="315"/>
                  </a:cubicBezTo>
                  <a:cubicBezTo>
                    <a:pt x="27" y="317"/>
                    <a:pt x="28" y="318"/>
                    <a:pt x="29" y="320"/>
                  </a:cubicBezTo>
                  <a:cubicBezTo>
                    <a:pt x="29" y="322"/>
                    <a:pt x="31" y="323"/>
                    <a:pt x="33" y="323"/>
                  </a:cubicBezTo>
                  <a:cubicBezTo>
                    <a:pt x="34" y="324"/>
                    <a:pt x="36" y="324"/>
                    <a:pt x="38" y="323"/>
                  </a:cubicBezTo>
                  <a:cubicBezTo>
                    <a:pt x="40" y="322"/>
                    <a:pt x="49" y="318"/>
                    <a:pt x="58" y="314"/>
                  </a:cubicBezTo>
                  <a:cubicBezTo>
                    <a:pt x="60" y="318"/>
                    <a:pt x="63" y="322"/>
                    <a:pt x="65" y="325"/>
                  </a:cubicBezTo>
                  <a:cubicBezTo>
                    <a:pt x="59" y="332"/>
                    <a:pt x="51" y="339"/>
                    <a:pt x="50" y="341"/>
                  </a:cubicBezTo>
                  <a:cubicBezTo>
                    <a:pt x="49" y="342"/>
                    <a:pt x="48" y="344"/>
                    <a:pt x="48" y="346"/>
                  </a:cubicBezTo>
                  <a:cubicBezTo>
                    <a:pt x="48" y="347"/>
                    <a:pt x="49" y="349"/>
                    <a:pt x="50" y="351"/>
                  </a:cubicBezTo>
                  <a:cubicBezTo>
                    <a:pt x="51" y="352"/>
                    <a:pt x="53" y="353"/>
                    <a:pt x="54" y="353"/>
                  </a:cubicBezTo>
                  <a:cubicBezTo>
                    <a:pt x="56" y="353"/>
                    <a:pt x="58" y="353"/>
                    <a:pt x="60" y="352"/>
                  </a:cubicBezTo>
                  <a:cubicBezTo>
                    <a:pt x="61" y="351"/>
                    <a:pt x="70" y="345"/>
                    <a:pt x="77" y="340"/>
                  </a:cubicBezTo>
                  <a:cubicBezTo>
                    <a:pt x="81" y="343"/>
                    <a:pt x="84" y="346"/>
                    <a:pt x="87" y="349"/>
                  </a:cubicBezTo>
                  <a:cubicBezTo>
                    <a:pt x="82" y="357"/>
                    <a:pt x="76" y="366"/>
                    <a:pt x="75" y="367"/>
                  </a:cubicBezTo>
                  <a:cubicBezTo>
                    <a:pt x="74" y="369"/>
                    <a:pt x="73" y="371"/>
                    <a:pt x="74" y="372"/>
                  </a:cubicBezTo>
                  <a:cubicBezTo>
                    <a:pt x="74" y="374"/>
                    <a:pt x="75" y="376"/>
                    <a:pt x="76" y="377"/>
                  </a:cubicBezTo>
                  <a:cubicBezTo>
                    <a:pt x="78" y="378"/>
                    <a:pt x="79" y="379"/>
                    <a:pt x="81" y="379"/>
                  </a:cubicBezTo>
                  <a:cubicBezTo>
                    <a:pt x="83" y="379"/>
                    <a:pt x="85" y="378"/>
                    <a:pt x="86" y="377"/>
                  </a:cubicBezTo>
                  <a:cubicBezTo>
                    <a:pt x="87" y="375"/>
                    <a:pt x="95" y="368"/>
                    <a:pt x="101" y="361"/>
                  </a:cubicBezTo>
                  <a:cubicBezTo>
                    <a:pt x="105" y="364"/>
                    <a:pt x="109" y="367"/>
                    <a:pt x="112" y="369"/>
                  </a:cubicBezTo>
                  <a:cubicBezTo>
                    <a:pt x="109" y="378"/>
                    <a:pt x="104" y="387"/>
                    <a:pt x="103" y="389"/>
                  </a:cubicBezTo>
                  <a:cubicBezTo>
                    <a:pt x="103" y="391"/>
                    <a:pt x="103" y="393"/>
                    <a:pt x="103" y="394"/>
                  </a:cubicBezTo>
                  <a:cubicBezTo>
                    <a:pt x="104" y="396"/>
                    <a:pt x="105" y="397"/>
                    <a:pt x="107" y="398"/>
                  </a:cubicBezTo>
                  <a:cubicBezTo>
                    <a:pt x="108" y="399"/>
                    <a:pt x="110" y="399"/>
                    <a:pt x="112" y="399"/>
                  </a:cubicBezTo>
                  <a:cubicBezTo>
                    <a:pt x="113" y="399"/>
                    <a:pt x="115" y="398"/>
                    <a:pt x="116" y="396"/>
                  </a:cubicBezTo>
                  <a:cubicBezTo>
                    <a:pt x="117" y="395"/>
                    <a:pt x="123" y="386"/>
                    <a:pt x="129" y="379"/>
                  </a:cubicBezTo>
                  <a:cubicBezTo>
                    <a:pt x="133" y="381"/>
                    <a:pt x="137" y="383"/>
                    <a:pt x="141" y="384"/>
                  </a:cubicBezTo>
                  <a:cubicBezTo>
                    <a:pt x="139" y="393"/>
                    <a:pt x="136" y="403"/>
                    <a:pt x="136" y="405"/>
                  </a:cubicBezTo>
                  <a:cubicBezTo>
                    <a:pt x="135" y="407"/>
                    <a:pt x="135" y="409"/>
                    <a:pt x="136" y="411"/>
                  </a:cubicBezTo>
                  <a:cubicBezTo>
                    <a:pt x="137" y="412"/>
                    <a:pt x="139" y="413"/>
                    <a:pt x="140" y="414"/>
                  </a:cubicBezTo>
                  <a:cubicBezTo>
                    <a:pt x="142" y="415"/>
                    <a:pt x="144" y="415"/>
                    <a:pt x="146" y="414"/>
                  </a:cubicBezTo>
                  <a:cubicBezTo>
                    <a:pt x="147" y="413"/>
                    <a:pt x="149" y="412"/>
                    <a:pt x="149" y="411"/>
                  </a:cubicBezTo>
                  <a:cubicBezTo>
                    <a:pt x="150" y="409"/>
                    <a:pt x="155" y="399"/>
                    <a:pt x="159" y="391"/>
                  </a:cubicBezTo>
                  <a:cubicBezTo>
                    <a:pt x="163" y="392"/>
                    <a:pt x="167" y="393"/>
                    <a:pt x="172" y="394"/>
                  </a:cubicBezTo>
                  <a:cubicBezTo>
                    <a:pt x="171" y="404"/>
                    <a:pt x="170" y="414"/>
                    <a:pt x="170" y="416"/>
                  </a:cubicBezTo>
                  <a:cubicBezTo>
                    <a:pt x="170" y="418"/>
                    <a:pt x="171" y="420"/>
                    <a:pt x="172" y="421"/>
                  </a:cubicBezTo>
                  <a:cubicBezTo>
                    <a:pt x="173" y="422"/>
                    <a:pt x="174" y="423"/>
                    <a:pt x="176" y="424"/>
                  </a:cubicBezTo>
                  <a:cubicBezTo>
                    <a:pt x="178" y="424"/>
                    <a:pt x="180" y="424"/>
                    <a:pt x="181" y="423"/>
                  </a:cubicBezTo>
                  <a:cubicBezTo>
                    <a:pt x="183" y="422"/>
                    <a:pt x="184" y="420"/>
                    <a:pt x="185" y="419"/>
                  </a:cubicBezTo>
                  <a:cubicBezTo>
                    <a:pt x="185" y="417"/>
                    <a:pt x="188" y="407"/>
                    <a:pt x="190" y="398"/>
                  </a:cubicBezTo>
                  <a:cubicBezTo>
                    <a:pt x="195" y="398"/>
                    <a:pt x="199" y="399"/>
                    <a:pt x="204" y="399"/>
                  </a:cubicBezTo>
                  <a:cubicBezTo>
                    <a:pt x="205" y="408"/>
                    <a:pt x="206" y="418"/>
                    <a:pt x="206" y="420"/>
                  </a:cubicBezTo>
                  <a:cubicBezTo>
                    <a:pt x="206" y="422"/>
                    <a:pt x="207" y="424"/>
                    <a:pt x="208" y="425"/>
                  </a:cubicBezTo>
                  <a:cubicBezTo>
                    <a:pt x="210" y="426"/>
                    <a:pt x="211" y="427"/>
                    <a:pt x="213" y="427"/>
                  </a:cubicBezTo>
                  <a:cubicBezTo>
                    <a:pt x="215" y="427"/>
                    <a:pt x="217" y="426"/>
                    <a:pt x="218" y="425"/>
                  </a:cubicBezTo>
                  <a:cubicBezTo>
                    <a:pt x="220" y="424"/>
                    <a:pt x="220" y="422"/>
                    <a:pt x="221" y="420"/>
                  </a:cubicBezTo>
                  <a:cubicBezTo>
                    <a:pt x="221" y="418"/>
                    <a:pt x="222" y="408"/>
                    <a:pt x="223" y="399"/>
                  </a:cubicBezTo>
                  <a:cubicBezTo>
                    <a:pt x="227" y="399"/>
                    <a:pt x="232" y="398"/>
                    <a:pt x="236" y="398"/>
                  </a:cubicBezTo>
                  <a:cubicBezTo>
                    <a:pt x="239" y="407"/>
                    <a:pt x="241" y="417"/>
                    <a:pt x="242" y="419"/>
                  </a:cubicBezTo>
                  <a:cubicBezTo>
                    <a:pt x="242" y="420"/>
                    <a:pt x="244" y="422"/>
                    <a:pt x="245" y="423"/>
                  </a:cubicBezTo>
                  <a:cubicBezTo>
                    <a:pt x="247" y="424"/>
                    <a:pt x="248" y="424"/>
                    <a:pt x="250" y="424"/>
                  </a:cubicBezTo>
                  <a:cubicBezTo>
                    <a:pt x="252" y="423"/>
                    <a:pt x="254" y="422"/>
                    <a:pt x="255" y="421"/>
                  </a:cubicBezTo>
                  <a:cubicBezTo>
                    <a:pt x="256" y="420"/>
                    <a:pt x="257" y="418"/>
                    <a:pt x="256" y="416"/>
                  </a:cubicBezTo>
                  <a:cubicBezTo>
                    <a:pt x="256" y="414"/>
                    <a:pt x="255" y="404"/>
                    <a:pt x="255" y="394"/>
                  </a:cubicBezTo>
                  <a:cubicBezTo>
                    <a:pt x="259" y="393"/>
                    <a:pt x="264" y="392"/>
                    <a:pt x="268" y="391"/>
                  </a:cubicBezTo>
                  <a:cubicBezTo>
                    <a:pt x="272" y="399"/>
                    <a:pt x="276" y="409"/>
                    <a:pt x="277" y="411"/>
                  </a:cubicBezTo>
                  <a:cubicBezTo>
                    <a:pt x="278" y="412"/>
                    <a:pt x="279" y="413"/>
                    <a:pt x="281" y="414"/>
                  </a:cubicBezTo>
                  <a:cubicBezTo>
                    <a:pt x="283" y="415"/>
                    <a:pt x="284" y="415"/>
                    <a:pt x="286" y="414"/>
                  </a:cubicBezTo>
                  <a:cubicBezTo>
                    <a:pt x="288" y="413"/>
                    <a:pt x="289" y="412"/>
                    <a:pt x="290" y="411"/>
                  </a:cubicBezTo>
                  <a:cubicBezTo>
                    <a:pt x="291" y="409"/>
                    <a:pt x="291" y="407"/>
                    <a:pt x="291" y="405"/>
                  </a:cubicBezTo>
                  <a:cubicBezTo>
                    <a:pt x="290" y="403"/>
                    <a:pt x="288" y="393"/>
                    <a:pt x="286" y="384"/>
                  </a:cubicBezTo>
                  <a:cubicBezTo>
                    <a:pt x="290" y="383"/>
                    <a:pt x="294" y="381"/>
                    <a:pt x="298" y="379"/>
                  </a:cubicBezTo>
                  <a:cubicBezTo>
                    <a:pt x="303" y="386"/>
                    <a:pt x="309" y="395"/>
                    <a:pt x="310" y="396"/>
                  </a:cubicBezTo>
                  <a:cubicBezTo>
                    <a:pt x="311" y="398"/>
                    <a:pt x="313" y="399"/>
                    <a:pt x="315" y="399"/>
                  </a:cubicBezTo>
                  <a:cubicBezTo>
                    <a:pt x="317" y="399"/>
                    <a:pt x="318" y="399"/>
                    <a:pt x="320" y="398"/>
                  </a:cubicBezTo>
                  <a:cubicBezTo>
                    <a:pt x="322" y="397"/>
                    <a:pt x="323" y="396"/>
                    <a:pt x="323" y="394"/>
                  </a:cubicBezTo>
                  <a:cubicBezTo>
                    <a:pt x="324" y="393"/>
                    <a:pt x="324" y="391"/>
                    <a:pt x="323" y="389"/>
                  </a:cubicBezTo>
                  <a:cubicBezTo>
                    <a:pt x="322" y="387"/>
                    <a:pt x="318" y="378"/>
                    <a:pt x="314" y="369"/>
                  </a:cubicBezTo>
                  <a:cubicBezTo>
                    <a:pt x="318" y="367"/>
                    <a:pt x="322" y="364"/>
                    <a:pt x="325" y="361"/>
                  </a:cubicBezTo>
                  <a:cubicBezTo>
                    <a:pt x="332" y="368"/>
                    <a:pt x="339" y="375"/>
                    <a:pt x="341" y="377"/>
                  </a:cubicBezTo>
                  <a:cubicBezTo>
                    <a:pt x="342" y="378"/>
                    <a:pt x="344" y="379"/>
                    <a:pt x="345" y="379"/>
                  </a:cubicBezTo>
                  <a:cubicBezTo>
                    <a:pt x="347" y="379"/>
                    <a:pt x="349" y="378"/>
                    <a:pt x="350" y="377"/>
                  </a:cubicBezTo>
                  <a:cubicBezTo>
                    <a:pt x="352" y="376"/>
                    <a:pt x="353" y="374"/>
                    <a:pt x="353" y="372"/>
                  </a:cubicBezTo>
                  <a:cubicBezTo>
                    <a:pt x="353" y="371"/>
                    <a:pt x="353" y="369"/>
                    <a:pt x="352" y="367"/>
                  </a:cubicBezTo>
                  <a:cubicBezTo>
                    <a:pt x="351" y="366"/>
                    <a:pt x="345" y="357"/>
                    <a:pt x="340" y="349"/>
                  </a:cubicBezTo>
                  <a:cubicBezTo>
                    <a:pt x="343" y="346"/>
                    <a:pt x="346" y="343"/>
                    <a:pt x="349" y="340"/>
                  </a:cubicBezTo>
                  <a:cubicBezTo>
                    <a:pt x="357" y="345"/>
                    <a:pt x="365" y="351"/>
                    <a:pt x="367" y="352"/>
                  </a:cubicBezTo>
                  <a:cubicBezTo>
                    <a:pt x="369" y="353"/>
                    <a:pt x="370" y="353"/>
                    <a:pt x="372" y="353"/>
                  </a:cubicBezTo>
                  <a:cubicBezTo>
                    <a:pt x="374" y="353"/>
                    <a:pt x="375" y="352"/>
                    <a:pt x="377" y="351"/>
                  </a:cubicBezTo>
                  <a:cubicBezTo>
                    <a:pt x="378" y="349"/>
                    <a:pt x="378" y="347"/>
                    <a:pt x="378" y="346"/>
                  </a:cubicBezTo>
                  <a:cubicBezTo>
                    <a:pt x="378" y="344"/>
                    <a:pt x="378" y="342"/>
                    <a:pt x="377" y="341"/>
                  </a:cubicBezTo>
                  <a:cubicBezTo>
                    <a:pt x="375" y="339"/>
                    <a:pt x="368" y="332"/>
                    <a:pt x="361" y="325"/>
                  </a:cubicBezTo>
                  <a:cubicBezTo>
                    <a:pt x="364" y="322"/>
                    <a:pt x="367" y="318"/>
                    <a:pt x="369" y="314"/>
                  </a:cubicBezTo>
                  <a:cubicBezTo>
                    <a:pt x="377" y="318"/>
                    <a:pt x="387" y="322"/>
                    <a:pt x="389" y="323"/>
                  </a:cubicBezTo>
                  <a:cubicBezTo>
                    <a:pt x="390" y="324"/>
                    <a:pt x="392" y="324"/>
                    <a:pt x="394" y="323"/>
                  </a:cubicBezTo>
                  <a:cubicBezTo>
                    <a:pt x="396" y="323"/>
                    <a:pt x="397" y="322"/>
                    <a:pt x="398" y="320"/>
                  </a:cubicBezTo>
                  <a:cubicBezTo>
                    <a:pt x="399" y="318"/>
                    <a:pt x="399" y="317"/>
                    <a:pt x="399" y="315"/>
                  </a:cubicBezTo>
                  <a:cubicBezTo>
                    <a:pt x="399" y="313"/>
                    <a:pt x="398" y="312"/>
                    <a:pt x="396" y="310"/>
                  </a:cubicBezTo>
                  <a:cubicBezTo>
                    <a:pt x="394" y="309"/>
                    <a:pt x="386" y="303"/>
                    <a:pt x="378" y="298"/>
                  </a:cubicBezTo>
                  <a:cubicBezTo>
                    <a:pt x="380" y="294"/>
                    <a:pt x="382" y="290"/>
                    <a:pt x="384" y="286"/>
                  </a:cubicBezTo>
                  <a:cubicBezTo>
                    <a:pt x="393" y="288"/>
                    <a:pt x="403" y="291"/>
                    <a:pt x="405" y="291"/>
                  </a:cubicBezTo>
                  <a:cubicBezTo>
                    <a:pt x="407" y="292"/>
                    <a:pt x="409" y="291"/>
                    <a:pt x="410" y="290"/>
                  </a:cubicBezTo>
                  <a:cubicBezTo>
                    <a:pt x="412" y="289"/>
                    <a:pt x="413" y="288"/>
                    <a:pt x="414" y="286"/>
                  </a:cubicBezTo>
                  <a:cubicBezTo>
                    <a:pt x="414" y="285"/>
                    <a:pt x="414" y="283"/>
                    <a:pt x="414" y="281"/>
                  </a:cubicBezTo>
                  <a:cubicBezTo>
                    <a:pt x="413" y="279"/>
                    <a:pt x="412" y="278"/>
                    <a:pt x="410" y="277"/>
                  </a:cubicBezTo>
                  <a:cubicBezTo>
                    <a:pt x="408" y="276"/>
                    <a:pt x="399" y="272"/>
                    <a:pt x="391" y="268"/>
                  </a:cubicBezTo>
                  <a:cubicBezTo>
                    <a:pt x="392" y="264"/>
                    <a:pt x="393" y="259"/>
                    <a:pt x="394" y="255"/>
                  </a:cubicBezTo>
                  <a:cubicBezTo>
                    <a:pt x="403" y="255"/>
                    <a:pt x="414" y="256"/>
                    <a:pt x="416" y="256"/>
                  </a:cubicBezTo>
                  <a:cubicBezTo>
                    <a:pt x="418" y="257"/>
                    <a:pt x="419" y="256"/>
                    <a:pt x="421" y="255"/>
                  </a:cubicBezTo>
                  <a:cubicBezTo>
                    <a:pt x="422" y="254"/>
                    <a:pt x="423" y="252"/>
                    <a:pt x="423" y="250"/>
                  </a:cubicBezTo>
                  <a:cubicBezTo>
                    <a:pt x="424" y="248"/>
                    <a:pt x="423" y="247"/>
                    <a:pt x="422" y="245"/>
                  </a:cubicBezTo>
                  <a:cubicBezTo>
                    <a:pt x="422" y="244"/>
                    <a:pt x="420" y="242"/>
                    <a:pt x="418" y="242"/>
                  </a:cubicBezTo>
                  <a:cubicBezTo>
                    <a:pt x="416" y="241"/>
                    <a:pt x="406" y="239"/>
                    <a:pt x="397" y="236"/>
                  </a:cubicBezTo>
                  <a:cubicBezTo>
                    <a:pt x="398" y="232"/>
                    <a:pt x="398" y="227"/>
                    <a:pt x="399" y="223"/>
                  </a:cubicBezTo>
                  <a:cubicBezTo>
                    <a:pt x="408" y="222"/>
                    <a:pt x="418" y="221"/>
                    <a:pt x="420" y="221"/>
                  </a:cubicBezTo>
                  <a:close/>
                  <a:moveTo>
                    <a:pt x="213" y="363"/>
                  </a:moveTo>
                  <a:cubicBezTo>
                    <a:pt x="130" y="363"/>
                    <a:pt x="63" y="296"/>
                    <a:pt x="63" y="213"/>
                  </a:cubicBezTo>
                  <a:cubicBezTo>
                    <a:pt x="63" y="130"/>
                    <a:pt x="130" y="63"/>
                    <a:pt x="213" y="63"/>
                  </a:cubicBezTo>
                  <a:cubicBezTo>
                    <a:pt x="296" y="63"/>
                    <a:pt x="363" y="130"/>
                    <a:pt x="363" y="213"/>
                  </a:cubicBezTo>
                  <a:cubicBezTo>
                    <a:pt x="363" y="296"/>
                    <a:pt x="296" y="363"/>
                    <a:pt x="213" y="36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3"/>
            <p:cNvSpPr/>
            <p:nvPr/>
          </p:nvSpPr>
          <p:spPr bwMode="auto">
            <a:xfrm>
              <a:off x="3483" y="1054"/>
              <a:ext cx="433" cy="435"/>
            </a:xfrm>
            <a:custGeom>
              <a:avLst/>
              <a:gdLst/>
              <a:ahLst/>
              <a:cxnLst>
                <a:cxn ang="0">
                  <a:pos x="331" y="235"/>
                </a:cxn>
                <a:cxn ang="0">
                  <a:pos x="234" y="30"/>
                </a:cxn>
                <a:cxn ang="0">
                  <a:pos x="29" y="127"/>
                </a:cxn>
                <a:cxn ang="0">
                  <a:pos x="126" y="332"/>
                </a:cxn>
                <a:cxn ang="0">
                  <a:pos x="331" y="235"/>
                </a:cxn>
                <a:cxn ang="0">
                  <a:pos x="135" y="307"/>
                </a:cxn>
                <a:cxn ang="0">
                  <a:pos x="89" y="279"/>
                </a:cxn>
                <a:cxn ang="0">
                  <a:pos x="146" y="230"/>
                </a:cxn>
                <a:cxn ang="0">
                  <a:pos x="160" y="237"/>
                </a:cxn>
                <a:cxn ang="0">
                  <a:pos x="230" y="215"/>
                </a:cxn>
                <a:cxn ang="0">
                  <a:pos x="300" y="240"/>
                </a:cxn>
                <a:cxn ang="0">
                  <a:pos x="135" y="307"/>
                </a:cxn>
                <a:cxn ang="0">
                  <a:pos x="208" y="191"/>
                </a:cxn>
                <a:cxn ang="0">
                  <a:pos x="170" y="209"/>
                </a:cxn>
                <a:cxn ang="0">
                  <a:pos x="152" y="171"/>
                </a:cxn>
                <a:cxn ang="0">
                  <a:pos x="190" y="153"/>
                </a:cxn>
                <a:cxn ang="0">
                  <a:pos x="208" y="191"/>
                </a:cxn>
                <a:cxn ang="0">
                  <a:pos x="311" y="210"/>
                </a:cxn>
                <a:cxn ang="0">
                  <a:pos x="240" y="185"/>
                </a:cxn>
                <a:cxn ang="0">
                  <a:pos x="200" y="125"/>
                </a:cxn>
                <a:cxn ang="0">
                  <a:pos x="186" y="121"/>
                </a:cxn>
                <a:cxn ang="0">
                  <a:pos x="173" y="47"/>
                </a:cxn>
                <a:cxn ang="0">
                  <a:pos x="225" y="55"/>
                </a:cxn>
                <a:cxn ang="0">
                  <a:pos x="311" y="210"/>
                </a:cxn>
                <a:cxn ang="0">
                  <a:pos x="54" y="136"/>
                </a:cxn>
                <a:cxn ang="0">
                  <a:pos x="142" y="52"/>
                </a:cxn>
                <a:cxn ang="0">
                  <a:pos x="155" y="127"/>
                </a:cxn>
                <a:cxn ang="0">
                  <a:pos x="124" y="161"/>
                </a:cxn>
                <a:cxn ang="0">
                  <a:pos x="126" y="206"/>
                </a:cxn>
                <a:cxn ang="0">
                  <a:pos x="68" y="255"/>
                </a:cxn>
                <a:cxn ang="0">
                  <a:pos x="54" y="136"/>
                </a:cxn>
              </a:cxnLst>
              <a:rect l="0" t="0" r="r" b="b"/>
              <a:pathLst>
                <a:path w="361" h="362">
                  <a:moveTo>
                    <a:pt x="331" y="235"/>
                  </a:moveTo>
                  <a:cubicBezTo>
                    <a:pt x="361" y="152"/>
                    <a:pt x="317" y="60"/>
                    <a:pt x="234" y="30"/>
                  </a:cubicBezTo>
                  <a:cubicBezTo>
                    <a:pt x="151" y="0"/>
                    <a:pt x="59" y="43"/>
                    <a:pt x="29" y="127"/>
                  </a:cubicBezTo>
                  <a:cubicBezTo>
                    <a:pt x="0" y="210"/>
                    <a:pt x="43" y="302"/>
                    <a:pt x="126" y="332"/>
                  </a:cubicBezTo>
                  <a:cubicBezTo>
                    <a:pt x="209" y="362"/>
                    <a:pt x="301" y="319"/>
                    <a:pt x="331" y="235"/>
                  </a:cubicBezTo>
                  <a:close/>
                  <a:moveTo>
                    <a:pt x="135" y="307"/>
                  </a:moveTo>
                  <a:cubicBezTo>
                    <a:pt x="117" y="301"/>
                    <a:pt x="102" y="291"/>
                    <a:pt x="89" y="279"/>
                  </a:cubicBezTo>
                  <a:cubicBezTo>
                    <a:pt x="146" y="230"/>
                    <a:pt x="146" y="230"/>
                    <a:pt x="146" y="230"/>
                  </a:cubicBezTo>
                  <a:cubicBezTo>
                    <a:pt x="150" y="233"/>
                    <a:pt x="155" y="236"/>
                    <a:pt x="160" y="237"/>
                  </a:cubicBezTo>
                  <a:cubicBezTo>
                    <a:pt x="186" y="247"/>
                    <a:pt x="215" y="237"/>
                    <a:pt x="230" y="215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271" y="301"/>
                    <a:pt x="200" y="330"/>
                    <a:pt x="135" y="307"/>
                  </a:cubicBezTo>
                  <a:close/>
                  <a:moveTo>
                    <a:pt x="208" y="191"/>
                  </a:moveTo>
                  <a:cubicBezTo>
                    <a:pt x="203" y="207"/>
                    <a:pt x="186" y="215"/>
                    <a:pt x="170" y="209"/>
                  </a:cubicBezTo>
                  <a:cubicBezTo>
                    <a:pt x="155" y="203"/>
                    <a:pt x="146" y="186"/>
                    <a:pt x="152" y="171"/>
                  </a:cubicBezTo>
                  <a:cubicBezTo>
                    <a:pt x="158" y="155"/>
                    <a:pt x="175" y="147"/>
                    <a:pt x="190" y="153"/>
                  </a:cubicBezTo>
                  <a:cubicBezTo>
                    <a:pt x="206" y="158"/>
                    <a:pt x="214" y="176"/>
                    <a:pt x="208" y="191"/>
                  </a:cubicBezTo>
                  <a:close/>
                  <a:moveTo>
                    <a:pt x="311" y="210"/>
                  </a:moveTo>
                  <a:cubicBezTo>
                    <a:pt x="240" y="185"/>
                    <a:pt x="240" y="185"/>
                    <a:pt x="240" y="185"/>
                  </a:cubicBezTo>
                  <a:cubicBezTo>
                    <a:pt x="241" y="159"/>
                    <a:pt x="226" y="134"/>
                    <a:pt x="200" y="125"/>
                  </a:cubicBezTo>
                  <a:cubicBezTo>
                    <a:pt x="196" y="123"/>
                    <a:pt x="191" y="122"/>
                    <a:pt x="186" y="121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90" y="46"/>
                    <a:pt x="208" y="49"/>
                    <a:pt x="225" y="55"/>
                  </a:cubicBezTo>
                  <a:cubicBezTo>
                    <a:pt x="290" y="78"/>
                    <a:pt x="325" y="145"/>
                    <a:pt x="311" y="210"/>
                  </a:cubicBezTo>
                  <a:close/>
                  <a:moveTo>
                    <a:pt x="54" y="136"/>
                  </a:moveTo>
                  <a:cubicBezTo>
                    <a:pt x="69" y="94"/>
                    <a:pt x="103" y="64"/>
                    <a:pt x="142" y="52"/>
                  </a:cubicBezTo>
                  <a:cubicBezTo>
                    <a:pt x="155" y="127"/>
                    <a:pt x="155" y="127"/>
                    <a:pt x="155" y="127"/>
                  </a:cubicBezTo>
                  <a:cubicBezTo>
                    <a:pt x="141" y="133"/>
                    <a:pt x="129" y="145"/>
                    <a:pt x="124" y="161"/>
                  </a:cubicBezTo>
                  <a:cubicBezTo>
                    <a:pt x="118" y="176"/>
                    <a:pt x="119" y="192"/>
                    <a:pt x="126" y="206"/>
                  </a:cubicBezTo>
                  <a:cubicBezTo>
                    <a:pt x="68" y="255"/>
                    <a:pt x="68" y="255"/>
                    <a:pt x="68" y="255"/>
                  </a:cubicBezTo>
                  <a:cubicBezTo>
                    <a:pt x="46" y="221"/>
                    <a:pt x="39" y="177"/>
                    <a:pt x="54" y="13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4"/>
            <p:cNvSpPr/>
            <p:nvPr/>
          </p:nvSpPr>
          <p:spPr bwMode="auto">
            <a:xfrm>
              <a:off x="746" y="1227"/>
              <a:ext cx="704" cy="705"/>
            </a:xfrm>
            <a:custGeom>
              <a:avLst/>
              <a:gdLst/>
              <a:ahLst/>
              <a:cxnLst>
                <a:cxn ang="0">
                  <a:pos x="483" y="104"/>
                </a:cxn>
                <a:cxn ang="0">
                  <a:pos x="104" y="104"/>
                </a:cxn>
                <a:cxn ang="0">
                  <a:pos x="104" y="483"/>
                </a:cxn>
                <a:cxn ang="0">
                  <a:pos x="483" y="483"/>
                </a:cxn>
                <a:cxn ang="0">
                  <a:pos x="483" y="104"/>
                </a:cxn>
                <a:cxn ang="0">
                  <a:pos x="237" y="350"/>
                </a:cxn>
                <a:cxn ang="0">
                  <a:pos x="237" y="237"/>
                </a:cxn>
                <a:cxn ang="0">
                  <a:pos x="350" y="237"/>
                </a:cxn>
                <a:cxn ang="0">
                  <a:pos x="350" y="350"/>
                </a:cxn>
                <a:cxn ang="0">
                  <a:pos x="237" y="350"/>
                </a:cxn>
              </a:cxnLst>
              <a:rect l="0" t="0" r="r" b="b"/>
              <a:pathLst>
                <a:path w="587" h="588">
                  <a:moveTo>
                    <a:pt x="483" y="104"/>
                  </a:moveTo>
                  <a:cubicBezTo>
                    <a:pt x="378" y="0"/>
                    <a:pt x="209" y="0"/>
                    <a:pt x="104" y="104"/>
                  </a:cubicBezTo>
                  <a:cubicBezTo>
                    <a:pt x="0" y="209"/>
                    <a:pt x="0" y="379"/>
                    <a:pt x="104" y="483"/>
                  </a:cubicBezTo>
                  <a:cubicBezTo>
                    <a:pt x="209" y="588"/>
                    <a:pt x="378" y="588"/>
                    <a:pt x="483" y="483"/>
                  </a:cubicBezTo>
                  <a:cubicBezTo>
                    <a:pt x="587" y="379"/>
                    <a:pt x="587" y="209"/>
                    <a:pt x="483" y="104"/>
                  </a:cubicBezTo>
                  <a:close/>
                  <a:moveTo>
                    <a:pt x="237" y="350"/>
                  </a:moveTo>
                  <a:cubicBezTo>
                    <a:pt x="206" y="319"/>
                    <a:pt x="206" y="269"/>
                    <a:pt x="237" y="237"/>
                  </a:cubicBezTo>
                  <a:cubicBezTo>
                    <a:pt x="268" y="206"/>
                    <a:pt x="319" y="206"/>
                    <a:pt x="350" y="237"/>
                  </a:cubicBezTo>
                  <a:cubicBezTo>
                    <a:pt x="381" y="269"/>
                    <a:pt x="381" y="319"/>
                    <a:pt x="350" y="350"/>
                  </a:cubicBezTo>
                  <a:cubicBezTo>
                    <a:pt x="319" y="381"/>
                    <a:pt x="268" y="381"/>
                    <a:pt x="237" y="35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35"/>
            <p:cNvSpPr/>
            <p:nvPr/>
          </p:nvSpPr>
          <p:spPr bwMode="auto">
            <a:xfrm>
              <a:off x="683" y="1164"/>
              <a:ext cx="831" cy="832"/>
            </a:xfrm>
            <a:custGeom>
              <a:avLst/>
              <a:gdLst/>
              <a:ahLst/>
              <a:cxnLst>
                <a:cxn ang="0">
                  <a:pos x="593" y="577"/>
                </a:cxn>
                <a:cxn ang="0">
                  <a:pos x="631" y="546"/>
                </a:cxn>
                <a:cxn ang="0">
                  <a:pos x="647" y="500"/>
                </a:cxn>
                <a:cxn ang="0">
                  <a:pos x="626" y="461"/>
                </a:cxn>
                <a:cxn ang="0">
                  <a:pos x="681" y="428"/>
                </a:cxn>
                <a:cxn ang="0">
                  <a:pos x="689" y="385"/>
                </a:cxn>
                <a:cxn ang="0">
                  <a:pos x="648" y="336"/>
                </a:cxn>
                <a:cxn ang="0">
                  <a:pos x="681" y="305"/>
                </a:cxn>
                <a:cxn ang="0">
                  <a:pos x="682" y="257"/>
                </a:cxn>
                <a:cxn ang="0">
                  <a:pos x="657" y="215"/>
                </a:cxn>
                <a:cxn ang="0">
                  <a:pos x="613" y="205"/>
                </a:cxn>
                <a:cxn ang="0">
                  <a:pos x="624" y="142"/>
                </a:cxn>
                <a:cxn ang="0">
                  <a:pos x="596" y="109"/>
                </a:cxn>
                <a:cxn ang="0">
                  <a:pos x="532" y="108"/>
                </a:cxn>
                <a:cxn ang="0">
                  <a:pos x="530" y="63"/>
                </a:cxn>
                <a:cxn ang="0">
                  <a:pos x="493" y="32"/>
                </a:cxn>
                <a:cxn ang="0">
                  <a:pos x="445" y="24"/>
                </a:cxn>
                <a:cxn ang="0">
                  <a:pos x="410" y="51"/>
                </a:cxn>
                <a:cxn ang="0">
                  <a:pos x="369" y="2"/>
                </a:cxn>
                <a:cxn ang="0">
                  <a:pos x="324" y="2"/>
                </a:cxn>
                <a:cxn ang="0">
                  <a:pos x="283" y="51"/>
                </a:cxn>
                <a:cxn ang="0">
                  <a:pos x="248" y="24"/>
                </a:cxn>
                <a:cxn ang="0">
                  <a:pos x="200" y="32"/>
                </a:cxn>
                <a:cxn ang="0">
                  <a:pos x="163" y="63"/>
                </a:cxn>
                <a:cxn ang="0">
                  <a:pos x="161" y="108"/>
                </a:cxn>
                <a:cxn ang="0">
                  <a:pos x="97" y="109"/>
                </a:cxn>
                <a:cxn ang="0">
                  <a:pos x="69" y="142"/>
                </a:cxn>
                <a:cxn ang="0">
                  <a:pos x="80" y="205"/>
                </a:cxn>
                <a:cxn ang="0">
                  <a:pos x="36" y="215"/>
                </a:cxn>
                <a:cxn ang="0">
                  <a:pos x="11" y="257"/>
                </a:cxn>
                <a:cxn ang="0">
                  <a:pos x="12" y="305"/>
                </a:cxn>
                <a:cxn ang="0">
                  <a:pos x="45" y="336"/>
                </a:cxn>
                <a:cxn ang="0">
                  <a:pos x="4" y="385"/>
                </a:cxn>
                <a:cxn ang="0">
                  <a:pos x="12" y="428"/>
                </a:cxn>
                <a:cxn ang="0">
                  <a:pos x="67" y="461"/>
                </a:cxn>
                <a:cxn ang="0">
                  <a:pos x="46" y="500"/>
                </a:cxn>
                <a:cxn ang="0">
                  <a:pos x="62" y="546"/>
                </a:cxn>
                <a:cxn ang="0">
                  <a:pos x="100" y="577"/>
                </a:cxn>
                <a:cxn ang="0">
                  <a:pos x="144" y="571"/>
                </a:cxn>
                <a:cxn ang="0">
                  <a:pos x="156" y="634"/>
                </a:cxn>
                <a:cxn ang="0">
                  <a:pos x="194" y="656"/>
                </a:cxn>
                <a:cxn ang="0">
                  <a:pos x="254" y="635"/>
                </a:cxn>
                <a:cxn ang="0">
                  <a:pos x="271" y="676"/>
                </a:cxn>
                <a:cxn ang="0">
                  <a:pos x="316" y="693"/>
                </a:cxn>
                <a:cxn ang="0">
                  <a:pos x="364" y="684"/>
                </a:cxn>
                <a:cxn ang="0">
                  <a:pos x="388" y="646"/>
                </a:cxn>
                <a:cxn ang="0">
                  <a:pos x="443" y="678"/>
                </a:cxn>
                <a:cxn ang="0">
                  <a:pos x="485" y="663"/>
                </a:cxn>
                <a:cxn ang="0">
                  <a:pos x="507" y="603"/>
                </a:cxn>
                <a:cxn ang="0">
                  <a:pos x="550" y="616"/>
                </a:cxn>
                <a:cxn ang="0">
                  <a:pos x="192" y="192"/>
                </a:cxn>
              </a:cxnLst>
              <a:rect l="0" t="0" r="r" b="b"/>
              <a:pathLst>
                <a:path w="693" h="694">
                  <a:moveTo>
                    <a:pt x="576" y="594"/>
                  </a:moveTo>
                  <a:cubicBezTo>
                    <a:pt x="579" y="596"/>
                    <a:pt x="582" y="597"/>
                    <a:pt x="584" y="596"/>
                  </a:cubicBezTo>
                  <a:cubicBezTo>
                    <a:pt x="587" y="596"/>
                    <a:pt x="590" y="595"/>
                    <a:pt x="592" y="593"/>
                  </a:cubicBezTo>
                  <a:cubicBezTo>
                    <a:pt x="594" y="591"/>
                    <a:pt x="595" y="588"/>
                    <a:pt x="596" y="585"/>
                  </a:cubicBezTo>
                  <a:cubicBezTo>
                    <a:pt x="596" y="582"/>
                    <a:pt x="595" y="579"/>
                    <a:pt x="593" y="577"/>
                  </a:cubicBezTo>
                  <a:cubicBezTo>
                    <a:pt x="591" y="574"/>
                    <a:pt x="580" y="561"/>
                    <a:pt x="571" y="550"/>
                  </a:cubicBezTo>
                  <a:cubicBezTo>
                    <a:pt x="576" y="544"/>
                    <a:pt x="580" y="538"/>
                    <a:pt x="585" y="533"/>
                  </a:cubicBezTo>
                  <a:cubicBezTo>
                    <a:pt x="598" y="540"/>
                    <a:pt x="613" y="549"/>
                    <a:pt x="616" y="550"/>
                  </a:cubicBezTo>
                  <a:cubicBezTo>
                    <a:pt x="618" y="552"/>
                    <a:pt x="621" y="552"/>
                    <a:pt x="624" y="551"/>
                  </a:cubicBezTo>
                  <a:cubicBezTo>
                    <a:pt x="627" y="551"/>
                    <a:pt x="629" y="549"/>
                    <a:pt x="631" y="546"/>
                  </a:cubicBezTo>
                  <a:cubicBezTo>
                    <a:pt x="633" y="544"/>
                    <a:pt x="633" y="541"/>
                    <a:pt x="633" y="538"/>
                  </a:cubicBezTo>
                  <a:cubicBezTo>
                    <a:pt x="633" y="535"/>
                    <a:pt x="632" y="533"/>
                    <a:pt x="629" y="531"/>
                  </a:cubicBezTo>
                  <a:cubicBezTo>
                    <a:pt x="627" y="528"/>
                    <a:pt x="614" y="517"/>
                    <a:pt x="602" y="508"/>
                  </a:cubicBezTo>
                  <a:cubicBezTo>
                    <a:pt x="606" y="501"/>
                    <a:pt x="610" y="495"/>
                    <a:pt x="613" y="488"/>
                  </a:cubicBezTo>
                  <a:cubicBezTo>
                    <a:pt x="628" y="494"/>
                    <a:pt x="644" y="499"/>
                    <a:pt x="647" y="500"/>
                  </a:cubicBezTo>
                  <a:cubicBezTo>
                    <a:pt x="650" y="501"/>
                    <a:pt x="653" y="501"/>
                    <a:pt x="655" y="500"/>
                  </a:cubicBezTo>
                  <a:cubicBezTo>
                    <a:pt x="658" y="499"/>
                    <a:pt x="660" y="497"/>
                    <a:pt x="661" y="494"/>
                  </a:cubicBezTo>
                  <a:cubicBezTo>
                    <a:pt x="663" y="491"/>
                    <a:pt x="663" y="488"/>
                    <a:pt x="662" y="485"/>
                  </a:cubicBezTo>
                  <a:cubicBezTo>
                    <a:pt x="661" y="483"/>
                    <a:pt x="660" y="480"/>
                    <a:pt x="657" y="479"/>
                  </a:cubicBezTo>
                  <a:cubicBezTo>
                    <a:pt x="654" y="477"/>
                    <a:pt x="640" y="468"/>
                    <a:pt x="626" y="461"/>
                  </a:cubicBezTo>
                  <a:cubicBezTo>
                    <a:pt x="629" y="454"/>
                    <a:pt x="632" y="447"/>
                    <a:pt x="634" y="440"/>
                  </a:cubicBezTo>
                  <a:cubicBezTo>
                    <a:pt x="649" y="442"/>
                    <a:pt x="666" y="445"/>
                    <a:pt x="669" y="446"/>
                  </a:cubicBezTo>
                  <a:cubicBezTo>
                    <a:pt x="672" y="446"/>
                    <a:pt x="675" y="445"/>
                    <a:pt x="677" y="444"/>
                  </a:cubicBezTo>
                  <a:cubicBezTo>
                    <a:pt x="679" y="442"/>
                    <a:pt x="681" y="440"/>
                    <a:pt x="682" y="437"/>
                  </a:cubicBezTo>
                  <a:cubicBezTo>
                    <a:pt x="683" y="434"/>
                    <a:pt x="682" y="431"/>
                    <a:pt x="681" y="428"/>
                  </a:cubicBezTo>
                  <a:cubicBezTo>
                    <a:pt x="680" y="426"/>
                    <a:pt x="678" y="424"/>
                    <a:pt x="675" y="423"/>
                  </a:cubicBezTo>
                  <a:cubicBezTo>
                    <a:pt x="672" y="421"/>
                    <a:pt x="656" y="415"/>
                    <a:pt x="642" y="410"/>
                  </a:cubicBezTo>
                  <a:cubicBezTo>
                    <a:pt x="643" y="403"/>
                    <a:pt x="645" y="396"/>
                    <a:pt x="646" y="388"/>
                  </a:cubicBezTo>
                  <a:cubicBezTo>
                    <a:pt x="661" y="388"/>
                    <a:pt x="678" y="388"/>
                    <a:pt x="681" y="388"/>
                  </a:cubicBezTo>
                  <a:cubicBezTo>
                    <a:pt x="684" y="388"/>
                    <a:pt x="687" y="387"/>
                    <a:pt x="689" y="385"/>
                  </a:cubicBezTo>
                  <a:cubicBezTo>
                    <a:pt x="691" y="383"/>
                    <a:pt x="692" y="380"/>
                    <a:pt x="693" y="377"/>
                  </a:cubicBezTo>
                  <a:cubicBezTo>
                    <a:pt x="693" y="374"/>
                    <a:pt x="692" y="371"/>
                    <a:pt x="690" y="369"/>
                  </a:cubicBezTo>
                  <a:cubicBezTo>
                    <a:pt x="689" y="367"/>
                    <a:pt x="686" y="365"/>
                    <a:pt x="683" y="364"/>
                  </a:cubicBezTo>
                  <a:cubicBezTo>
                    <a:pt x="680" y="364"/>
                    <a:pt x="663" y="361"/>
                    <a:pt x="648" y="358"/>
                  </a:cubicBezTo>
                  <a:cubicBezTo>
                    <a:pt x="649" y="351"/>
                    <a:pt x="649" y="343"/>
                    <a:pt x="648" y="336"/>
                  </a:cubicBezTo>
                  <a:cubicBezTo>
                    <a:pt x="663" y="333"/>
                    <a:pt x="680" y="330"/>
                    <a:pt x="683" y="329"/>
                  </a:cubicBezTo>
                  <a:cubicBezTo>
                    <a:pt x="686" y="329"/>
                    <a:pt x="689" y="327"/>
                    <a:pt x="690" y="325"/>
                  </a:cubicBezTo>
                  <a:cubicBezTo>
                    <a:pt x="692" y="322"/>
                    <a:pt x="693" y="320"/>
                    <a:pt x="693" y="317"/>
                  </a:cubicBezTo>
                  <a:cubicBezTo>
                    <a:pt x="692" y="313"/>
                    <a:pt x="691" y="311"/>
                    <a:pt x="689" y="309"/>
                  </a:cubicBezTo>
                  <a:cubicBezTo>
                    <a:pt x="687" y="307"/>
                    <a:pt x="684" y="305"/>
                    <a:pt x="681" y="305"/>
                  </a:cubicBezTo>
                  <a:cubicBezTo>
                    <a:pt x="678" y="305"/>
                    <a:pt x="661" y="305"/>
                    <a:pt x="646" y="305"/>
                  </a:cubicBezTo>
                  <a:cubicBezTo>
                    <a:pt x="645" y="298"/>
                    <a:pt x="643" y="291"/>
                    <a:pt x="642" y="283"/>
                  </a:cubicBezTo>
                  <a:cubicBezTo>
                    <a:pt x="656" y="278"/>
                    <a:pt x="672" y="272"/>
                    <a:pt x="675" y="271"/>
                  </a:cubicBezTo>
                  <a:cubicBezTo>
                    <a:pt x="678" y="270"/>
                    <a:pt x="680" y="268"/>
                    <a:pt x="681" y="265"/>
                  </a:cubicBezTo>
                  <a:cubicBezTo>
                    <a:pt x="682" y="263"/>
                    <a:pt x="683" y="260"/>
                    <a:pt x="682" y="257"/>
                  </a:cubicBezTo>
                  <a:cubicBezTo>
                    <a:pt x="681" y="254"/>
                    <a:pt x="679" y="251"/>
                    <a:pt x="677" y="250"/>
                  </a:cubicBezTo>
                  <a:cubicBezTo>
                    <a:pt x="675" y="248"/>
                    <a:pt x="672" y="247"/>
                    <a:pt x="669" y="248"/>
                  </a:cubicBezTo>
                  <a:cubicBezTo>
                    <a:pt x="666" y="248"/>
                    <a:pt x="649" y="251"/>
                    <a:pt x="634" y="254"/>
                  </a:cubicBezTo>
                  <a:cubicBezTo>
                    <a:pt x="632" y="247"/>
                    <a:pt x="629" y="240"/>
                    <a:pt x="626" y="233"/>
                  </a:cubicBezTo>
                  <a:cubicBezTo>
                    <a:pt x="640" y="225"/>
                    <a:pt x="654" y="217"/>
                    <a:pt x="657" y="215"/>
                  </a:cubicBezTo>
                  <a:cubicBezTo>
                    <a:pt x="660" y="214"/>
                    <a:pt x="661" y="211"/>
                    <a:pt x="662" y="208"/>
                  </a:cubicBezTo>
                  <a:cubicBezTo>
                    <a:pt x="663" y="206"/>
                    <a:pt x="663" y="203"/>
                    <a:pt x="661" y="200"/>
                  </a:cubicBezTo>
                  <a:cubicBezTo>
                    <a:pt x="660" y="197"/>
                    <a:pt x="658" y="195"/>
                    <a:pt x="655" y="194"/>
                  </a:cubicBezTo>
                  <a:cubicBezTo>
                    <a:pt x="653" y="193"/>
                    <a:pt x="650" y="192"/>
                    <a:pt x="647" y="193"/>
                  </a:cubicBezTo>
                  <a:cubicBezTo>
                    <a:pt x="644" y="194"/>
                    <a:pt x="628" y="200"/>
                    <a:pt x="613" y="205"/>
                  </a:cubicBezTo>
                  <a:cubicBezTo>
                    <a:pt x="610" y="199"/>
                    <a:pt x="606" y="192"/>
                    <a:pt x="602" y="186"/>
                  </a:cubicBezTo>
                  <a:cubicBezTo>
                    <a:pt x="614" y="176"/>
                    <a:pt x="627" y="165"/>
                    <a:pt x="629" y="163"/>
                  </a:cubicBezTo>
                  <a:cubicBezTo>
                    <a:pt x="632" y="161"/>
                    <a:pt x="633" y="158"/>
                    <a:pt x="633" y="156"/>
                  </a:cubicBezTo>
                  <a:cubicBezTo>
                    <a:pt x="633" y="153"/>
                    <a:pt x="633" y="150"/>
                    <a:pt x="631" y="147"/>
                  </a:cubicBezTo>
                  <a:cubicBezTo>
                    <a:pt x="629" y="145"/>
                    <a:pt x="627" y="143"/>
                    <a:pt x="624" y="142"/>
                  </a:cubicBezTo>
                  <a:cubicBezTo>
                    <a:pt x="621" y="142"/>
                    <a:pt x="618" y="142"/>
                    <a:pt x="616" y="143"/>
                  </a:cubicBezTo>
                  <a:cubicBezTo>
                    <a:pt x="613" y="145"/>
                    <a:pt x="598" y="153"/>
                    <a:pt x="585" y="161"/>
                  </a:cubicBezTo>
                  <a:cubicBezTo>
                    <a:pt x="580" y="155"/>
                    <a:pt x="576" y="150"/>
                    <a:pt x="571" y="144"/>
                  </a:cubicBezTo>
                  <a:cubicBezTo>
                    <a:pt x="580" y="132"/>
                    <a:pt x="591" y="119"/>
                    <a:pt x="593" y="117"/>
                  </a:cubicBezTo>
                  <a:cubicBezTo>
                    <a:pt x="595" y="114"/>
                    <a:pt x="596" y="111"/>
                    <a:pt x="596" y="109"/>
                  </a:cubicBezTo>
                  <a:cubicBezTo>
                    <a:pt x="595" y="106"/>
                    <a:pt x="594" y="103"/>
                    <a:pt x="592" y="101"/>
                  </a:cubicBezTo>
                  <a:cubicBezTo>
                    <a:pt x="590" y="99"/>
                    <a:pt x="587" y="97"/>
                    <a:pt x="584" y="97"/>
                  </a:cubicBezTo>
                  <a:cubicBezTo>
                    <a:pt x="582" y="97"/>
                    <a:pt x="579" y="98"/>
                    <a:pt x="576" y="100"/>
                  </a:cubicBezTo>
                  <a:cubicBezTo>
                    <a:pt x="574" y="102"/>
                    <a:pt x="561" y="113"/>
                    <a:pt x="549" y="122"/>
                  </a:cubicBezTo>
                  <a:cubicBezTo>
                    <a:pt x="543" y="117"/>
                    <a:pt x="538" y="113"/>
                    <a:pt x="532" y="108"/>
                  </a:cubicBezTo>
                  <a:cubicBezTo>
                    <a:pt x="540" y="95"/>
                    <a:pt x="548" y="80"/>
                    <a:pt x="550" y="77"/>
                  </a:cubicBezTo>
                  <a:cubicBezTo>
                    <a:pt x="551" y="75"/>
                    <a:pt x="551" y="72"/>
                    <a:pt x="551" y="69"/>
                  </a:cubicBezTo>
                  <a:cubicBezTo>
                    <a:pt x="550" y="66"/>
                    <a:pt x="548" y="64"/>
                    <a:pt x="546" y="62"/>
                  </a:cubicBezTo>
                  <a:cubicBezTo>
                    <a:pt x="543" y="60"/>
                    <a:pt x="540" y="59"/>
                    <a:pt x="538" y="60"/>
                  </a:cubicBezTo>
                  <a:cubicBezTo>
                    <a:pt x="535" y="60"/>
                    <a:pt x="532" y="61"/>
                    <a:pt x="530" y="63"/>
                  </a:cubicBezTo>
                  <a:cubicBezTo>
                    <a:pt x="528" y="66"/>
                    <a:pt x="517" y="79"/>
                    <a:pt x="507" y="90"/>
                  </a:cubicBezTo>
                  <a:cubicBezTo>
                    <a:pt x="501" y="87"/>
                    <a:pt x="494" y="83"/>
                    <a:pt x="488" y="79"/>
                  </a:cubicBezTo>
                  <a:cubicBezTo>
                    <a:pt x="493" y="65"/>
                    <a:pt x="499" y="49"/>
                    <a:pt x="500" y="46"/>
                  </a:cubicBezTo>
                  <a:cubicBezTo>
                    <a:pt x="501" y="43"/>
                    <a:pt x="500" y="40"/>
                    <a:pt x="499" y="38"/>
                  </a:cubicBezTo>
                  <a:cubicBezTo>
                    <a:pt x="498" y="35"/>
                    <a:pt x="496" y="33"/>
                    <a:pt x="493" y="32"/>
                  </a:cubicBezTo>
                  <a:cubicBezTo>
                    <a:pt x="491" y="30"/>
                    <a:pt x="488" y="30"/>
                    <a:pt x="485" y="31"/>
                  </a:cubicBezTo>
                  <a:cubicBezTo>
                    <a:pt x="482" y="32"/>
                    <a:pt x="480" y="33"/>
                    <a:pt x="478" y="36"/>
                  </a:cubicBezTo>
                  <a:cubicBezTo>
                    <a:pt x="476" y="39"/>
                    <a:pt x="468" y="53"/>
                    <a:pt x="460" y="66"/>
                  </a:cubicBezTo>
                  <a:cubicBezTo>
                    <a:pt x="453" y="64"/>
                    <a:pt x="446" y="61"/>
                    <a:pt x="439" y="59"/>
                  </a:cubicBezTo>
                  <a:cubicBezTo>
                    <a:pt x="442" y="44"/>
                    <a:pt x="445" y="27"/>
                    <a:pt x="445" y="24"/>
                  </a:cubicBezTo>
                  <a:cubicBezTo>
                    <a:pt x="446" y="21"/>
                    <a:pt x="445" y="18"/>
                    <a:pt x="443" y="16"/>
                  </a:cubicBezTo>
                  <a:cubicBezTo>
                    <a:pt x="442" y="13"/>
                    <a:pt x="439" y="12"/>
                    <a:pt x="436" y="11"/>
                  </a:cubicBezTo>
                  <a:cubicBezTo>
                    <a:pt x="434" y="10"/>
                    <a:pt x="431" y="10"/>
                    <a:pt x="428" y="12"/>
                  </a:cubicBezTo>
                  <a:cubicBezTo>
                    <a:pt x="425" y="13"/>
                    <a:pt x="423" y="15"/>
                    <a:pt x="422" y="18"/>
                  </a:cubicBezTo>
                  <a:cubicBezTo>
                    <a:pt x="421" y="21"/>
                    <a:pt x="415" y="37"/>
                    <a:pt x="410" y="51"/>
                  </a:cubicBezTo>
                  <a:cubicBezTo>
                    <a:pt x="403" y="49"/>
                    <a:pt x="395" y="48"/>
                    <a:pt x="388" y="47"/>
                  </a:cubicBezTo>
                  <a:cubicBezTo>
                    <a:pt x="388" y="32"/>
                    <a:pt x="388" y="15"/>
                    <a:pt x="388" y="12"/>
                  </a:cubicBezTo>
                  <a:cubicBezTo>
                    <a:pt x="388" y="9"/>
                    <a:pt x="387" y="6"/>
                    <a:pt x="385" y="4"/>
                  </a:cubicBezTo>
                  <a:cubicBezTo>
                    <a:pt x="382" y="2"/>
                    <a:pt x="380" y="0"/>
                    <a:pt x="377" y="0"/>
                  </a:cubicBezTo>
                  <a:cubicBezTo>
                    <a:pt x="374" y="0"/>
                    <a:pt x="371" y="1"/>
                    <a:pt x="369" y="2"/>
                  </a:cubicBezTo>
                  <a:cubicBezTo>
                    <a:pt x="366" y="4"/>
                    <a:pt x="364" y="7"/>
                    <a:pt x="364" y="10"/>
                  </a:cubicBezTo>
                  <a:cubicBezTo>
                    <a:pt x="363" y="13"/>
                    <a:pt x="360" y="30"/>
                    <a:pt x="358" y="45"/>
                  </a:cubicBezTo>
                  <a:cubicBezTo>
                    <a:pt x="350" y="44"/>
                    <a:pt x="343" y="44"/>
                    <a:pt x="336" y="45"/>
                  </a:cubicBezTo>
                  <a:cubicBezTo>
                    <a:pt x="333" y="30"/>
                    <a:pt x="330" y="13"/>
                    <a:pt x="329" y="10"/>
                  </a:cubicBezTo>
                  <a:cubicBezTo>
                    <a:pt x="329" y="7"/>
                    <a:pt x="327" y="4"/>
                    <a:pt x="324" y="2"/>
                  </a:cubicBezTo>
                  <a:cubicBezTo>
                    <a:pt x="322" y="1"/>
                    <a:pt x="319" y="0"/>
                    <a:pt x="316" y="0"/>
                  </a:cubicBezTo>
                  <a:cubicBezTo>
                    <a:pt x="313" y="0"/>
                    <a:pt x="311" y="2"/>
                    <a:pt x="309" y="4"/>
                  </a:cubicBezTo>
                  <a:cubicBezTo>
                    <a:pt x="307" y="6"/>
                    <a:pt x="305" y="9"/>
                    <a:pt x="305" y="12"/>
                  </a:cubicBezTo>
                  <a:cubicBezTo>
                    <a:pt x="305" y="15"/>
                    <a:pt x="305" y="32"/>
                    <a:pt x="305" y="47"/>
                  </a:cubicBezTo>
                  <a:cubicBezTo>
                    <a:pt x="298" y="48"/>
                    <a:pt x="290" y="49"/>
                    <a:pt x="283" y="51"/>
                  </a:cubicBezTo>
                  <a:cubicBezTo>
                    <a:pt x="278" y="37"/>
                    <a:pt x="272" y="21"/>
                    <a:pt x="271" y="18"/>
                  </a:cubicBezTo>
                  <a:cubicBezTo>
                    <a:pt x="270" y="15"/>
                    <a:pt x="268" y="13"/>
                    <a:pt x="265" y="12"/>
                  </a:cubicBezTo>
                  <a:cubicBezTo>
                    <a:pt x="263" y="10"/>
                    <a:pt x="260" y="10"/>
                    <a:pt x="257" y="11"/>
                  </a:cubicBezTo>
                  <a:cubicBezTo>
                    <a:pt x="254" y="12"/>
                    <a:pt x="251" y="13"/>
                    <a:pt x="250" y="16"/>
                  </a:cubicBezTo>
                  <a:cubicBezTo>
                    <a:pt x="248" y="18"/>
                    <a:pt x="247" y="21"/>
                    <a:pt x="248" y="24"/>
                  </a:cubicBezTo>
                  <a:cubicBezTo>
                    <a:pt x="248" y="27"/>
                    <a:pt x="251" y="44"/>
                    <a:pt x="254" y="59"/>
                  </a:cubicBezTo>
                  <a:cubicBezTo>
                    <a:pt x="247" y="61"/>
                    <a:pt x="240" y="64"/>
                    <a:pt x="233" y="66"/>
                  </a:cubicBezTo>
                  <a:cubicBezTo>
                    <a:pt x="225" y="53"/>
                    <a:pt x="217" y="39"/>
                    <a:pt x="215" y="36"/>
                  </a:cubicBezTo>
                  <a:cubicBezTo>
                    <a:pt x="214" y="33"/>
                    <a:pt x="211" y="32"/>
                    <a:pt x="208" y="31"/>
                  </a:cubicBezTo>
                  <a:cubicBezTo>
                    <a:pt x="205" y="30"/>
                    <a:pt x="203" y="30"/>
                    <a:pt x="200" y="32"/>
                  </a:cubicBezTo>
                  <a:cubicBezTo>
                    <a:pt x="197" y="33"/>
                    <a:pt x="195" y="35"/>
                    <a:pt x="194" y="38"/>
                  </a:cubicBezTo>
                  <a:cubicBezTo>
                    <a:pt x="193" y="40"/>
                    <a:pt x="192" y="43"/>
                    <a:pt x="193" y="46"/>
                  </a:cubicBezTo>
                  <a:cubicBezTo>
                    <a:pt x="194" y="49"/>
                    <a:pt x="200" y="65"/>
                    <a:pt x="205" y="79"/>
                  </a:cubicBezTo>
                  <a:cubicBezTo>
                    <a:pt x="199" y="83"/>
                    <a:pt x="192" y="87"/>
                    <a:pt x="186" y="90"/>
                  </a:cubicBezTo>
                  <a:cubicBezTo>
                    <a:pt x="176" y="79"/>
                    <a:pt x="165" y="66"/>
                    <a:pt x="163" y="63"/>
                  </a:cubicBezTo>
                  <a:cubicBezTo>
                    <a:pt x="161" y="61"/>
                    <a:pt x="158" y="60"/>
                    <a:pt x="156" y="60"/>
                  </a:cubicBezTo>
                  <a:cubicBezTo>
                    <a:pt x="153" y="59"/>
                    <a:pt x="150" y="60"/>
                    <a:pt x="147" y="62"/>
                  </a:cubicBezTo>
                  <a:cubicBezTo>
                    <a:pt x="145" y="64"/>
                    <a:pt x="143" y="66"/>
                    <a:pt x="142" y="69"/>
                  </a:cubicBezTo>
                  <a:cubicBezTo>
                    <a:pt x="142" y="72"/>
                    <a:pt x="142" y="75"/>
                    <a:pt x="143" y="77"/>
                  </a:cubicBezTo>
                  <a:cubicBezTo>
                    <a:pt x="145" y="80"/>
                    <a:pt x="153" y="95"/>
                    <a:pt x="161" y="108"/>
                  </a:cubicBezTo>
                  <a:cubicBezTo>
                    <a:pt x="155" y="113"/>
                    <a:pt x="150" y="117"/>
                    <a:pt x="144" y="122"/>
                  </a:cubicBezTo>
                  <a:cubicBezTo>
                    <a:pt x="132" y="113"/>
                    <a:pt x="119" y="102"/>
                    <a:pt x="117" y="100"/>
                  </a:cubicBezTo>
                  <a:cubicBezTo>
                    <a:pt x="114" y="98"/>
                    <a:pt x="112" y="97"/>
                    <a:pt x="109" y="97"/>
                  </a:cubicBezTo>
                  <a:cubicBezTo>
                    <a:pt x="106" y="97"/>
                    <a:pt x="103" y="99"/>
                    <a:pt x="101" y="101"/>
                  </a:cubicBezTo>
                  <a:cubicBezTo>
                    <a:pt x="99" y="103"/>
                    <a:pt x="98" y="106"/>
                    <a:pt x="97" y="109"/>
                  </a:cubicBezTo>
                  <a:cubicBezTo>
                    <a:pt x="97" y="111"/>
                    <a:pt x="98" y="114"/>
                    <a:pt x="100" y="117"/>
                  </a:cubicBezTo>
                  <a:cubicBezTo>
                    <a:pt x="102" y="119"/>
                    <a:pt x="113" y="132"/>
                    <a:pt x="122" y="144"/>
                  </a:cubicBezTo>
                  <a:cubicBezTo>
                    <a:pt x="117" y="150"/>
                    <a:pt x="113" y="155"/>
                    <a:pt x="108" y="161"/>
                  </a:cubicBezTo>
                  <a:cubicBezTo>
                    <a:pt x="95" y="153"/>
                    <a:pt x="80" y="145"/>
                    <a:pt x="77" y="143"/>
                  </a:cubicBezTo>
                  <a:cubicBezTo>
                    <a:pt x="75" y="142"/>
                    <a:pt x="72" y="142"/>
                    <a:pt x="69" y="142"/>
                  </a:cubicBezTo>
                  <a:cubicBezTo>
                    <a:pt x="66" y="143"/>
                    <a:pt x="64" y="145"/>
                    <a:pt x="62" y="147"/>
                  </a:cubicBezTo>
                  <a:cubicBezTo>
                    <a:pt x="60" y="150"/>
                    <a:pt x="60" y="153"/>
                    <a:pt x="60" y="156"/>
                  </a:cubicBezTo>
                  <a:cubicBezTo>
                    <a:pt x="60" y="158"/>
                    <a:pt x="61" y="161"/>
                    <a:pt x="64" y="163"/>
                  </a:cubicBezTo>
                  <a:cubicBezTo>
                    <a:pt x="66" y="165"/>
                    <a:pt x="79" y="176"/>
                    <a:pt x="91" y="186"/>
                  </a:cubicBezTo>
                  <a:cubicBezTo>
                    <a:pt x="87" y="192"/>
                    <a:pt x="83" y="199"/>
                    <a:pt x="80" y="205"/>
                  </a:cubicBezTo>
                  <a:cubicBezTo>
                    <a:pt x="65" y="200"/>
                    <a:pt x="49" y="194"/>
                    <a:pt x="46" y="193"/>
                  </a:cubicBezTo>
                  <a:cubicBezTo>
                    <a:pt x="43" y="192"/>
                    <a:pt x="40" y="193"/>
                    <a:pt x="38" y="194"/>
                  </a:cubicBezTo>
                  <a:cubicBezTo>
                    <a:pt x="35" y="195"/>
                    <a:pt x="33" y="197"/>
                    <a:pt x="32" y="200"/>
                  </a:cubicBezTo>
                  <a:cubicBezTo>
                    <a:pt x="30" y="203"/>
                    <a:pt x="30" y="206"/>
                    <a:pt x="31" y="208"/>
                  </a:cubicBezTo>
                  <a:cubicBezTo>
                    <a:pt x="32" y="211"/>
                    <a:pt x="34" y="214"/>
                    <a:pt x="36" y="215"/>
                  </a:cubicBezTo>
                  <a:cubicBezTo>
                    <a:pt x="39" y="217"/>
                    <a:pt x="54" y="225"/>
                    <a:pt x="67" y="233"/>
                  </a:cubicBezTo>
                  <a:cubicBezTo>
                    <a:pt x="64" y="240"/>
                    <a:pt x="61" y="247"/>
                    <a:pt x="59" y="254"/>
                  </a:cubicBezTo>
                  <a:cubicBezTo>
                    <a:pt x="44" y="251"/>
                    <a:pt x="28" y="248"/>
                    <a:pt x="24" y="248"/>
                  </a:cubicBezTo>
                  <a:cubicBezTo>
                    <a:pt x="21" y="247"/>
                    <a:pt x="18" y="248"/>
                    <a:pt x="16" y="250"/>
                  </a:cubicBezTo>
                  <a:cubicBezTo>
                    <a:pt x="14" y="251"/>
                    <a:pt x="12" y="254"/>
                    <a:pt x="11" y="257"/>
                  </a:cubicBezTo>
                  <a:cubicBezTo>
                    <a:pt x="10" y="260"/>
                    <a:pt x="11" y="263"/>
                    <a:pt x="12" y="265"/>
                  </a:cubicBezTo>
                  <a:cubicBezTo>
                    <a:pt x="13" y="268"/>
                    <a:pt x="15" y="270"/>
                    <a:pt x="18" y="271"/>
                  </a:cubicBezTo>
                  <a:cubicBezTo>
                    <a:pt x="21" y="272"/>
                    <a:pt x="37" y="278"/>
                    <a:pt x="51" y="283"/>
                  </a:cubicBezTo>
                  <a:cubicBezTo>
                    <a:pt x="50" y="291"/>
                    <a:pt x="48" y="298"/>
                    <a:pt x="47" y="305"/>
                  </a:cubicBezTo>
                  <a:cubicBezTo>
                    <a:pt x="32" y="305"/>
                    <a:pt x="15" y="305"/>
                    <a:pt x="12" y="305"/>
                  </a:cubicBezTo>
                  <a:cubicBezTo>
                    <a:pt x="9" y="305"/>
                    <a:pt x="6" y="307"/>
                    <a:pt x="4" y="309"/>
                  </a:cubicBezTo>
                  <a:cubicBezTo>
                    <a:pt x="2" y="311"/>
                    <a:pt x="1" y="313"/>
                    <a:pt x="1" y="317"/>
                  </a:cubicBezTo>
                  <a:cubicBezTo>
                    <a:pt x="0" y="320"/>
                    <a:pt x="1" y="322"/>
                    <a:pt x="3" y="325"/>
                  </a:cubicBezTo>
                  <a:cubicBezTo>
                    <a:pt x="4" y="327"/>
                    <a:pt x="7" y="329"/>
                    <a:pt x="10" y="329"/>
                  </a:cubicBezTo>
                  <a:cubicBezTo>
                    <a:pt x="13" y="330"/>
                    <a:pt x="30" y="333"/>
                    <a:pt x="45" y="336"/>
                  </a:cubicBezTo>
                  <a:cubicBezTo>
                    <a:pt x="44" y="343"/>
                    <a:pt x="44" y="350"/>
                    <a:pt x="45" y="358"/>
                  </a:cubicBezTo>
                  <a:cubicBezTo>
                    <a:pt x="30" y="361"/>
                    <a:pt x="13" y="364"/>
                    <a:pt x="10" y="364"/>
                  </a:cubicBezTo>
                  <a:cubicBezTo>
                    <a:pt x="7" y="365"/>
                    <a:pt x="4" y="367"/>
                    <a:pt x="3" y="369"/>
                  </a:cubicBezTo>
                  <a:cubicBezTo>
                    <a:pt x="1" y="371"/>
                    <a:pt x="0" y="374"/>
                    <a:pt x="1" y="377"/>
                  </a:cubicBezTo>
                  <a:cubicBezTo>
                    <a:pt x="1" y="380"/>
                    <a:pt x="2" y="383"/>
                    <a:pt x="4" y="385"/>
                  </a:cubicBezTo>
                  <a:cubicBezTo>
                    <a:pt x="6" y="387"/>
                    <a:pt x="9" y="388"/>
                    <a:pt x="12" y="388"/>
                  </a:cubicBezTo>
                  <a:cubicBezTo>
                    <a:pt x="15" y="388"/>
                    <a:pt x="32" y="388"/>
                    <a:pt x="47" y="388"/>
                  </a:cubicBezTo>
                  <a:cubicBezTo>
                    <a:pt x="48" y="396"/>
                    <a:pt x="50" y="403"/>
                    <a:pt x="51" y="410"/>
                  </a:cubicBezTo>
                  <a:cubicBezTo>
                    <a:pt x="37" y="415"/>
                    <a:pt x="21" y="421"/>
                    <a:pt x="18" y="423"/>
                  </a:cubicBezTo>
                  <a:cubicBezTo>
                    <a:pt x="15" y="424"/>
                    <a:pt x="13" y="426"/>
                    <a:pt x="12" y="428"/>
                  </a:cubicBezTo>
                  <a:cubicBezTo>
                    <a:pt x="11" y="431"/>
                    <a:pt x="10" y="434"/>
                    <a:pt x="11" y="437"/>
                  </a:cubicBezTo>
                  <a:cubicBezTo>
                    <a:pt x="12" y="440"/>
                    <a:pt x="14" y="442"/>
                    <a:pt x="16" y="444"/>
                  </a:cubicBezTo>
                  <a:cubicBezTo>
                    <a:pt x="18" y="445"/>
                    <a:pt x="21" y="446"/>
                    <a:pt x="24" y="446"/>
                  </a:cubicBezTo>
                  <a:cubicBezTo>
                    <a:pt x="28" y="445"/>
                    <a:pt x="44" y="442"/>
                    <a:pt x="59" y="440"/>
                  </a:cubicBezTo>
                  <a:cubicBezTo>
                    <a:pt x="61" y="447"/>
                    <a:pt x="64" y="454"/>
                    <a:pt x="67" y="461"/>
                  </a:cubicBezTo>
                  <a:cubicBezTo>
                    <a:pt x="54" y="468"/>
                    <a:pt x="39" y="477"/>
                    <a:pt x="36" y="479"/>
                  </a:cubicBezTo>
                  <a:cubicBezTo>
                    <a:pt x="34" y="480"/>
                    <a:pt x="32" y="483"/>
                    <a:pt x="31" y="485"/>
                  </a:cubicBezTo>
                  <a:cubicBezTo>
                    <a:pt x="30" y="488"/>
                    <a:pt x="30" y="491"/>
                    <a:pt x="32" y="494"/>
                  </a:cubicBezTo>
                  <a:cubicBezTo>
                    <a:pt x="33" y="497"/>
                    <a:pt x="35" y="499"/>
                    <a:pt x="38" y="500"/>
                  </a:cubicBezTo>
                  <a:cubicBezTo>
                    <a:pt x="40" y="501"/>
                    <a:pt x="43" y="501"/>
                    <a:pt x="46" y="500"/>
                  </a:cubicBezTo>
                  <a:cubicBezTo>
                    <a:pt x="49" y="499"/>
                    <a:pt x="65" y="494"/>
                    <a:pt x="80" y="488"/>
                  </a:cubicBezTo>
                  <a:cubicBezTo>
                    <a:pt x="83" y="495"/>
                    <a:pt x="87" y="501"/>
                    <a:pt x="91" y="508"/>
                  </a:cubicBezTo>
                  <a:cubicBezTo>
                    <a:pt x="79" y="517"/>
                    <a:pt x="66" y="528"/>
                    <a:pt x="64" y="531"/>
                  </a:cubicBezTo>
                  <a:cubicBezTo>
                    <a:pt x="61" y="533"/>
                    <a:pt x="60" y="535"/>
                    <a:pt x="60" y="538"/>
                  </a:cubicBezTo>
                  <a:cubicBezTo>
                    <a:pt x="60" y="541"/>
                    <a:pt x="60" y="544"/>
                    <a:pt x="62" y="546"/>
                  </a:cubicBezTo>
                  <a:cubicBezTo>
                    <a:pt x="64" y="549"/>
                    <a:pt x="66" y="551"/>
                    <a:pt x="69" y="551"/>
                  </a:cubicBezTo>
                  <a:cubicBezTo>
                    <a:pt x="72" y="552"/>
                    <a:pt x="75" y="552"/>
                    <a:pt x="77" y="550"/>
                  </a:cubicBezTo>
                  <a:cubicBezTo>
                    <a:pt x="80" y="549"/>
                    <a:pt x="95" y="540"/>
                    <a:pt x="108" y="533"/>
                  </a:cubicBezTo>
                  <a:cubicBezTo>
                    <a:pt x="113" y="538"/>
                    <a:pt x="117" y="544"/>
                    <a:pt x="122" y="550"/>
                  </a:cubicBezTo>
                  <a:cubicBezTo>
                    <a:pt x="113" y="561"/>
                    <a:pt x="102" y="574"/>
                    <a:pt x="100" y="577"/>
                  </a:cubicBezTo>
                  <a:cubicBezTo>
                    <a:pt x="98" y="579"/>
                    <a:pt x="97" y="582"/>
                    <a:pt x="97" y="585"/>
                  </a:cubicBezTo>
                  <a:cubicBezTo>
                    <a:pt x="98" y="588"/>
                    <a:pt x="99" y="591"/>
                    <a:pt x="101" y="593"/>
                  </a:cubicBezTo>
                  <a:cubicBezTo>
                    <a:pt x="103" y="595"/>
                    <a:pt x="106" y="596"/>
                    <a:pt x="109" y="596"/>
                  </a:cubicBezTo>
                  <a:cubicBezTo>
                    <a:pt x="112" y="597"/>
                    <a:pt x="114" y="596"/>
                    <a:pt x="117" y="594"/>
                  </a:cubicBezTo>
                  <a:cubicBezTo>
                    <a:pt x="119" y="592"/>
                    <a:pt x="132" y="581"/>
                    <a:pt x="144" y="571"/>
                  </a:cubicBezTo>
                  <a:cubicBezTo>
                    <a:pt x="150" y="576"/>
                    <a:pt x="155" y="581"/>
                    <a:pt x="161" y="586"/>
                  </a:cubicBezTo>
                  <a:cubicBezTo>
                    <a:pt x="153" y="599"/>
                    <a:pt x="145" y="613"/>
                    <a:pt x="143" y="616"/>
                  </a:cubicBezTo>
                  <a:cubicBezTo>
                    <a:pt x="142" y="619"/>
                    <a:pt x="142" y="622"/>
                    <a:pt x="142" y="625"/>
                  </a:cubicBezTo>
                  <a:cubicBezTo>
                    <a:pt x="143" y="628"/>
                    <a:pt x="145" y="630"/>
                    <a:pt x="147" y="632"/>
                  </a:cubicBezTo>
                  <a:cubicBezTo>
                    <a:pt x="150" y="634"/>
                    <a:pt x="153" y="634"/>
                    <a:pt x="156" y="634"/>
                  </a:cubicBezTo>
                  <a:cubicBezTo>
                    <a:pt x="158" y="634"/>
                    <a:pt x="161" y="632"/>
                    <a:pt x="163" y="630"/>
                  </a:cubicBezTo>
                  <a:cubicBezTo>
                    <a:pt x="165" y="628"/>
                    <a:pt x="176" y="615"/>
                    <a:pt x="186" y="603"/>
                  </a:cubicBezTo>
                  <a:cubicBezTo>
                    <a:pt x="192" y="607"/>
                    <a:pt x="199" y="611"/>
                    <a:pt x="205" y="614"/>
                  </a:cubicBezTo>
                  <a:cubicBezTo>
                    <a:pt x="200" y="629"/>
                    <a:pt x="194" y="644"/>
                    <a:pt x="193" y="648"/>
                  </a:cubicBezTo>
                  <a:cubicBezTo>
                    <a:pt x="192" y="650"/>
                    <a:pt x="193" y="654"/>
                    <a:pt x="194" y="656"/>
                  </a:cubicBezTo>
                  <a:cubicBezTo>
                    <a:pt x="195" y="659"/>
                    <a:pt x="197" y="661"/>
                    <a:pt x="200" y="662"/>
                  </a:cubicBezTo>
                  <a:cubicBezTo>
                    <a:pt x="203" y="663"/>
                    <a:pt x="205" y="664"/>
                    <a:pt x="208" y="663"/>
                  </a:cubicBezTo>
                  <a:cubicBezTo>
                    <a:pt x="211" y="662"/>
                    <a:pt x="214" y="660"/>
                    <a:pt x="215" y="658"/>
                  </a:cubicBezTo>
                  <a:cubicBezTo>
                    <a:pt x="217" y="655"/>
                    <a:pt x="225" y="640"/>
                    <a:pt x="233" y="627"/>
                  </a:cubicBezTo>
                  <a:cubicBezTo>
                    <a:pt x="240" y="630"/>
                    <a:pt x="247" y="633"/>
                    <a:pt x="254" y="635"/>
                  </a:cubicBezTo>
                  <a:cubicBezTo>
                    <a:pt x="251" y="650"/>
                    <a:pt x="248" y="666"/>
                    <a:pt x="248" y="670"/>
                  </a:cubicBezTo>
                  <a:cubicBezTo>
                    <a:pt x="247" y="673"/>
                    <a:pt x="248" y="676"/>
                    <a:pt x="250" y="678"/>
                  </a:cubicBezTo>
                  <a:cubicBezTo>
                    <a:pt x="251" y="680"/>
                    <a:pt x="254" y="682"/>
                    <a:pt x="257" y="683"/>
                  </a:cubicBezTo>
                  <a:cubicBezTo>
                    <a:pt x="260" y="684"/>
                    <a:pt x="263" y="683"/>
                    <a:pt x="265" y="682"/>
                  </a:cubicBezTo>
                  <a:cubicBezTo>
                    <a:pt x="268" y="681"/>
                    <a:pt x="270" y="679"/>
                    <a:pt x="271" y="676"/>
                  </a:cubicBezTo>
                  <a:cubicBezTo>
                    <a:pt x="272" y="673"/>
                    <a:pt x="278" y="657"/>
                    <a:pt x="283" y="643"/>
                  </a:cubicBezTo>
                  <a:cubicBezTo>
                    <a:pt x="290" y="644"/>
                    <a:pt x="298" y="645"/>
                    <a:pt x="305" y="646"/>
                  </a:cubicBezTo>
                  <a:cubicBezTo>
                    <a:pt x="305" y="662"/>
                    <a:pt x="305" y="679"/>
                    <a:pt x="305" y="682"/>
                  </a:cubicBezTo>
                  <a:cubicBezTo>
                    <a:pt x="305" y="685"/>
                    <a:pt x="307" y="688"/>
                    <a:pt x="309" y="690"/>
                  </a:cubicBezTo>
                  <a:cubicBezTo>
                    <a:pt x="311" y="692"/>
                    <a:pt x="313" y="693"/>
                    <a:pt x="316" y="693"/>
                  </a:cubicBezTo>
                  <a:cubicBezTo>
                    <a:pt x="319" y="694"/>
                    <a:pt x="322" y="693"/>
                    <a:pt x="324" y="691"/>
                  </a:cubicBezTo>
                  <a:cubicBezTo>
                    <a:pt x="327" y="690"/>
                    <a:pt x="329" y="687"/>
                    <a:pt x="329" y="684"/>
                  </a:cubicBezTo>
                  <a:cubicBezTo>
                    <a:pt x="330" y="681"/>
                    <a:pt x="333" y="664"/>
                    <a:pt x="336" y="649"/>
                  </a:cubicBezTo>
                  <a:cubicBezTo>
                    <a:pt x="343" y="649"/>
                    <a:pt x="350" y="649"/>
                    <a:pt x="358" y="649"/>
                  </a:cubicBezTo>
                  <a:cubicBezTo>
                    <a:pt x="360" y="664"/>
                    <a:pt x="363" y="681"/>
                    <a:pt x="364" y="684"/>
                  </a:cubicBezTo>
                  <a:cubicBezTo>
                    <a:pt x="364" y="687"/>
                    <a:pt x="366" y="690"/>
                    <a:pt x="369" y="691"/>
                  </a:cubicBezTo>
                  <a:cubicBezTo>
                    <a:pt x="371" y="693"/>
                    <a:pt x="374" y="694"/>
                    <a:pt x="377" y="693"/>
                  </a:cubicBezTo>
                  <a:cubicBezTo>
                    <a:pt x="380" y="693"/>
                    <a:pt x="383" y="692"/>
                    <a:pt x="385" y="690"/>
                  </a:cubicBezTo>
                  <a:cubicBezTo>
                    <a:pt x="387" y="688"/>
                    <a:pt x="388" y="685"/>
                    <a:pt x="388" y="682"/>
                  </a:cubicBezTo>
                  <a:cubicBezTo>
                    <a:pt x="388" y="679"/>
                    <a:pt x="388" y="662"/>
                    <a:pt x="388" y="646"/>
                  </a:cubicBezTo>
                  <a:cubicBezTo>
                    <a:pt x="395" y="645"/>
                    <a:pt x="403" y="644"/>
                    <a:pt x="410" y="643"/>
                  </a:cubicBezTo>
                  <a:cubicBezTo>
                    <a:pt x="415" y="657"/>
                    <a:pt x="421" y="673"/>
                    <a:pt x="422" y="676"/>
                  </a:cubicBezTo>
                  <a:cubicBezTo>
                    <a:pt x="423" y="679"/>
                    <a:pt x="425" y="681"/>
                    <a:pt x="428" y="682"/>
                  </a:cubicBezTo>
                  <a:cubicBezTo>
                    <a:pt x="431" y="683"/>
                    <a:pt x="434" y="684"/>
                    <a:pt x="436" y="683"/>
                  </a:cubicBezTo>
                  <a:cubicBezTo>
                    <a:pt x="439" y="682"/>
                    <a:pt x="442" y="680"/>
                    <a:pt x="443" y="678"/>
                  </a:cubicBezTo>
                  <a:cubicBezTo>
                    <a:pt x="445" y="676"/>
                    <a:pt x="446" y="673"/>
                    <a:pt x="445" y="670"/>
                  </a:cubicBezTo>
                  <a:cubicBezTo>
                    <a:pt x="445" y="666"/>
                    <a:pt x="442" y="650"/>
                    <a:pt x="439" y="635"/>
                  </a:cubicBezTo>
                  <a:cubicBezTo>
                    <a:pt x="446" y="633"/>
                    <a:pt x="453" y="630"/>
                    <a:pt x="460" y="627"/>
                  </a:cubicBezTo>
                  <a:cubicBezTo>
                    <a:pt x="468" y="640"/>
                    <a:pt x="476" y="655"/>
                    <a:pt x="478" y="658"/>
                  </a:cubicBezTo>
                  <a:cubicBezTo>
                    <a:pt x="480" y="660"/>
                    <a:pt x="482" y="662"/>
                    <a:pt x="485" y="663"/>
                  </a:cubicBezTo>
                  <a:cubicBezTo>
                    <a:pt x="488" y="664"/>
                    <a:pt x="491" y="663"/>
                    <a:pt x="493" y="662"/>
                  </a:cubicBezTo>
                  <a:cubicBezTo>
                    <a:pt x="496" y="661"/>
                    <a:pt x="498" y="659"/>
                    <a:pt x="499" y="656"/>
                  </a:cubicBezTo>
                  <a:cubicBezTo>
                    <a:pt x="500" y="654"/>
                    <a:pt x="501" y="650"/>
                    <a:pt x="500" y="648"/>
                  </a:cubicBezTo>
                  <a:cubicBezTo>
                    <a:pt x="499" y="644"/>
                    <a:pt x="493" y="629"/>
                    <a:pt x="488" y="614"/>
                  </a:cubicBezTo>
                  <a:cubicBezTo>
                    <a:pt x="494" y="611"/>
                    <a:pt x="501" y="607"/>
                    <a:pt x="507" y="603"/>
                  </a:cubicBezTo>
                  <a:cubicBezTo>
                    <a:pt x="517" y="615"/>
                    <a:pt x="528" y="628"/>
                    <a:pt x="530" y="630"/>
                  </a:cubicBezTo>
                  <a:cubicBezTo>
                    <a:pt x="532" y="632"/>
                    <a:pt x="535" y="634"/>
                    <a:pt x="538" y="634"/>
                  </a:cubicBezTo>
                  <a:cubicBezTo>
                    <a:pt x="540" y="634"/>
                    <a:pt x="543" y="634"/>
                    <a:pt x="546" y="632"/>
                  </a:cubicBezTo>
                  <a:cubicBezTo>
                    <a:pt x="548" y="630"/>
                    <a:pt x="550" y="628"/>
                    <a:pt x="551" y="625"/>
                  </a:cubicBezTo>
                  <a:cubicBezTo>
                    <a:pt x="551" y="622"/>
                    <a:pt x="551" y="619"/>
                    <a:pt x="550" y="616"/>
                  </a:cubicBezTo>
                  <a:cubicBezTo>
                    <a:pt x="548" y="613"/>
                    <a:pt x="540" y="599"/>
                    <a:pt x="532" y="586"/>
                  </a:cubicBezTo>
                  <a:cubicBezTo>
                    <a:pt x="538" y="581"/>
                    <a:pt x="543" y="576"/>
                    <a:pt x="549" y="571"/>
                  </a:cubicBezTo>
                  <a:cubicBezTo>
                    <a:pt x="561" y="581"/>
                    <a:pt x="574" y="592"/>
                    <a:pt x="576" y="594"/>
                  </a:cubicBezTo>
                  <a:close/>
                  <a:moveTo>
                    <a:pt x="192" y="502"/>
                  </a:moveTo>
                  <a:cubicBezTo>
                    <a:pt x="107" y="416"/>
                    <a:pt x="107" y="278"/>
                    <a:pt x="192" y="192"/>
                  </a:cubicBezTo>
                  <a:cubicBezTo>
                    <a:pt x="277" y="107"/>
                    <a:pt x="416" y="107"/>
                    <a:pt x="501" y="192"/>
                  </a:cubicBezTo>
                  <a:cubicBezTo>
                    <a:pt x="586" y="278"/>
                    <a:pt x="586" y="416"/>
                    <a:pt x="501" y="502"/>
                  </a:cubicBezTo>
                  <a:cubicBezTo>
                    <a:pt x="416" y="587"/>
                    <a:pt x="277" y="587"/>
                    <a:pt x="192" y="50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36"/>
            <p:cNvSpPr/>
            <p:nvPr/>
          </p:nvSpPr>
          <p:spPr bwMode="auto">
            <a:xfrm>
              <a:off x="1068" y="1576"/>
              <a:ext cx="58" cy="36"/>
            </a:xfrm>
            <a:custGeom>
              <a:avLst/>
              <a:gdLst/>
              <a:ahLst/>
              <a:cxnLst>
                <a:cxn ang="0">
                  <a:pos x="19" y="26"/>
                </a:cxn>
                <a:cxn ang="0">
                  <a:pos x="49" y="11"/>
                </a:cxn>
                <a:cxn ang="0">
                  <a:pos x="1" y="0"/>
                </a:cxn>
                <a:cxn ang="0">
                  <a:pos x="19" y="26"/>
                </a:cxn>
              </a:cxnLst>
              <a:rect l="0" t="0" r="r" b="b"/>
              <a:pathLst>
                <a:path w="49" h="30">
                  <a:moveTo>
                    <a:pt x="19" y="26"/>
                  </a:moveTo>
                  <a:cubicBezTo>
                    <a:pt x="32" y="30"/>
                    <a:pt x="45" y="23"/>
                    <a:pt x="49" y="1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2"/>
                    <a:pt x="8" y="23"/>
                    <a:pt x="19" y="26"/>
                  </a:cubicBezTo>
                  <a:close/>
                </a:path>
              </a:pathLst>
            </a:custGeom>
            <a:solidFill>
              <a:srgbClr val="5E5F5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7"/>
            <p:cNvSpPr/>
            <p:nvPr/>
          </p:nvSpPr>
          <p:spPr bwMode="auto">
            <a:xfrm>
              <a:off x="1070" y="1547"/>
              <a:ext cx="59" cy="3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48" y="29"/>
                </a:cxn>
                <a:cxn ang="0">
                  <a:pos x="30" y="3"/>
                </a:cxn>
                <a:cxn ang="0">
                  <a:pos x="0" y="19"/>
                </a:cxn>
              </a:cxnLst>
              <a:rect l="0" t="0" r="r" b="b"/>
              <a:pathLst>
                <a:path w="49" h="29">
                  <a:moveTo>
                    <a:pt x="0" y="19"/>
                  </a:moveTo>
                  <a:cubicBezTo>
                    <a:pt x="48" y="29"/>
                    <a:pt x="48" y="29"/>
                    <a:pt x="48" y="29"/>
                  </a:cubicBezTo>
                  <a:cubicBezTo>
                    <a:pt x="49" y="18"/>
                    <a:pt x="42" y="6"/>
                    <a:pt x="30" y="3"/>
                  </a:cubicBezTo>
                  <a:cubicBezTo>
                    <a:pt x="17" y="0"/>
                    <a:pt x="5" y="7"/>
                    <a:pt x="0" y="19"/>
                  </a:cubicBezTo>
                  <a:close/>
                </a:path>
              </a:pathLst>
            </a:custGeom>
            <a:solidFill>
              <a:srgbClr val="5E5F5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38"/>
            <p:cNvSpPr/>
            <p:nvPr/>
          </p:nvSpPr>
          <p:spPr bwMode="auto">
            <a:xfrm>
              <a:off x="2127" y="1152"/>
              <a:ext cx="359" cy="359"/>
            </a:xfrm>
            <a:custGeom>
              <a:avLst/>
              <a:gdLst/>
              <a:ahLst/>
              <a:cxnLst>
                <a:cxn ang="0">
                  <a:pos x="275" y="195"/>
                </a:cxn>
                <a:cxn ang="0">
                  <a:pos x="195" y="25"/>
                </a:cxn>
                <a:cxn ang="0">
                  <a:pos x="25" y="105"/>
                </a:cxn>
                <a:cxn ang="0">
                  <a:pos x="105" y="275"/>
                </a:cxn>
                <a:cxn ang="0">
                  <a:pos x="275" y="195"/>
                </a:cxn>
                <a:cxn ang="0">
                  <a:pos x="112" y="255"/>
                </a:cxn>
                <a:cxn ang="0">
                  <a:pos x="74" y="231"/>
                </a:cxn>
                <a:cxn ang="0">
                  <a:pos x="122" y="191"/>
                </a:cxn>
                <a:cxn ang="0">
                  <a:pos x="133" y="197"/>
                </a:cxn>
                <a:cxn ang="0">
                  <a:pos x="191" y="178"/>
                </a:cxn>
                <a:cxn ang="0">
                  <a:pos x="250" y="199"/>
                </a:cxn>
                <a:cxn ang="0">
                  <a:pos x="112" y="255"/>
                </a:cxn>
                <a:cxn ang="0">
                  <a:pos x="173" y="159"/>
                </a:cxn>
                <a:cxn ang="0">
                  <a:pos x="142" y="173"/>
                </a:cxn>
                <a:cxn ang="0">
                  <a:pos x="127" y="142"/>
                </a:cxn>
                <a:cxn ang="0">
                  <a:pos x="158" y="127"/>
                </a:cxn>
                <a:cxn ang="0">
                  <a:pos x="173" y="159"/>
                </a:cxn>
                <a:cxn ang="0">
                  <a:pos x="258" y="175"/>
                </a:cxn>
                <a:cxn ang="0">
                  <a:pos x="200" y="153"/>
                </a:cxn>
                <a:cxn ang="0">
                  <a:pos x="167" y="103"/>
                </a:cxn>
                <a:cxn ang="0">
                  <a:pos x="155" y="101"/>
                </a:cxn>
                <a:cxn ang="0">
                  <a:pos x="144" y="39"/>
                </a:cxn>
                <a:cxn ang="0">
                  <a:pos x="188" y="45"/>
                </a:cxn>
                <a:cxn ang="0">
                  <a:pos x="258" y="175"/>
                </a:cxn>
                <a:cxn ang="0">
                  <a:pos x="46" y="113"/>
                </a:cxn>
                <a:cxn ang="0">
                  <a:pos x="118" y="44"/>
                </a:cxn>
                <a:cxn ang="0">
                  <a:pos x="129" y="105"/>
                </a:cxn>
                <a:cxn ang="0">
                  <a:pos x="103" y="133"/>
                </a:cxn>
                <a:cxn ang="0">
                  <a:pos x="105" y="171"/>
                </a:cxn>
                <a:cxn ang="0">
                  <a:pos x="57" y="211"/>
                </a:cxn>
                <a:cxn ang="0">
                  <a:pos x="46" y="113"/>
                </a:cxn>
              </a:cxnLst>
              <a:rect l="0" t="0" r="r" b="b"/>
              <a:pathLst>
                <a:path w="300" h="300">
                  <a:moveTo>
                    <a:pt x="275" y="195"/>
                  </a:moveTo>
                  <a:cubicBezTo>
                    <a:pt x="300" y="126"/>
                    <a:pt x="264" y="50"/>
                    <a:pt x="195" y="25"/>
                  </a:cubicBezTo>
                  <a:cubicBezTo>
                    <a:pt x="126" y="0"/>
                    <a:pt x="50" y="36"/>
                    <a:pt x="25" y="105"/>
                  </a:cubicBezTo>
                  <a:cubicBezTo>
                    <a:pt x="0" y="174"/>
                    <a:pt x="36" y="251"/>
                    <a:pt x="105" y="275"/>
                  </a:cubicBezTo>
                  <a:cubicBezTo>
                    <a:pt x="174" y="300"/>
                    <a:pt x="250" y="264"/>
                    <a:pt x="275" y="195"/>
                  </a:cubicBezTo>
                  <a:close/>
                  <a:moveTo>
                    <a:pt x="112" y="255"/>
                  </a:moveTo>
                  <a:cubicBezTo>
                    <a:pt x="98" y="250"/>
                    <a:pt x="85" y="241"/>
                    <a:pt x="74" y="231"/>
                  </a:cubicBezTo>
                  <a:cubicBezTo>
                    <a:pt x="122" y="191"/>
                    <a:pt x="122" y="191"/>
                    <a:pt x="122" y="191"/>
                  </a:cubicBezTo>
                  <a:cubicBezTo>
                    <a:pt x="125" y="193"/>
                    <a:pt x="129" y="195"/>
                    <a:pt x="133" y="197"/>
                  </a:cubicBezTo>
                  <a:cubicBezTo>
                    <a:pt x="155" y="205"/>
                    <a:pt x="179" y="196"/>
                    <a:pt x="191" y="178"/>
                  </a:cubicBezTo>
                  <a:cubicBezTo>
                    <a:pt x="250" y="199"/>
                    <a:pt x="250" y="199"/>
                    <a:pt x="250" y="199"/>
                  </a:cubicBezTo>
                  <a:cubicBezTo>
                    <a:pt x="225" y="249"/>
                    <a:pt x="166" y="274"/>
                    <a:pt x="112" y="255"/>
                  </a:cubicBezTo>
                  <a:close/>
                  <a:moveTo>
                    <a:pt x="173" y="159"/>
                  </a:moveTo>
                  <a:cubicBezTo>
                    <a:pt x="169" y="171"/>
                    <a:pt x="155" y="178"/>
                    <a:pt x="142" y="173"/>
                  </a:cubicBezTo>
                  <a:cubicBezTo>
                    <a:pt x="129" y="169"/>
                    <a:pt x="122" y="155"/>
                    <a:pt x="127" y="142"/>
                  </a:cubicBezTo>
                  <a:cubicBezTo>
                    <a:pt x="131" y="129"/>
                    <a:pt x="145" y="122"/>
                    <a:pt x="158" y="127"/>
                  </a:cubicBezTo>
                  <a:cubicBezTo>
                    <a:pt x="171" y="131"/>
                    <a:pt x="178" y="146"/>
                    <a:pt x="173" y="159"/>
                  </a:cubicBezTo>
                  <a:close/>
                  <a:moveTo>
                    <a:pt x="258" y="175"/>
                  </a:moveTo>
                  <a:cubicBezTo>
                    <a:pt x="200" y="153"/>
                    <a:pt x="200" y="153"/>
                    <a:pt x="200" y="153"/>
                  </a:cubicBezTo>
                  <a:cubicBezTo>
                    <a:pt x="201" y="132"/>
                    <a:pt x="188" y="111"/>
                    <a:pt x="167" y="103"/>
                  </a:cubicBezTo>
                  <a:cubicBezTo>
                    <a:pt x="163" y="102"/>
                    <a:pt x="159" y="101"/>
                    <a:pt x="155" y="101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58" y="38"/>
                    <a:pt x="173" y="40"/>
                    <a:pt x="188" y="45"/>
                  </a:cubicBezTo>
                  <a:cubicBezTo>
                    <a:pt x="241" y="65"/>
                    <a:pt x="271" y="121"/>
                    <a:pt x="258" y="175"/>
                  </a:cubicBezTo>
                  <a:close/>
                  <a:moveTo>
                    <a:pt x="46" y="113"/>
                  </a:moveTo>
                  <a:cubicBezTo>
                    <a:pt x="58" y="78"/>
                    <a:pt x="86" y="53"/>
                    <a:pt x="118" y="44"/>
                  </a:cubicBezTo>
                  <a:cubicBezTo>
                    <a:pt x="129" y="105"/>
                    <a:pt x="129" y="105"/>
                    <a:pt x="129" y="105"/>
                  </a:cubicBezTo>
                  <a:cubicBezTo>
                    <a:pt x="117" y="110"/>
                    <a:pt x="108" y="120"/>
                    <a:pt x="103" y="133"/>
                  </a:cubicBezTo>
                  <a:cubicBezTo>
                    <a:pt x="99" y="146"/>
                    <a:pt x="100" y="159"/>
                    <a:pt x="105" y="17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39" y="183"/>
                    <a:pt x="33" y="147"/>
                    <a:pt x="46" y="113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39"/>
            <p:cNvSpPr/>
            <p:nvPr/>
          </p:nvSpPr>
          <p:spPr bwMode="auto">
            <a:xfrm>
              <a:off x="4055" y="1819"/>
              <a:ext cx="64" cy="52"/>
            </a:xfrm>
            <a:custGeom>
              <a:avLst/>
              <a:gdLst/>
              <a:ahLst/>
              <a:cxnLst>
                <a:cxn ang="0">
                  <a:pos x="12" y="44"/>
                </a:cxn>
                <a:cxn ang="0">
                  <a:pos x="3" y="39"/>
                </a:cxn>
                <a:cxn ang="0">
                  <a:pos x="6" y="23"/>
                </a:cxn>
                <a:cxn ang="0">
                  <a:pos x="19" y="14"/>
                </a:cxn>
                <a:cxn ang="0">
                  <a:pos x="20" y="13"/>
                </a:cxn>
                <a:cxn ang="0">
                  <a:pos x="34" y="4"/>
                </a:cxn>
                <a:cxn ang="0">
                  <a:pos x="50" y="6"/>
                </a:cxn>
                <a:cxn ang="0">
                  <a:pos x="47" y="22"/>
                </a:cxn>
                <a:cxn ang="0">
                  <a:pos x="33" y="31"/>
                </a:cxn>
                <a:cxn ang="0">
                  <a:pos x="33" y="32"/>
                </a:cxn>
                <a:cxn ang="0">
                  <a:pos x="19" y="42"/>
                </a:cxn>
                <a:cxn ang="0">
                  <a:pos x="12" y="44"/>
                </a:cxn>
              </a:cxnLst>
              <a:rect l="0" t="0" r="r" b="b"/>
              <a:pathLst>
                <a:path w="53" h="44">
                  <a:moveTo>
                    <a:pt x="12" y="44"/>
                  </a:moveTo>
                  <a:cubicBezTo>
                    <a:pt x="9" y="44"/>
                    <a:pt x="5" y="42"/>
                    <a:pt x="3" y="39"/>
                  </a:cubicBezTo>
                  <a:cubicBezTo>
                    <a:pt x="0" y="34"/>
                    <a:pt x="1" y="27"/>
                    <a:pt x="6" y="2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3"/>
                    <a:pt x="20" y="13"/>
                  </a:cubicBezTo>
                  <a:cubicBezTo>
                    <a:pt x="25" y="10"/>
                    <a:pt x="29" y="7"/>
                    <a:pt x="34" y="4"/>
                  </a:cubicBezTo>
                  <a:cubicBezTo>
                    <a:pt x="39" y="0"/>
                    <a:pt x="46" y="1"/>
                    <a:pt x="50" y="6"/>
                  </a:cubicBezTo>
                  <a:cubicBezTo>
                    <a:pt x="53" y="11"/>
                    <a:pt x="52" y="18"/>
                    <a:pt x="47" y="22"/>
                  </a:cubicBezTo>
                  <a:cubicBezTo>
                    <a:pt x="43" y="25"/>
                    <a:pt x="38" y="28"/>
                    <a:pt x="33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43"/>
                    <a:pt x="15" y="44"/>
                    <a:pt x="12" y="44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40"/>
            <p:cNvSpPr/>
            <p:nvPr/>
          </p:nvSpPr>
          <p:spPr bwMode="auto">
            <a:xfrm>
              <a:off x="2196" y="945"/>
              <a:ext cx="1857" cy="1965"/>
            </a:xfrm>
            <a:custGeom>
              <a:avLst/>
              <a:gdLst/>
              <a:ahLst/>
              <a:cxnLst>
                <a:cxn ang="0">
                  <a:pos x="253" y="1627"/>
                </a:cxn>
                <a:cxn ang="0">
                  <a:pos x="311" y="1628"/>
                </a:cxn>
                <a:cxn ang="0">
                  <a:pos x="148" y="1594"/>
                </a:cxn>
                <a:cxn ang="0">
                  <a:pos x="363" y="1579"/>
                </a:cxn>
                <a:cxn ang="0">
                  <a:pos x="80" y="1576"/>
                </a:cxn>
                <a:cxn ang="0">
                  <a:pos x="387" y="1576"/>
                </a:cxn>
                <a:cxn ang="0">
                  <a:pos x="64" y="1554"/>
                </a:cxn>
                <a:cxn ang="0">
                  <a:pos x="64" y="1554"/>
                </a:cxn>
                <a:cxn ang="0">
                  <a:pos x="459" y="1540"/>
                </a:cxn>
                <a:cxn ang="0">
                  <a:pos x="542" y="1482"/>
                </a:cxn>
                <a:cxn ang="0">
                  <a:pos x="29" y="1450"/>
                </a:cxn>
                <a:cxn ang="0">
                  <a:pos x="584" y="1425"/>
                </a:cxn>
                <a:cxn ang="0">
                  <a:pos x="0" y="1396"/>
                </a:cxn>
                <a:cxn ang="0">
                  <a:pos x="12" y="1431"/>
                </a:cxn>
                <a:cxn ang="0">
                  <a:pos x="625" y="1425"/>
                </a:cxn>
                <a:cxn ang="0">
                  <a:pos x="708" y="1367"/>
                </a:cxn>
                <a:cxn ang="0">
                  <a:pos x="27" y="1309"/>
                </a:cxn>
                <a:cxn ang="0">
                  <a:pos x="751" y="1310"/>
                </a:cxn>
                <a:cxn ang="0">
                  <a:pos x="779" y="1290"/>
                </a:cxn>
                <a:cxn ang="0">
                  <a:pos x="32" y="1299"/>
                </a:cxn>
                <a:cxn ang="0">
                  <a:pos x="841" y="1272"/>
                </a:cxn>
                <a:cxn ang="0">
                  <a:pos x="841" y="1272"/>
                </a:cxn>
                <a:cxn ang="0">
                  <a:pos x="80" y="1235"/>
                </a:cxn>
                <a:cxn ang="0">
                  <a:pos x="930" y="1213"/>
                </a:cxn>
                <a:cxn ang="0">
                  <a:pos x="989" y="1158"/>
                </a:cxn>
                <a:cxn ang="0">
                  <a:pos x="109" y="1135"/>
                </a:cxn>
                <a:cxn ang="0">
                  <a:pos x="1001" y="1136"/>
                </a:cxn>
                <a:cxn ang="0">
                  <a:pos x="129" y="1120"/>
                </a:cxn>
                <a:cxn ang="0">
                  <a:pos x="1063" y="1118"/>
                </a:cxn>
                <a:cxn ang="0">
                  <a:pos x="1063" y="1118"/>
                </a:cxn>
                <a:cxn ang="0">
                  <a:pos x="1125" y="1078"/>
                </a:cxn>
                <a:cxn ang="0">
                  <a:pos x="194" y="1027"/>
                </a:cxn>
                <a:cxn ang="0">
                  <a:pos x="1211" y="1004"/>
                </a:cxn>
                <a:cxn ang="0">
                  <a:pos x="206" y="956"/>
                </a:cxn>
                <a:cxn ang="0">
                  <a:pos x="1223" y="982"/>
                </a:cxn>
                <a:cxn ang="0">
                  <a:pos x="1276" y="959"/>
                </a:cxn>
                <a:cxn ang="0">
                  <a:pos x="232" y="944"/>
                </a:cxn>
                <a:cxn ang="0">
                  <a:pos x="232" y="944"/>
                </a:cxn>
                <a:cxn ang="0">
                  <a:pos x="1347" y="924"/>
                </a:cxn>
                <a:cxn ang="0">
                  <a:pos x="1430" y="866"/>
                </a:cxn>
                <a:cxn ang="0">
                  <a:pos x="287" y="833"/>
                </a:cxn>
                <a:cxn ang="0">
                  <a:pos x="1473" y="809"/>
                </a:cxn>
                <a:cxn ang="0">
                  <a:pos x="288" y="808"/>
                </a:cxn>
                <a:cxn ang="0">
                  <a:pos x="1498" y="805"/>
                </a:cxn>
                <a:cxn ang="0">
                  <a:pos x="330" y="766"/>
                </a:cxn>
                <a:cxn ang="0">
                  <a:pos x="330" y="766"/>
                </a:cxn>
                <a:cxn ang="0">
                  <a:pos x="373" y="700"/>
                </a:cxn>
                <a:cxn ang="0">
                  <a:pos x="421" y="611"/>
                </a:cxn>
                <a:cxn ang="0">
                  <a:pos x="450" y="537"/>
                </a:cxn>
                <a:cxn ang="0">
                  <a:pos x="467" y="482"/>
                </a:cxn>
                <a:cxn ang="0">
                  <a:pos x="483" y="452"/>
                </a:cxn>
                <a:cxn ang="0">
                  <a:pos x="520" y="408"/>
                </a:cxn>
                <a:cxn ang="0">
                  <a:pos x="558" y="350"/>
                </a:cxn>
                <a:cxn ang="0">
                  <a:pos x="558" y="350"/>
                </a:cxn>
                <a:cxn ang="0">
                  <a:pos x="601" y="285"/>
                </a:cxn>
                <a:cxn ang="0">
                  <a:pos x="650" y="196"/>
                </a:cxn>
                <a:cxn ang="0">
                  <a:pos x="678" y="121"/>
                </a:cxn>
                <a:cxn ang="0">
                  <a:pos x="695" y="66"/>
                </a:cxn>
                <a:cxn ang="0">
                  <a:pos x="711" y="37"/>
                </a:cxn>
              </a:cxnLst>
              <a:rect l="0" t="0" r="r" b="b"/>
              <a:pathLst>
                <a:path w="1548" h="1638">
                  <a:moveTo>
                    <a:pt x="241" y="1638"/>
                  </a:moveTo>
                  <a:cubicBezTo>
                    <a:pt x="241" y="1638"/>
                    <a:pt x="241" y="1638"/>
                    <a:pt x="241" y="1638"/>
                  </a:cubicBezTo>
                  <a:cubicBezTo>
                    <a:pt x="229" y="1638"/>
                    <a:pt x="217" y="1637"/>
                    <a:pt x="206" y="1635"/>
                  </a:cubicBezTo>
                  <a:cubicBezTo>
                    <a:pt x="200" y="1634"/>
                    <a:pt x="195" y="1629"/>
                    <a:pt x="196" y="1623"/>
                  </a:cubicBezTo>
                  <a:cubicBezTo>
                    <a:pt x="197" y="1616"/>
                    <a:pt x="203" y="1612"/>
                    <a:pt x="209" y="1613"/>
                  </a:cubicBezTo>
                  <a:cubicBezTo>
                    <a:pt x="220" y="1615"/>
                    <a:pt x="230" y="1615"/>
                    <a:pt x="241" y="1615"/>
                  </a:cubicBezTo>
                  <a:cubicBezTo>
                    <a:pt x="247" y="1615"/>
                    <a:pt x="253" y="1621"/>
                    <a:pt x="253" y="1627"/>
                  </a:cubicBezTo>
                  <a:cubicBezTo>
                    <a:pt x="252" y="1633"/>
                    <a:pt x="247" y="1638"/>
                    <a:pt x="241" y="1638"/>
                  </a:cubicBezTo>
                  <a:close/>
                  <a:moveTo>
                    <a:pt x="275" y="1636"/>
                  </a:moveTo>
                  <a:cubicBezTo>
                    <a:pt x="269" y="1636"/>
                    <a:pt x="264" y="1632"/>
                    <a:pt x="264" y="1626"/>
                  </a:cubicBezTo>
                  <a:cubicBezTo>
                    <a:pt x="263" y="1620"/>
                    <a:pt x="267" y="1614"/>
                    <a:pt x="273" y="1613"/>
                  </a:cubicBezTo>
                  <a:cubicBezTo>
                    <a:pt x="284" y="1612"/>
                    <a:pt x="294" y="1609"/>
                    <a:pt x="305" y="1606"/>
                  </a:cubicBezTo>
                  <a:cubicBezTo>
                    <a:pt x="311" y="1604"/>
                    <a:pt x="317" y="1608"/>
                    <a:pt x="319" y="1614"/>
                  </a:cubicBezTo>
                  <a:cubicBezTo>
                    <a:pt x="320" y="1620"/>
                    <a:pt x="317" y="1626"/>
                    <a:pt x="311" y="1628"/>
                  </a:cubicBezTo>
                  <a:cubicBezTo>
                    <a:pt x="300" y="1631"/>
                    <a:pt x="288" y="1634"/>
                    <a:pt x="276" y="1636"/>
                  </a:cubicBezTo>
                  <a:cubicBezTo>
                    <a:pt x="276" y="1636"/>
                    <a:pt x="275" y="1636"/>
                    <a:pt x="275" y="1636"/>
                  </a:cubicBezTo>
                  <a:close/>
                  <a:moveTo>
                    <a:pt x="175" y="1628"/>
                  </a:moveTo>
                  <a:cubicBezTo>
                    <a:pt x="174" y="1628"/>
                    <a:pt x="172" y="1628"/>
                    <a:pt x="171" y="1628"/>
                  </a:cubicBezTo>
                  <a:cubicBezTo>
                    <a:pt x="160" y="1624"/>
                    <a:pt x="149" y="1620"/>
                    <a:pt x="138" y="1615"/>
                  </a:cubicBezTo>
                  <a:cubicBezTo>
                    <a:pt x="133" y="1612"/>
                    <a:pt x="130" y="1605"/>
                    <a:pt x="133" y="1600"/>
                  </a:cubicBezTo>
                  <a:cubicBezTo>
                    <a:pt x="136" y="1594"/>
                    <a:pt x="142" y="1592"/>
                    <a:pt x="148" y="1594"/>
                  </a:cubicBezTo>
                  <a:cubicBezTo>
                    <a:pt x="158" y="1599"/>
                    <a:pt x="168" y="1603"/>
                    <a:pt x="178" y="1606"/>
                  </a:cubicBezTo>
                  <a:cubicBezTo>
                    <a:pt x="184" y="1608"/>
                    <a:pt x="187" y="1614"/>
                    <a:pt x="185" y="1620"/>
                  </a:cubicBezTo>
                  <a:cubicBezTo>
                    <a:pt x="184" y="1625"/>
                    <a:pt x="179" y="1628"/>
                    <a:pt x="175" y="1628"/>
                  </a:cubicBezTo>
                  <a:close/>
                  <a:moveTo>
                    <a:pt x="339" y="1616"/>
                  </a:moveTo>
                  <a:cubicBezTo>
                    <a:pt x="335" y="1616"/>
                    <a:pt x="331" y="1614"/>
                    <a:pt x="329" y="1610"/>
                  </a:cubicBezTo>
                  <a:cubicBezTo>
                    <a:pt x="326" y="1604"/>
                    <a:pt x="329" y="1597"/>
                    <a:pt x="335" y="1595"/>
                  </a:cubicBezTo>
                  <a:cubicBezTo>
                    <a:pt x="344" y="1590"/>
                    <a:pt x="354" y="1585"/>
                    <a:pt x="363" y="1579"/>
                  </a:cubicBezTo>
                  <a:cubicBezTo>
                    <a:pt x="368" y="1576"/>
                    <a:pt x="375" y="1577"/>
                    <a:pt x="378" y="1582"/>
                  </a:cubicBezTo>
                  <a:cubicBezTo>
                    <a:pt x="382" y="1588"/>
                    <a:pt x="380" y="1595"/>
                    <a:pt x="375" y="1598"/>
                  </a:cubicBezTo>
                  <a:cubicBezTo>
                    <a:pt x="365" y="1605"/>
                    <a:pt x="355" y="1610"/>
                    <a:pt x="344" y="1615"/>
                  </a:cubicBezTo>
                  <a:cubicBezTo>
                    <a:pt x="343" y="1616"/>
                    <a:pt x="341" y="1616"/>
                    <a:pt x="339" y="1616"/>
                  </a:cubicBezTo>
                  <a:close/>
                  <a:moveTo>
                    <a:pt x="114" y="1599"/>
                  </a:moveTo>
                  <a:cubicBezTo>
                    <a:pt x="112" y="1599"/>
                    <a:pt x="109" y="1599"/>
                    <a:pt x="107" y="1597"/>
                  </a:cubicBezTo>
                  <a:cubicBezTo>
                    <a:pt x="98" y="1591"/>
                    <a:pt x="88" y="1583"/>
                    <a:pt x="80" y="1576"/>
                  </a:cubicBezTo>
                  <a:cubicBezTo>
                    <a:pt x="75" y="1571"/>
                    <a:pt x="75" y="1564"/>
                    <a:pt x="79" y="1560"/>
                  </a:cubicBezTo>
                  <a:cubicBezTo>
                    <a:pt x="83" y="1555"/>
                    <a:pt x="90" y="1555"/>
                    <a:pt x="95" y="1559"/>
                  </a:cubicBezTo>
                  <a:cubicBezTo>
                    <a:pt x="103" y="1566"/>
                    <a:pt x="111" y="1573"/>
                    <a:pt x="120" y="1578"/>
                  </a:cubicBezTo>
                  <a:cubicBezTo>
                    <a:pt x="125" y="1582"/>
                    <a:pt x="127" y="1589"/>
                    <a:pt x="123" y="1594"/>
                  </a:cubicBezTo>
                  <a:cubicBezTo>
                    <a:pt x="121" y="1597"/>
                    <a:pt x="117" y="1599"/>
                    <a:pt x="114" y="1599"/>
                  </a:cubicBezTo>
                  <a:close/>
                  <a:moveTo>
                    <a:pt x="397" y="1581"/>
                  </a:moveTo>
                  <a:cubicBezTo>
                    <a:pt x="393" y="1581"/>
                    <a:pt x="389" y="1579"/>
                    <a:pt x="387" y="1576"/>
                  </a:cubicBezTo>
                  <a:cubicBezTo>
                    <a:pt x="384" y="1571"/>
                    <a:pt x="385" y="1564"/>
                    <a:pt x="390" y="1560"/>
                  </a:cubicBezTo>
                  <a:cubicBezTo>
                    <a:pt x="418" y="1541"/>
                    <a:pt x="418" y="1541"/>
                    <a:pt x="418" y="1541"/>
                  </a:cubicBezTo>
                  <a:cubicBezTo>
                    <a:pt x="423" y="1537"/>
                    <a:pt x="430" y="1539"/>
                    <a:pt x="434" y="1544"/>
                  </a:cubicBezTo>
                  <a:cubicBezTo>
                    <a:pt x="437" y="1549"/>
                    <a:pt x="436" y="1556"/>
                    <a:pt x="431" y="1559"/>
                  </a:cubicBezTo>
                  <a:cubicBezTo>
                    <a:pt x="403" y="1579"/>
                    <a:pt x="403" y="1579"/>
                    <a:pt x="403" y="1579"/>
                  </a:cubicBezTo>
                  <a:cubicBezTo>
                    <a:pt x="401" y="1580"/>
                    <a:pt x="399" y="1581"/>
                    <a:pt x="397" y="1581"/>
                  </a:cubicBezTo>
                  <a:close/>
                  <a:moveTo>
                    <a:pt x="64" y="1554"/>
                  </a:moveTo>
                  <a:cubicBezTo>
                    <a:pt x="61" y="1554"/>
                    <a:pt x="57" y="1553"/>
                    <a:pt x="55" y="1550"/>
                  </a:cubicBezTo>
                  <a:cubicBezTo>
                    <a:pt x="48" y="1541"/>
                    <a:pt x="41" y="1531"/>
                    <a:pt x="35" y="1521"/>
                  </a:cubicBezTo>
                  <a:cubicBezTo>
                    <a:pt x="31" y="1516"/>
                    <a:pt x="33" y="1509"/>
                    <a:pt x="38" y="1506"/>
                  </a:cubicBezTo>
                  <a:cubicBezTo>
                    <a:pt x="44" y="1502"/>
                    <a:pt x="51" y="1504"/>
                    <a:pt x="54" y="1509"/>
                  </a:cubicBezTo>
                  <a:cubicBezTo>
                    <a:pt x="60" y="1518"/>
                    <a:pt x="66" y="1527"/>
                    <a:pt x="73" y="1536"/>
                  </a:cubicBezTo>
                  <a:cubicBezTo>
                    <a:pt x="77" y="1540"/>
                    <a:pt x="76" y="1547"/>
                    <a:pt x="71" y="1551"/>
                  </a:cubicBezTo>
                  <a:cubicBezTo>
                    <a:pt x="69" y="1553"/>
                    <a:pt x="66" y="1554"/>
                    <a:pt x="64" y="1554"/>
                  </a:cubicBezTo>
                  <a:close/>
                  <a:moveTo>
                    <a:pt x="452" y="1542"/>
                  </a:moveTo>
                  <a:cubicBezTo>
                    <a:pt x="449" y="1542"/>
                    <a:pt x="445" y="1540"/>
                    <a:pt x="443" y="1537"/>
                  </a:cubicBezTo>
                  <a:cubicBezTo>
                    <a:pt x="439" y="1532"/>
                    <a:pt x="440" y="1525"/>
                    <a:pt x="446" y="1522"/>
                  </a:cubicBezTo>
                  <a:cubicBezTo>
                    <a:pt x="473" y="1502"/>
                    <a:pt x="473" y="1502"/>
                    <a:pt x="473" y="1502"/>
                  </a:cubicBezTo>
                  <a:cubicBezTo>
                    <a:pt x="479" y="1499"/>
                    <a:pt x="486" y="1500"/>
                    <a:pt x="489" y="1505"/>
                  </a:cubicBezTo>
                  <a:cubicBezTo>
                    <a:pt x="493" y="1510"/>
                    <a:pt x="491" y="1517"/>
                    <a:pt x="486" y="1521"/>
                  </a:cubicBezTo>
                  <a:cubicBezTo>
                    <a:pt x="459" y="1540"/>
                    <a:pt x="459" y="1540"/>
                    <a:pt x="459" y="1540"/>
                  </a:cubicBezTo>
                  <a:cubicBezTo>
                    <a:pt x="457" y="1542"/>
                    <a:pt x="454" y="1542"/>
                    <a:pt x="452" y="1542"/>
                  </a:cubicBezTo>
                  <a:close/>
                  <a:moveTo>
                    <a:pt x="508" y="1504"/>
                  </a:moveTo>
                  <a:cubicBezTo>
                    <a:pt x="504" y="1504"/>
                    <a:pt x="501" y="1502"/>
                    <a:pt x="498" y="1499"/>
                  </a:cubicBezTo>
                  <a:cubicBezTo>
                    <a:pt x="495" y="1494"/>
                    <a:pt x="496" y="1487"/>
                    <a:pt x="501" y="1483"/>
                  </a:cubicBezTo>
                  <a:cubicBezTo>
                    <a:pt x="529" y="1464"/>
                    <a:pt x="529" y="1464"/>
                    <a:pt x="529" y="1464"/>
                  </a:cubicBezTo>
                  <a:cubicBezTo>
                    <a:pt x="534" y="1460"/>
                    <a:pt x="541" y="1461"/>
                    <a:pt x="545" y="1467"/>
                  </a:cubicBezTo>
                  <a:cubicBezTo>
                    <a:pt x="548" y="1472"/>
                    <a:pt x="547" y="1479"/>
                    <a:pt x="542" y="1482"/>
                  </a:cubicBezTo>
                  <a:cubicBezTo>
                    <a:pt x="514" y="1502"/>
                    <a:pt x="514" y="1502"/>
                    <a:pt x="514" y="1502"/>
                  </a:cubicBezTo>
                  <a:cubicBezTo>
                    <a:pt x="512" y="1503"/>
                    <a:pt x="510" y="1504"/>
                    <a:pt x="508" y="1504"/>
                  </a:cubicBezTo>
                  <a:close/>
                  <a:moveTo>
                    <a:pt x="29" y="1497"/>
                  </a:moveTo>
                  <a:cubicBezTo>
                    <a:pt x="25" y="1497"/>
                    <a:pt x="20" y="1494"/>
                    <a:pt x="19" y="1490"/>
                  </a:cubicBezTo>
                  <a:cubicBezTo>
                    <a:pt x="14" y="1479"/>
                    <a:pt x="10" y="1467"/>
                    <a:pt x="7" y="1456"/>
                  </a:cubicBezTo>
                  <a:cubicBezTo>
                    <a:pt x="6" y="1450"/>
                    <a:pt x="9" y="1444"/>
                    <a:pt x="15" y="1442"/>
                  </a:cubicBezTo>
                  <a:cubicBezTo>
                    <a:pt x="21" y="1441"/>
                    <a:pt x="28" y="1444"/>
                    <a:pt x="29" y="1450"/>
                  </a:cubicBezTo>
                  <a:cubicBezTo>
                    <a:pt x="32" y="1461"/>
                    <a:pt x="35" y="1471"/>
                    <a:pt x="39" y="1481"/>
                  </a:cubicBezTo>
                  <a:cubicBezTo>
                    <a:pt x="42" y="1487"/>
                    <a:pt x="39" y="1493"/>
                    <a:pt x="33" y="1496"/>
                  </a:cubicBezTo>
                  <a:cubicBezTo>
                    <a:pt x="32" y="1496"/>
                    <a:pt x="30" y="1497"/>
                    <a:pt x="29" y="1497"/>
                  </a:cubicBezTo>
                  <a:close/>
                  <a:moveTo>
                    <a:pt x="563" y="1465"/>
                  </a:moveTo>
                  <a:cubicBezTo>
                    <a:pt x="560" y="1465"/>
                    <a:pt x="556" y="1463"/>
                    <a:pt x="554" y="1460"/>
                  </a:cubicBezTo>
                  <a:cubicBezTo>
                    <a:pt x="550" y="1455"/>
                    <a:pt x="552" y="1448"/>
                    <a:pt x="557" y="1444"/>
                  </a:cubicBezTo>
                  <a:cubicBezTo>
                    <a:pt x="584" y="1425"/>
                    <a:pt x="584" y="1425"/>
                    <a:pt x="584" y="1425"/>
                  </a:cubicBezTo>
                  <a:cubicBezTo>
                    <a:pt x="590" y="1422"/>
                    <a:pt x="597" y="1423"/>
                    <a:pt x="600" y="1428"/>
                  </a:cubicBezTo>
                  <a:cubicBezTo>
                    <a:pt x="604" y="1433"/>
                    <a:pt x="603" y="1440"/>
                    <a:pt x="597" y="1444"/>
                  </a:cubicBezTo>
                  <a:cubicBezTo>
                    <a:pt x="570" y="1463"/>
                    <a:pt x="570" y="1463"/>
                    <a:pt x="570" y="1463"/>
                  </a:cubicBezTo>
                  <a:cubicBezTo>
                    <a:pt x="568" y="1464"/>
                    <a:pt x="565" y="1465"/>
                    <a:pt x="563" y="1465"/>
                  </a:cubicBezTo>
                  <a:close/>
                  <a:moveTo>
                    <a:pt x="12" y="1431"/>
                  </a:moveTo>
                  <a:cubicBezTo>
                    <a:pt x="7" y="1431"/>
                    <a:pt x="2" y="1427"/>
                    <a:pt x="1" y="1421"/>
                  </a:cubicBezTo>
                  <a:cubicBezTo>
                    <a:pt x="0" y="1413"/>
                    <a:pt x="0" y="1404"/>
                    <a:pt x="0" y="1396"/>
                  </a:cubicBezTo>
                  <a:cubicBezTo>
                    <a:pt x="0" y="1392"/>
                    <a:pt x="0" y="1389"/>
                    <a:pt x="0" y="1386"/>
                  </a:cubicBezTo>
                  <a:cubicBezTo>
                    <a:pt x="0" y="1380"/>
                    <a:pt x="5" y="1375"/>
                    <a:pt x="12" y="1375"/>
                  </a:cubicBezTo>
                  <a:cubicBezTo>
                    <a:pt x="18" y="1375"/>
                    <a:pt x="23" y="1380"/>
                    <a:pt x="23" y="1387"/>
                  </a:cubicBezTo>
                  <a:cubicBezTo>
                    <a:pt x="22" y="1390"/>
                    <a:pt x="22" y="1393"/>
                    <a:pt x="22" y="1396"/>
                  </a:cubicBezTo>
                  <a:cubicBezTo>
                    <a:pt x="22" y="1403"/>
                    <a:pt x="23" y="1411"/>
                    <a:pt x="24" y="1419"/>
                  </a:cubicBezTo>
                  <a:cubicBezTo>
                    <a:pt x="24" y="1425"/>
                    <a:pt x="20" y="1431"/>
                    <a:pt x="13" y="1431"/>
                  </a:cubicBezTo>
                  <a:cubicBezTo>
                    <a:pt x="13" y="1431"/>
                    <a:pt x="13" y="1431"/>
                    <a:pt x="12" y="1431"/>
                  </a:cubicBezTo>
                  <a:close/>
                  <a:moveTo>
                    <a:pt x="619" y="1427"/>
                  </a:moveTo>
                  <a:cubicBezTo>
                    <a:pt x="615" y="1427"/>
                    <a:pt x="612" y="1425"/>
                    <a:pt x="609" y="1422"/>
                  </a:cubicBezTo>
                  <a:cubicBezTo>
                    <a:pt x="606" y="1417"/>
                    <a:pt x="607" y="1410"/>
                    <a:pt x="612" y="1406"/>
                  </a:cubicBezTo>
                  <a:cubicBezTo>
                    <a:pt x="640" y="1387"/>
                    <a:pt x="640" y="1387"/>
                    <a:pt x="640" y="1387"/>
                  </a:cubicBezTo>
                  <a:cubicBezTo>
                    <a:pt x="645" y="1383"/>
                    <a:pt x="652" y="1384"/>
                    <a:pt x="656" y="1390"/>
                  </a:cubicBezTo>
                  <a:cubicBezTo>
                    <a:pt x="659" y="1395"/>
                    <a:pt x="658" y="1402"/>
                    <a:pt x="653" y="1405"/>
                  </a:cubicBezTo>
                  <a:cubicBezTo>
                    <a:pt x="625" y="1425"/>
                    <a:pt x="625" y="1425"/>
                    <a:pt x="625" y="1425"/>
                  </a:cubicBezTo>
                  <a:cubicBezTo>
                    <a:pt x="623" y="1426"/>
                    <a:pt x="621" y="1427"/>
                    <a:pt x="619" y="1427"/>
                  </a:cubicBezTo>
                  <a:close/>
                  <a:moveTo>
                    <a:pt x="674" y="1388"/>
                  </a:moveTo>
                  <a:cubicBezTo>
                    <a:pt x="671" y="1388"/>
                    <a:pt x="667" y="1386"/>
                    <a:pt x="665" y="1383"/>
                  </a:cubicBezTo>
                  <a:cubicBezTo>
                    <a:pt x="661" y="1378"/>
                    <a:pt x="663" y="1371"/>
                    <a:pt x="668" y="1367"/>
                  </a:cubicBezTo>
                  <a:cubicBezTo>
                    <a:pt x="695" y="1348"/>
                    <a:pt x="695" y="1348"/>
                    <a:pt x="695" y="1348"/>
                  </a:cubicBezTo>
                  <a:cubicBezTo>
                    <a:pt x="701" y="1345"/>
                    <a:pt x="708" y="1346"/>
                    <a:pt x="711" y="1351"/>
                  </a:cubicBezTo>
                  <a:cubicBezTo>
                    <a:pt x="715" y="1356"/>
                    <a:pt x="714" y="1363"/>
                    <a:pt x="708" y="1367"/>
                  </a:cubicBezTo>
                  <a:cubicBezTo>
                    <a:pt x="681" y="1386"/>
                    <a:pt x="681" y="1386"/>
                    <a:pt x="681" y="1386"/>
                  </a:cubicBezTo>
                  <a:cubicBezTo>
                    <a:pt x="679" y="1387"/>
                    <a:pt x="676" y="1388"/>
                    <a:pt x="674" y="1388"/>
                  </a:cubicBezTo>
                  <a:close/>
                  <a:moveTo>
                    <a:pt x="15" y="1364"/>
                  </a:moveTo>
                  <a:cubicBezTo>
                    <a:pt x="14" y="1364"/>
                    <a:pt x="14" y="1364"/>
                    <a:pt x="13" y="1364"/>
                  </a:cubicBezTo>
                  <a:cubicBezTo>
                    <a:pt x="7" y="1363"/>
                    <a:pt x="3" y="1357"/>
                    <a:pt x="4" y="1351"/>
                  </a:cubicBezTo>
                  <a:cubicBezTo>
                    <a:pt x="6" y="1339"/>
                    <a:pt x="9" y="1327"/>
                    <a:pt x="13" y="1316"/>
                  </a:cubicBezTo>
                  <a:cubicBezTo>
                    <a:pt x="15" y="1310"/>
                    <a:pt x="21" y="1307"/>
                    <a:pt x="27" y="1309"/>
                  </a:cubicBezTo>
                  <a:cubicBezTo>
                    <a:pt x="33" y="1311"/>
                    <a:pt x="36" y="1318"/>
                    <a:pt x="34" y="1324"/>
                  </a:cubicBezTo>
                  <a:cubicBezTo>
                    <a:pt x="31" y="1334"/>
                    <a:pt x="28" y="1344"/>
                    <a:pt x="26" y="1355"/>
                  </a:cubicBezTo>
                  <a:cubicBezTo>
                    <a:pt x="25" y="1360"/>
                    <a:pt x="20" y="1364"/>
                    <a:pt x="15" y="1364"/>
                  </a:cubicBezTo>
                  <a:close/>
                  <a:moveTo>
                    <a:pt x="730" y="1350"/>
                  </a:moveTo>
                  <a:cubicBezTo>
                    <a:pt x="726" y="1350"/>
                    <a:pt x="723" y="1348"/>
                    <a:pt x="720" y="1345"/>
                  </a:cubicBezTo>
                  <a:cubicBezTo>
                    <a:pt x="717" y="1340"/>
                    <a:pt x="718" y="1332"/>
                    <a:pt x="723" y="1329"/>
                  </a:cubicBezTo>
                  <a:cubicBezTo>
                    <a:pt x="751" y="1310"/>
                    <a:pt x="751" y="1310"/>
                    <a:pt x="751" y="1310"/>
                  </a:cubicBezTo>
                  <a:cubicBezTo>
                    <a:pt x="756" y="1306"/>
                    <a:pt x="763" y="1307"/>
                    <a:pt x="767" y="1312"/>
                  </a:cubicBezTo>
                  <a:cubicBezTo>
                    <a:pt x="770" y="1318"/>
                    <a:pt x="769" y="1325"/>
                    <a:pt x="764" y="1328"/>
                  </a:cubicBezTo>
                  <a:cubicBezTo>
                    <a:pt x="736" y="1348"/>
                    <a:pt x="736" y="1348"/>
                    <a:pt x="736" y="1348"/>
                  </a:cubicBezTo>
                  <a:cubicBezTo>
                    <a:pt x="734" y="1349"/>
                    <a:pt x="732" y="1350"/>
                    <a:pt x="730" y="1350"/>
                  </a:cubicBezTo>
                  <a:close/>
                  <a:moveTo>
                    <a:pt x="785" y="1311"/>
                  </a:moveTo>
                  <a:cubicBezTo>
                    <a:pt x="782" y="1311"/>
                    <a:pt x="778" y="1309"/>
                    <a:pt x="776" y="1306"/>
                  </a:cubicBezTo>
                  <a:cubicBezTo>
                    <a:pt x="772" y="1301"/>
                    <a:pt x="774" y="1294"/>
                    <a:pt x="779" y="1290"/>
                  </a:cubicBezTo>
                  <a:cubicBezTo>
                    <a:pt x="807" y="1271"/>
                    <a:pt x="807" y="1271"/>
                    <a:pt x="807" y="1271"/>
                  </a:cubicBezTo>
                  <a:cubicBezTo>
                    <a:pt x="812" y="1268"/>
                    <a:pt x="819" y="1269"/>
                    <a:pt x="822" y="1274"/>
                  </a:cubicBezTo>
                  <a:cubicBezTo>
                    <a:pt x="826" y="1279"/>
                    <a:pt x="825" y="1286"/>
                    <a:pt x="819" y="1290"/>
                  </a:cubicBezTo>
                  <a:cubicBezTo>
                    <a:pt x="792" y="1309"/>
                    <a:pt x="792" y="1309"/>
                    <a:pt x="792" y="1309"/>
                  </a:cubicBezTo>
                  <a:cubicBezTo>
                    <a:pt x="790" y="1310"/>
                    <a:pt x="787" y="1311"/>
                    <a:pt x="785" y="1311"/>
                  </a:cubicBezTo>
                  <a:close/>
                  <a:moveTo>
                    <a:pt x="37" y="1300"/>
                  </a:moveTo>
                  <a:cubicBezTo>
                    <a:pt x="35" y="1300"/>
                    <a:pt x="33" y="1300"/>
                    <a:pt x="32" y="1299"/>
                  </a:cubicBezTo>
                  <a:cubicBezTo>
                    <a:pt x="26" y="1296"/>
                    <a:pt x="24" y="1289"/>
                    <a:pt x="27" y="1284"/>
                  </a:cubicBezTo>
                  <a:cubicBezTo>
                    <a:pt x="28" y="1281"/>
                    <a:pt x="34" y="1271"/>
                    <a:pt x="43" y="1254"/>
                  </a:cubicBezTo>
                  <a:cubicBezTo>
                    <a:pt x="46" y="1248"/>
                    <a:pt x="53" y="1246"/>
                    <a:pt x="59" y="1249"/>
                  </a:cubicBezTo>
                  <a:cubicBezTo>
                    <a:pt x="64" y="1252"/>
                    <a:pt x="66" y="1259"/>
                    <a:pt x="63" y="1264"/>
                  </a:cubicBezTo>
                  <a:cubicBezTo>
                    <a:pt x="54" y="1281"/>
                    <a:pt x="48" y="1292"/>
                    <a:pt x="47" y="1294"/>
                  </a:cubicBezTo>
                  <a:cubicBezTo>
                    <a:pt x="45" y="1298"/>
                    <a:pt x="41" y="1300"/>
                    <a:pt x="37" y="1300"/>
                  </a:cubicBezTo>
                  <a:close/>
                  <a:moveTo>
                    <a:pt x="841" y="1272"/>
                  </a:moveTo>
                  <a:cubicBezTo>
                    <a:pt x="837" y="1272"/>
                    <a:pt x="834" y="1271"/>
                    <a:pt x="831" y="1268"/>
                  </a:cubicBezTo>
                  <a:cubicBezTo>
                    <a:pt x="828" y="1262"/>
                    <a:pt x="829" y="1255"/>
                    <a:pt x="834" y="1252"/>
                  </a:cubicBezTo>
                  <a:cubicBezTo>
                    <a:pt x="862" y="1233"/>
                    <a:pt x="862" y="1233"/>
                    <a:pt x="862" y="1233"/>
                  </a:cubicBezTo>
                  <a:cubicBezTo>
                    <a:pt x="867" y="1229"/>
                    <a:pt x="874" y="1230"/>
                    <a:pt x="878" y="1235"/>
                  </a:cubicBezTo>
                  <a:cubicBezTo>
                    <a:pt x="881" y="1241"/>
                    <a:pt x="880" y="1248"/>
                    <a:pt x="875" y="1251"/>
                  </a:cubicBezTo>
                  <a:cubicBezTo>
                    <a:pt x="847" y="1270"/>
                    <a:pt x="847" y="1270"/>
                    <a:pt x="847" y="1270"/>
                  </a:cubicBezTo>
                  <a:cubicBezTo>
                    <a:pt x="845" y="1272"/>
                    <a:pt x="843" y="1272"/>
                    <a:pt x="841" y="1272"/>
                  </a:cubicBezTo>
                  <a:close/>
                  <a:moveTo>
                    <a:pt x="70" y="1241"/>
                  </a:moveTo>
                  <a:cubicBezTo>
                    <a:pt x="68" y="1241"/>
                    <a:pt x="66" y="1240"/>
                    <a:pt x="64" y="1239"/>
                  </a:cubicBezTo>
                  <a:cubicBezTo>
                    <a:pt x="59" y="1236"/>
                    <a:pt x="57" y="1229"/>
                    <a:pt x="60" y="1224"/>
                  </a:cubicBezTo>
                  <a:cubicBezTo>
                    <a:pt x="76" y="1194"/>
                    <a:pt x="76" y="1194"/>
                    <a:pt x="76" y="1194"/>
                  </a:cubicBezTo>
                  <a:cubicBezTo>
                    <a:pt x="79" y="1189"/>
                    <a:pt x="86" y="1187"/>
                    <a:pt x="91" y="1190"/>
                  </a:cubicBezTo>
                  <a:cubicBezTo>
                    <a:pt x="97" y="1193"/>
                    <a:pt x="99" y="1199"/>
                    <a:pt x="96" y="1205"/>
                  </a:cubicBezTo>
                  <a:cubicBezTo>
                    <a:pt x="80" y="1235"/>
                    <a:pt x="80" y="1235"/>
                    <a:pt x="80" y="1235"/>
                  </a:cubicBezTo>
                  <a:cubicBezTo>
                    <a:pt x="77" y="1238"/>
                    <a:pt x="74" y="1241"/>
                    <a:pt x="70" y="1241"/>
                  </a:cubicBezTo>
                  <a:close/>
                  <a:moveTo>
                    <a:pt x="896" y="1234"/>
                  </a:moveTo>
                  <a:cubicBezTo>
                    <a:pt x="893" y="1234"/>
                    <a:pt x="889" y="1232"/>
                    <a:pt x="887" y="1229"/>
                  </a:cubicBezTo>
                  <a:cubicBezTo>
                    <a:pt x="883" y="1224"/>
                    <a:pt x="885" y="1217"/>
                    <a:pt x="890" y="1213"/>
                  </a:cubicBezTo>
                  <a:cubicBezTo>
                    <a:pt x="918" y="1194"/>
                    <a:pt x="918" y="1194"/>
                    <a:pt x="918" y="1194"/>
                  </a:cubicBezTo>
                  <a:cubicBezTo>
                    <a:pt x="923" y="1190"/>
                    <a:pt x="930" y="1192"/>
                    <a:pt x="933" y="1197"/>
                  </a:cubicBezTo>
                  <a:cubicBezTo>
                    <a:pt x="937" y="1202"/>
                    <a:pt x="936" y="1209"/>
                    <a:pt x="930" y="1213"/>
                  </a:cubicBezTo>
                  <a:cubicBezTo>
                    <a:pt x="903" y="1232"/>
                    <a:pt x="903" y="1232"/>
                    <a:pt x="903" y="1232"/>
                  </a:cubicBezTo>
                  <a:cubicBezTo>
                    <a:pt x="901" y="1233"/>
                    <a:pt x="898" y="1234"/>
                    <a:pt x="896" y="1234"/>
                  </a:cubicBezTo>
                  <a:close/>
                  <a:moveTo>
                    <a:pt x="952" y="1195"/>
                  </a:moveTo>
                  <a:cubicBezTo>
                    <a:pt x="948" y="1195"/>
                    <a:pt x="945" y="1194"/>
                    <a:pt x="942" y="1191"/>
                  </a:cubicBezTo>
                  <a:cubicBezTo>
                    <a:pt x="939" y="1185"/>
                    <a:pt x="940" y="1178"/>
                    <a:pt x="945" y="1175"/>
                  </a:cubicBezTo>
                  <a:cubicBezTo>
                    <a:pt x="973" y="1156"/>
                    <a:pt x="973" y="1156"/>
                    <a:pt x="973" y="1156"/>
                  </a:cubicBezTo>
                  <a:cubicBezTo>
                    <a:pt x="978" y="1152"/>
                    <a:pt x="985" y="1153"/>
                    <a:pt x="989" y="1158"/>
                  </a:cubicBezTo>
                  <a:cubicBezTo>
                    <a:pt x="992" y="1164"/>
                    <a:pt x="991" y="1171"/>
                    <a:pt x="986" y="1174"/>
                  </a:cubicBezTo>
                  <a:cubicBezTo>
                    <a:pt x="958" y="1193"/>
                    <a:pt x="958" y="1193"/>
                    <a:pt x="958" y="1193"/>
                  </a:cubicBezTo>
                  <a:cubicBezTo>
                    <a:pt x="956" y="1195"/>
                    <a:pt x="954" y="1195"/>
                    <a:pt x="952" y="1195"/>
                  </a:cubicBezTo>
                  <a:close/>
                  <a:moveTo>
                    <a:pt x="102" y="1181"/>
                  </a:moveTo>
                  <a:cubicBezTo>
                    <a:pt x="100" y="1181"/>
                    <a:pt x="98" y="1181"/>
                    <a:pt x="97" y="1180"/>
                  </a:cubicBezTo>
                  <a:cubicBezTo>
                    <a:pt x="91" y="1177"/>
                    <a:pt x="89" y="1170"/>
                    <a:pt x="92" y="1164"/>
                  </a:cubicBezTo>
                  <a:cubicBezTo>
                    <a:pt x="109" y="1135"/>
                    <a:pt x="109" y="1135"/>
                    <a:pt x="109" y="1135"/>
                  </a:cubicBezTo>
                  <a:cubicBezTo>
                    <a:pt x="112" y="1129"/>
                    <a:pt x="118" y="1127"/>
                    <a:pt x="124" y="1130"/>
                  </a:cubicBezTo>
                  <a:cubicBezTo>
                    <a:pt x="129" y="1133"/>
                    <a:pt x="131" y="1140"/>
                    <a:pt x="128" y="1145"/>
                  </a:cubicBezTo>
                  <a:cubicBezTo>
                    <a:pt x="112" y="1175"/>
                    <a:pt x="112" y="1175"/>
                    <a:pt x="112" y="1175"/>
                  </a:cubicBezTo>
                  <a:cubicBezTo>
                    <a:pt x="110" y="1179"/>
                    <a:pt x="106" y="1181"/>
                    <a:pt x="102" y="1181"/>
                  </a:cubicBezTo>
                  <a:close/>
                  <a:moveTo>
                    <a:pt x="1007" y="1157"/>
                  </a:moveTo>
                  <a:cubicBezTo>
                    <a:pt x="1004" y="1157"/>
                    <a:pt x="1000" y="1155"/>
                    <a:pt x="998" y="1152"/>
                  </a:cubicBezTo>
                  <a:cubicBezTo>
                    <a:pt x="994" y="1147"/>
                    <a:pt x="996" y="1140"/>
                    <a:pt x="1001" y="1136"/>
                  </a:cubicBezTo>
                  <a:cubicBezTo>
                    <a:pt x="1029" y="1117"/>
                    <a:pt x="1029" y="1117"/>
                    <a:pt x="1029" y="1117"/>
                  </a:cubicBezTo>
                  <a:cubicBezTo>
                    <a:pt x="1034" y="1113"/>
                    <a:pt x="1041" y="1115"/>
                    <a:pt x="1044" y="1120"/>
                  </a:cubicBezTo>
                  <a:cubicBezTo>
                    <a:pt x="1048" y="1125"/>
                    <a:pt x="1047" y="1132"/>
                    <a:pt x="1042" y="1136"/>
                  </a:cubicBezTo>
                  <a:cubicBezTo>
                    <a:pt x="1014" y="1155"/>
                    <a:pt x="1014" y="1155"/>
                    <a:pt x="1014" y="1155"/>
                  </a:cubicBezTo>
                  <a:cubicBezTo>
                    <a:pt x="1012" y="1156"/>
                    <a:pt x="1010" y="1157"/>
                    <a:pt x="1007" y="1157"/>
                  </a:cubicBezTo>
                  <a:close/>
                  <a:moveTo>
                    <a:pt x="135" y="1122"/>
                  </a:moveTo>
                  <a:cubicBezTo>
                    <a:pt x="133" y="1122"/>
                    <a:pt x="131" y="1121"/>
                    <a:pt x="129" y="1120"/>
                  </a:cubicBezTo>
                  <a:cubicBezTo>
                    <a:pt x="124" y="1117"/>
                    <a:pt x="122" y="1110"/>
                    <a:pt x="125" y="1105"/>
                  </a:cubicBezTo>
                  <a:cubicBezTo>
                    <a:pt x="141" y="1075"/>
                    <a:pt x="141" y="1075"/>
                    <a:pt x="141" y="1075"/>
                  </a:cubicBezTo>
                  <a:cubicBezTo>
                    <a:pt x="144" y="1070"/>
                    <a:pt x="151" y="1068"/>
                    <a:pt x="157" y="1071"/>
                  </a:cubicBezTo>
                  <a:cubicBezTo>
                    <a:pt x="162" y="1074"/>
                    <a:pt x="164" y="1081"/>
                    <a:pt x="161" y="1086"/>
                  </a:cubicBezTo>
                  <a:cubicBezTo>
                    <a:pt x="145" y="1116"/>
                    <a:pt x="145" y="1116"/>
                    <a:pt x="145" y="1116"/>
                  </a:cubicBezTo>
                  <a:cubicBezTo>
                    <a:pt x="143" y="1120"/>
                    <a:pt x="139" y="1122"/>
                    <a:pt x="135" y="1122"/>
                  </a:cubicBezTo>
                  <a:close/>
                  <a:moveTo>
                    <a:pt x="1063" y="1118"/>
                  </a:moveTo>
                  <a:cubicBezTo>
                    <a:pt x="1059" y="1118"/>
                    <a:pt x="1056" y="1117"/>
                    <a:pt x="1053" y="1114"/>
                  </a:cubicBezTo>
                  <a:cubicBezTo>
                    <a:pt x="1050" y="1108"/>
                    <a:pt x="1051" y="1101"/>
                    <a:pt x="1056" y="1098"/>
                  </a:cubicBezTo>
                  <a:cubicBezTo>
                    <a:pt x="1084" y="1078"/>
                    <a:pt x="1084" y="1078"/>
                    <a:pt x="1084" y="1078"/>
                  </a:cubicBezTo>
                  <a:cubicBezTo>
                    <a:pt x="1089" y="1075"/>
                    <a:pt x="1096" y="1076"/>
                    <a:pt x="1100" y="1081"/>
                  </a:cubicBezTo>
                  <a:cubicBezTo>
                    <a:pt x="1103" y="1086"/>
                    <a:pt x="1102" y="1094"/>
                    <a:pt x="1097" y="1097"/>
                  </a:cubicBezTo>
                  <a:cubicBezTo>
                    <a:pt x="1069" y="1116"/>
                    <a:pt x="1069" y="1116"/>
                    <a:pt x="1069" y="1116"/>
                  </a:cubicBezTo>
                  <a:cubicBezTo>
                    <a:pt x="1067" y="1118"/>
                    <a:pt x="1065" y="1118"/>
                    <a:pt x="1063" y="1118"/>
                  </a:cubicBezTo>
                  <a:close/>
                  <a:moveTo>
                    <a:pt x="1118" y="1080"/>
                  </a:moveTo>
                  <a:cubicBezTo>
                    <a:pt x="1115" y="1080"/>
                    <a:pt x="1111" y="1078"/>
                    <a:pt x="1109" y="1075"/>
                  </a:cubicBezTo>
                  <a:cubicBezTo>
                    <a:pt x="1105" y="1070"/>
                    <a:pt x="1107" y="1063"/>
                    <a:pt x="1112" y="1059"/>
                  </a:cubicBezTo>
                  <a:cubicBezTo>
                    <a:pt x="1140" y="1040"/>
                    <a:pt x="1140" y="1040"/>
                    <a:pt x="1140" y="1040"/>
                  </a:cubicBezTo>
                  <a:cubicBezTo>
                    <a:pt x="1145" y="1036"/>
                    <a:pt x="1152" y="1038"/>
                    <a:pt x="1155" y="1043"/>
                  </a:cubicBezTo>
                  <a:cubicBezTo>
                    <a:pt x="1159" y="1048"/>
                    <a:pt x="1158" y="1055"/>
                    <a:pt x="1153" y="1059"/>
                  </a:cubicBezTo>
                  <a:cubicBezTo>
                    <a:pt x="1125" y="1078"/>
                    <a:pt x="1125" y="1078"/>
                    <a:pt x="1125" y="1078"/>
                  </a:cubicBezTo>
                  <a:cubicBezTo>
                    <a:pt x="1123" y="1079"/>
                    <a:pt x="1121" y="1080"/>
                    <a:pt x="1118" y="1080"/>
                  </a:cubicBezTo>
                  <a:close/>
                  <a:moveTo>
                    <a:pt x="167" y="1062"/>
                  </a:moveTo>
                  <a:cubicBezTo>
                    <a:pt x="165" y="1062"/>
                    <a:pt x="164" y="1062"/>
                    <a:pt x="162" y="1061"/>
                  </a:cubicBezTo>
                  <a:cubicBezTo>
                    <a:pt x="156" y="1058"/>
                    <a:pt x="154" y="1051"/>
                    <a:pt x="157" y="1045"/>
                  </a:cubicBezTo>
                  <a:cubicBezTo>
                    <a:pt x="174" y="1016"/>
                    <a:pt x="174" y="1016"/>
                    <a:pt x="174" y="1016"/>
                  </a:cubicBezTo>
                  <a:cubicBezTo>
                    <a:pt x="177" y="1010"/>
                    <a:pt x="184" y="1008"/>
                    <a:pt x="189" y="1011"/>
                  </a:cubicBezTo>
                  <a:cubicBezTo>
                    <a:pt x="195" y="1014"/>
                    <a:pt x="197" y="1021"/>
                    <a:pt x="194" y="1027"/>
                  </a:cubicBezTo>
                  <a:cubicBezTo>
                    <a:pt x="177" y="1056"/>
                    <a:pt x="177" y="1056"/>
                    <a:pt x="177" y="1056"/>
                  </a:cubicBezTo>
                  <a:cubicBezTo>
                    <a:pt x="175" y="1060"/>
                    <a:pt x="171" y="1062"/>
                    <a:pt x="167" y="1062"/>
                  </a:cubicBezTo>
                  <a:close/>
                  <a:moveTo>
                    <a:pt x="1174" y="1041"/>
                  </a:moveTo>
                  <a:cubicBezTo>
                    <a:pt x="1170" y="1041"/>
                    <a:pt x="1167" y="1040"/>
                    <a:pt x="1165" y="1036"/>
                  </a:cubicBezTo>
                  <a:cubicBezTo>
                    <a:pt x="1161" y="1031"/>
                    <a:pt x="1162" y="1024"/>
                    <a:pt x="1167" y="1021"/>
                  </a:cubicBezTo>
                  <a:cubicBezTo>
                    <a:pt x="1195" y="1001"/>
                    <a:pt x="1195" y="1001"/>
                    <a:pt x="1195" y="1001"/>
                  </a:cubicBezTo>
                  <a:cubicBezTo>
                    <a:pt x="1200" y="998"/>
                    <a:pt x="1207" y="999"/>
                    <a:pt x="1211" y="1004"/>
                  </a:cubicBezTo>
                  <a:cubicBezTo>
                    <a:pt x="1214" y="1009"/>
                    <a:pt x="1213" y="1016"/>
                    <a:pt x="1208" y="1020"/>
                  </a:cubicBezTo>
                  <a:cubicBezTo>
                    <a:pt x="1180" y="1039"/>
                    <a:pt x="1180" y="1039"/>
                    <a:pt x="1180" y="1039"/>
                  </a:cubicBezTo>
                  <a:cubicBezTo>
                    <a:pt x="1178" y="1041"/>
                    <a:pt x="1176" y="1041"/>
                    <a:pt x="1174" y="1041"/>
                  </a:cubicBezTo>
                  <a:close/>
                  <a:moveTo>
                    <a:pt x="200" y="1003"/>
                  </a:moveTo>
                  <a:cubicBezTo>
                    <a:pt x="198" y="1003"/>
                    <a:pt x="196" y="1002"/>
                    <a:pt x="194" y="1001"/>
                  </a:cubicBezTo>
                  <a:cubicBezTo>
                    <a:pt x="189" y="998"/>
                    <a:pt x="187" y="992"/>
                    <a:pt x="190" y="986"/>
                  </a:cubicBezTo>
                  <a:cubicBezTo>
                    <a:pt x="206" y="956"/>
                    <a:pt x="206" y="956"/>
                    <a:pt x="206" y="956"/>
                  </a:cubicBezTo>
                  <a:cubicBezTo>
                    <a:pt x="209" y="951"/>
                    <a:pt x="216" y="949"/>
                    <a:pt x="222" y="952"/>
                  </a:cubicBezTo>
                  <a:cubicBezTo>
                    <a:pt x="227" y="955"/>
                    <a:pt x="229" y="962"/>
                    <a:pt x="226" y="967"/>
                  </a:cubicBezTo>
                  <a:cubicBezTo>
                    <a:pt x="210" y="997"/>
                    <a:pt x="210" y="997"/>
                    <a:pt x="210" y="997"/>
                  </a:cubicBezTo>
                  <a:cubicBezTo>
                    <a:pt x="208" y="1001"/>
                    <a:pt x="204" y="1003"/>
                    <a:pt x="200" y="1003"/>
                  </a:cubicBezTo>
                  <a:close/>
                  <a:moveTo>
                    <a:pt x="1229" y="1003"/>
                  </a:moveTo>
                  <a:cubicBezTo>
                    <a:pt x="1226" y="1003"/>
                    <a:pt x="1222" y="1001"/>
                    <a:pt x="1220" y="998"/>
                  </a:cubicBezTo>
                  <a:cubicBezTo>
                    <a:pt x="1216" y="993"/>
                    <a:pt x="1218" y="986"/>
                    <a:pt x="1223" y="982"/>
                  </a:cubicBezTo>
                  <a:cubicBezTo>
                    <a:pt x="1251" y="963"/>
                    <a:pt x="1251" y="963"/>
                    <a:pt x="1251" y="963"/>
                  </a:cubicBezTo>
                  <a:cubicBezTo>
                    <a:pt x="1256" y="959"/>
                    <a:pt x="1263" y="961"/>
                    <a:pt x="1266" y="966"/>
                  </a:cubicBezTo>
                  <a:cubicBezTo>
                    <a:pt x="1270" y="971"/>
                    <a:pt x="1269" y="978"/>
                    <a:pt x="1264" y="982"/>
                  </a:cubicBezTo>
                  <a:cubicBezTo>
                    <a:pt x="1236" y="1001"/>
                    <a:pt x="1236" y="1001"/>
                    <a:pt x="1236" y="1001"/>
                  </a:cubicBezTo>
                  <a:cubicBezTo>
                    <a:pt x="1234" y="1002"/>
                    <a:pt x="1232" y="1003"/>
                    <a:pt x="1229" y="1003"/>
                  </a:cubicBezTo>
                  <a:close/>
                  <a:moveTo>
                    <a:pt x="1285" y="964"/>
                  </a:moveTo>
                  <a:cubicBezTo>
                    <a:pt x="1281" y="964"/>
                    <a:pt x="1278" y="963"/>
                    <a:pt x="1276" y="959"/>
                  </a:cubicBezTo>
                  <a:cubicBezTo>
                    <a:pt x="1272" y="954"/>
                    <a:pt x="1273" y="947"/>
                    <a:pt x="1278" y="944"/>
                  </a:cubicBezTo>
                  <a:cubicBezTo>
                    <a:pt x="1306" y="924"/>
                    <a:pt x="1306" y="924"/>
                    <a:pt x="1306" y="924"/>
                  </a:cubicBezTo>
                  <a:cubicBezTo>
                    <a:pt x="1311" y="921"/>
                    <a:pt x="1318" y="922"/>
                    <a:pt x="1322" y="927"/>
                  </a:cubicBezTo>
                  <a:cubicBezTo>
                    <a:pt x="1326" y="932"/>
                    <a:pt x="1324" y="939"/>
                    <a:pt x="1319" y="943"/>
                  </a:cubicBezTo>
                  <a:cubicBezTo>
                    <a:pt x="1291" y="962"/>
                    <a:pt x="1291" y="962"/>
                    <a:pt x="1291" y="962"/>
                  </a:cubicBezTo>
                  <a:cubicBezTo>
                    <a:pt x="1289" y="964"/>
                    <a:pt x="1287" y="964"/>
                    <a:pt x="1285" y="964"/>
                  </a:cubicBezTo>
                  <a:close/>
                  <a:moveTo>
                    <a:pt x="232" y="944"/>
                  </a:moveTo>
                  <a:cubicBezTo>
                    <a:pt x="231" y="944"/>
                    <a:pt x="229" y="943"/>
                    <a:pt x="227" y="942"/>
                  </a:cubicBezTo>
                  <a:cubicBezTo>
                    <a:pt x="222" y="939"/>
                    <a:pt x="220" y="932"/>
                    <a:pt x="223" y="927"/>
                  </a:cubicBezTo>
                  <a:cubicBezTo>
                    <a:pt x="239" y="897"/>
                    <a:pt x="239" y="897"/>
                    <a:pt x="239" y="897"/>
                  </a:cubicBezTo>
                  <a:cubicBezTo>
                    <a:pt x="242" y="892"/>
                    <a:pt x="249" y="890"/>
                    <a:pt x="254" y="893"/>
                  </a:cubicBezTo>
                  <a:cubicBezTo>
                    <a:pt x="260" y="896"/>
                    <a:pt x="262" y="902"/>
                    <a:pt x="259" y="908"/>
                  </a:cubicBezTo>
                  <a:cubicBezTo>
                    <a:pt x="242" y="938"/>
                    <a:pt x="242" y="938"/>
                    <a:pt x="242" y="938"/>
                  </a:cubicBezTo>
                  <a:cubicBezTo>
                    <a:pt x="240" y="941"/>
                    <a:pt x="236" y="944"/>
                    <a:pt x="232" y="944"/>
                  </a:cubicBezTo>
                  <a:close/>
                  <a:moveTo>
                    <a:pt x="1340" y="926"/>
                  </a:moveTo>
                  <a:cubicBezTo>
                    <a:pt x="1337" y="926"/>
                    <a:pt x="1333" y="924"/>
                    <a:pt x="1331" y="921"/>
                  </a:cubicBezTo>
                  <a:cubicBezTo>
                    <a:pt x="1328" y="916"/>
                    <a:pt x="1329" y="909"/>
                    <a:pt x="1334" y="905"/>
                  </a:cubicBezTo>
                  <a:cubicBezTo>
                    <a:pt x="1362" y="886"/>
                    <a:pt x="1362" y="886"/>
                    <a:pt x="1362" y="886"/>
                  </a:cubicBezTo>
                  <a:cubicBezTo>
                    <a:pt x="1367" y="882"/>
                    <a:pt x="1374" y="884"/>
                    <a:pt x="1377" y="889"/>
                  </a:cubicBezTo>
                  <a:cubicBezTo>
                    <a:pt x="1381" y="894"/>
                    <a:pt x="1380" y="901"/>
                    <a:pt x="1375" y="904"/>
                  </a:cubicBezTo>
                  <a:cubicBezTo>
                    <a:pt x="1347" y="924"/>
                    <a:pt x="1347" y="924"/>
                    <a:pt x="1347" y="924"/>
                  </a:cubicBezTo>
                  <a:cubicBezTo>
                    <a:pt x="1345" y="925"/>
                    <a:pt x="1343" y="926"/>
                    <a:pt x="1340" y="926"/>
                  </a:cubicBezTo>
                  <a:close/>
                  <a:moveTo>
                    <a:pt x="1396" y="887"/>
                  </a:moveTo>
                  <a:cubicBezTo>
                    <a:pt x="1392" y="887"/>
                    <a:pt x="1389" y="886"/>
                    <a:pt x="1387" y="882"/>
                  </a:cubicBezTo>
                  <a:cubicBezTo>
                    <a:pt x="1383" y="877"/>
                    <a:pt x="1384" y="870"/>
                    <a:pt x="1389" y="867"/>
                  </a:cubicBezTo>
                  <a:cubicBezTo>
                    <a:pt x="1417" y="847"/>
                    <a:pt x="1417" y="847"/>
                    <a:pt x="1417" y="847"/>
                  </a:cubicBezTo>
                  <a:cubicBezTo>
                    <a:pt x="1422" y="844"/>
                    <a:pt x="1429" y="845"/>
                    <a:pt x="1433" y="850"/>
                  </a:cubicBezTo>
                  <a:cubicBezTo>
                    <a:pt x="1437" y="855"/>
                    <a:pt x="1435" y="862"/>
                    <a:pt x="1430" y="866"/>
                  </a:cubicBezTo>
                  <a:cubicBezTo>
                    <a:pt x="1402" y="885"/>
                    <a:pt x="1402" y="885"/>
                    <a:pt x="1402" y="885"/>
                  </a:cubicBezTo>
                  <a:cubicBezTo>
                    <a:pt x="1400" y="887"/>
                    <a:pt x="1398" y="887"/>
                    <a:pt x="1396" y="887"/>
                  </a:cubicBezTo>
                  <a:close/>
                  <a:moveTo>
                    <a:pt x="265" y="884"/>
                  </a:moveTo>
                  <a:cubicBezTo>
                    <a:pt x="263" y="884"/>
                    <a:pt x="261" y="884"/>
                    <a:pt x="260" y="883"/>
                  </a:cubicBezTo>
                  <a:cubicBezTo>
                    <a:pt x="254" y="880"/>
                    <a:pt x="252" y="873"/>
                    <a:pt x="255" y="867"/>
                  </a:cubicBezTo>
                  <a:cubicBezTo>
                    <a:pt x="271" y="838"/>
                    <a:pt x="271" y="838"/>
                    <a:pt x="271" y="838"/>
                  </a:cubicBezTo>
                  <a:cubicBezTo>
                    <a:pt x="274" y="832"/>
                    <a:pt x="281" y="830"/>
                    <a:pt x="287" y="833"/>
                  </a:cubicBezTo>
                  <a:cubicBezTo>
                    <a:pt x="292" y="836"/>
                    <a:pt x="294" y="843"/>
                    <a:pt x="291" y="849"/>
                  </a:cubicBezTo>
                  <a:cubicBezTo>
                    <a:pt x="275" y="878"/>
                    <a:pt x="275" y="878"/>
                    <a:pt x="275" y="878"/>
                  </a:cubicBezTo>
                  <a:cubicBezTo>
                    <a:pt x="273" y="882"/>
                    <a:pt x="269" y="884"/>
                    <a:pt x="265" y="884"/>
                  </a:cubicBezTo>
                  <a:close/>
                  <a:moveTo>
                    <a:pt x="1451" y="849"/>
                  </a:moveTo>
                  <a:cubicBezTo>
                    <a:pt x="1448" y="849"/>
                    <a:pt x="1444" y="847"/>
                    <a:pt x="1442" y="844"/>
                  </a:cubicBezTo>
                  <a:cubicBezTo>
                    <a:pt x="1439" y="839"/>
                    <a:pt x="1440" y="832"/>
                    <a:pt x="1445" y="828"/>
                  </a:cubicBezTo>
                  <a:cubicBezTo>
                    <a:pt x="1473" y="809"/>
                    <a:pt x="1473" y="809"/>
                    <a:pt x="1473" y="809"/>
                  </a:cubicBezTo>
                  <a:cubicBezTo>
                    <a:pt x="1478" y="805"/>
                    <a:pt x="1485" y="806"/>
                    <a:pt x="1489" y="812"/>
                  </a:cubicBezTo>
                  <a:cubicBezTo>
                    <a:pt x="1492" y="817"/>
                    <a:pt x="1491" y="824"/>
                    <a:pt x="1486" y="827"/>
                  </a:cubicBezTo>
                  <a:cubicBezTo>
                    <a:pt x="1458" y="847"/>
                    <a:pt x="1458" y="847"/>
                    <a:pt x="1458" y="847"/>
                  </a:cubicBezTo>
                  <a:cubicBezTo>
                    <a:pt x="1456" y="848"/>
                    <a:pt x="1454" y="849"/>
                    <a:pt x="1451" y="849"/>
                  </a:cubicBezTo>
                  <a:close/>
                  <a:moveTo>
                    <a:pt x="298" y="825"/>
                  </a:moveTo>
                  <a:cubicBezTo>
                    <a:pt x="296" y="825"/>
                    <a:pt x="294" y="824"/>
                    <a:pt x="292" y="823"/>
                  </a:cubicBezTo>
                  <a:cubicBezTo>
                    <a:pt x="287" y="820"/>
                    <a:pt x="285" y="814"/>
                    <a:pt x="288" y="808"/>
                  </a:cubicBezTo>
                  <a:cubicBezTo>
                    <a:pt x="304" y="778"/>
                    <a:pt x="304" y="778"/>
                    <a:pt x="304" y="778"/>
                  </a:cubicBezTo>
                  <a:cubicBezTo>
                    <a:pt x="307" y="773"/>
                    <a:pt x="314" y="771"/>
                    <a:pt x="319" y="774"/>
                  </a:cubicBezTo>
                  <a:cubicBezTo>
                    <a:pt x="325" y="777"/>
                    <a:pt x="327" y="784"/>
                    <a:pt x="324" y="789"/>
                  </a:cubicBezTo>
                  <a:cubicBezTo>
                    <a:pt x="308" y="819"/>
                    <a:pt x="308" y="819"/>
                    <a:pt x="308" y="819"/>
                  </a:cubicBezTo>
                  <a:cubicBezTo>
                    <a:pt x="305" y="823"/>
                    <a:pt x="302" y="825"/>
                    <a:pt x="298" y="825"/>
                  </a:cubicBezTo>
                  <a:close/>
                  <a:moveTo>
                    <a:pt x="1507" y="810"/>
                  </a:moveTo>
                  <a:cubicBezTo>
                    <a:pt x="1503" y="810"/>
                    <a:pt x="1500" y="808"/>
                    <a:pt x="1498" y="805"/>
                  </a:cubicBezTo>
                  <a:cubicBezTo>
                    <a:pt x="1494" y="800"/>
                    <a:pt x="1495" y="793"/>
                    <a:pt x="1500" y="790"/>
                  </a:cubicBezTo>
                  <a:cubicBezTo>
                    <a:pt x="1528" y="770"/>
                    <a:pt x="1528" y="770"/>
                    <a:pt x="1528" y="770"/>
                  </a:cubicBezTo>
                  <a:cubicBezTo>
                    <a:pt x="1533" y="767"/>
                    <a:pt x="1540" y="768"/>
                    <a:pt x="1544" y="773"/>
                  </a:cubicBezTo>
                  <a:cubicBezTo>
                    <a:pt x="1548" y="778"/>
                    <a:pt x="1546" y="785"/>
                    <a:pt x="1541" y="789"/>
                  </a:cubicBezTo>
                  <a:cubicBezTo>
                    <a:pt x="1513" y="808"/>
                    <a:pt x="1513" y="808"/>
                    <a:pt x="1513" y="808"/>
                  </a:cubicBezTo>
                  <a:cubicBezTo>
                    <a:pt x="1511" y="810"/>
                    <a:pt x="1509" y="810"/>
                    <a:pt x="1507" y="810"/>
                  </a:cubicBezTo>
                  <a:close/>
                  <a:moveTo>
                    <a:pt x="330" y="766"/>
                  </a:moveTo>
                  <a:cubicBezTo>
                    <a:pt x="328" y="766"/>
                    <a:pt x="326" y="765"/>
                    <a:pt x="325" y="764"/>
                  </a:cubicBezTo>
                  <a:cubicBezTo>
                    <a:pt x="319" y="761"/>
                    <a:pt x="317" y="754"/>
                    <a:pt x="320" y="749"/>
                  </a:cubicBezTo>
                  <a:cubicBezTo>
                    <a:pt x="336" y="719"/>
                    <a:pt x="336" y="719"/>
                    <a:pt x="336" y="719"/>
                  </a:cubicBezTo>
                  <a:cubicBezTo>
                    <a:pt x="339" y="714"/>
                    <a:pt x="346" y="712"/>
                    <a:pt x="352" y="715"/>
                  </a:cubicBezTo>
                  <a:cubicBezTo>
                    <a:pt x="357" y="718"/>
                    <a:pt x="359" y="724"/>
                    <a:pt x="356" y="730"/>
                  </a:cubicBezTo>
                  <a:cubicBezTo>
                    <a:pt x="340" y="760"/>
                    <a:pt x="340" y="760"/>
                    <a:pt x="340" y="760"/>
                  </a:cubicBezTo>
                  <a:cubicBezTo>
                    <a:pt x="338" y="763"/>
                    <a:pt x="334" y="766"/>
                    <a:pt x="330" y="766"/>
                  </a:cubicBezTo>
                  <a:close/>
                  <a:moveTo>
                    <a:pt x="363" y="706"/>
                  </a:moveTo>
                  <a:cubicBezTo>
                    <a:pt x="361" y="706"/>
                    <a:pt x="359" y="706"/>
                    <a:pt x="357" y="705"/>
                  </a:cubicBezTo>
                  <a:cubicBezTo>
                    <a:pt x="352" y="702"/>
                    <a:pt x="350" y="695"/>
                    <a:pt x="353" y="690"/>
                  </a:cubicBezTo>
                  <a:cubicBezTo>
                    <a:pt x="369" y="660"/>
                    <a:pt x="369" y="660"/>
                    <a:pt x="369" y="660"/>
                  </a:cubicBezTo>
                  <a:cubicBezTo>
                    <a:pt x="372" y="654"/>
                    <a:pt x="379" y="652"/>
                    <a:pt x="384" y="655"/>
                  </a:cubicBezTo>
                  <a:cubicBezTo>
                    <a:pt x="390" y="658"/>
                    <a:pt x="392" y="665"/>
                    <a:pt x="389" y="671"/>
                  </a:cubicBezTo>
                  <a:cubicBezTo>
                    <a:pt x="373" y="700"/>
                    <a:pt x="373" y="700"/>
                    <a:pt x="373" y="700"/>
                  </a:cubicBezTo>
                  <a:cubicBezTo>
                    <a:pt x="371" y="704"/>
                    <a:pt x="367" y="706"/>
                    <a:pt x="363" y="706"/>
                  </a:cubicBezTo>
                  <a:close/>
                  <a:moveTo>
                    <a:pt x="395" y="647"/>
                  </a:moveTo>
                  <a:cubicBezTo>
                    <a:pt x="393" y="647"/>
                    <a:pt x="391" y="646"/>
                    <a:pt x="390" y="646"/>
                  </a:cubicBezTo>
                  <a:cubicBezTo>
                    <a:pt x="384" y="643"/>
                    <a:pt x="382" y="636"/>
                    <a:pt x="385" y="630"/>
                  </a:cubicBezTo>
                  <a:cubicBezTo>
                    <a:pt x="402" y="600"/>
                    <a:pt x="402" y="600"/>
                    <a:pt x="402" y="600"/>
                  </a:cubicBezTo>
                  <a:cubicBezTo>
                    <a:pt x="405" y="595"/>
                    <a:pt x="411" y="593"/>
                    <a:pt x="417" y="596"/>
                  </a:cubicBezTo>
                  <a:cubicBezTo>
                    <a:pt x="422" y="599"/>
                    <a:pt x="424" y="606"/>
                    <a:pt x="421" y="611"/>
                  </a:cubicBezTo>
                  <a:cubicBezTo>
                    <a:pt x="405" y="641"/>
                    <a:pt x="405" y="641"/>
                    <a:pt x="405" y="641"/>
                  </a:cubicBezTo>
                  <a:cubicBezTo>
                    <a:pt x="403" y="645"/>
                    <a:pt x="399" y="647"/>
                    <a:pt x="395" y="647"/>
                  </a:cubicBezTo>
                  <a:close/>
                  <a:moveTo>
                    <a:pt x="428" y="588"/>
                  </a:moveTo>
                  <a:cubicBezTo>
                    <a:pt x="426" y="588"/>
                    <a:pt x="424" y="587"/>
                    <a:pt x="422" y="586"/>
                  </a:cubicBezTo>
                  <a:cubicBezTo>
                    <a:pt x="417" y="583"/>
                    <a:pt x="415" y="576"/>
                    <a:pt x="418" y="571"/>
                  </a:cubicBezTo>
                  <a:cubicBezTo>
                    <a:pt x="434" y="541"/>
                    <a:pt x="434" y="541"/>
                    <a:pt x="434" y="541"/>
                  </a:cubicBezTo>
                  <a:cubicBezTo>
                    <a:pt x="437" y="536"/>
                    <a:pt x="444" y="534"/>
                    <a:pt x="450" y="537"/>
                  </a:cubicBezTo>
                  <a:cubicBezTo>
                    <a:pt x="455" y="540"/>
                    <a:pt x="457" y="547"/>
                    <a:pt x="454" y="552"/>
                  </a:cubicBezTo>
                  <a:cubicBezTo>
                    <a:pt x="438" y="582"/>
                    <a:pt x="438" y="582"/>
                    <a:pt x="438" y="582"/>
                  </a:cubicBezTo>
                  <a:cubicBezTo>
                    <a:pt x="436" y="586"/>
                    <a:pt x="432" y="588"/>
                    <a:pt x="428" y="588"/>
                  </a:cubicBezTo>
                  <a:close/>
                  <a:moveTo>
                    <a:pt x="460" y="528"/>
                  </a:moveTo>
                  <a:cubicBezTo>
                    <a:pt x="458" y="528"/>
                    <a:pt x="457" y="528"/>
                    <a:pt x="455" y="527"/>
                  </a:cubicBezTo>
                  <a:cubicBezTo>
                    <a:pt x="449" y="524"/>
                    <a:pt x="447" y="517"/>
                    <a:pt x="450" y="512"/>
                  </a:cubicBezTo>
                  <a:cubicBezTo>
                    <a:pt x="467" y="482"/>
                    <a:pt x="467" y="482"/>
                    <a:pt x="467" y="482"/>
                  </a:cubicBezTo>
                  <a:cubicBezTo>
                    <a:pt x="470" y="476"/>
                    <a:pt x="477" y="474"/>
                    <a:pt x="482" y="477"/>
                  </a:cubicBezTo>
                  <a:cubicBezTo>
                    <a:pt x="488" y="480"/>
                    <a:pt x="490" y="487"/>
                    <a:pt x="487" y="493"/>
                  </a:cubicBezTo>
                  <a:cubicBezTo>
                    <a:pt x="470" y="522"/>
                    <a:pt x="470" y="522"/>
                    <a:pt x="470" y="522"/>
                  </a:cubicBezTo>
                  <a:cubicBezTo>
                    <a:pt x="468" y="526"/>
                    <a:pt x="464" y="528"/>
                    <a:pt x="460" y="528"/>
                  </a:cubicBezTo>
                  <a:close/>
                  <a:moveTo>
                    <a:pt x="493" y="469"/>
                  </a:moveTo>
                  <a:cubicBezTo>
                    <a:pt x="491" y="469"/>
                    <a:pt x="489" y="469"/>
                    <a:pt x="487" y="468"/>
                  </a:cubicBezTo>
                  <a:cubicBezTo>
                    <a:pt x="482" y="465"/>
                    <a:pt x="480" y="458"/>
                    <a:pt x="483" y="452"/>
                  </a:cubicBezTo>
                  <a:cubicBezTo>
                    <a:pt x="499" y="423"/>
                    <a:pt x="499" y="423"/>
                    <a:pt x="499" y="423"/>
                  </a:cubicBezTo>
                  <a:cubicBezTo>
                    <a:pt x="502" y="417"/>
                    <a:pt x="509" y="415"/>
                    <a:pt x="515" y="418"/>
                  </a:cubicBezTo>
                  <a:cubicBezTo>
                    <a:pt x="520" y="421"/>
                    <a:pt x="522" y="428"/>
                    <a:pt x="519" y="433"/>
                  </a:cubicBezTo>
                  <a:cubicBezTo>
                    <a:pt x="503" y="463"/>
                    <a:pt x="503" y="463"/>
                    <a:pt x="503" y="463"/>
                  </a:cubicBezTo>
                  <a:cubicBezTo>
                    <a:pt x="501" y="467"/>
                    <a:pt x="497" y="469"/>
                    <a:pt x="493" y="469"/>
                  </a:cubicBezTo>
                  <a:close/>
                  <a:moveTo>
                    <a:pt x="525" y="410"/>
                  </a:moveTo>
                  <a:cubicBezTo>
                    <a:pt x="524" y="410"/>
                    <a:pt x="522" y="409"/>
                    <a:pt x="520" y="408"/>
                  </a:cubicBezTo>
                  <a:cubicBezTo>
                    <a:pt x="515" y="405"/>
                    <a:pt x="513" y="398"/>
                    <a:pt x="516" y="393"/>
                  </a:cubicBezTo>
                  <a:cubicBezTo>
                    <a:pt x="532" y="363"/>
                    <a:pt x="532" y="363"/>
                    <a:pt x="532" y="363"/>
                  </a:cubicBezTo>
                  <a:cubicBezTo>
                    <a:pt x="535" y="358"/>
                    <a:pt x="542" y="356"/>
                    <a:pt x="547" y="359"/>
                  </a:cubicBezTo>
                  <a:cubicBezTo>
                    <a:pt x="553" y="362"/>
                    <a:pt x="555" y="369"/>
                    <a:pt x="552" y="374"/>
                  </a:cubicBezTo>
                  <a:cubicBezTo>
                    <a:pt x="535" y="404"/>
                    <a:pt x="535" y="404"/>
                    <a:pt x="535" y="404"/>
                  </a:cubicBezTo>
                  <a:cubicBezTo>
                    <a:pt x="533" y="408"/>
                    <a:pt x="529" y="410"/>
                    <a:pt x="525" y="410"/>
                  </a:cubicBezTo>
                  <a:close/>
                  <a:moveTo>
                    <a:pt x="558" y="350"/>
                  </a:moveTo>
                  <a:cubicBezTo>
                    <a:pt x="556" y="350"/>
                    <a:pt x="554" y="350"/>
                    <a:pt x="553" y="349"/>
                  </a:cubicBezTo>
                  <a:cubicBezTo>
                    <a:pt x="547" y="346"/>
                    <a:pt x="545" y="339"/>
                    <a:pt x="548" y="334"/>
                  </a:cubicBezTo>
                  <a:cubicBezTo>
                    <a:pt x="564" y="304"/>
                    <a:pt x="564" y="304"/>
                    <a:pt x="564" y="304"/>
                  </a:cubicBezTo>
                  <a:cubicBezTo>
                    <a:pt x="567" y="298"/>
                    <a:pt x="574" y="296"/>
                    <a:pt x="580" y="299"/>
                  </a:cubicBezTo>
                  <a:cubicBezTo>
                    <a:pt x="585" y="302"/>
                    <a:pt x="587" y="309"/>
                    <a:pt x="584" y="315"/>
                  </a:cubicBezTo>
                  <a:cubicBezTo>
                    <a:pt x="568" y="344"/>
                    <a:pt x="568" y="344"/>
                    <a:pt x="568" y="344"/>
                  </a:cubicBezTo>
                  <a:cubicBezTo>
                    <a:pt x="566" y="348"/>
                    <a:pt x="562" y="350"/>
                    <a:pt x="558" y="350"/>
                  </a:cubicBezTo>
                  <a:close/>
                  <a:moveTo>
                    <a:pt x="591" y="291"/>
                  </a:moveTo>
                  <a:cubicBezTo>
                    <a:pt x="589" y="291"/>
                    <a:pt x="587" y="291"/>
                    <a:pt x="585" y="290"/>
                  </a:cubicBezTo>
                  <a:cubicBezTo>
                    <a:pt x="580" y="287"/>
                    <a:pt x="578" y="280"/>
                    <a:pt x="581" y="274"/>
                  </a:cubicBezTo>
                  <a:cubicBezTo>
                    <a:pt x="597" y="245"/>
                    <a:pt x="597" y="245"/>
                    <a:pt x="597" y="245"/>
                  </a:cubicBezTo>
                  <a:cubicBezTo>
                    <a:pt x="600" y="239"/>
                    <a:pt x="607" y="237"/>
                    <a:pt x="612" y="240"/>
                  </a:cubicBezTo>
                  <a:cubicBezTo>
                    <a:pt x="618" y="243"/>
                    <a:pt x="620" y="250"/>
                    <a:pt x="617" y="255"/>
                  </a:cubicBezTo>
                  <a:cubicBezTo>
                    <a:pt x="601" y="285"/>
                    <a:pt x="601" y="285"/>
                    <a:pt x="601" y="285"/>
                  </a:cubicBezTo>
                  <a:cubicBezTo>
                    <a:pt x="599" y="289"/>
                    <a:pt x="595" y="291"/>
                    <a:pt x="591" y="291"/>
                  </a:cubicBezTo>
                  <a:close/>
                  <a:moveTo>
                    <a:pt x="623" y="232"/>
                  </a:moveTo>
                  <a:cubicBezTo>
                    <a:pt x="621" y="232"/>
                    <a:pt x="620" y="231"/>
                    <a:pt x="618" y="230"/>
                  </a:cubicBezTo>
                  <a:cubicBezTo>
                    <a:pt x="612" y="227"/>
                    <a:pt x="610" y="220"/>
                    <a:pt x="613" y="215"/>
                  </a:cubicBezTo>
                  <a:cubicBezTo>
                    <a:pt x="630" y="185"/>
                    <a:pt x="630" y="185"/>
                    <a:pt x="630" y="185"/>
                  </a:cubicBezTo>
                  <a:cubicBezTo>
                    <a:pt x="633" y="180"/>
                    <a:pt x="640" y="178"/>
                    <a:pt x="645" y="181"/>
                  </a:cubicBezTo>
                  <a:cubicBezTo>
                    <a:pt x="651" y="184"/>
                    <a:pt x="653" y="191"/>
                    <a:pt x="650" y="196"/>
                  </a:cubicBezTo>
                  <a:cubicBezTo>
                    <a:pt x="633" y="226"/>
                    <a:pt x="633" y="226"/>
                    <a:pt x="633" y="226"/>
                  </a:cubicBezTo>
                  <a:cubicBezTo>
                    <a:pt x="631" y="230"/>
                    <a:pt x="627" y="232"/>
                    <a:pt x="623" y="232"/>
                  </a:cubicBezTo>
                  <a:close/>
                  <a:moveTo>
                    <a:pt x="656" y="172"/>
                  </a:moveTo>
                  <a:cubicBezTo>
                    <a:pt x="654" y="172"/>
                    <a:pt x="652" y="172"/>
                    <a:pt x="650" y="171"/>
                  </a:cubicBezTo>
                  <a:cubicBezTo>
                    <a:pt x="645" y="168"/>
                    <a:pt x="643" y="161"/>
                    <a:pt x="646" y="156"/>
                  </a:cubicBezTo>
                  <a:cubicBezTo>
                    <a:pt x="662" y="126"/>
                    <a:pt x="662" y="126"/>
                    <a:pt x="662" y="126"/>
                  </a:cubicBezTo>
                  <a:cubicBezTo>
                    <a:pt x="665" y="120"/>
                    <a:pt x="672" y="118"/>
                    <a:pt x="678" y="121"/>
                  </a:cubicBezTo>
                  <a:cubicBezTo>
                    <a:pt x="683" y="124"/>
                    <a:pt x="685" y="131"/>
                    <a:pt x="682" y="137"/>
                  </a:cubicBezTo>
                  <a:cubicBezTo>
                    <a:pt x="666" y="166"/>
                    <a:pt x="666" y="166"/>
                    <a:pt x="666" y="166"/>
                  </a:cubicBezTo>
                  <a:cubicBezTo>
                    <a:pt x="664" y="170"/>
                    <a:pt x="660" y="172"/>
                    <a:pt x="656" y="172"/>
                  </a:cubicBezTo>
                  <a:close/>
                  <a:moveTo>
                    <a:pt x="689" y="113"/>
                  </a:moveTo>
                  <a:cubicBezTo>
                    <a:pt x="687" y="113"/>
                    <a:pt x="685" y="113"/>
                    <a:pt x="683" y="112"/>
                  </a:cubicBezTo>
                  <a:cubicBezTo>
                    <a:pt x="678" y="109"/>
                    <a:pt x="676" y="102"/>
                    <a:pt x="679" y="96"/>
                  </a:cubicBezTo>
                  <a:cubicBezTo>
                    <a:pt x="695" y="66"/>
                    <a:pt x="695" y="66"/>
                    <a:pt x="695" y="66"/>
                  </a:cubicBezTo>
                  <a:cubicBezTo>
                    <a:pt x="698" y="61"/>
                    <a:pt x="705" y="59"/>
                    <a:pt x="710" y="62"/>
                  </a:cubicBezTo>
                  <a:cubicBezTo>
                    <a:pt x="716" y="65"/>
                    <a:pt x="718" y="72"/>
                    <a:pt x="715" y="77"/>
                  </a:cubicBezTo>
                  <a:cubicBezTo>
                    <a:pt x="698" y="107"/>
                    <a:pt x="698" y="107"/>
                    <a:pt x="698" y="107"/>
                  </a:cubicBezTo>
                  <a:cubicBezTo>
                    <a:pt x="696" y="111"/>
                    <a:pt x="693" y="113"/>
                    <a:pt x="689" y="113"/>
                  </a:cubicBezTo>
                  <a:close/>
                  <a:moveTo>
                    <a:pt x="721" y="54"/>
                  </a:moveTo>
                  <a:cubicBezTo>
                    <a:pt x="719" y="54"/>
                    <a:pt x="718" y="53"/>
                    <a:pt x="716" y="52"/>
                  </a:cubicBezTo>
                  <a:cubicBezTo>
                    <a:pt x="710" y="49"/>
                    <a:pt x="708" y="42"/>
                    <a:pt x="711" y="37"/>
                  </a:cubicBezTo>
                  <a:cubicBezTo>
                    <a:pt x="728" y="7"/>
                    <a:pt x="728" y="7"/>
                    <a:pt x="728" y="7"/>
                  </a:cubicBezTo>
                  <a:cubicBezTo>
                    <a:pt x="731" y="2"/>
                    <a:pt x="738" y="0"/>
                    <a:pt x="743" y="3"/>
                  </a:cubicBezTo>
                  <a:cubicBezTo>
                    <a:pt x="749" y="6"/>
                    <a:pt x="751" y="13"/>
                    <a:pt x="748" y="18"/>
                  </a:cubicBezTo>
                  <a:cubicBezTo>
                    <a:pt x="731" y="48"/>
                    <a:pt x="731" y="48"/>
                    <a:pt x="731" y="48"/>
                  </a:cubicBezTo>
                  <a:cubicBezTo>
                    <a:pt x="729" y="51"/>
                    <a:pt x="725" y="54"/>
                    <a:pt x="721" y="54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41"/>
            <p:cNvSpPr/>
            <p:nvPr/>
          </p:nvSpPr>
          <p:spPr bwMode="auto">
            <a:xfrm>
              <a:off x="3082" y="877"/>
              <a:ext cx="53" cy="65"/>
            </a:xfrm>
            <a:custGeom>
              <a:avLst/>
              <a:gdLst/>
              <a:ahLst/>
              <a:cxnLst>
                <a:cxn ang="0">
                  <a:pos x="13" y="54"/>
                </a:cxn>
                <a:cxn ang="0">
                  <a:pos x="8" y="52"/>
                </a:cxn>
                <a:cxn ang="0">
                  <a:pos x="3" y="37"/>
                </a:cxn>
                <a:cxn ang="0">
                  <a:pos x="9" y="27"/>
                </a:cxn>
                <a:cxn ang="0">
                  <a:pos x="12" y="22"/>
                </a:cxn>
                <a:cxn ang="0">
                  <a:pos x="13" y="20"/>
                </a:cxn>
                <a:cxn ang="0">
                  <a:pos x="21" y="7"/>
                </a:cxn>
                <a:cxn ang="0">
                  <a:pos x="37" y="4"/>
                </a:cxn>
                <a:cxn ang="0">
                  <a:pos x="40" y="20"/>
                </a:cxn>
                <a:cxn ang="0">
                  <a:pos x="32" y="34"/>
                </a:cxn>
                <a:cxn ang="0">
                  <a:pos x="31" y="35"/>
                </a:cxn>
                <a:cxn ang="0">
                  <a:pos x="29" y="38"/>
                </a:cxn>
                <a:cxn ang="0">
                  <a:pos x="23" y="48"/>
                </a:cxn>
                <a:cxn ang="0">
                  <a:pos x="13" y="54"/>
                </a:cxn>
              </a:cxnLst>
              <a:rect l="0" t="0" r="r" b="b"/>
              <a:pathLst>
                <a:path w="44" h="54">
                  <a:moveTo>
                    <a:pt x="13" y="54"/>
                  </a:moveTo>
                  <a:cubicBezTo>
                    <a:pt x="11" y="54"/>
                    <a:pt x="9" y="53"/>
                    <a:pt x="8" y="52"/>
                  </a:cubicBezTo>
                  <a:cubicBezTo>
                    <a:pt x="2" y="49"/>
                    <a:pt x="0" y="42"/>
                    <a:pt x="3" y="37"/>
                  </a:cubicBezTo>
                  <a:cubicBezTo>
                    <a:pt x="5" y="33"/>
                    <a:pt x="7" y="30"/>
                    <a:pt x="9" y="27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1"/>
                    <a:pt x="13" y="21"/>
                    <a:pt x="13" y="20"/>
                  </a:cubicBezTo>
                  <a:cubicBezTo>
                    <a:pt x="16" y="16"/>
                    <a:pt x="19" y="11"/>
                    <a:pt x="21" y="7"/>
                  </a:cubicBezTo>
                  <a:cubicBezTo>
                    <a:pt x="25" y="2"/>
                    <a:pt x="32" y="0"/>
                    <a:pt x="37" y="4"/>
                  </a:cubicBezTo>
                  <a:cubicBezTo>
                    <a:pt x="42" y="7"/>
                    <a:pt x="44" y="14"/>
                    <a:pt x="40" y="20"/>
                  </a:cubicBezTo>
                  <a:cubicBezTo>
                    <a:pt x="37" y="24"/>
                    <a:pt x="34" y="29"/>
                    <a:pt x="32" y="34"/>
                  </a:cubicBezTo>
                  <a:cubicBezTo>
                    <a:pt x="31" y="34"/>
                    <a:pt x="31" y="35"/>
                    <a:pt x="31" y="35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7" y="41"/>
                    <a:pt x="25" y="45"/>
                    <a:pt x="23" y="48"/>
                  </a:cubicBezTo>
                  <a:cubicBezTo>
                    <a:pt x="21" y="52"/>
                    <a:pt x="17" y="54"/>
                    <a:pt x="13" y="54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42"/>
            <p:cNvSpPr/>
            <p:nvPr/>
          </p:nvSpPr>
          <p:spPr bwMode="auto">
            <a:xfrm>
              <a:off x="3128" y="564"/>
              <a:ext cx="1277" cy="1258"/>
            </a:xfrm>
            <a:custGeom>
              <a:avLst/>
              <a:gdLst/>
              <a:ahLst/>
              <a:cxnLst>
                <a:cxn ang="0">
                  <a:pos x="859" y="1007"/>
                </a:cxn>
                <a:cxn ang="0">
                  <a:pos x="841" y="1049"/>
                </a:cxn>
                <a:cxn ang="0">
                  <a:pos x="906" y="958"/>
                </a:cxn>
                <a:cxn ang="0">
                  <a:pos x="892" y="1002"/>
                </a:cxn>
                <a:cxn ang="0">
                  <a:pos x="947" y="904"/>
                </a:cxn>
                <a:cxn ang="0">
                  <a:pos x="936" y="950"/>
                </a:cxn>
                <a:cxn ang="0">
                  <a:pos x="981" y="846"/>
                </a:cxn>
                <a:cxn ang="0">
                  <a:pos x="974" y="893"/>
                </a:cxn>
                <a:cxn ang="0">
                  <a:pos x="1008" y="785"/>
                </a:cxn>
                <a:cxn ang="0">
                  <a:pos x="1006" y="832"/>
                </a:cxn>
                <a:cxn ang="0">
                  <a:pos x="1027" y="720"/>
                </a:cxn>
                <a:cxn ang="0">
                  <a:pos x="1029" y="767"/>
                </a:cxn>
                <a:cxn ang="0">
                  <a:pos x="1039" y="654"/>
                </a:cxn>
                <a:cxn ang="0">
                  <a:pos x="1045" y="700"/>
                </a:cxn>
                <a:cxn ang="0">
                  <a:pos x="1042" y="590"/>
                </a:cxn>
                <a:cxn ang="0">
                  <a:pos x="1065" y="586"/>
                </a:cxn>
                <a:cxn ang="0">
                  <a:pos x="1052" y="563"/>
                </a:cxn>
                <a:cxn ang="0">
                  <a:pos x="1060" y="516"/>
                </a:cxn>
                <a:cxn ang="0">
                  <a:pos x="1044" y="495"/>
                </a:cxn>
                <a:cxn ang="0">
                  <a:pos x="1048" y="448"/>
                </a:cxn>
                <a:cxn ang="0">
                  <a:pos x="1027" y="429"/>
                </a:cxn>
                <a:cxn ang="0">
                  <a:pos x="1027" y="381"/>
                </a:cxn>
                <a:cxn ang="0">
                  <a:pos x="1003" y="364"/>
                </a:cxn>
                <a:cxn ang="0">
                  <a:pos x="998" y="317"/>
                </a:cxn>
                <a:cxn ang="0">
                  <a:pos x="971" y="304"/>
                </a:cxn>
                <a:cxn ang="0">
                  <a:pos x="962" y="257"/>
                </a:cxn>
                <a:cxn ang="0">
                  <a:pos x="13" y="258"/>
                </a:cxn>
                <a:cxn ang="0">
                  <a:pos x="41" y="210"/>
                </a:cxn>
                <a:cxn ang="0">
                  <a:pos x="933" y="247"/>
                </a:cxn>
                <a:cxn ang="0">
                  <a:pos x="919" y="202"/>
                </a:cxn>
                <a:cxn ang="0">
                  <a:pos x="57" y="205"/>
                </a:cxn>
                <a:cxn ang="0">
                  <a:pos x="89" y="161"/>
                </a:cxn>
                <a:cxn ang="0">
                  <a:pos x="887" y="195"/>
                </a:cxn>
                <a:cxn ang="0">
                  <a:pos x="870" y="152"/>
                </a:cxn>
                <a:cxn ang="0">
                  <a:pos x="106" y="158"/>
                </a:cxn>
                <a:cxn ang="0">
                  <a:pos x="143" y="118"/>
                </a:cxn>
                <a:cxn ang="0">
                  <a:pos x="836" y="149"/>
                </a:cxn>
                <a:cxn ang="0">
                  <a:pos x="815" y="108"/>
                </a:cxn>
                <a:cxn ang="0">
                  <a:pos x="162" y="117"/>
                </a:cxn>
                <a:cxn ang="0">
                  <a:pos x="201" y="82"/>
                </a:cxn>
                <a:cxn ang="0">
                  <a:pos x="780" y="109"/>
                </a:cxn>
                <a:cxn ang="0">
                  <a:pos x="756" y="71"/>
                </a:cxn>
                <a:cxn ang="0">
                  <a:pos x="221" y="83"/>
                </a:cxn>
                <a:cxn ang="0">
                  <a:pos x="263" y="52"/>
                </a:cxn>
                <a:cxn ang="0">
                  <a:pos x="720" y="77"/>
                </a:cxn>
                <a:cxn ang="0">
                  <a:pos x="692" y="41"/>
                </a:cxn>
                <a:cxn ang="0">
                  <a:pos x="285" y="56"/>
                </a:cxn>
                <a:cxn ang="0">
                  <a:pos x="328" y="31"/>
                </a:cxn>
                <a:cxn ang="0">
                  <a:pos x="656" y="51"/>
                </a:cxn>
                <a:cxn ang="0">
                  <a:pos x="626" y="19"/>
                </a:cxn>
                <a:cxn ang="0">
                  <a:pos x="351" y="37"/>
                </a:cxn>
                <a:cxn ang="0">
                  <a:pos x="395" y="17"/>
                </a:cxn>
                <a:cxn ang="0">
                  <a:pos x="589" y="34"/>
                </a:cxn>
                <a:cxn ang="0">
                  <a:pos x="557" y="6"/>
                </a:cxn>
                <a:cxn ang="0">
                  <a:pos x="418" y="26"/>
                </a:cxn>
                <a:cxn ang="0">
                  <a:pos x="464" y="12"/>
                </a:cxn>
                <a:cxn ang="0">
                  <a:pos x="521" y="25"/>
                </a:cxn>
                <a:cxn ang="0">
                  <a:pos x="487" y="0"/>
                </a:cxn>
              </a:cxnLst>
              <a:rect l="0" t="0" r="r" b="b"/>
              <a:pathLst>
                <a:path w="1065" h="1049">
                  <a:moveTo>
                    <a:pt x="841" y="1049"/>
                  </a:moveTo>
                  <a:cubicBezTo>
                    <a:pt x="838" y="1049"/>
                    <a:pt x="835" y="1047"/>
                    <a:pt x="832" y="1045"/>
                  </a:cubicBezTo>
                  <a:cubicBezTo>
                    <a:pt x="828" y="1040"/>
                    <a:pt x="829" y="1033"/>
                    <a:pt x="834" y="1029"/>
                  </a:cubicBezTo>
                  <a:cubicBezTo>
                    <a:pt x="843" y="1022"/>
                    <a:pt x="851" y="1014"/>
                    <a:pt x="859" y="1007"/>
                  </a:cubicBezTo>
                  <a:cubicBezTo>
                    <a:pt x="864" y="1002"/>
                    <a:pt x="871" y="1003"/>
                    <a:pt x="875" y="1007"/>
                  </a:cubicBezTo>
                  <a:cubicBezTo>
                    <a:pt x="880" y="1012"/>
                    <a:pt x="879" y="1019"/>
                    <a:pt x="875" y="1023"/>
                  </a:cubicBezTo>
                  <a:cubicBezTo>
                    <a:pt x="866" y="1031"/>
                    <a:pt x="857" y="1039"/>
                    <a:pt x="848" y="1046"/>
                  </a:cubicBezTo>
                  <a:cubicBezTo>
                    <a:pt x="846" y="1048"/>
                    <a:pt x="844" y="1049"/>
                    <a:pt x="841" y="1049"/>
                  </a:cubicBezTo>
                  <a:close/>
                  <a:moveTo>
                    <a:pt x="892" y="1002"/>
                  </a:moveTo>
                  <a:cubicBezTo>
                    <a:pt x="889" y="1002"/>
                    <a:pt x="886" y="1001"/>
                    <a:pt x="884" y="999"/>
                  </a:cubicBezTo>
                  <a:cubicBezTo>
                    <a:pt x="879" y="995"/>
                    <a:pt x="879" y="988"/>
                    <a:pt x="883" y="983"/>
                  </a:cubicBezTo>
                  <a:cubicBezTo>
                    <a:pt x="891" y="975"/>
                    <a:pt x="899" y="967"/>
                    <a:pt x="906" y="958"/>
                  </a:cubicBezTo>
                  <a:cubicBezTo>
                    <a:pt x="910" y="953"/>
                    <a:pt x="917" y="953"/>
                    <a:pt x="922" y="957"/>
                  </a:cubicBezTo>
                  <a:cubicBezTo>
                    <a:pt x="927" y="961"/>
                    <a:pt x="927" y="968"/>
                    <a:pt x="923" y="973"/>
                  </a:cubicBezTo>
                  <a:cubicBezTo>
                    <a:pt x="916" y="982"/>
                    <a:pt x="908" y="990"/>
                    <a:pt x="900" y="999"/>
                  </a:cubicBezTo>
                  <a:cubicBezTo>
                    <a:pt x="898" y="1001"/>
                    <a:pt x="895" y="1002"/>
                    <a:pt x="892" y="1002"/>
                  </a:cubicBezTo>
                  <a:close/>
                  <a:moveTo>
                    <a:pt x="936" y="950"/>
                  </a:moveTo>
                  <a:cubicBezTo>
                    <a:pt x="934" y="950"/>
                    <a:pt x="931" y="949"/>
                    <a:pt x="929" y="948"/>
                  </a:cubicBezTo>
                  <a:cubicBezTo>
                    <a:pt x="924" y="944"/>
                    <a:pt x="923" y="937"/>
                    <a:pt x="927" y="932"/>
                  </a:cubicBezTo>
                  <a:cubicBezTo>
                    <a:pt x="934" y="923"/>
                    <a:pt x="941" y="914"/>
                    <a:pt x="947" y="904"/>
                  </a:cubicBezTo>
                  <a:cubicBezTo>
                    <a:pt x="950" y="899"/>
                    <a:pt x="957" y="898"/>
                    <a:pt x="963" y="901"/>
                  </a:cubicBezTo>
                  <a:cubicBezTo>
                    <a:pt x="968" y="905"/>
                    <a:pt x="969" y="912"/>
                    <a:pt x="966" y="917"/>
                  </a:cubicBezTo>
                  <a:cubicBezTo>
                    <a:pt x="959" y="927"/>
                    <a:pt x="952" y="936"/>
                    <a:pt x="945" y="946"/>
                  </a:cubicBezTo>
                  <a:cubicBezTo>
                    <a:pt x="943" y="949"/>
                    <a:pt x="940" y="950"/>
                    <a:pt x="936" y="950"/>
                  </a:cubicBezTo>
                  <a:close/>
                  <a:moveTo>
                    <a:pt x="974" y="893"/>
                  </a:moveTo>
                  <a:cubicBezTo>
                    <a:pt x="973" y="893"/>
                    <a:pt x="971" y="892"/>
                    <a:pt x="969" y="891"/>
                  </a:cubicBezTo>
                  <a:cubicBezTo>
                    <a:pt x="963" y="888"/>
                    <a:pt x="962" y="881"/>
                    <a:pt x="965" y="876"/>
                  </a:cubicBezTo>
                  <a:cubicBezTo>
                    <a:pt x="970" y="866"/>
                    <a:pt x="976" y="856"/>
                    <a:pt x="981" y="846"/>
                  </a:cubicBezTo>
                  <a:cubicBezTo>
                    <a:pt x="984" y="841"/>
                    <a:pt x="991" y="839"/>
                    <a:pt x="996" y="841"/>
                  </a:cubicBezTo>
                  <a:cubicBezTo>
                    <a:pt x="1002" y="844"/>
                    <a:pt x="1004" y="851"/>
                    <a:pt x="1001" y="857"/>
                  </a:cubicBezTo>
                  <a:cubicBezTo>
                    <a:pt x="996" y="867"/>
                    <a:pt x="990" y="877"/>
                    <a:pt x="984" y="887"/>
                  </a:cubicBezTo>
                  <a:cubicBezTo>
                    <a:pt x="982" y="891"/>
                    <a:pt x="978" y="893"/>
                    <a:pt x="974" y="893"/>
                  </a:cubicBezTo>
                  <a:close/>
                  <a:moveTo>
                    <a:pt x="1006" y="832"/>
                  </a:moveTo>
                  <a:cubicBezTo>
                    <a:pt x="1004" y="832"/>
                    <a:pt x="1003" y="831"/>
                    <a:pt x="1001" y="831"/>
                  </a:cubicBezTo>
                  <a:cubicBezTo>
                    <a:pt x="995" y="828"/>
                    <a:pt x="993" y="822"/>
                    <a:pt x="995" y="816"/>
                  </a:cubicBezTo>
                  <a:cubicBezTo>
                    <a:pt x="1000" y="806"/>
                    <a:pt x="1004" y="795"/>
                    <a:pt x="1008" y="785"/>
                  </a:cubicBezTo>
                  <a:cubicBezTo>
                    <a:pt x="1010" y="779"/>
                    <a:pt x="1016" y="776"/>
                    <a:pt x="1022" y="778"/>
                  </a:cubicBezTo>
                  <a:cubicBezTo>
                    <a:pt x="1028" y="780"/>
                    <a:pt x="1031" y="786"/>
                    <a:pt x="1029" y="792"/>
                  </a:cubicBezTo>
                  <a:cubicBezTo>
                    <a:pt x="1025" y="803"/>
                    <a:pt x="1021" y="814"/>
                    <a:pt x="1016" y="825"/>
                  </a:cubicBezTo>
                  <a:cubicBezTo>
                    <a:pt x="1014" y="829"/>
                    <a:pt x="1010" y="832"/>
                    <a:pt x="1006" y="832"/>
                  </a:cubicBezTo>
                  <a:close/>
                  <a:moveTo>
                    <a:pt x="1029" y="767"/>
                  </a:moveTo>
                  <a:cubicBezTo>
                    <a:pt x="1028" y="767"/>
                    <a:pt x="1027" y="767"/>
                    <a:pt x="1026" y="767"/>
                  </a:cubicBezTo>
                  <a:cubicBezTo>
                    <a:pt x="1020" y="765"/>
                    <a:pt x="1017" y="759"/>
                    <a:pt x="1018" y="753"/>
                  </a:cubicBezTo>
                  <a:cubicBezTo>
                    <a:pt x="1022" y="742"/>
                    <a:pt x="1024" y="731"/>
                    <a:pt x="1027" y="720"/>
                  </a:cubicBezTo>
                  <a:cubicBezTo>
                    <a:pt x="1028" y="714"/>
                    <a:pt x="1035" y="710"/>
                    <a:pt x="1041" y="712"/>
                  </a:cubicBezTo>
                  <a:cubicBezTo>
                    <a:pt x="1047" y="713"/>
                    <a:pt x="1051" y="719"/>
                    <a:pt x="1049" y="725"/>
                  </a:cubicBezTo>
                  <a:cubicBezTo>
                    <a:pt x="1046" y="737"/>
                    <a:pt x="1043" y="748"/>
                    <a:pt x="1040" y="759"/>
                  </a:cubicBezTo>
                  <a:cubicBezTo>
                    <a:pt x="1039" y="764"/>
                    <a:pt x="1034" y="767"/>
                    <a:pt x="1029" y="767"/>
                  </a:cubicBezTo>
                  <a:close/>
                  <a:moveTo>
                    <a:pt x="1045" y="700"/>
                  </a:moveTo>
                  <a:cubicBezTo>
                    <a:pt x="1044" y="700"/>
                    <a:pt x="1044" y="700"/>
                    <a:pt x="1043" y="700"/>
                  </a:cubicBezTo>
                  <a:cubicBezTo>
                    <a:pt x="1037" y="699"/>
                    <a:pt x="1033" y="693"/>
                    <a:pt x="1034" y="687"/>
                  </a:cubicBezTo>
                  <a:cubicBezTo>
                    <a:pt x="1036" y="676"/>
                    <a:pt x="1037" y="665"/>
                    <a:pt x="1039" y="654"/>
                  </a:cubicBezTo>
                  <a:cubicBezTo>
                    <a:pt x="1039" y="647"/>
                    <a:pt x="1045" y="643"/>
                    <a:pt x="1051" y="644"/>
                  </a:cubicBezTo>
                  <a:cubicBezTo>
                    <a:pt x="1057" y="644"/>
                    <a:pt x="1062" y="650"/>
                    <a:pt x="1061" y="656"/>
                  </a:cubicBezTo>
                  <a:cubicBezTo>
                    <a:pt x="1060" y="668"/>
                    <a:pt x="1058" y="679"/>
                    <a:pt x="1056" y="691"/>
                  </a:cubicBezTo>
                  <a:cubicBezTo>
                    <a:pt x="1055" y="696"/>
                    <a:pt x="1050" y="700"/>
                    <a:pt x="1045" y="700"/>
                  </a:cubicBezTo>
                  <a:close/>
                  <a:moveTo>
                    <a:pt x="1053" y="632"/>
                  </a:moveTo>
                  <a:cubicBezTo>
                    <a:pt x="1052" y="632"/>
                    <a:pt x="1052" y="632"/>
                    <a:pt x="1052" y="632"/>
                  </a:cubicBezTo>
                  <a:cubicBezTo>
                    <a:pt x="1046" y="632"/>
                    <a:pt x="1041" y="626"/>
                    <a:pt x="1041" y="620"/>
                  </a:cubicBezTo>
                  <a:cubicBezTo>
                    <a:pt x="1042" y="610"/>
                    <a:pt x="1042" y="600"/>
                    <a:pt x="1042" y="590"/>
                  </a:cubicBezTo>
                  <a:cubicBezTo>
                    <a:pt x="1042" y="586"/>
                    <a:pt x="1042" y="586"/>
                    <a:pt x="1042" y="586"/>
                  </a:cubicBezTo>
                  <a:cubicBezTo>
                    <a:pt x="1042" y="580"/>
                    <a:pt x="1047" y="575"/>
                    <a:pt x="1053" y="575"/>
                  </a:cubicBezTo>
                  <a:cubicBezTo>
                    <a:pt x="1053" y="575"/>
                    <a:pt x="1053" y="575"/>
                    <a:pt x="1053" y="575"/>
                  </a:cubicBezTo>
                  <a:cubicBezTo>
                    <a:pt x="1060" y="575"/>
                    <a:pt x="1065" y="580"/>
                    <a:pt x="1065" y="586"/>
                  </a:cubicBezTo>
                  <a:cubicBezTo>
                    <a:pt x="1065" y="590"/>
                    <a:pt x="1065" y="590"/>
                    <a:pt x="1065" y="590"/>
                  </a:cubicBezTo>
                  <a:cubicBezTo>
                    <a:pt x="1065" y="600"/>
                    <a:pt x="1065" y="611"/>
                    <a:pt x="1064" y="621"/>
                  </a:cubicBezTo>
                  <a:cubicBezTo>
                    <a:pt x="1064" y="627"/>
                    <a:pt x="1059" y="632"/>
                    <a:pt x="1053" y="632"/>
                  </a:cubicBezTo>
                  <a:close/>
                  <a:moveTo>
                    <a:pt x="1052" y="563"/>
                  </a:moveTo>
                  <a:cubicBezTo>
                    <a:pt x="1046" y="563"/>
                    <a:pt x="1041" y="559"/>
                    <a:pt x="1041" y="553"/>
                  </a:cubicBezTo>
                  <a:cubicBezTo>
                    <a:pt x="1040" y="542"/>
                    <a:pt x="1039" y="530"/>
                    <a:pt x="1038" y="519"/>
                  </a:cubicBezTo>
                  <a:cubicBezTo>
                    <a:pt x="1037" y="513"/>
                    <a:pt x="1041" y="507"/>
                    <a:pt x="1048" y="507"/>
                  </a:cubicBezTo>
                  <a:cubicBezTo>
                    <a:pt x="1054" y="506"/>
                    <a:pt x="1060" y="510"/>
                    <a:pt x="1060" y="516"/>
                  </a:cubicBezTo>
                  <a:cubicBezTo>
                    <a:pt x="1062" y="528"/>
                    <a:pt x="1063" y="540"/>
                    <a:pt x="1064" y="551"/>
                  </a:cubicBezTo>
                  <a:cubicBezTo>
                    <a:pt x="1064" y="558"/>
                    <a:pt x="1059" y="563"/>
                    <a:pt x="1053" y="563"/>
                  </a:cubicBezTo>
                  <a:cubicBezTo>
                    <a:pt x="1053" y="563"/>
                    <a:pt x="1052" y="563"/>
                    <a:pt x="1052" y="563"/>
                  </a:cubicBezTo>
                  <a:close/>
                  <a:moveTo>
                    <a:pt x="1044" y="495"/>
                  </a:moveTo>
                  <a:cubicBezTo>
                    <a:pt x="1038" y="495"/>
                    <a:pt x="1034" y="491"/>
                    <a:pt x="1033" y="486"/>
                  </a:cubicBezTo>
                  <a:cubicBezTo>
                    <a:pt x="1031" y="475"/>
                    <a:pt x="1028" y="464"/>
                    <a:pt x="1026" y="453"/>
                  </a:cubicBezTo>
                  <a:cubicBezTo>
                    <a:pt x="1024" y="447"/>
                    <a:pt x="1028" y="441"/>
                    <a:pt x="1034" y="439"/>
                  </a:cubicBezTo>
                  <a:cubicBezTo>
                    <a:pt x="1040" y="438"/>
                    <a:pt x="1046" y="441"/>
                    <a:pt x="1048" y="448"/>
                  </a:cubicBezTo>
                  <a:cubicBezTo>
                    <a:pt x="1050" y="459"/>
                    <a:pt x="1053" y="470"/>
                    <a:pt x="1055" y="482"/>
                  </a:cubicBezTo>
                  <a:cubicBezTo>
                    <a:pt x="1056" y="488"/>
                    <a:pt x="1052" y="494"/>
                    <a:pt x="1046" y="495"/>
                  </a:cubicBezTo>
                  <a:cubicBezTo>
                    <a:pt x="1045" y="495"/>
                    <a:pt x="1045" y="495"/>
                    <a:pt x="1044" y="495"/>
                  </a:cubicBezTo>
                  <a:close/>
                  <a:moveTo>
                    <a:pt x="1027" y="429"/>
                  </a:moveTo>
                  <a:cubicBezTo>
                    <a:pt x="1023" y="429"/>
                    <a:pt x="1018" y="425"/>
                    <a:pt x="1017" y="421"/>
                  </a:cubicBezTo>
                  <a:cubicBezTo>
                    <a:pt x="1013" y="410"/>
                    <a:pt x="1010" y="399"/>
                    <a:pt x="1006" y="389"/>
                  </a:cubicBezTo>
                  <a:cubicBezTo>
                    <a:pt x="1003" y="383"/>
                    <a:pt x="1006" y="376"/>
                    <a:pt x="1012" y="374"/>
                  </a:cubicBezTo>
                  <a:cubicBezTo>
                    <a:pt x="1018" y="372"/>
                    <a:pt x="1025" y="375"/>
                    <a:pt x="1027" y="381"/>
                  </a:cubicBezTo>
                  <a:cubicBezTo>
                    <a:pt x="1031" y="392"/>
                    <a:pt x="1035" y="403"/>
                    <a:pt x="1038" y="414"/>
                  </a:cubicBezTo>
                  <a:cubicBezTo>
                    <a:pt x="1040" y="420"/>
                    <a:pt x="1037" y="426"/>
                    <a:pt x="1031" y="428"/>
                  </a:cubicBezTo>
                  <a:cubicBezTo>
                    <a:pt x="1030" y="428"/>
                    <a:pt x="1028" y="429"/>
                    <a:pt x="1027" y="429"/>
                  </a:cubicBezTo>
                  <a:close/>
                  <a:moveTo>
                    <a:pt x="1003" y="364"/>
                  </a:moveTo>
                  <a:cubicBezTo>
                    <a:pt x="999" y="364"/>
                    <a:pt x="995" y="362"/>
                    <a:pt x="993" y="358"/>
                  </a:cubicBezTo>
                  <a:cubicBezTo>
                    <a:pt x="988" y="347"/>
                    <a:pt x="983" y="337"/>
                    <a:pt x="978" y="327"/>
                  </a:cubicBezTo>
                  <a:cubicBezTo>
                    <a:pt x="975" y="322"/>
                    <a:pt x="977" y="315"/>
                    <a:pt x="983" y="312"/>
                  </a:cubicBezTo>
                  <a:cubicBezTo>
                    <a:pt x="988" y="309"/>
                    <a:pt x="995" y="311"/>
                    <a:pt x="998" y="317"/>
                  </a:cubicBezTo>
                  <a:cubicBezTo>
                    <a:pt x="1004" y="327"/>
                    <a:pt x="1009" y="338"/>
                    <a:pt x="1013" y="348"/>
                  </a:cubicBezTo>
                  <a:cubicBezTo>
                    <a:pt x="1016" y="354"/>
                    <a:pt x="1013" y="361"/>
                    <a:pt x="1008" y="363"/>
                  </a:cubicBezTo>
                  <a:cubicBezTo>
                    <a:pt x="1006" y="364"/>
                    <a:pt x="1005" y="364"/>
                    <a:pt x="1003" y="364"/>
                  </a:cubicBezTo>
                  <a:close/>
                  <a:moveTo>
                    <a:pt x="971" y="304"/>
                  </a:moveTo>
                  <a:cubicBezTo>
                    <a:pt x="967" y="304"/>
                    <a:pt x="964" y="302"/>
                    <a:pt x="962" y="298"/>
                  </a:cubicBezTo>
                  <a:cubicBezTo>
                    <a:pt x="956" y="288"/>
                    <a:pt x="950" y="279"/>
                    <a:pt x="943" y="270"/>
                  </a:cubicBezTo>
                  <a:cubicBezTo>
                    <a:pt x="940" y="265"/>
                    <a:pt x="941" y="257"/>
                    <a:pt x="946" y="254"/>
                  </a:cubicBezTo>
                  <a:cubicBezTo>
                    <a:pt x="952" y="250"/>
                    <a:pt x="959" y="252"/>
                    <a:pt x="962" y="257"/>
                  </a:cubicBezTo>
                  <a:cubicBezTo>
                    <a:pt x="969" y="267"/>
                    <a:pt x="975" y="276"/>
                    <a:pt x="981" y="286"/>
                  </a:cubicBezTo>
                  <a:cubicBezTo>
                    <a:pt x="984" y="292"/>
                    <a:pt x="983" y="299"/>
                    <a:pt x="977" y="302"/>
                  </a:cubicBezTo>
                  <a:cubicBezTo>
                    <a:pt x="975" y="303"/>
                    <a:pt x="973" y="304"/>
                    <a:pt x="971" y="304"/>
                  </a:cubicBezTo>
                  <a:close/>
                  <a:moveTo>
                    <a:pt x="13" y="258"/>
                  </a:moveTo>
                  <a:cubicBezTo>
                    <a:pt x="10" y="258"/>
                    <a:pt x="8" y="257"/>
                    <a:pt x="6" y="255"/>
                  </a:cubicBezTo>
                  <a:cubicBezTo>
                    <a:pt x="1" y="252"/>
                    <a:pt x="0" y="244"/>
                    <a:pt x="3" y="239"/>
                  </a:cubicBezTo>
                  <a:cubicBezTo>
                    <a:pt x="10" y="230"/>
                    <a:pt x="18" y="221"/>
                    <a:pt x="25" y="212"/>
                  </a:cubicBezTo>
                  <a:cubicBezTo>
                    <a:pt x="29" y="207"/>
                    <a:pt x="36" y="206"/>
                    <a:pt x="41" y="210"/>
                  </a:cubicBezTo>
                  <a:cubicBezTo>
                    <a:pt x="46" y="214"/>
                    <a:pt x="46" y="222"/>
                    <a:pt x="42" y="226"/>
                  </a:cubicBezTo>
                  <a:cubicBezTo>
                    <a:pt x="35" y="235"/>
                    <a:pt x="28" y="244"/>
                    <a:pt x="22" y="253"/>
                  </a:cubicBezTo>
                  <a:cubicBezTo>
                    <a:pt x="19" y="256"/>
                    <a:pt x="16" y="258"/>
                    <a:pt x="13" y="258"/>
                  </a:cubicBezTo>
                  <a:close/>
                  <a:moveTo>
                    <a:pt x="933" y="247"/>
                  </a:moveTo>
                  <a:cubicBezTo>
                    <a:pt x="929" y="247"/>
                    <a:pt x="926" y="245"/>
                    <a:pt x="924" y="242"/>
                  </a:cubicBezTo>
                  <a:cubicBezTo>
                    <a:pt x="917" y="234"/>
                    <a:pt x="910" y="225"/>
                    <a:pt x="902" y="216"/>
                  </a:cubicBezTo>
                  <a:cubicBezTo>
                    <a:pt x="898" y="212"/>
                    <a:pt x="899" y="205"/>
                    <a:pt x="903" y="200"/>
                  </a:cubicBezTo>
                  <a:cubicBezTo>
                    <a:pt x="908" y="196"/>
                    <a:pt x="915" y="197"/>
                    <a:pt x="919" y="202"/>
                  </a:cubicBezTo>
                  <a:cubicBezTo>
                    <a:pt x="927" y="210"/>
                    <a:pt x="934" y="219"/>
                    <a:pt x="942" y="229"/>
                  </a:cubicBezTo>
                  <a:cubicBezTo>
                    <a:pt x="945" y="234"/>
                    <a:pt x="944" y="241"/>
                    <a:pt x="940" y="245"/>
                  </a:cubicBezTo>
                  <a:cubicBezTo>
                    <a:pt x="937" y="246"/>
                    <a:pt x="935" y="247"/>
                    <a:pt x="933" y="247"/>
                  </a:cubicBezTo>
                  <a:close/>
                  <a:moveTo>
                    <a:pt x="57" y="205"/>
                  </a:moveTo>
                  <a:cubicBezTo>
                    <a:pt x="54" y="205"/>
                    <a:pt x="51" y="204"/>
                    <a:pt x="49" y="202"/>
                  </a:cubicBezTo>
                  <a:cubicBezTo>
                    <a:pt x="44" y="197"/>
                    <a:pt x="44" y="190"/>
                    <a:pt x="48" y="186"/>
                  </a:cubicBezTo>
                  <a:cubicBezTo>
                    <a:pt x="56" y="177"/>
                    <a:pt x="65" y="169"/>
                    <a:pt x="73" y="161"/>
                  </a:cubicBezTo>
                  <a:cubicBezTo>
                    <a:pt x="78" y="157"/>
                    <a:pt x="85" y="157"/>
                    <a:pt x="89" y="161"/>
                  </a:cubicBezTo>
                  <a:cubicBezTo>
                    <a:pt x="93" y="166"/>
                    <a:pt x="93" y="173"/>
                    <a:pt x="89" y="177"/>
                  </a:cubicBezTo>
                  <a:cubicBezTo>
                    <a:pt x="80" y="185"/>
                    <a:pt x="72" y="193"/>
                    <a:pt x="65" y="201"/>
                  </a:cubicBezTo>
                  <a:cubicBezTo>
                    <a:pt x="63" y="204"/>
                    <a:pt x="60" y="205"/>
                    <a:pt x="57" y="205"/>
                  </a:cubicBezTo>
                  <a:close/>
                  <a:moveTo>
                    <a:pt x="887" y="195"/>
                  </a:moveTo>
                  <a:cubicBezTo>
                    <a:pt x="884" y="195"/>
                    <a:pt x="882" y="194"/>
                    <a:pt x="879" y="192"/>
                  </a:cubicBezTo>
                  <a:cubicBezTo>
                    <a:pt x="871" y="184"/>
                    <a:pt x="863" y="176"/>
                    <a:pt x="855" y="168"/>
                  </a:cubicBezTo>
                  <a:cubicBezTo>
                    <a:pt x="850" y="164"/>
                    <a:pt x="850" y="157"/>
                    <a:pt x="854" y="152"/>
                  </a:cubicBezTo>
                  <a:cubicBezTo>
                    <a:pt x="858" y="148"/>
                    <a:pt x="865" y="147"/>
                    <a:pt x="870" y="152"/>
                  </a:cubicBezTo>
                  <a:cubicBezTo>
                    <a:pt x="879" y="159"/>
                    <a:pt x="887" y="168"/>
                    <a:pt x="895" y="176"/>
                  </a:cubicBezTo>
                  <a:cubicBezTo>
                    <a:pt x="900" y="180"/>
                    <a:pt x="900" y="188"/>
                    <a:pt x="895" y="192"/>
                  </a:cubicBezTo>
                  <a:cubicBezTo>
                    <a:pt x="893" y="194"/>
                    <a:pt x="890" y="195"/>
                    <a:pt x="887" y="195"/>
                  </a:cubicBezTo>
                  <a:close/>
                  <a:moveTo>
                    <a:pt x="106" y="158"/>
                  </a:moveTo>
                  <a:cubicBezTo>
                    <a:pt x="103" y="158"/>
                    <a:pt x="100" y="156"/>
                    <a:pt x="98" y="154"/>
                  </a:cubicBezTo>
                  <a:cubicBezTo>
                    <a:pt x="94" y="149"/>
                    <a:pt x="94" y="142"/>
                    <a:pt x="99" y="138"/>
                  </a:cubicBezTo>
                  <a:cubicBezTo>
                    <a:pt x="108" y="130"/>
                    <a:pt x="117" y="123"/>
                    <a:pt x="127" y="116"/>
                  </a:cubicBezTo>
                  <a:cubicBezTo>
                    <a:pt x="132" y="112"/>
                    <a:pt x="139" y="113"/>
                    <a:pt x="143" y="118"/>
                  </a:cubicBezTo>
                  <a:cubicBezTo>
                    <a:pt x="146" y="123"/>
                    <a:pt x="145" y="130"/>
                    <a:pt x="140" y="134"/>
                  </a:cubicBezTo>
                  <a:cubicBezTo>
                    <a:pt x="131" y="141"/>
                    <a:pt x="122" y="148"/>
                    <a:pt x="114" y="155"/>
                  </a:cubicBezTo>
                  <a:cubicBezTo>
                    <a:pt x="112" y="157"/>
                    <a:pt x="109" y="158"/>
                    <a:pt x="106" y="158"/>
                  </a:cubicBezTo>
                  <a:close/>
                  <a:moveTo>
                    <a:pt x="836" y="149"/>
                  </a:moveTo>
                  <a:cubicBezTo>
                    <a:pt x="834" y="149"/>
                    <a:pt x="831" y="148"/>
                    <a:pt x="829" y="147"/>
                  </a:cubicBezTo>
                  <a:cubicBezTo>
                    <a:pt x="821" y="140"/>
                    <a:pt x="812" y="133"/>
                    <a:pt x="802" y="126"/>
                  </a:cubicBezTo>
                  <a:cubicBezTo>
                    <a:pt x="797" y="123"/>
                    <a:pt x="796" y="116"/>
                    <a:pt x="800" y="111"/>
                  </a:cubicBezTo>
                  <a:cubicBezTo>
                    <a:pt x="803" y="105"/>
                    <a:pt x="810" y="104"/>
                    <a:pt x="815" y="108"/>
                  </a:cubicBezTo>
                  <a:cubicBezTo>
                    <a:pt x="825" y="115"/>
                    <a:pt x="834" y="122"/>
                    <a:pt x="843" y="129"/>
                  </a:cubicBezTo>
                  <a:cubicBezTo>
                    <a:pt x="848" y="133"/>
                    <a:pt x="849" y="140"/>
                    <a:pt x="845" y="145"/>
                  </a:cubicBezTo>
                  <a:cubicBezTo>
                    <a:pt x="843" y="148"/>
                    <a:pt x="840" y="149"/>
                    <a:pt x="836" y="149"/>
                  </a:cubicBezTo>
                  <a:close/>
                  <a:moveTo>
                    <a:pt x="162" y="117"/>
                  </a:moveTo>
                  <a:cubicBezTo>
                    <a:pt x="158" y="117"/>
                    <a:pt x="154" y="115"/>
                    <a:pt x="152" y="111"/>
                  </a:cubicBezTo>
                  <a:cubicBezTo>
                    <a:pt x="149" y="106"/>
                    <a:pt x="150" y="99"/>
                    <a:pt x="155" y="96"/>
                  </a:cubicBezTo>
                  <a:cubicBezTo>
                    <a:pt x="165" y="89"/>
                    <a:pt x="175" y="83"/>
                    <a:pt x="185" y="77"/>
                  </a:cubicBezTo>
                  <a:cubicBezTo>
                    <a:pt x="191" y="74"/>
                    <a:pt x="198" y="76"/>
                    <a:pt x="201" y="82"/>
                  </a:cubicBezTo>
                  <a:cubicBezTo>
                    <a:pt x="204" y="87"/>
                    <a:pt x="202" y="94"/>
                    <a:pt x="197" y="97"/>
                  </a:cubicBezTo>
                  <a:cubicBezTo>
                    <a:pt x="187" y="103"/>
                    <a:pt x="177" y="109"/>
                    <a:pt x="168" y="115"/>
                  </a:cubicBezTo>
                  <a:cubicBezTo>
                    <a:pt x="166" y="116"/>
                    <a:pt x="164" y="117"/>
                    <a:pt x="162" y="117"/>
                  </a:cubicBezTo>
                  <a:close/>
                  <a:moveTo>
                    <a:pt x="780" y="109"/>
                  </a:moveTo>
                  <a:cubicBezTo>
                    <a:pt x="778" y="109"/>
                    <a:pt x="776" y="109"/>
                    <a:pt x="774" y="108"/>
                  </a:cubicBezTo>
                  <a:cubicBezTo>
                    <a:pt x="765" y="102"/>
                    <a:pt x="755" y="96"/>
                    <a:pt x="745" y="91"/>
                  </a:cubicBezTo>
                  <a:cubicBezTo>
                    <a:pt x="740" y="88"/>
                    <a:pt x="738" y="81"/>
                    <a:pt x="741" y="75"/>
                  </a:cubicBezTo>
                  <a:cubicBezTo>
                    <a:pt x="744" y="70"/>
                    <a:pt x="750" y="68"/>
                    <a:pt x="756" y="71"/>
                  </a:cubicBezTo>
                  <a:cubicBezTo>
                    <a:pt x="766" y="76"/>
                    <a:pt x="776" y="82"/>
                    <a:pt x="786" y="88"/>
                  </a:cubicBezTo>
                  <a:cubicBezTo>
                    <a:pt x="792" y="92"/>
                    <a:pt x="793" y="99"/>
                    <a:pt x="790" y="104"/>
                  </a:cubicBezTo>
                  <a:cubicBezTo>
                    <a:pt x="788" y="108"/>
                    <a:pt x="784" y="109"/>
                    <a:pt x="780" y="109"/>
                  </a:cubicBezTo>
                  <a:close/>
                  <a:moveTo>
                    <a:pt x="221" y="83"/>
                  </a:moveTo>
                  <a:cubicBezTo>
                    <a:pt x="217" y="83"/>
                    <a:pt x="213" y="80"/>
                    <a:pt x="211" y="76"/>
                  </a:cubicBezTo>
                  <a:cubicBezTo>
                    <a:pt x="208" y="71"/>
                    <a:pt x="211" y="64"/>
                    <a:pt x="216" y="61"/>
                  </a:cubicBezTo>
                  <a:cubicBezTo>
                    <a:pt x="227" y="56"/>
                    <a:pt x="237" y="51"/>
                    <a:pt x="248" y="46"/>
                  </a:cubicBezTo>
                  <a:cubicBezTo>
                    <a:pt x="254" y="44"/>
                    <a:pt x="261" y="47"/>
                    <a:pt x="263" y="52"/>
                  </a:cubicBezTo>
                  <a:cubicBezTo>
                    <a:pt x="265" y="58"/>
                    <a:pt x="263" y="65"/>
                    <a:pt x="257" y="67"/>
                  </a:cubicBezTo>
                  <a:cubicBezTo>
                    <a:pt x="247" y="72"/>
                    <a:pt x="236" y="76"/>
                    <a:pt x="226" y="81"/>
                  </a:cubicBezTo>
                  <a:cubicBezTo>
                    <a:pt x="225" y="82"/>
                    <a:pt x="223" y="83"/>
                    <a:pt x="221" y="83"/>
                  </a:cubicBezTo>
                  <a:close/>
                  <a:moveTo>
                    <a:pt x="720" y="77"/>
                  </a:moveTo>
                  <a:cubicBezTo>
                    <a:pt x="718" y="77"/>
                    <a:pt x="717" y="76"/>
                    <a:pt x="715" y="76"/>
                  </a:cubicBezTo>
                  <a:cubicBezTo>
                    <a:pt x="705" y="71"/>
                    <a:pt x="694" y="66"/>
                    <a:pt x="684" y="62"/>
                  </a:cubicBezTo>
                  <a:cubicBezTo>
                    <a:pt x="678" y="60"/>
                    <a:pt x="675" y="53"/>
                    <a:pt x="678" y="48"/>
                  </a:cubicBezTo>
                  <a:cubicBezTo>
                    <a:pt x="680" y="42"/>
                    <a:pt x="687" y="39"/>
                    <a:pt x="692" y="41"/>
                  </a:cubicBezTo>
                  <a:cubicBezTo>
                    <a:pt x="703" y="46"/>
                    <a:pt x="714" y="50"/>
                    <a:pt x="725" y="55"/>
                  </a:cubicBezTo>
                  <a:cubicBezTo>
                    <a:pt x="730" y="58"/>
                    <a:pt x="733" y="65"/>
                    <a:pt x="730" y="70"/>
                  </a:cubicBezTo>
                  <a:cubicBezTo>
                    <a:pt x="728" y="74"/>
                    <a:pt x="724" y="77"/>
                    <a:pt x="720" y="77"/>
                  </a:cubicBezTo>
                  <a:close/>
                  <a:moveTo>
                    <a:pt x="285" y="56"/>
                  </a:moveTo>
                  <a:cubicBezTo>
                    <a:pt x="280" y="56"/>
                    <a:pt x="276" y="53"/>
                    <a:pt x="274" y="48"/>
                  </a:cubicBezTo>
                  <a:cubicBezTo>
                    <a:pt x="272" y="42"/>
                    <a:pt x="275" y="36"/>
                    <a:pt x="281" y="34"/>
                  </a:cubicBezTo>
                  <a:cubicBezTo>
                    <a:pt x="292" y="30"/>
                    <a:pt x="303" y="26"/>
                    <a:pt x="314" y="23"/>
                  </a:cubicBezTo>
                  <a:cubicBezTo>
                    <a:pt x="320" y="21"/>
                    <a:pt x="326" y="25"/>
                    <a:pt x="328" y="31"/>
                  </a:cubicBezTo>
                  <a:cubicBezTo>
                    <a:pt x="330" y="37"/>
                    <a:pt x="326" y="43"/>
                    <a:pt x="320" y="45"/>
                  </a:cubicBezTo>
                  <a:cubicBezTo>
                    <a:pt x="310" y="48"/>
                    <a:pt x="299" y="51"/>
                    <a:pt x="288" y="55"/>
                  </a:cubicBezTo>
                  <a:cubicBezTo>
                    <a:pt x="287" y="56"/>
                    <a:pt x="286" y="56"/>
                    <a:pt x="285" y="56"/>
                  </a:cubicBezTo>
                  <a:close/>
                  <a:moveTo>
                    <a:pt x="656" y="51"/>
                  </a:moveTo>
                  <a:cubicBezTo>
                    <a:pt x="655" y="51"/>
                    <a:pt x="653" y="51"/>
                    <a:pt x="652" y="51"/>
                  </a:cubicBezTo>
                  <a:cubicBezTo>
                    <a:pt x="642" y="47"/>
                    <a:pt x="631" y="44"/>
                    <a:pt x="620" y="41"/>
                  </a:cubicBezTo>
                  <a:cubicBezTo>
                    <a:pt x="614" y="40"/>
                    <a:pt x="610" y="34"/>
                    <a:pt x="612" y="28"/>
                  </a:cubicBezTo>
                  <a:cubicBezTo>
                    <a:pt x="613" y="21"/>
                    <a:pt x="620" y="18"/>
                    <a:pt x="626" y="19"/>
                  </a:cubicBezTo>
                  <a:cubicBezTo>
                    <a:pt x="637" y="22"/>
                    <a:pt x="648" y="26"/>
                    <a:pt x="659" y="29"/>
                  </a:cubicBezTo>
                  <a:cubicBezTo>
                    <a:pt x="665" y="31"/>
                    <a:pt x="669" y="38"/>
                    <a:pt x="667" y="44"/>
                  </a:cubicBezTo>
                  <a:cubicBezTo>
                    <a:pt x="665" y="48"/>
                    <a:pt x="661" y="51"/>
                    <a:pt x="656" y="51"/>
                  </a:cubicBezTo>
                  <a:close/>
                  <a:moveTo>
                    <a:pt x="351" y="37"/>
                  </a:moveTo>
                  <a:cubicBezTo>
                    <a:pt x="345" y="37"/>
                    <a:pt x="341" y="33"/>
                    <a:pt x="339" y="28"/>
                  </a:cubicBezTo>
                  <a:cubicBezTo>
                    <a:pt x="338" y="22"/>
                    <a:pt x="342" y="16"/>
                    <a:pt x="348" y="14"/>
                  </a:cubicBezTo>
                  <a:cubicBezTo>
                    <a:pt x="359" y="12"/>
                    <a:pt x="371" y="10"/>
                    <a:pt x="382" y="8"/>
                  </a:cubicBezTo>
                  <a:cubicBezTo>
                    <a:pt x="389" y="7"/>
                    <a:pt x="394" y="11"/>
                    <a:pt x="395" y="17"/>
                  </a:cubicBezTo>
                  <a:cubicBezTo>
                    <a:pt x="396" y="23"/>
                    <a:pt x="392" y="29"/>
                    <a:pt x="386" y="30"/>
                  </a:cubicBezTo>
                  <a:cubicBezTo>
                    <a:pt x="375" y="32"/>
                    <a:pt x="364" y="34"/>
                    <a:pt x="353" y="37"/>
                  </a:cubicBezTo>
                  <a:cubicBezTo>
                    <a:pt x="352" y="37"/>
                    <a:pt x="351" y="37"/>
                    <a:pt x="351" y="37"/>
                  </a:cubicBezTo>
                  <a:close/>
                  <a:moveTo>
                    <a:pt x="589" y="34"/>
                  </a:moveTo>
                  <a:cubicBezTo>
                    <a:pt x="589" y="34"/>
                    <a:pt x="588" y="34"/>
                    <a:pt x="587" y="34"/>
                  </a:cubicBezTo>
                  <a:cubicBezTo>
                    <a:pt x="576" y="32"/>
                    <a:pt x="565" y="30"/>
                    <a:pt x="554" y="28"/>
                  </a:cubicBezTo>
                  <a:cubicBezTo>
                    <a:pt x="548" y="27"/>
                    <a:pt x="543" y="22"/>
                    <a:pt x="544" y="15"/>
                  </a:cubicBezTo>
                  <a:cubicBezTo>
                    <a:pt x="545" y="9"/>
                    <a:pt x="551" y="5"/>
                    <a:pt x="557" y="6"/>
                  </a:cubicBezTo>
                  <a:cubicBezTo>
                    <a:pt x="569" y="7"/>
                    <a:pt x="580" y="9"/>
                    <a:pt x="592" y="12"/>
                  </a:cubicBezTo>
                  <a:cubicBezTo>
                    <a:pt x="598" y="13"/>
                    <a:pt x="602" y="19"/>
                    <a:pt x="600" y="25"/>
                  </a:cubicBezTo>
                  <a:cubicBezTo>
                    <a:pt x="599" y="30"/>
                    <a:pt x="595" y="34"/>
                    <a:pt x="589" y="34"/>
                  </a:cubicBezTo>
                  <a:close/>
                  <a:moveTo>
                    <a:pt x="418" y="26"/>
                  </a:moveTo>
                  <a:cubicBezTo>
                    <a:pt x="413" y="26"/>
                    <a:pt x="408" y="22"/>
                    <a:pt x="407" y="16"/>
                  </a:cubicBezTo>
                  <a:cubicBezTo>
                    <a:pt x="406" y="9"/>
                    <a:pt x="411" y="4"/>
                    <a:pt x="417" y="3"/>
                  </a:cubicBezTo>
                  <a:cubicBezTo>
                    <a:pt x="429" y="2"/>
                    <a:pt x="441" y="1"/>
                    <a:pt x="452" y="1"/>
                  </a:cubicBezTo>
                  <a:cubicBezTo>
                    <a:pt x="459" y="1"/>
                    <a:pt x="464" y="5"/>
                    <a:pt x="464" y="12"/>
                  </a:cubicBezTo>
                  <a:cubicBezTo>
                    <a:pt x="464" y="18"/>
                    <a:pt x="459" y="23"/>
                    <a:pt x="453" y="23"/>
                  </a:cubicBezTo>
                  <a:cubicBezTo>
                    <a:pt x="442" y="24"/>
                    <a:pt x="431" y="25"/>
                    <a:pt x="419" y="26"/>
                  </a:cubicBezTo>
                  <a:cubicBezTo>
                    <a:pt x="419" y="26"/>
                    <a:pt x="419" y="26"/>
                    <a:pt x="418" y="26"/>
                  </a:cubicBezTo>
                  <a:close/>
                  <a:moveTo>
                    <a:pt x="521" y="25"/>
                  </a:moveTo>
                  <a:cubicBezTo>
                    <a:pt x="521" y="25"/>
                    <a:pt x="521" y="25"/>
                    <a:pt x="520" y="25"/>
                  </a:cubicBezTo>
                  <a:cubicBezTo>
                    <a:pt x="509" y="24"/>
                    <a:pt x="498" y="23"/>
                    <a:pt x="487" y="23"/>
                  </a:cubicBezTo>
                  <a:cubicBezTo>
                    <a:pt x="481" y="23"/>
                    <a:pt x="476" y="18"/>
                    <a:pt x="476" y="12"/>
                  </a:cubicBezTo>
                  <a:cubicBezTo>
                    <a:pt x="476" y="5"/>
                    <a:pt x="481" y="0"/>
                    <a:pt x="487" y="0"/>
                  </a:cubicBezTo>
                  <a:cubicBezTo>
                    <a:pt x="499" y="1"/>
                    <a:pt x="511" y="1"/>
                    <a:pt x="522" y="2"/>
                  </a:cubicBezTo>
                  <a:cubicBezTo>
                    <a:pt x="528" y="3"/>
                    <a:pt x="533" y="8"/>
                    <a:pt x="533" y="14"/>
                  </a:cubicBezTo>
                  <a:cubicBezTo>
                    <a:pt x="532" y="20"/>
                    <a:pt x="527" y="25"/>
                    <a:pt x="521" y="25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43"/>
            <p:cNvSpPr/>
            <p:nvPr/>
          </p:nvSpPr>
          <p:spPr bwMode="auto">
            <a:xfrm>
              <a:off x="1078" y="1111"/>
              <a:ext cx="69" cy="27"/>
            </a:xfrm>
            <a:custGeom>
              <a:avLst/>
              <a:gdLst/>
              <a:ahLst/>
              <a:cxnLst>
                <a:cxn ang="0">
                  <a:pos x="46" y="23"/>
                </a:cxn>
                <a:cxn ang="0">
                  <a:pos x="46" y="23"/>
                </a:cxn>
                <a:cxn ang="0">
                  <a:pos x="29" y="23"/>
                </a:cxn>
                <a:cxn ang="0">
                  <a:pos x="28" y="23"/>
                </a:cxn>
                <a:cxn ang="0">
                  <a:pos x="12" y="23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8" y="0"/>
                </a:cxn>
                <a:cxn ang="0">
                  <a:pos x="29" y="0"/>
                </a:cxn>
                <a:cxn ang="0">
                  <a:pos x="46" y="1"/>
                </a:cxn>
                <a:cxn ang="0">
                  <a:pos x="57" y="12"/>
                </a:cxn>
                <a:cxn ang="0">
                  <a:pos x="46" y="23"/>
                </a:cxn>
              </a:cxnLst>
              <a:rect l="0" t="0" r="r" b="b"/>
              <a:pathLst>
                <a:path w="57" h="23">
                  <a:moveTo>
                    <a:pt x="46" y="2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8" y="23"/>
                  </a:cubicBezTo>
                  <a:cubicBezTo>
                    <a:pt x="23" y="23"/>
                    <a:pt x="17" y="23"/>
                    <a:pt x="12" y="23"/>
                  </a:cubicBezTo>
                  <a:cubicBezTo>
                    <a:pt x="6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7" y="0"/>
                    <a:pt x="23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2" y="1"/>
                    <a:pt x="57" y="6"/>
                    <a:pt x="57" y="12"/>
                  </a:cubicBezTo>
                  <a:cubicBezTo>
                    <a:pt x="57" y="18"/>
                    <a:pt x="52" y="23"/>
                    <a:pt x="46" y="23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44"/>
            <p:cNvSpPr/>
            <p:nvPr/>
          </p:nvSpPr>
          <p:spPr bwMode="auto">
            <a:xfrm>
              <a:off x="1160" y="1112"/>
              <a:ext cx="1346" cy="908"/>
            </a:xfrm>
            <a:custGeom>
              <a:avLst/>
              <a:gdLst/>
              <a:ahLst/>
              <a:cxnLst>
                <a:cxn ang="0">
                  <a:pos x="185" y="727"/>
                </a:cxn>
                <a:cxn ang="0">
                  <a:pos x="195" y="722"/>
                </a:cxn>
                <a:cxn ang="0">
                  <a:pos x="210" y="727"/>
                </a:cxn>
                <a:cxn ang="0">
                  <a:pos x="293" y="663"/>
                </a:cxn>
                <a:cxn ang="0">
                  <a:pos x="328" y="670"/>
                </a:cxn>
                <a:cxn ang="0">
                  <a:pos x="364" y="655"/>
                </a:cxn>
                <a:cxn ang="0">
                  <a:pos x="385" y="620"/>
                </a:cxn>
                <a:cxn ang="0">
                  <a:pos x="390" y="641"/>
                </a:cxn>
                <a:cxn ang="0">
                  <a:pos x="492" y="581"/>
                </a:cxn>
                <a:cxn ang="0">
                  <a:pos x="502" y="576"/>
                </a:cxn>
                <a:cxn ang="0">
                  <a:pos x="517" y="582"/>
                </a:cxn>
                <a:cxn ang="0">
                  <a:pos x="599" y="518"/>
                </a:cxn>
                <a:cxn ang="0">
                  <a:pos x="635" y="525"/>
                </a:cxn>
                <a:cxn ang="0">
                  <a:pos x="670" y="509"/>
                </a:cxn>
                <a:cxn ang="0">
                  <a:pos x="691" y="474"/>
                </a:cxn>
                <a:cxn ang="0">
                  <a:pos x="696" y="496"/>
                </a:cxn>
                <a:cxn ang="0">
                  <a:pos x="798" y="436"/>
                </a:cxn>
                <a:cxn ang="0">
                  <a:pos x="808" y="431"/>
                </a:cxn>
                <a:cxn ang="0">
                  <a:pos x="823" y="436"/>
                </a:cxn>
                <a:cxn ang="0">
                  <a:pos x="905" y="372"/>
                </a:cxn>
                <a:cxn ang="0">
                  <a:pos x="941" y="379"/>
                </a:cxn>
                <a:cxn ang="0">
                  <a:pos x="976" y="364"/>
                </a:cxn>
                <a:cxn ang="0">
                  <a:pos x="997" y="328"/>
                </a:cxn>
                <a:cxn ang="0">
                  <a:pos x="1030" y="338"/>
                </a:cxn>
                <a:cxn ang="0">
                  <a:pos x="1052" y="295"/>
                </a:cxn>
                <a:cxn ang="0">
                  <a:pos x="1090" y="286"/>
                </a:cxn>
                <a:cxn ang="0">
                  <a:pos x="1088" y="244"/>
                </a:cxn>
                <a:cxn ang="0">
                  <a:pos x="1098" y="260"/>
                </a:cxn>
                <a:cxn ang="0">
                  <a:pos x="1117" y="146"/>
                </a:cxn>
                <a:cxn ang="0">
                  <a:pos x="1084" y="122"/>
                </a:cxn>
                <a:cxn ang="0">
                  <a:pos x="1099" y="127"/>
                </a:cxn>
                <a:cxn ang="0">
                  <a:pos x="1019" y="57"/>
                </a:cxn>
                <a:cxn ang="0">
                  <a:pos x="1061" y="72"/>
                </a:cxn>
                <a:cxn ang="0">
                  <a:pos x="947" y="30"/>
                </a:cxn>
                <a:cxn ang="0">
                  <a:pos x="925" y="41"/>
                </a:cxn>
                <a:cxn ang="0">
                  <a:pos x="925" y="18"/>
                </a:cxn>
                <a:cxn ang="0">
                  <a:pos x="823" y="39"/>
                </a:cxn>
                <a:cxn ang="0">
                  <a:pos x="857" y="40"/>
                </a:cxn>
                <a:cxn ang="0">
                  <a:pos x="756" y="15"/>
                </a:cxn>
                <a:cxn ang="0">
                  <a:pos x="722" y="37"/>
                </a:cxn>
                <a:cxn ang="0">
                  <a:pos x="733" y="26"/>
                </a:cxn>
                <a:cxn ang="0">
                  <a:pos x="609" y="23"/>
                </a:cxn>
                <a:cxn ang="0">
                  <a:pos x="587" y="34"/>
                </a:cxn>
                <a:cxn ang="0">
                  <a:pos x="587" y="12"/>
                </a:cxn>
                <a:cxn ang="0">
                  <a:pos x="485" y="32"/>
                </a:cxn>
                <a:cxn ang="0">
                  <a:pos x="519" y="33"/>
                </a:cxn>
                <a:cxn ang="0">
                  <a:pos x="418" y="8"/>
                </a:cxn>
                <a:cxn ang="0">
                  <a:pos x="383" y="30"/>
                </a:cxn>
                <a:cxn ang="0">
                  <a:pos x="395" y="19"/>
                </a:cxn>
                <a:cxn ang="0">
                  <a:pos x="271" y="17"/>
                </a:cxn>
                <a:cxn ang="0">
                  <a:pos x="316" y="29"/>
                </a:cxn>
                <a:cxn ang="0">
                  <a:pos x="215" y="4"/>
                </a:cxn>
                <a:cxn ang="0">
                  <a:pos x="180" y="26"/>
                </a:cxn>
                <a:cxn ang="0">
                  <a:pos x="192" y="15"/>
                </a:cxn>
                <a:cxn ang="0">
                  <a:pos x="68" y="13"/>
                </a:cxn>
                <a:cxn ang="0">
                  <a:pos x="45" y="24"/>
                </a:cxn>
                <a:cxn ang="0">
                  <a:pos x="12" y="0"/>
                </a:cxn>
              </a:cxnLst>
              <a:rect l="0" t="0" r="r" b="b"/>
              <a:pathLst>
                <a:path w="1122" h="757">
                  <a:moveTo>
                    <a:pt x="144" y="757"/>
                  </a:moveTo>
                  <a:cubicBezTo>
                    <a:pt x="140" y="757"/>
                    <a:pt x="136" y="755"/>
                    <a:pt x="134" y="751"/>
                  </a:cubicBezTo>
                  <a:cubicBezTo>
                    <a:pt x="131" y="745"/>
                    <a:pt x="134" y="738"/>
                    <a:pt x="139" y="736"/>
                  </a:cubicBezTo>
                  <a:cubicBezTo>
                    <a:pt x="170" y="721"/>
                    <a:pt x="170" y="721"/>
                    <a:pt x="170" y="721"/>
                  </a:cubicBezTo>
                  <a:cubicBezTo>
                    <a:pt x="176" y="719"/>
                    <a:pt x="183" y="721"/>
                    <a:pt x="185" y="727"/>
                  </a:cubicBezTo>
                  <a:cubicBezTo>
                    <a:pt x="188" y="732"/>
                    <a:pt x="185" y="739"/>
                    <a:pt x="180" y="742"/>
                  </a:cubicBezTo>
                  <a:cubicBezTo>
                    <a:pt x="149" y="756"/>
                    <a:pt x="149" y="756"/>
                    <a:pt x="149" y="756"/>
                  </a:cubicBezTo>
                  <a:cubicBezTo>
                    <a:pt x="148" y="757"/>
                    <a:pt x="146" y="757"/>
                    <a:pt x="144" y="757"/>
                  </a:cubicBezTo>
                  <a:close/>
                  <a:moveTo>
                    <a:pt x="206" y="728"/>
                  </a:moveTo>
                  <a:cubicBezTo>
                    <a:pt x="201" y="728"/>
                    <a:pt x="197" y="726"/>
                    <a:pt x="195" y="722"/>
                  </a:cubicBezTo>
                  <a:cubicBezTo>
                    <a:pt x="193" y="716"/>
                    <a:pt x="195" y="709"/>
                    <a:pt x="201" y="707"/>
                  </a:cubicBezTo>
                  <a:cubicBezTo>
                    <a:pt x="231" y="692"/>
                    <a:pt x="231" y="692"/>
                    <a:pt x="231" y="692"/>
                  </a:cubicBezTo>
                  <a:cubicBezTo>
                    <a:pt x="237" y="690"/>
                    <a:pt x="244" y="692"/>
                    <a:pt x="247" y="698"/>
                  </a:cubicBezTo>
                  <a:cubicBezTo>
                    <a:pt x="249" y="703"/>
                    <a:pt x="247" y="710"/>
                    <a:pt x="241" y="713"/>
                  </a:cubicBezTo>
                  <a:cubicBezTo>
                    <a:pt x="210" y="727"/>
                    <a:pt x="210" y="727"/>
                    <a:pt x="210" y="727"/>
                  </a:cubicBezTo>
                  <a:cubicBezTo>
                    <a:pt x="209" y="728"/>
                    <a:pt x="207" y="728"/>
                    <a:pt x="206" y="728"/>
                  </a:cubicBezTo>
                  <a:close/>
                  <a:moveTo>
                    <a:pt x="267" y="699"/>
                  </a:moveTo>
                  <a:cubicBezTo>
                    <a:pt x="263" y="699"/>
                    <a:pt x="259" y="697"/>
                    <a:pt x="257" y="693"/>
                  </a:cubicBezTo>
                  <a:cubicBezTo>
                    <a:pt x="254" y="687"/>
                    <a:pt x="256" y="680"/>
                    <a:pt x="262" y="678"/>
                  </a:cubicBezTo>
                  <a:cubicBezTo>
                    <a:pt x="293" y="663"/>
                    <a:pt x="293" y="663"/>
                    <a:pt x="293" y="663"/>
                  </a:cubicBezTo>
                  <a:cubicBezTo>
                    <a:pt x="298" y="660"/>
                    <a:pt x="305" y="663"/>
                    <a:pt x="308" y="669"/>
                  </a:cubicBezTo>
                  <a:cubicBezTo>
                    <a:pt x="311" y="674"/>
                    <a:pt x="308" y="681"/>
                    <a:pt x="302" y="684"/>
                  </a:cubicBezTo>
                  <a:cubicBezTo>
                    <a:pt x="272" y="698"/>
                    <a:pt x="272" y="698"/>
                    <a:pt x="272" y="698"/>
                  </a:cubicBezTo>
                  <a:cubicBezTo>
                    <a:pt x="270" y="699"/>
                    <a:pt x="269" y="699"/>
                    <a:pt x="267" y="699"/>
                  </a:cubicBezTo>
                  <a:close/>
                  <a:moveTo>
                    <a:pt x="328" y="670"/>
                  </a:moveTo>
                  <a:cubicBezTo>
                    <a:pt x="324" y="670"/>
                    <a:pt x="320" y="668"/>
                    <a:pt x="318" y="664"/>
                  </a:cubicBezTo>
                  <a:cubicBezTo>
                    <a:pt x="315" y="658"/>
                    <a:pt x="318" y="651"/>
                    <a:pt x="323" y="649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360" y="631"/>
                    <a:pt x="366" y="634"/>
                    <a:pt x="369" y="639"/>
                  </a:cubicBezTo>
                  <a:cubicBezTo>
                    <a:pt x="372" y="645"/>
                    <a:pt x="369" y="652"/>
                    <a:pt x="364" y="655"/>
                  </a:cubicBezTo>
                  <a:cubicBezTo>
                    <a:pt x="333" y="669"/>
                    <a:pt x="333" y="669"/>
                    <a:pt x="333" y="669"/>
                  </a:cubicBezTo>
                  <a:cubicBezTo>
                    <a:pt x="332" y="670"/>
                    <a:pt x="330" y="670"/>
                    <a:pt x="328" y="670"/>
                  </a:cubicBezTo>
                  <a:close/>
                  <a:moveTo>
                    <a:pt x="390" y="641"/>
                  </a:moveTo>
                  <a:cubicBezTo>
                    <a:pt x="385" y="641"/>
                    <a:pt x="381" y="639"/>
                    <a:pt x="379" y="635"/>
                  </a:cubicBezTo>
                  <a:cubicBezTo>
                    <a:pt x="377" y="629"/>
                    <a:pt x="379" y="622"/>
                    <a:pt x="385" y="620"/>
                  </a:cubicBezTo>
                  <a:cubicBezTo>
                    <a:pt x="415" y="605"/>
                    <a:pt x="415" y="605"/>
                    <a:pt x="415" y="605"/>
                  </a:cubicBezTo>
                  <a:cubicBezTo>
                    <a:pt x="421" y="602"/>
                    <a:pt x="428" y="605"/>
                    <a:pt x="430" y="610"/>
                  </a:cubicBezTo>
                  <a:cubicBezTo>
                    <a:pt x="433" y="616"/>
                    <a:pt x="431" y="623"/>
                    <a:pt x="425" y="625"/>
                  </a:cubicBezTo>
                  <a:cubicBezTo>
                    <a:pt x="394" y="640"/>
                    <a:pt x="394" y="640"/>
                    <a:pt x="394" y="640"/>
                  </a:cubicBezTo>
                  <a:cubicBezTo>
                    <a:pt x="393" y="641"/>
                    <a:pt x="391" y="641"/>
                    <a:pt x="390" y="641"/>
                  </a:cubicBezTo>
                  <a:close/>
                  <a:moveTo>
                    <a:pt x="451" y="612"/>
                  </a:moveTo>
                  <a:cubicBezTo>
                    <a:pt x="447" y="612"/>
                    <a:pt x="442" y="610"/>
                    <a:pt x="441" y="606"/>
                  </a:cubicBezTo>
                  <a:cubicBezTo>
                    <a:pt x="438" y="600"/>
                    <a:pt x="440" y="593"/>
                    <a:pt x="446" y="590"/>
                  </a:cubicBezTo>
                  <a:cubicBezTo>
                    <a:pt x="477" y="576"/>
                    <a:pt x="477" y="576"/>
                    <a:pt x="477" y="576"/>
                  </a:cubicBezTo>
                  <a:cubicBezTo>
                    <a:pt x="482" y="573"/>
                    <a:pt x="489" y="576"/>
                    <a:pt x="492" y="581"/>
                  </a:cubicBezTo>
                  <a:cubicBezTo>
                    <a:pt x="494" y="587"/>
                    <a:pt x="492" y="594"/>
                    <a:pt x="486" y="596"/>
                  </a:cubicBezTo>
                  <a:cubicBezTo>
                    <a:pt x="456" y="611"/>
                    <a:pt x="456" y="611"/>
                    <a:pt x="456" y="611"/>
                  </a:cubicBezTo>
                  <a:cubicBezTo>
                    <a:pt x="454" y="612"/>
                    <a:pt x="452" y="612"/>
                    <a:pt x="451" y="612"/>
                  </a:cubicBezTo>
                  <a:close/>
                  <a:moveTo>
                    <a:pt x="512" y="583"/>
                  </a:moveTo>
                  <a:cubicBezTo>
                    <a:pt x="508" y="583"/>
                    <a:pt x="504" y="581"/>
                    <a:pt x="502" y="576"/>
                  </a:cubicBezTo>
                  <a:cubicBezTo>
                    <a:pt x="499" y="571"/>
                    <a:pt x="501" y="564"/>
                    <a:pt x="507" y="561"/>
                  </a:cubicBezTo>
                  <a:cubicBezTo>
                    <a:pt x="538" y="547"/>
                    <a:pt x="538" y="547"/>
                    <a:pt x="538" y="547"/>
                  </a:cubicBezTo>
                  <a:cubicBezTo>
                    <a:pt x="543" y="544"/>
                    <a:pt x="550" y="547"/>
                    <a:pt x="553" y="552"/>
                  </a:cubicBezTo>
                  <a:cubicBezTo>
                    <a:pt x="556" y="558"/>
                    <a:pt x="553" y="565"/>
                    <a:pt x="547" y="567"/>
                  </a:cubicBezTo>
                  <a:cubicBezTo>
                    <a:pt x="517" y="582"/>
                    <a:pt x="517" y="582"/>
                    <a:pt x="517" y="582"/>
                  </a:cubicBezTo>
                  <a:cubicBezTo>
                    <a:pt x="515" y="583"/>
                    <a:pt x="514" y="583"/>
                    <a:pt x="512" y="583"/>
                  </a:cubicBezTo>
                  <a:close/>
                  <a:moveTo>
                    <a:pt x="573" y="554"/>
                  </a:moveTo>
                  <a:cubicBezTo>
                    <a:pt x="569" y="554"/>
                    <a:pt x="565" y="551"/>
                    <a:pt x="563" y="547"/>
                  </a:cubicBezTo>
                  <a:cubicBezTo>
                    <a:pt x="560" y="542"/>
                    <a:pt x="563" y="535"/>
                    <a:pt x="568" y="532"/>
                  </a:cubicBezTo>
                  <a:cubicBezTo>
                    <a:pt x="599" y="518"/>
                    <a:pt x="599" y="518"/>
                    <a:pt x="599" y="518"/>
                  </a:cubicBezTo>
                  <a:cubicBezTo>
                    <a:pt x="605" y="515"/>
                    <a:pt x="611" y="517"/>
                    <a:pt x="614" y="523"/>
                  </a:cubicBezTo>
                  <a:cubicBezTo>
                    <a:pt x="617" y="529"/>
                    <a:pt x="614" y="536"/>
                    <a:pt x="609" y="538"/>
                  </a:cubicBezTo>
                  <a:cubicBezTo>
                    <a:pt x="578" y="553"/>
                    <a:pt x="578" y="553"/>
                    <a:pt x="578" y="553"/>
                  </a:cubicBezTo>
                  <a:cubicBezTo>
                    <a:pt x="577" y="553"/>
                    <a:pt x="575" y="554"/>
                    <a:pt x="573" y="554"/>
                  </a:cubicBezTo>
                  <a:close/>
                  <a:moveTo>
                    <a:pt x="635" y="525"/>
                  </a:moveTo>
                  <a:cubicBezTo>
                    <a:pt x="630" y="525"/>
                    <a:pt x="626" y="522"/>
                    <a:pt x="624" y="518"/>
                  </a:cubicBezTo>
                  <a:cubicBezTo>
                    <a:pt x="622" y="513"/>
                    <a:pt x="624" y="506"/>
                    <a:pt x="630" y="503"/>
                  </a:cubicBezTo>
                  <a:cubicBezTo>
                    <a:pt x="660" y="489"/>
                    <a:pt x="660" y="489"/>
                    <a:pt x="660" y="489"/>
                  </a:cubicBezTo>
                  <a:cubicBezTo>
                    <a:pt x="666" y="486"/>
                    <a:pt x="673" y="488"/>
                    <a:pt x="675" y="494"/>
                  </a:cubicBezTo>
                  <a:cubicBezTo>
                    <a:pt x="678" y="500"/>
                    <a:pt x="676" y="506"/>
                    <a:pt x="670" y="509"/>
                  </a:cubicBezTo>
                  <a:cubicBezTo>
                    <a:pt x="639" y="524"/>
                    <a:pt x="639" y="524"/>
                    <a:pt x="639" y="524"/>
                  </a:cubicBezTo>
                  <a:cubicBezTo>
                    <a:pt x="638" y="524"/>
                    <a:pt x="636" y="525"/>
                    <a:pt x="635" y="525"/>
                  </a:cubicBezTo>
                  <a:close/>
                  <a:moveTo>
                    <a:pt x="696" y="496"/>
                  </a:moveTo>
                  <a:cubicBezTo>
                    <a:pt x="692" y="496"/>
                    <a:pt x="687" y="493"/>
                    <a:pt x="686" y="489"/>
                  </a:cubicBezTo>
                  <a:cubicBezTo>
                    <a:pt x="683" y="484"/>
                    <a:pt x="685" y="477"/>
                    <a:pt x="691" y="474"/>
                  </a:cubicBezTo>
                  <a:cubicBezTo>
                    <a:pt x="722" y="460"/>
                    <a:pt x="722" y="460"/>
                    <a:pt x="722" y="460"/>
                  </a:cubicBezTo>
                  <a:cubicBezTo>
                    <a:pt x="727" y="457"/>
                    <a:pt x="734" y="459"/>
                    <a:pt x="737" y="465"/>
                  </a:cubicBezTo>
                  <a:cubicBezTo>
                    <a:pt x="739" y="471"/>
                    <a:pt x="737" y="477"/>
                    <a:pt x="731" y="480"/>
                  </a:cubicBezTo>
                  <a:cubicBezTo>
                    <a:pt x="701" y="495"/>
                    <a:pt x="701" y="495"/>
                    <a:pt x="701" y="495"/>
                  </a:cubicBezTo>
                  <a:cubicBezTo>
                    <a:pt x="699" y="495"/>
                    <a:pt x="697" y="496"/>
                    <a:pt x="696" y="496"/>
                  </a:cubicBezTo>
                  <a:close/>
                  <a:moveTo>
                    <a:pt x="757" y="467"/>
                  </a:moveTo>
                  <a:cubicBezTo>
                    <a:pt x="753" y="467"/>
                    <a:pt x="749" y="464"/>
                    <a:pt x="747" y="460"/>
                  </a:cubicBezTo>
                  <a:cubicBezTo>
                    <a:pt x="744" y="454"/>
                    <a:pt x="746" y="448"/>
                    <a:pt x="752" y="445"/>
                  </a:cubicBezTo>
                  <a:cubicBezTo>
                    <a:pt x="783" y="430"/>
                    <a:pt x="783" y="430"/>
                    <a:pt x="783" y="430"/>
                  </a:cubicBezTo>
                  <a:cubicBezTo>
                    <a:pt x="788" y="428"/>
                    <a:pt x="795" y="430"/>
                    <a:pt x="798" y="436"/>
                  </a:cubicBezTo>
                  <a:cubicBezTo>
                    <a:pt x="801" y="441"/>
                    <a:pt x="798" y="448"/>
                    <a:pt x="792" y="451"/>
                  </a:cubicBezTo>
                  <a:cubicBezTo>
                    <a:pt x="762" y="465"/>
                    <a:pt x="762" y="465"/>
                    <a:pt x="762" y="465"/>
                  </a:cubicBezTo>
                  <a:cubicBezTo>
                    <a:pt x="760" y="466"/>
                    <a:pt x="759" y="467"/>
                    <a:pt x="757" y="467"/>
                  </a:cubicBezTo>
                  <a:close/>
                  <a:moveTo>
                    <a:pt x="818" y="437"/>
                  </a:moveTo>
                  <a:cubicBezTo>
                    <a:pt x="814" y="437"/>
                    <a:pt x="810" y="435"/>
                    <a:pt x="808" y="431"/>
                  </a:cubicBezTo>
                  <a:cubicBezTo>
                    <a:pt x="805" y="425"/>
                    <a:pt x="808" y="419"/>
                    <a:pt x="813" y="416"/>
                  </a:cubicBezTo>
                  <a:cubicBezTo>
                    <a:pt x="844" y="401"/>
                    <a:pt x="844" y="401"/>
                    <a:pt x="844" y="401"/>
                  </a:cubicBezTo>
                  <a:cubicBezTo>
                    <a:pt x="850" y="399"/>
                    <a:pt x="856" y="401"/>
                    <a:pt x="859" y="407"/>
                  </a:cubicBezTo>
                  <a:cubicBezTo>
                    <a:pt x="862" y="412"/>
                    <a:pt x="859" y="419"/>
                    <a:pt x="854" y="422"/>
                  </a:cubicBezTo>
                  <a:cubicBezTo>
                    <a:pt x="823" y="436"/>
                    <a:pt x="823" y="436"/>
                    <a:pt x="823" y="436"/>
                  </a:cubicBezTo>
                  <a:cubicBezTo>
                    <a:pt x="822" y="437"/>
                    <a:pt x="820" y="437"/>
                    <a:pt x="818" y="437"/>
                  </a:cubicBezTo>
                  <a:close/>
                  <a:moveTo>
                    <a:pt x="880" y="408"/>
                  </a:moveTo>
                  <a:cubicBezTo>
                    <a:pt x="875" y="408"/>
                    <a:pt x="871" y="406"/>
                    <a:pt x="869" y="402"/>
                  </a:cubicBezTo>
                  <a:cubicBezTo>
                    <a:pt x="867" y="396"/>
                    <a:pt x="869" y="389"/>
                    <a:pt x="875" y="387"/>
                  </a:cubicBezTo>
                  <a:cubicBezTo>
                    <a:pt x="905" y="372"/>
                    <a:pt x="905" y="372"/>
                    <a:pt x="905" y="372"/>
                  </a:cubicBezTo>
                  <a:cubicBezTo>
                    <a:pt x="911" y="370"/>
                    <a:pt x="918" y="372"/>
                    <a:pt x="920" y="378"/>
                  </a:cubicBezTo>
                  <a:cubicBezTo>
                    <a:pt x="923" y="383"/>
                    <a:pt x="921" y="390"/>
                    <a:pt x="915" y="393"/>
                  </a:cubicBezTo>
                  <a:cubicBezTo>
                    <a:pt x="884" y="407"/>
                    <a:pt x="884" y="407"/>
                    <a:pt x="884" y="407"/>
                  </a:cubicBezTo>
                  <a:cubicBezTo>
                    <a:pt x="883" y="408"/>
                    <a:pt x="881" y="408"/>
                    <a:pt x="880" y="408"/>
                  </a:cubicBezTo>
                  <a:close/>
                  <a:moveTo>
                    <a:pt x="941" y="379"/>
                  </a:moveTo>
                  <a:cubicBezTo>
                    <a:pt x="937" y="379"/>
                    <a:pt x="933" y="377"/>
                    <a:pt x="931" y="373"/>
                  </a:cubicBezTo>
                  <a:cubicBezTo>
                    <a:pt x="928" y="367"/>
                    <a:pt x="930" y="360"/>
                    <a:pt x="936" y="358"/>
                  </a:cubicBezTo>
                  <a:cubicBezTo>
                    <a:pt x="967" y="343"/>
                    <a:pt x="967" y="343"/>
                    <a:pt x="967" y="343"/>
                  </a:cubicBezTo>
                  <a:cubicBezTo>
                    <a:pt x="972" y="340"/>
                    <a:pt x="979" y="343"/>
                    <a:pt x="982" y="348"/>
                  </a:cubicBezTo>
                  <a:cubicBezTo>
                    <a:pt x="984" y="354"/>
                    <a:pt x="982" y="361"/>
                    <a:pt x="976" y="364"/>
                  </a:cubicBezTo>
                  <a:cubicBezTo>
                    <a:pt x="946" y="378"/>
                    <a:pt x="946" y="378"/>
                    <a:pt x="946" y="378"/>
                  </a:cubicBezTo>
                  <a:cubicBezTo>
                    <a:pt x="944" y="379"/>
                    <a:pt x="942" y="379"/>
                    <a:pt x="941" y="379"/>
                  </a:cubicBezTo>
                  <a:close/>
                  <a:moveTo>
                    <a:pt x="1002" y="350"/>
                  </a:moveTo>
                  <a:cubicBezTo>
                    <a:pt x="998" y="350"/>
                    <a:pt x="994" y="348"/>
                    <a:pt x="992" y="344"/>
                  </a:cubicBezTo>
                  <a:cubicBezTo>
                    <a:pt x="989" y="338"/>
                    <a:pt x="992" y="331"/>
                    <a:pt x="997" y="328"/>
                  </a:cubicBezTo>
                  <a:cubicBezTo>
                    <a:pt x="1011" y="322"/>
                    <a:pt x="1019" y="318"/>
                    <a:pt x="1020" y="318"/>
                  </a:cubicBezTo>
                  <a:cubicBezTo>
                    <a:pt x="1022" y="316"/>
                    <a:pt x="1025" y="315"/>
                    <a:pt x="1027" y="314"/>
                  </a:cubicBezTo>
                  <a:cubicBezTo>
                    <a:pt x="1032" y="311"/>
                    <a:pt x="1039" y="312"/>
                    <a:pt x="1043" y="318"/>
                  </a:cubicBezTo>
                  <a:cubicBezTo>
                    <a:pt x="1046" y="323"/>
                    <a:pt x="1044" y="330"/>
                    <a:pt x="1038" y="333"/>
                  </a:cubicBezTo>
                  <a:cubicBezTo>
                    <a:pt x="1036" y="335"/>
                    <a:pt x="1033" y="336"/>
                    <a:pt x="1030" y="338"/>
                  </a:cubicBezTo>
                  <a:cubicBezTo>
                    <a:pt x="1030" y="338"/>
                    <a:pt x="1029" y="338"/>
                    <a:pt x="1007" y="349"/>
                  </a:cubicBezTo>
                  <a:cubicBezTo>
                    <a:pt x="1006" y="350"/>
                    <a:pt x="1004" y="350"/>
                    <a:pt x="1002" y="350"/>
                  </a:cubicBezTo>
                  <a:close/>
                  <a:moveTo>
                    <a:pt x="1060" y="315"/>
                  </a:moveTo>
                  <a:cubicBezTo>
                    <a:pt x="1057" y="315"/>
                    <a:pt x="1054" y="314"/>
                    <a:pt x="1052" y="311"/>
                  </a:cubicBezTo>
                  <a:cubicBezTo>
                    <a:pt x="1047" y="307"/>
                    <a:pt x="1048" y="299"/>
                    <a:pt x="1052" y="295"/>
                  </a:cubicBezTo>
                  <a:cubicBezTo>
                    <a:pt x="1059" y="288"/>
                    <a:pt x="1066" y="281"/>
                    <a:pt x="1072" y="273"/>
                  </a:cubicBezTo>
                  <a:cubicBezTo>
                    <a:pt x="1073" y="271"/>
                    <a:pt x="1073" y="271"/>
                    <a:pt x="1073" y="271"/>
                  </a:cubicBezTo>
                  <a:cubicBezTo>
                    <a:pt x="1076" y="266"/>
                    <a:pt x="1084" y="265"/>
                    <a:pt x="1089" y="269"/>
                  </a:cubicBezTo>
                  <a:cubicBezTo>
                    <a:pt x="1094" y="272"/>
                    <a:pt x="1095" y="279"/>
                    <a:pt x="1091" y="285"/>
                  </a:cubicBezTo>
                  <a:cubicBezTo>
                    <a:pt x="1090" y="286"/>
                    <a:pt x="1090" y="286"/>
                    <a:pt x="1090" y="286"/>
                  </a:cubicBezTo>
                  <a:cubicBezTo>
                    <a:pt x="1084" y="296"/>
                    <a:pt x="1076" y="304"/>
                    <a:pt x="1068" y="312"/>
                  </a:cubicBezTo>
                  <a:cubicBezTo>
                    <a:pt x="1065" y="314"/>
                    <a:pt x="1063" y="315"/>
                    <a:pt x="1060" y="315"/>
                  </a:cubicBezTo>
                  <a:close/>
                  <a:moveTo>
                    <a:pt x="1098" y="260"/>
                  </a:moveTo>
                  <a:cubicBezTo>
                    <a:pt x="1097" y="260"/>
                    <a:pt x="1096" y="260"/>
                    <a:pt x="1094" y="259"/>
                  </a:cubicBezTo>
                  <a:cubicBezTo>
                    <a:pt x="1088" y="257"/>
                    <a:pt x="1086" y="250"/>
                    <a:pt x="1088" y="244"/>
                  </a:cubicBezTo>
                  <a:cubicBezTo>
                    <a:pt x="1092" y="234"/>
                    <a:pt x="1095" y="224"/>
                    <a:pt x="1097" y="214"/>
                  </a:cubicBezTo>
                  <a:cubicBezTo>
                    <a:pt x="1098" y="208"/>
                    <a:pt x="1104" y="204"/>
                    <a:pt x="1110" y="205"/>
                  </a:cubicBezTo>
                  <a:cubicBezTo>
                    <a:pt x="1116" y="206"/>
                    <a:pt x="1120" y="212"/>
                    <a:pt x="1119" y="218"/>
                  </a:cubicBezTo>
                  <a:cubicBezTo>
                    <a:pt x="1117" y="230"/>
                    <a:pt x="1114" y="242"/>
                    <a:pt x="1109" y="253"/>
                  </a:cubicBezTo>
                  <a:cubicBezTo>
                    <a:pt x="1107" y="257"/>
                    <a:pt x="1103" y="260"/>
                    <a:pt x="1098" y="260"/>
                  </a:cubicBezTo>
                  <a:close/>
                  <a:moveTo>
                    <a:pt x="1111" y="194"/>
                  </a:moveTo>
                  <a:cubicBezTo>
                    <a:pt x="1105" y="194"/>
                    <a:pt x="1100" y="189"/>
                    <a:pt x="1099" y="183"/>
                  </a:cubicBezTo>
                  <a:cubicBezTo>
                    <a:pt x="1099" y="172"/>
                    <a:pt x="1097" y="162"/>
                    <a:pt x="1095" y="152"/>
                  </a:cubicBezTo>
                  <a:cubicBezTo>
                    <a:pt x="1093" y="146"/>
                    <a:pt x="1097" y="140"/>
                    <a:pt x="1103" y="138"/>
                  </a:cubicBezTo>
                  <a:cubicBezTo>
                    <a:pt x="1109" y="136"/>
                    <a:pt x="1115" y="140"/>
                    <a:pt x="1117" y="146"/>
                  </a:cubicBezTo>
                  <a:cubicBezTo>
                    <a:pt x="1120" y="158"/>
                    <a:pt x="1122" y="170"/>
                    <a:pt x="1122" y="182"/>
                  </a:cubicBezTo>
                  <a:cubicBezTo>
                    <a:pt x="1122" y="188"/>
                    <a:pt x="1117" y="194"/>
                    <a:pt x="1111" y="194"/>
                  </a:cubicBezTo>
                  <a:cubicBezTo>
                    <a:pt x="1111" y="194"/>
                    <a:pt x="1111" y="194"/>
                    <a:pt x="1111" y="194"/>
                  </a:cubicBezTo>
                  <a:close/>
                  <a:moveTo>
                    <a:pt x="1094" y="129"/>
                  </a:moveTo>
                  <a:cubicBezTo>
                    <a:pt x="1090" y="129"/>
                    <a:pt x="1086" y="126"/>
                    <a:pt x="1084" y="122"/>
                  </a:cubicBezTo>
                  <a:cubicBezTo>
                    <a:pt x="1079" y="113"/>
                    <a:pt x="1074" y="104"/>
                    <a:pt x="1067" y="96"/>
                  </a:cubicBezTo>
                  <a:cubicBezTo>
                    <a:pt x="1063" y="91"/>
                    <a:pt x="1064" y="84"/>
                    <a:pt x="1069" y="80"/>
                  </a:cubicBezTo>
                  <a:cubicBezTo>
                    <a:pt x="1074" y="76"/>
                    <a:pt x="1081" y="77"/>
                    <a:pt x="1085" y="82"/>
                  </a:cubicBezTo>
                  <a:cubicBezTo>
                    <a:pt x="1092" y="91"/>
                    <a:pt x="1099" y="101"/>
                    <a:pt x="1104" y="112"/>
                  </a:cubicBezTo>
                  <a:cubicBezTo>
                    <a:pt x="1107" y="118"/>
                    <a:pt x="1105" y="125"/>
                    <a:pt x="1099" y="127"/>
                  </a:cubicBezTo>
                  <a:cubicBezTo>
                    <a:pt x="1098" y="128"/>
                    <a:pt x="1096" y="129"/>
                    <a:pt x="1094" y="129"/>
                  </a:cubicBezTo>
                  <a:close/>
                  <a:moveTo>
                    <a:pt x="1052" y="76"/>
                  </a:moveTo>
                  <a:cubicBezTo>
                    <a:pt x="1050" y="76"/>
                    <a:pt x="1047" y="76"/>
                    <a:pt x="1045" y="74"/>
                  </a:cubicBezTo>
                  <a:cubicBezTo>
                    <a:pt x="1043" y="72"/>
                    <a:pt x="1041" y="71"/>
                    <a:pt x="1039" y="69"/>
                  </a:cubicBezTo>
                  <a:cubicBezTo>
                    <a:pt x="1033" y="65"/>
                    <a:pt x="1026" y="60"/>
                    <a:pt x="1019" y="57"/>
                  </a:cubicBezTo>
                  <a:cubicBezTo>
                    <a:pt x="1013" y="54"/>
                    <a:pt x="1011" y="47"/>
                    <a:pt x="1014" y="42"/>
                  </a:cubicBezTo>
                  <a:cubicBezTo>
                    <a:pt x="1016" y="36"/>
                    <a:pt x="1023" y="34"/>
                    <a:pt x="1029" y="37"/>
                  </a:cubicBezTo>
                  <a:cubicBezTo>
                    <a:pt x="1037" y="41"/>
                    <a:pt x="1045" y="45"/>
                    <a:pt x="1052" y="51"/>
                  </a:cubicBezTo>
                  <a:cubicBezTo>
                    <a:pt x="1055" y="53"/>
                    <a:pt x="1057" y="54"/>
                    <a:pt x="1059" y="56"/>
                  </a:cubicBezTo>
                  <a:cubicBezTo>
                    <a:pt x="1064" y="60"/>
                    <a:pt x="1065" y="67"/>
                    <a:pt x="1061" y="72"/>
                  </a:cubicBezTo>
                  <a:cubicBezTo>
                    <a:pt x="1059" y="75"/>
                    <a:pt x="1055" y="76"/>
                    <a:pt x="1052" y="76"/>
                  </a:cubicBezTo>
                  <a:close/>
                  <a:moveTo>
                    <a:pt x="992" y="46"/>
                  </a:moveTo>
                  <a:cubicBezTo>
                    <a:pt x="991" y="46"/>
                    <a:pt x="990" y="46"/>
                    <a:pt x="989" y="46"/>
                  </a:cubicBezTo>
                  <a:cubicBezTo>
                    <a:pt x="979" y="43"/>
                    <a:pt x="969" y="42"/>
                    <a:pt x="958" y="42"/>
                  </a:cubicBezTo>
                  <a:cubicBezTo>
                    <a:pt x="952" y="41"/>
                    <a:pt x="947" y="36"/>
                    <a:pt x="947" y="30"/>
                  </a:cubicBezTo>
                  <a:cubicBezTo>
                    <a:pt x="948" y="24"/>
                    <a:pt x="953" y="19"/>
                    <a:pt x="959" y="19"/>
                  </a:cubicBezTo>
                  <a:cubicBezTo>
                    <a:pt x="971" y="19"/>
                    <a:pt x="983" y="21"/>
                    <a:pt x="995" y="24"/>
                  </a:cubicBezTo>
                  <a:cubicBezTo>
                    <a:pt x="1001" y="26"/>
                    <a:pt x="1005" y="32"/>
                    <a:pt x="1003" y="38"/>
                  </a:cubicBezTo>
                  <a:cubicBezTo>
                    <a:pt x="1002" y="43"/>
                    <a:pt x="997" y="46"/>
                    <a:pt x="992" y="46"/>
                  </a:cubicBezTo>
                  <a:close/>
                  <a:moveTo>
                    <a:pt x="925" y="41"/>
                  </a:moveTo>
                  <a:cubicBezTo>
                    <a:pt x="925" y="41"/>
                    <a:pt x="925" y="41"/>
                    <a:pt x="925" y="41"/>
                  </a:cubicBezTo>
                  <a:cubicBezTo>
                    <a:pt x="891" y="40"/>
                    <a:pt x="891" y="40"/>
                    <a:pt x="891" y="40"/>
                  </a:cubicBezTo>
                  <a:cubicBezTo>
                    <a:pt x="885" y="40"/>
                    <a:pt x="880" y="35"/>
                    <a:pt x="880" y="29"/>
                  </a:cubicBezTo>
                  <a:cubicBezTo>
                    <a:pt x="880" y="22"/>
                    <a:pt x="885" y="18"/>
                    <a:pt x="891" y="18"/>
                  </a:cubicBezTo>
                  <a:cubicBezTo>
                    <a:pt x="925" y="18"/>
                    <a:pt x="925" y="18"/>
                    <a:pt x="925" y="18"/>
                  </a:cubicBezTo>
                  <a:cubicBezTo>
                    <a:pt x="931" y="18"/>
                    <a:pt x="936" y="24"/>
                    <a:pt x="936" y="30"/>
                  </a:cubicBezTo>
                  <a:cubicBezTo>
                    <a:pt x="936" y="36"/>
                    <a:pt x="931" y="41"/>
                    <a:pt x="925" y="41"/>
                  </a:cubicBezTo>
                  <a:close/>
                  <a:moveTo>
                    <a:pt x="857" y="40"/>
                  </a:moveTo>
                  <a:cubicBezTo>
                    <a:pt x="857" y="40"/>
                    <a:pt x="857" y="40"/>
                    <a:pt x="857" y="40"/>
                  </a:cubicBezTo>
                  <a:cubicBezTo>
                    <a:pt x="823" y="39"/>
                    <a:pt x="823" y="39"/>
                    <a:pt x="823" y="39"/>
                  </a:cubicBezTo>
                  <a:cubicBezTo>
                    <a:pt x="817" y="39"/>
                    <a:pt x="812" y="34"/>
                    <a:pt x="812" y="27"/>
                  </a:cubicBezTo>
                  <a:cubicBezTo>
                    <a:pt x="812" y="21"/>
                    <a:pt x="817" y="16"/>
                    <a:pt x="824" y="16"/>
                  </a:cubicBezTo>
                  <a:cubicBezTo>
                    <a:pt x="857" y="17"/>
                    <a:pt x="857" y="17"/>
                    <a:pt x="857" y="17"/>
                  </a:cubicBezTo>
                  <a:cubicBezTo>
                    <a:pt x="864" y="17"/>
                    <a:pt x="869" y="22"/>
                    <a:pt x="869" y="29"/>
                  </a:cubicBezTo>
                  <a:cubicBezTo>
                    <a:pt x="868" y="35"/>
                    <a:pt x="863" y="40"/>
                    <a:pt x="857" y="40"/>
                  </a:cubicBezTo>
                  <a:close/>
                  <a:moveTo>
                    <a:pt x="790" y="38"/>
                  </a:moveTo>
                  <a:cubicBezTo>
                    <a:pt x="789" y="38"/>
                    <a:pt x="789" y="38"/>
                    <a:pt x="789" y="38"/>
                  </a:cubicBezTo>
                  <a:cubicBezTo>
                    <a:pt x="756" y="38"/>
                    <a:pt x="756" y="38"/>
                    <a:pt x="756" y="38"/>
                  </a:cubicBezTo>
                  <a:cubicBezTo>
                    <a:pt x="749" y="38"/>
                    <a:pt x="744" y="32"/>
                    <a:pt x="744" y="26"/>
                  </a:cubicBezTo>
                  <a:cubicBezTo>
                    <a:pt x="745" y="20"/>
                    <a:pt x="750" y="15"/>
                    <a:pt x="756" y="15"/>
                  </a:cubicBezTo>
                  <a:cubicBezTo>
                    <a:pt x="790" y="16"/>
                    <a:pt x="790" y="16"/>
                    <a:pt x="790" y="16"/>
                  </a:cubicBezTo>
                  <a:cubicBezTo>
                    <a:pt x="796" y="16"/>
                    <a:pt x="801" y="21"/>
                    <a:pt x="801" y="27"/>
                  </a:cubicBezTo>
                  <a:cubicBezTo>
                    <a:pt x="801" y="33"/>
                    <a:pt x="796" y="38"/>
                    <a:pt x="790" y="38"/>
                  </a:cubicBezTo>
                  <a:close/>
                  <a:moveTo>
                    <a:pt x="722" y="37"/>
                  </a:moveTo>
                  <a:cubicBezTo>
                    <a:pt x="722" y="37"/>
                    <a:pt x="722" y="37"/>
                    <a:pt x="722" y="37"/>
                  </a:cubicBezTo>
                  <a:cubicBezTo>
                    <a:pt x="688" y="36"/>
                    <a:pt x="688" y="36"/>
                    <a:pt x="688" y="36"/>
                  </a:cubicBezTo>
                  <a:cubicBezTo>
                    <a:pt x="682" y="36"/>
                    <a:pt x="677" y="31"/>
                    <a:pt x="677" y="25"/>
                  </a:cubicBezTo>
                  <a:cubicBezTo>
                    <a:pt x="677" y="18"/>
                    <a:pt x="682" y="13"/>
                    <a:pt x="688" y="14"/>
                  </a:cubicBezTo>
                  <a:cubicBezTo>
                    <a:pt x="722" y="14"/>
                    <a:pt x="722" y="14"/>
                    <a:pt x="722" y="14"/>
                  </a:cubicBezTo>
                  <a:cubicBezTo>
                    <a:pt x="728" y="14"/>
                    <a:pt x="733" y="20"/>
                    <a:pt x="733" y="26"/>
                  </a:cubicBezTo>
                  <a:cubicBezTo>
                    <a:pt x="733" y="32"/>
                    <a:pt x="728" y="37"/>
                    <a:pt x="722" y="37"/>
                  </a:cubicBezTo>
                  <a:close/>
                  <a:moveTo>
                    <a:pt x="654" y="36"/>
                  </a:moveTo>
                  <a:cubicBezTo>
                    <a:pt x="654" y="36"/>
                    <a:pt x="654" y="36"/>
                    <a:pt x="654" y="36"/>
                  </a:cubicBezTo>
                  <a:cubicBezTo>
                    <a:pt x="620" y="35"/>
                    <a:pt x="620" y="35"/>
                    <a:pt x="620" y="35"/>
                  </a:cubicBezTo>
                  <a:cubicBezTo>
                    <a:pt x="614" y="35"/>
                    <a:pt x="609" y="30"/>
                    <a:pt x="609" y="23"/>
                  </a:cubicBezTo>
                  <a:cubicBezTo>
                    <a:pt x="609" y="17"/>
                    <a:pt x="614" y="12"/>
                    <a:pt x="621" y="12"/>
                  </a:cubicBezTo>
                  <a:cubicBezTo>
                    <a:pt x="654" y="13"/>
                    <a:pt x="654" y="13"/>
                    <a:pt x="654" y="13"/>
                  </a:cubicBezTo>
                  <a:cubicBezTo>
                    <a:pt x="661" y="13"/>
                    <a:pt x="666" y="18"/>
                    <a:pt x="666" y="25"/>
                  </a:cubicBezTo>
                  <a:cubicBezTo>
                    <a:pt x="665" y="31"/>
                    <a:pt x="660" y="36"/>
                    <a:pt x="654" y="36"/>
                  </a:cubicBezTo>
                  <a:close/>
                  <a:moveTo>
                    <a:pt x="587" y="34"/>
                  </a:moveTo>
                  <a:cubicBezTo>
                    <a:pt x="587" y="34"/>
                    <a:pt x="586" y="34"/>
                    <a:pt x="586" y="34"/>
                  </a:cubicBezTo>
                  <a:cubicBezTo>
                    <a:pt x="553" y="34"/>
                    <a:pt x="553" y="34"/>
                    <a:pt x="553" y="34"/>
                  </a:cubicBezTo>
                  <a:cubicBezTo>
                    <a:pt x="546" y="34"/>
                    <a:pt x="541" y="28"/>
                    <a:pt x="541" y="22"/>
                  </a:cubicBezTo>
                  <a:cubicBezTo>
                    <a:pt x="542" y="16"/>
                    <a:pt x="547" y="11"/>
                    <a:pt x="553" y="11"/>
                  </a:cubicBezTo>
                  <a:cubicBezTo>
                    <a:pt x="587" y="12"/>
                    <a:pt x="587" y="12"/>
                    <a:pt x="587" y="12"/>
                  </a:cubicBezTo>
                  <a:cubicBezTo>
                    <a:pt x="593" y="12"/>
                    <a:pt x="598" y="17"/>
                    <a:pt x="598" y="23"/>
                  </a:cubicBezTo>
                  <a:cubicBezTo>
                    <a:pt x="598" y="29"/>
                    <a:pt x="593" y="34"/>
                    <a:pt x="587" y="34"/>
                  </a:cubicBezTo>
                  <a:close/>
                  <a:moveTo>
                    <a:pt x="519" y="33"/>
                  </a:moveTo>
                  <a:cubicBezTo>
                    <a:pt x="519" y="33"/>
                    <a:pt x="519" y="33"/>
                    <a:pt x="519" y="33"/>
                  </a:cubicBezTo>
                  <a:cubicBezTo>
                    <a:pt x="485" y="32"/>
                    <a:pt x="485" y="32"/>
                    <a:pt x="485" y="32"/>
                  </a:cubicBezTo>
                  <a:cubicBezTo>
                    <a:pt x="479" y="32"/>
                    <a:pt x="474" y="27"/>
                    <a:pt x="474" y="21"/>
                  </a:cubicBezTo>
                  <a:cubicBezTo>
                    <a:pt x="474" y="15"/>
                    <a:pt x="479" y="9"/>
                    <a:pt x="485" y="10"/>
                  </a:cubicBezTo>
                  <a:cubicBezTo>
                    <a:pt x="519" y="10"/>
                    <a:pt x="519" y="10"/>
                    <a:pt x="519" y="10"/>
                  </a:cubicBezTo>
                  <a:cubicBezTo>
                    <a:pt x="525" y="10"/>
                    <a:pt x="530" y="16"/>
                    <a:pt x="530" y="22"/>
                  </a:cubicBezTo>
                  <a:cubicBezTo>
                    <a:pt x="530" y="28"/>
                    <a:pt x="525" y="33"/>
                    <a:pt x="519" y="33"/>
                  </a:cubicBezTo>
                  <a:close/>
                  <a:moveTo>
                    <a:pt x="451" y="32"/>
                  </a:moveTo>
                  <a:cubicBezTo>
                    <a:pt x="451" y="32"/>
                    <a:pt x="451" y="32"/>
                    <a:pt x="451" y="32"/>
                  </a:cubicBezTo>
                  <a:cubicBezTo>
                    <a:pt x="417" y="31"/>
                    <a:pt x="417" y="31"/>
                    <a:pt x="417" y="31"/>
                  </a:cubicBezTo>
                  <a:cubicBezTo>
                    <a:pt x="411" y="31"/>
                    <a:pt x="406" y="26"/>
                    <a:pt x="406" y="19"/>
                  </a:cubicBezTo>
                  <a:cubicBezTo>
                    <a:pt x="406" y="13"/>
                    <a:pt x="411" y="8"/>
                    <a:pt x="418" y="8"/>
                  </a:cubicBezTo>
                  <a:cubicBezTo>
                    <a:pt x="452" y="9"/>
                    <a:pt x="452" y="9"/>
                    <a:pt x="452" y="9"/>
                  </a:cubicBezTo>
                  <a:cubicBezTo>
                    <a:pt x="458" y="9"/>
                    <a:pt x="463" y="14"/>
                    <a:pt x="463" y="21"/>
                  </a:cubicBezTo>
                  <a:cubicBezTo>
                    <a:pt x="463" y="27"/>
                    <a:pt x="457" y="32"/>
                    <a:pt x="451" y="32"/>
                  </a:cubicBezTo>
                  <a:close/>
                  <a:moveTo>
                    <a:pt x="384" y="30"/>
                  </a:moveTo>
                  <a:cubicBezTo>
                    <a:pt x="384" y="30"/>
                    <a:pt x="384" y="30"/>
                    <a:pt x="383" y="30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43" y="30"/>
                    <a:pt x="338" y="24"/>
                    <a:pt x="338" y="18"/>
                  </a:cubicBezTo>
                  <a:cubicBezTo>
                    <a:pt x="339" y="12"/>
                    <a:pt x="344" y="7"/>
                    <a:pt x="350" y="7"/>
                  </a:cubicBezTo>
                  <a:cubicBezTo>
                    <a:pt x="384" y="8"/>
                    <a:pt x="384" y="8"/>
                    <a:pt x="384" y="8"/>
                  </a:cubicBezTo>
                  <a:cubicBezTo>
                    <a:pt x="390" y="8"/>
                    <a:pt x="395" y="13"/>
                    <a:pt x="395" y="19"/>
                  </a:cubicBezTo>
                  <a:cubicBezTo>
                    <a:pt x="395" y="25"/>
                    <a:pt x="390" y="30"/>
                    <a:pt x="384" y="30"/>
                  </a:cubicBezTo>
                  <a:close/>
                  <a:moveTo>
                    <a:pt x="316" y="29"/>
                  </a:moveTo>
                  <a:cubicBezTo>
                    <a:pt x="316" y="29"/>
                    <a:pt x="316" y="29"/>
                    <a:pt x="316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76" y="28"/>
                    <a:pt x="271" y="23"/>
                    <a:pt x="271" y="17"/>
                  </a:cubicBezTo>
                  <a:cubicBezTo>
                    <a:pt x="271" y="11"/>
                    <a:pt x="276" y="6"/>
                    <a:pt x="282" y="6"/>
                  </a:cubicBezTo>
                  <a:cubicBezTo>
                    <a:pt x="282" y="6"/>
                    <a:pt x="282" y="6"/>
                    <a:pt x="282" y="6"/>
                  </a:cubicBezTo>
                  <a:cubicBezTo>
                    <a:pt x="316" y="6"/>
                    <a:pt x="316" y="6"/>
                    <a:pt x="316" y="6"/>
                  </a:cubicBezTo>
                  <a:cubicBezTo>
                    <a:pt x="322" y="6"/>
                    <a:pt x="327" y="12"/>
                    <a:pt x="327" y="18"/>
                  </a:cubicBezTo>
                  <a:cubicBezTo>
                    <a:pt x="327" y="24"/>
                    <a:pt x="322" y="29"/>
                    <a:pt x="316" y="29"/>
                  </a:cubicBezTo>
                  <a:close/>
                  <a:moveTo>
                    <a:pt x="248" y="28"/>
                  </a:moveTo>
                  <a:cubicBezTo>
                    <a:pt x="248" y="28"/>
                    <a:pt x="248" y="28"/>
                    <a:pt x="248" y="28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08" y="27"/>
                    <a:pt x="203" y="22"/>
                    <a:pt x="203" y="15"/>
                  </a:cubicBezTo>
                  <a:cubicBezTo>
                    <a:pt x="203" y="9"/>
                    <a:pt x="209" y="4"/>
                    <a:pt x="215" y="4"/>
                  </a:cubicBezTo>
                  <a:cubicBezTo>
                    <a:pt x="249" y="5"/>
                    <a:pt x="249" y="5"/>
                    <a:pt x="249" y="5"/>
                  </a:cubicBezTo>
                  <a:cubicBezTo>
                    <a:pt x="255" y="5"/>
                    <a:pt x="260" y="10"/>
                    <a:pt x="260" y="17"/>
                  </a:cubicBezTo>
                  <a:cubicBezTo>
                    <a:pt x="260" y="23"/>
                    <a:pt x="255" y="28"/>
                    <a:pt x="248" y="28"/>
                  </a:cubicBezTo>
                  <a:close/>
                  <a:moveTo>
                    <a:pt x="181" y="26"/>
                  </a:moveTo>
                  <a:cubicBezTo>
                    <a:pt x="181" y="26"/>
                    <a:pt x="181" y="26"/>
                    <a:pt x="180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0" y="26"/>
                    <a:pt x="135" y="20"/>
                    <a:pt x="136" y="14"/>
                  </a:cubicBezTo>
                  <a:cubicBezTo>
                    <a:pt x="136" y="8"/>
                    <a:pt x="141" y="3"/>
                    <a:pt x="147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7" y="4"/>
                    <a:pt x="192" y="9"/>
                    <a:pt x="192" y="15"/>
                  </a:cubicBezTo>
                  <a:cubicBezTo>
                    <a:pt x="192" y="21"/>
                    <a:pt x="187" y="26"/>
                    <a:pt x="181" y="26"/>
                  </a:cubicBezTo>
                  <a:close/>
                  <a:moveTo>
                    <a:pt x="113" y="25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3" y="24"/>
                    <a:pt x="68" y="19"/>
                    <a:pt x="68" y="13"/>
                  </a:cubicBezTo>
                  <a:cubicBezTo>
                    <a:pt x="68" y="7"/>
                    <a:pt x="73" y="2"/>
                    <a:pt x="79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20" y="3"/>
                    <a:pt x="125" y="8"/>
                    <a:pt x="124" y="14"/>
                  </a:cubicBezTo>
                  <a:cubicBezTo>
                    <a:pt x="124" y="20"/>
                    <a:pt x="119" y="25"/>
                    <a:pt x="113" y="25"/>
                  </a:cubicBezTo>
                  <a:close/>
                  <a:moveTo>
                    <a:pt x="45" y="24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2" y="1"/>
                    <a:pt x="57" y="6"/>
                    <a:pt x="57" y="13"/>
                  </a:cubicBezTo>
                  <a:cubicBezTo>
                    <a:pt x="57" y="19"/>
                    <a:pt x="52" y="24"/>
                    <a:pt x="45" y="24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45"/>
            <p:cNvSpPr/>
            <p:nvPr/>
          </p:nvSpPr>
          <p:spPr bwMode="auto">
            <a:xfrm>
              <a:off x="1246" y="2008"/>
              <a:ext cx="69" cy="44"/>
            </a:xfrm>
            <a:custGeom>
              <a:avLst/>
              <a:gdLst/>
              <a:ahLst/>
              <a:cxnLst>
                <a:cxn ang="0">
                  <a:pos x="13" y="37"/>
                </a:cxn>
                <a:cxn ang="0">
                  <a:pos x="2" y="30"/>
                </a:cxn>
                <a:cxn ang="0">
                  <a:pos x="9" y="15"/>
                </a:cxn>
                <a:cxn ang="0">
                  <a:pos x="24" y="9"/>
                </a:cxn>
                <a:cxn ang="0">
                  <a:pos x="26" y="9"/>
                </a:cxn>
                <a:cxn ang="0">
                  <a:pos x="27" y="8"/>
                </a:cxn>
                <a:cxn ang="0">
                  <a:pos x="39" y="2"/>
                </a:cxn>
                <a:cxn ang="0">
                  <a:pos x="54" y="8"/>
                </a:cxn>
                <a:cxn ang="0">
                  <a:pos x="49" y="23"/>
                </a:cxn>
                <a:cxn ang="0">
                  <a:pos x="37" y="28"/>
                </a:cxn>
                <a:cxn ang="0">
                  <a:pos x="33" y="30"/>
                </a:cxn>
                <a:cxn ang="0">
                  <a:pos x="31" y="31"/>
                </a:cxn>
                <a:cxn ang="0">
                  <a:pos x="17" y="36"/>
                </a:cxn>
                <a:cxn ang="0">
                  <a:pos x="13" y="37"/>
                </a:cxn>
              </a:cxnLst>
              <a:rect l="0" t="0" r="r" b="b"/>
              <a:pathLst>
                <a:path w="57" h="37">
                  <a:moveTo>
                    <a:pt x="13" y="37"/>
                  </a:moveTo>
                  <a:cubicBezTo>
                    <a:pt x="8" y="37"/>
                    <a:pt x="4" y="34"/>
                    <a:pt x="2" y="30"/>
                  </a:cubicBezTo>
                  <a:cubicBezTo>
                    <a:pt x="0" y="24"/>
                    <a:pt x="3" y="17"/>
                    <a:pt x="9" y="15"/>
                  </a:cubicBezTo>
                  <a:cubicBezTo>
                    <a:pt x="14" y="13"/>
                    <a:pt x="19" y="11"/>
                    <a:pt x="24" y="9"/>
                  </a:cubicBezTo>
                  <a:cubicBezTo>
                    <a:pt x="25" y="9"/>
                    <a:pt x="25" y="9"/>
                    <a:pt x="26" y="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31" y="6"/>
                    <a:pt x="35" y="4"/>
                    <a:pt x="39" y="2"/>
                  </a:cubicBezTo>
                  <a:cubicBezTo>
                    <a:pt x="45" y="0"/>
                    <a:pt x="52" y="2"/>
                    <a:pt x="54" y="8"/>
                  </a:cubicBezTo>
                  <a:cubicBezTo>
                    <a:pt x="57" y="13"/>
                    <a:pt x="55" y="20"/>
                    <a:pt x="49" y="23"/>
                  </a:cubicBezTo>
                  <a:cubicBezTo>
                    <a:pt x="45" y="25"/>
                    <a:pt x="41" y="27"/>
                    <a:pt x="37" y="28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2" y="30"/>
                    <a:pt x="31" y="31"/>
                  </a:cubicBezTo>
                  <a:cubicBezTo>
                    <a:pt x="26" y="33"/>
                    <a:pt x="22" y="35"/>
                    <a:pt x="17" y="36"/>
                  </a:cubicBezTo>
                  <a:cubicBezTo>
                    <a:pt x="15" y="37"/>
                    <a:pt x="14" y="37"/>
                    <a:pt x="13" y="37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6"/>
            <p:cNvSpPr/>
            <p:nvPr/>
          </p:nvSpPr>
          <p:spPr bwMode="auto">
            <a:xfrm>
              <a:off x="613" y="1113"/>
              <a:ext cx="626" cy="969"/>
            </a:xfrm>
            <a:custGeom>
              <a:avLst/>
              <a:gdLst/>
              <a:ahLst/>
              <a:cxnLst>
                <a:cxn ang="0">
                  <a:pos x="410" y="785"/>
                </a:cxn>
                <a:cxn ang="0">
                  <a:pos x="445" y="806"/>
                </a:cxn>
                <a:cxn ang="0">
                  <a:pos x="377" y="807"/>
                </a:cxn>
                <a:cxn ang="0">
                  <a:pos x="332" y="790"/>
                </a:cxn>
                <a:cxn ang="0">
                  <a:pos x="388" y="796"/>
                </a:cxn>
                <a:cxn ang="0">
                  <a:pos x="465" y="792"/>
                </a:cxn>
                <a:cxn ang="0">
                  <a:pos x="506" y="771"/>
                </a:cxn>
                <a:cxn ang="0">
                  <a:pos x="488" y="799"/>
                </a:cxn>
                <a:cxn ang="0">
                  <a:pos x="311" y="796"/>
                </a:cxn>
                <a:cxn ang="0">
                  <a:pos x="268" y="772"/>
                </a:cxn>
                <a:cxn ang="0">
                  <a:pos x="322" y="788"/>
                </a:cxn>
                <a:cxn ang="0">
                  <a:pos x="243" y="774"/>
                </a:cxn>
                <a:cxn ang="0">
                  <a:pos x="223" y="739"/>
                </a:cxn>
                <a:cxn ang="0">
                  <a:pos x="248" y="775"/>
                </a:cxn>
                <a:cxn ang="0">
                  <a:pos x="168" y="731"/>
                </a:cxn>
                <a:cxn ang="0">
                  <a:pos x="169" y="703"/>
                </a:cxn>
                <a:cxn ang="0">
                  <a:pos x="199" y="738"/>
                </a:cxn>
                <a:cxn ang="0">
                  <a:pos x="129" y="699"/>
                </a:cxn>
                <a:cxn ang="0">
                  <a:pos x="122" y="659"/>
                </a:cxn>
                <a:cxn ang="0">
                  <a:pos x="137" y="702"/>
                </a:cxn>
                <a:cxn ang="0">
                  <a:pos x="63" y="620"/>
                </a:cxn>
                <a:cxn ang="0">
                  <a:pos x="101" y="634"/>
                </a:cxn>
                <a:cxn ang="0">
                  <a:pos x="56" y="596"/>
                </a:cxn>
                <a:cxn ang="0">
                  <a:pos x="38" y="544"/>
                </a:cxn>
                <a:cxn ang="0">
                  <a:pos x="61" y="595"/>
                </a:cxn>
                <a:cxn ang="0">
                  <a:pos x="20" y="527"/>
                </a:cxn>
                <a:cxn ang="0">
                  <a:pos x="33" y="488"/>
                </a:cxn>
                <a:cxn ang="0">
                  <a:pos x="31" y="534"/>
                </a:cxn>
                <a:cxn ang="0">
                  <a:pos x="1" y="425"/>
                </a:cxn>
                <a:cxn ang="0">
                  <a:pos x="27" y="456"/>
                </a:cxn>
                <a:cxn ang="0">
                  <a:pos x="12" y="403"/>
                </a:cxn>
                <a:cxn ang="0">
                  <a:pos x="3" y="357"/>
                </a:cxn>
                <a:cxn ang="0">
                  <a:pos x="23" y="392"/>
                </a:cxn>
                <a:cxn ang="0">
                  <a:pos x="17" y="336"/>
                </a:cxn>
                <a:cxn ang="0">
                  <a:pos x="31" y="282"/>
                </a:cxn>
                <a:cxn ang="0">
                  <a:pos x="19" y="337"/>
                </a:cxn>
                <a:cxn ang="0">
                  <a:pos x="27" y="257"/>
                </a:cxn>
                <a:cxn ang="0">
                  <a:pos x="62" y="236"/>
                </a:cxn>
                <a:cxn ang="0">
                  <a:pos x="67" y="213"/>
                </a:cxn>
                <a:cxn ang="0">
                  <a:pos x="76" y="167"/>
                </a:cxn>
                <a:cxn ang="0">
                  <a:pos x="77" y="207"/>
                </a:cxn>
                <a:cxn ang="0">
                  <a:pos x="99" y="156"/>
                </a:cxn>
                <a:cxn ang="0">
                  <a:pos x="137" y="115"/>
                </a:cxn>
                <a:cxn ang="0">
                  <a:pos x="106" y="158"/>
                </a:cxn>
                <a:cxn ang="0">
                  <a:pos x="146" y="91"/>
                </a:cxn>
                <a:cxn ang="0">
                  <a:pos x="187" y="89"/>
                </a:cxn>
                <a:cxn ang="0">
                  <a:pos x="208" y="73"/>
                </a:cxn>
                <a:cxn ang="0">
                  <a:pos x="233" y="36"/>
                </a:cxn>
                <a:cxn ang="0">
                  <a:pos x="214" y="72"/>
                </a:cxn>
                <a:cxn ang="0">
                  <a:pos x="258" y="38"/>
                </a:cxn>
                <a:cxn ang="0">
                  <a:pos x="312" y="21"/>
                </a:cxn>
                <a:cxn ang="0">
                  <a:pos x="269" y="45"/>
                </a:cxn>
                <a:cxn ang="0">
                  <a:pos x="331" y="5"/>
                </a:cxn>
                <a:cxn ang="0">
                  <a:pos x="367" y="23"/>
                </a:cxn>
              </a:cxnLst>
              <a:rect l="0" t="0" r="r" b="b"/>
              <a:pathLst>
                <a:path w="522" h="808">
                  <a:moveTo>
                    <a:pt x="410" y="808"/>
                  </a:moveTo>
                  <a:cubicBezTo>
                    <a:pt x="404" y="808"/>
                    <a:pt x="399" y="803"/>
                    <a:pt x="399" y="796"/>
                  </a:cubicBezTo>
                  <a:cubicBezTo>
                    <a:pt x="399" y="790"/>
                    <a:pt x="404" y="785"/>
                    <a:pt x="410" y="785"/>
                  </a:cubicBezTo>
                  <a:cubicBezTo>
                    <a:pt x="421" y="785"/>
                    <a:pt x="432" y="784"/>
                    <a:pt x="442" y="783"/>
                  </a:cubicBezTo>
                  <a:cubicBezTo>
                    <a:pt x="448" y="782"/>
                    <a:pt x="454" y="787"/>
                    <a:pt x="455" y="793"/>
                  </a:cubicBezTo>
                  <a:cubicBezTo>
                    <a:pt x="455" y="799"/>
                    <a:pt x="451" y="805"/>
                    <a:pt x="445" y="806"/>
                  </a:cubicBezTo>
                  <a:cubicBezTo>
                    <a:pt x="433" y="807"/>
                    <a:pt x="422" y="807"/>
                    <a:pt x="410" y="808"/>
                  </a:cubicBezTo>
                  <a:cubicBezTo>
                    <a:pt x="410" y="808"/>
                    <a:pt x="410" y="808"/>
                    <a:pt x="410" y="808"/>
                  </a:cubicBezTo>
                  <a:close/>
                  <a:moveTo>
                    <a:pt x="377" y="807"/>
                  </a:moveTo>
                  <a:cubicBezTo>
                    <a:pt x="376" y="807"/>
                    <a:pt x="376" y="807"/>
                    <a:pt x="376" y="807"/>
                  </a:cubicBezTo>
                  <a:cubicBezTo>
                    <a:pt x="365" y="806"/>
                    <a:pt x="353" y="804"/>
                    <a:pt x="342" y="803"/>
                  </a:cubicBezTo>
                  <a:cubicBezTo>
                    <a:pt x="336" y="802"/>
                    <a:pt x="331" y="796"/>
                    <a:pt x="332" y="790"/>
                  </a:cubicBezTo>
                  <a:cubicBezTo>
                    <a:pt x="333" y="784"/>
                    <a:pt x="339" y="779"/>
                    <a:pt x="345" y="780"/>
                  </a:cubicBezTo>
                  <a:cubicBezTo>
                    <a:pt x="356" y="782"/>
                    <a:pt x="367" y="783"/>
                    <a:pt x="378" y="784"/>
                  </a:cubicBezTo>
                  <a:cubicBezTo>
                    <a:pt x="384" y="784"/>
                    <a:pt x="388" y="790"/>
                    <a:pt x="388" y="796"/>
                  </a:cubicBezTo>
                  <a:cubicBezTo>
                    <a:pt x="388" y="802"/>
                    <a:pt x="383" y="807"/>
                    <a:pt x="377" y="807"/>
                  </a:cubicBezTo>
                  <a:close/>
                  <a:moveTo>
                    <a:pt x="476" y="801"/>
                  </a:moveTo>
                  <a:cubicBezTo>
                    <a:pt x="471" y="801"/>
                    <a:pt x="466" y="797"/>
                    <a:pt x="465" y="792"/>
                  </a:cubicBezTo>
                  <a:cubicBezTo>
                    <a:pt x="464" y="785"/>
                    <a:pt x="468" y="780"/>
                    <a:pt x="474" y="778"/>
                  </a:cubicBezTo>
                  <a:cubicBezTo>
                    <a:pt x="477" y="778"/>
                    <a:pt x="480" y="777"/>
                    <a:pt x="483" y="777"/>
                  </a:cubicBezTo>
                  <a:cubicBezTo>
                    <a:pt x="491" y="775"/>
                    <a:pt x="498" y="773"/>
                    <a:pt x="506" y="771"/>
                  </a:cubicBezTo>
                  <a:cubicBezTo>
                    <a:pt x="512" y="769"/>
                    <a:pt x="518" y="773"/>
                    <a:pt x="520" y="779"/>
                  </a:cubicBezTo>
                  <a:cubicBezTo>
                    <a:pt x="522" y="785"/>
                    <a:pt x="518" y="791"/>
                    <a:pt x="512" y="793"/>
                  </a:cubicBezTo>
                  <a:cubicBezTo>
                    <a:pt x="504" y="795"/>
                    <a:pt x="496" y="797"/>
                    <a:pt x="488" y="799"/>
                  </a:cubicBezTo>
                  <a:cubicBezTo>
                    <a:pt x="485" y="799"/>
                    <a:pt x="482" y="800"/>
                    <a:pt x="479" y="801"/>
                  </a:cubicBezTo>
                  <a:cubicBezTo>
                    <a:pt x="478" y="801"/>
                    <a:pt x="477" y="801"/>
                    <a:pt x="476" y="801"/>
                  </a:cubicBezTo>
                  <a:close/>
                  <a:moveTo>
                    <a:pt x="311" y="796"/>
                  </a:moveTo>
                  <a:cubicBezTo>
                    <a:pt x="310" y="796"/>
                    <a:pt x="309" y="796"/>
                    <a:pt x="308" y="796"/>
                  </a:cubicBezTo>
                  <a:cubicBezTo>
                    <a:pt x="297" y="793"/>
                    <a:pt x="286" y="790"/>
                    <a:pt x="275" y="786"/>
                  </a:cubicBezTo>
                  <a:cubicBezTo>
                    <a:pt x="269" y="784"/>
                    <a:pt x="266" y="778"/>
                    <a:pt x="268" y="772"/>
                  </a:cubicBezTo>
                  <a:cubicBezTo>
                    <a:pt x="270" y="766"/>
                    <a:pt x="276" y="763"/>
                    <a:pt x="282" y="765"/>
                  </a:cubicBezTo>
                  <a:cubicBezTo>
                    <a:pt x="293" y="768"/>
                    <a:pt x="303" y="771"/>
                    <a:pt x="314" y="774"/>
                  </a:cubicBezTo>
                  <a:cubicBezTo>
                    <a:pt x="320" y="775"/>
                    <a:pt x="323" y="782"/>
                    <a:pt x="322" y="788"/>
                  </a:cubicBezTo>
                  <a:cubicBezTo>
                    <a:pt x="321" y="793"/>
                    <a:pt x="316" y="796"/>
                    <a:pt x="311" y="796"/>
                  </a:cubicBezTo>
                  <a:close/>
                  <a:moveTo>
                    <a:pt x="248" y="775"/>
                  </a:moveTo>
                  <a:cubicBezTo>
                    <a:pt x="246" y="775"/>
                    <a:pt x="245" y="775"/>
                    <a:pt x="243" y="774"/>
                  </a:cubicBezTo>
                  <a:cubicBezTo>
                    <a:pt x="233" y="769"/>
                    <a:pt x="222" y="764"/>
                    <a:pt x="212" y="759"/>
                  </a:cubicBezTo>
                  <a:cubicBezTo>
                    <a:pt x="207" y="756"/>
                    <a:pt x="205" y="749"/>
                    <a:pt x="208" y="744"/>
                  </a:cubicBezTo>
                  <a:cubicBezTo>
                    <a:pt x="211" y="738"/>
                    <a:pt x="218" y="736"/>
                    <a:pt x="223" y="739"/>
                  </a:cubicBezTo>
                  <a:cubicBezTo>
                    <a:pt x="233" y="744"/>
                    <a:pt x="242" y="749"/>
                    <a:pt x="252" y="753"/>
                  </a:cubicBezTo>
                  <a:cubicBezTo>
                    <a:pt x="258" y="756"/>
                    <a:pt x="261" y="762"/>
                    <a:pt x="258" y="768"/>
                  </a:cubicBezTo>
                  <a:cubicBezTo>
                    <a:pt x="256" y="772"/>
                    <a:pt x="252" y="775"/>
                    <a:pt x="248" y="775"/>
                  </a:cubicBezTo>
                  <a:close/>
                  <a:moveTo>
                    <a:pt x="189" y="743"/>
                  </a:moveTo>
                  <a:cubicBezTo>
                    <a:pt x="187" y="743"/>
                    <a:pt x="185" y="743"/>
                    <a:pt x="183" y="741"/>
                  </a:cubicBezTo>
                  <a:cubicBezTo>
                    <a:pt x="178" y="738"/>
                    <a:pt x="173" y="734"/>
                    <a:pt x="168" y="731"/>
                  </a:cubicBezTo>
                  <a:cubicBezTo>
                    <a:pt x="164" y="728"/>
                    <a:pt x="159" y="725"/>
                    <a:pt x="155" y="721"/>
                  </a:cubicBezTo>
                  <a:cubicBezTo>
                    <a:pt x="150" y="717"/>
                    <a:pt x="149" y="710"/>
                    <a:pt x="153" y="705"/>
                  </a:cubicBezTo>
                  <a:cubicBezTo>
                    <a:pt x="157" y="700"/>
                    <a:pt x="164" y="699"/>
                    <a:pt x="169" y="703"/>
                  </a:cubicBezTo>
                  <a:cubicBezTo>
                    <a:pt x="173" y="706"/>
                    <a:pt x="177" y="710"/>
                    <a:pt x="181" y="713"/>
                  </a:cubicBezTo>
                  <a:cubicBezTo>
                    <a:pt x="186" y="716"/>
                    <a:pt x="191" y="719"/>
                    <a:pt x="195" y="722"/>
                  </a:cubicBezTo>
                  <a:cubicBezTo>
                    <a:pt x="201" y="726"/>
                    <a:pt x="202" y="733"/>
                    <a:pt x="199" y="738"/>
                  </a:cubicBezTo>
                  <a:cubicBezTo>
                    <a:pt x="196" y="741"/>
                    <a:pt x="193" y="743"/>
                    <a:pt x="189" y="743"/>
                  </a:cubicBezTo>
                  <a:close/>
                  <a:moveTo>
                    <a:pt x="137" y="702"/>
                  </a:moveTo>
                  <a:cubicBezTo>
                    <a:pt x="134" y="702"/>
                    <a:pt x="131" y="701"/>
                    <a:pt x="129" y="699"/>
                  </a:cubicBezTo>
                  <a:cubicBezTo>
                    <a:pt x="121" y="691"/>
                    <a:pt x="112" y="683"/>
                    <a:pt x="105" y="674"/>
                  </a:cubicBezTo>
                  <a:cubicBezTo>
                    <a:pt x="101" y="670"/>
                    <a:pt x="101" y="663"/>
                    <a:pt x="106" y="658"/>
                  </a:cubicBezTo>
                  <a:cubicBezTo>
                    <a:pt x="110" y="654"/>
                    <a:pt x="117" y="655"/>
                    <a:pt x="122" y="659"/>
                  </a:cubicBezTo>
                  <a:cubicBezTo>
                    <a:pt x="129" y="667"/>
                    <a:pt x="136" y="675"/>
                    <a:pt x="144" y="682"/>
                  </a:cubicBezTo>
                  <a:cubicBezTo>
                    <a:pt x="149" y="687"/>
                    <a:pt x="149" y="694"/>
                    <a:pt x="145" y="698"/>
                  </a:cubicBezTo>
                  <a:cubicBezTo>
                    <a:pt x="143" y="701"/>
                    <a:pt x="140" y="702"/>
                    <a:pt x="137" y="702"/>
                  </a:cubicBezTo>
                  <a:close/>
                  <a:moveTo>
                    <a:pt x="92" y="652"/>
                  </a:moveTo>
                  <a:cubicBezTo>
                    <a:pt x="88" y="652"/>
                    <a:pt x="85" y="651"/>
                    <a:pt x="83" y="648"/>
                  </a:cubicBezTo>
                  <a:cubicBezTo>
                    <a:pt x="76" y="639"/>
                    <a:pt x="69" y="629"/>
                    <a:pt x="63" y="620"/>
                  </a:cubicBezTo>
                  <a:cubicBezTo>
                    <a:pt x="60" y="614"/>
                    <a:pt x="61" y="607"/>
                    <a:pt x="67" y="604"/>
                  </a:cubicBezTo>
                  <a:cubicBezTo>
                    <a:pt x="72" y="601"/>
                    <a:pt x="79" y="602"/>
                    <a:pt x="82" y="608"/>
                  </a:cubicBezTo>
                  <a:cubicBezTo>
                    <a:pt x="88" y="617"/>
                    <a:pt x="94" y="626"/>
                    <a:pt x="101" y="634"/>
                  </a:cubicBezTo>
                  <a:cubicBezTo>
                    <a:pt x="105" y="639"/>
                    <a:pt x="104" y="646"/>
                    <a:pt x="99" y="650"/>
                  </a:cubicBezTo>
                  <a:cubicBezTo>
                    <a:pt x="97" y="652"/>
                    <a:pt x="94" y="652"/>
                    <a:pt x="92" y="652"/>
                  </a:cubicBezTo>
                  <a:close/>
                  <a:moveTo>
                    <a:pt x="56" y="596"/>
                  </a:moveTo>
                  <a:cubicBezTo>
                    <a:pt x="52" y="596"/>
                    <a:pt x="48" y="594"/>
                    <a:pt x="46" y="590"/>
                  </a:cubicBezTo>
                  <a:cubicBezTo>
                    <a:pt x="41" y="580"/>
                    <a:pt x="36" y="569"/>
                    <a:pt x="32" y="559"/>
                  </a:cubicBezTo>
                  <a:cubicBezTo>
                    <a:pt x="29" y="553"/>
                    <a:pt x="32" y="546"/>
                    <a:pt x="38" y="544"/>
                  </a:cubicBezTo>
                  <a:cubicBezTo>
                    <a:pt x="43" y="542"/>
                    <a:pt x="50" y="544"/>
                    <a:pt x="52" y="550"/>
                  </a:cubicBezTo>
                  <a:cubicBezTo>
                    <a:pt x="57" y="560"/>
                    <a:pt x="61" y="570"/>
                    <a:pt x="66" y="579"/>
                  </a:cubicBezTo>
                  <a:cubicBezTo>
                    <a:pt x="69" y="585"/>
                    <a:pt x="67" y="592"/>
                    <a:pt x="61" y="595"/>
                  </a:cubicBezTo>
                  <a:cubicBezTo>
                    <a:pt x="60" y="596"/>
                    <a:pt x="58" y="596"/>
                    <a:pt x="56" y="596"/>
                  </a:cubicBezTo>
                  <a:close/>
                  <a:moveTo>
                    <a:pt x="31" y="534"/>
                  </a:moveTo>
                  <a:cubicBezTo>
                    <a:pt x="26" y="534"/>
                    <a:pt x="21" y="531"/>
                    <a:pt x="20" y="527"/>
                  </a:cubicBezTo>
                  <a:cubicBezTo>
                    <a:pt x="16" y="516"/>
                    <a:pt x="13" y="505"/>
                    <a:pt x="11" y="493"/>
                  </a:cubicBezTo>
                  <a:cubicBezTo>
                    <a:pt x="9" y="487"/>
                    <a:pt x="13" y="481"/>
                    <a:pt x="19" y="480"/>
                  </a:cubicBezTo>
                  <a:cubicBezTo>
                    <a:pt x="25" y="478"/>
                    <a:pt x="31" y="482"/>
                    <a:pt x="33" y="488"/>
                  </a:cubicBezTo>
                  <a:cubicBezTo>
                    <a:pt x="35" y="499"/>
                    <a:pt x="38" y="509"/>
                    <a:pt x="41" y="520"/>
                  </a:cubicBezTo>
                  <a:cubicBezTo>
                    <a:pt x="43" y="526"/>
                    <a:pt x="40" y="532"/>
                    <a:pt x="34" y="534"/>
                  </a:cubicBezTo>
                  <a:cubicBezTo>
                    <a:pt x="33" y="534"/>
                    <a:pt x="32" y="534"/>
                    <a:pt x="31" y="534"/>
                  </a:cubicBezTo>
                  <a:close/>
                  <a:moveTo>
                    <a:pt x="16" y="469"/>
                  </a:moveTo>
                  <a:cubicBezTo>
                    <a:pt x="10" y="469"/>
                    <a:pt x="5" y="465"/>
                    <a:pt x="4" y="460"/>
                  </a:cubicBezTo>
                  <a:cubicBezTo>
                    <a:pt x="3" y="448"/>
                    <a:pt x="2" y="437"/>
                    <a:pt x="1" y="425"/>
                  </a:cubicBezTo>
                  <a:cubicBezTo>
                    <a:pt x="1" y="419"/>
                    <a:pt x="5" y="414"/>
                    <a:pt x="12" y="414"/>
                  </a:cubicBezTo>
                  <a:cubicBezTo>
                    <a:pt x="18" y="413"/>
                    <a:pt x="23" y="418"/>
                    <a:pt x="24" y="424"/>
                  </a:cubicBezTo>
                  <a:cubicBezTo>
                    <a:pt x="24" y="435"/>
                    <a:pt x="25" y="446"/>
                    <a:pt x="27" y="456"/>
                  </a:cubicBezTo>
                  <a:cubicBezTo>
                    <a:pt x="28" y="463"/>
                    <a:pt x="23" y="468"/>
                    <a:pt x="17" y="469"/>
                  </a:cubicBezTo>
                  <a:cubicBezTo>
                    <a:pt x="17" y="469"/>
                    <a:pt x="16" y="469"/>
                    <a:pt x="16" y="469"/>
                  </a:cubicBezTo>
                  <a:close/>
                  <a:moveTo>
                    <a:pt x="12" y="403"/>
                  </a:moveTo>
                  <a:cubicBezTo>
                    <a:pt x="12" y="403"/>
                    <a:pt x="12" y="403"/>
                    <a:pt x="12" y="403"/>
                  </a:cubicBezTo>
                  <a:cubicBezTo>
                    <a:pt x="5" y="403"/>
                    <a:pt x="0" y="397"/>
                    <a:pt x="1" y="391"/>
                  </a:cubicBezTo>
                  <a:cubicBezTo>
                    <a:pt x="1" y="380"/>
                    <a:pt x="2" y="368"/>
                    <a:pt x="3" y="357"/>
                  </a:cubicBezTo>
                  <a:cubicBezTo>
                    <a:pt x="4" y="351"/>
                    <a:pt x="9" y="346"/>
                    <a:pt x="16" y="347"/>
                  </a:cubicBezTo>
                  <a:cubicBezTo>
                    <a:pt x="22" y="348"/>
                    <a:pt x="26" y="353"/>
                    <a:pt x="26" y="359"/>
                  </a:cubicBezTo>
                  <a:cubicBezTo>
                    <a:pt x="24" y="370"/>
                    <a:pt x="24" y="381"/>
                    <a:pt x="23" y="392"/>
                  </a:cubicBezTo>
                  <a:cubicBezTo>
                    <a:pt x="23" y="398"/>
                    <a:pt x="18" y="403"/>
                    <a:pt x="12" y="403"/>
                  </a:cubicBezTo>
                  <a:close/>
                  <a:moveTo>
                    <a:pt x="19" y="337"/>
                  </a:moveTo>
                  <a:cubicBezTo>
                    <a:pt x="19" y="337"/>
                    <a:pt x="18" y="336"/>
                    <a:pt x="17" y="336"/>
                  </a:cubicBezTo>
                  <a:cubicBezTo>
                    <a:pt x="11" y="335"/>
                    <a:pt x="7" y="329"/>
                    <a:pt x="8" y="323"/>
                  </a:cubicBezTo>
                  <a:cubicBezTo>
                    <a:pt x="11" y="312"/>
                    <a:pt x="13" y="301"/>
                    <a:pt x="16" y="290"/>
                  </a:cubicBezTo>
                  <a:cubicBezTo>
                    <a:pt x="18" y="284"/>
                    <a:pt x="25" y="280"/>
                    <a:pt x="31" y="282"/>
                  </a:cubicBezTo>
                  <a:cubicBezTo>
                    <a:pt x="37" y="284"/>
                    <a:pt x="40" y="290"/>
                    <a:pt x="38" y="296"/>
                  </a:cubicBezTo>
                  <a:cubicBezTo>
                    <a:pt x="35" y="306"/>
                    <a:pt x="33" y="317"/>
                    <a:pt x="31" y="327"/>
                  </a:cubicBezTo>
                  <a:cubicBezTo>
                    <a:pt x="29" y="333"/>
                    <a:pt x="25" y="337"/>
                    <a:pt x="19" y="337"/>
                  </a:cubicBezTo>
                  <a:close/>
                  <a:moveTo>
                    <a:pt x="38" y="272"/>
                  </a:moveTo>
                  <a:cubicBezTo>
                    <a:pt x="37" y="272"/>
                    <a:pt x="35" y="272"/>
                    <a:pt x="34" y="272"/>
                  </a:cubicBezTo>
                  <a:cubicBezTo>
                    <a:pt x="28" y="269"/>
                    <a:pt x="25" y="263"/>
                    <a:pt x="27" y="257"/>
                  </a:cubicBezTo>
                  <a:cubicBezTo>
                    <a:pt x="32" y="246"/>
                    <a:pt x="36" y="236"/>
                    <a:pt x="41" y="226"/>
                  </a:cubicBezTo>
                  <a:cubicBezTo>
                    <a:pt x="44" y="220"/>
                    <a:pt x="51" y="218"/>
                    <a:pt x="56" y="220"/>
                  </a:cubicBezTo>
                  <a:cubicBezTo>
                    <a:pt x="62" y="223"/>
                    <a:pt x="64" y="230"/>
                    <a:pt x="62" y="236"/>
                  </a:cubicBezTo>
                  <a:cubicBezTo>
                    <a:pt x="57" y="245"/>
                    <a:pt x="53" y="255"/>
                    <a:pt x="49" y="265"/>
                  </a:cubicBezTo>
                  <a:cubicBezTo>
                    <a:pt x="47" y="270"/>
                    <a:pt x="43" y="272"/>
                    <a:pt x="38" y="272"/>
                  </a:cubicBezTo>
                  <a:close/>
                  <a:moveTo>
                    <a:pt x="67" y="213"/>
                  </a:moveTo>
                  <a:cubicBezTo>
                    <a:pt x="65" y="213"/>
                    <a:pt x="63" y="212"/>
                    <a:pt x="61" y="211"/>
                  </a:cubicBezTo>
                  <a:cubicBezTo>
                    <a:pt x="56" y="208"/>
                    <a:pt x="54" y="201"/>
                    <a:pt x="58" y="195"/>
                  </a:cubicBezTo>
                  <a:cubicBezTo>
                    <a:pt x="63" y="186"/>
                    <a:pt x="70" y="176"/>
                    <a:pt x="76" y="167"/>
                  </a:cubicBezTo>
                  <a:cubicBezTo>
                    <a:pt x="80" y="162"/>
                    <a:pt x="87" y="160"/>
                    <a:pt x="92" y="164"/>
                  </a:cubicBezTo>
                  <a:cubicBezTo>
                    <a:pt x="97" y="168"/>
                    <a:pt x="98" y="175"/>
                    <a:pt x="95" y="180"/>
                  </a:cubicBezTo>
                  <a:cubicBezTo>
                    <a:pt x="89" y="189"/>
                    <a:pt x="83" y="198"/>
                    <a:pt x="77" y="207"/>
                  </a:cubicBezTo>
                  <a:cubicBezTo>
                    <a:pt x="75" y="211"/>
                    <a:pt x="71" y="213"/>
                    <a:pt x="67" y="213"/>
                  </a:cubicBezTo>
                  <a:close/>
                  <a:moveTo>
                    <a:pt x="106" y="158"/>
                  </a:moveTo>
                  <a:cubicBezTo>
                    <a:pt x="104" y="158"/>
                    <a:pt x="101" y="157"/>
                    <a:pt x="99" y="156"/>
                  </a:cubicBezTo>
                  <a:cubicBezTo>
                    <a:pt x="94" y="152"/>
                    <a:pt x="94" y="144"/>
                    <a:pt x="98" y="140"/>
                  </a:cubicBezTo>
                  <a:cubicBezTo>
                    <a:pt x="105" y="131"/>
                    <a:pt x="113" y="122"/>
                    <a:pt x="121" y="114"/>
                  </a:cubicBezTo>
                  <a:cubicBezTo>
                    <a:pt x="125" y="110"/>
                    <a:pt x="133" y="110"/>
                    <a:pt x="137" y="115"/>
                  </a:cubicBezTo>
                  <a:cubicBezTo>
                    <a:pt x="141" y="119"/>
                    <a:pt x="141" y="126"/>
                    <a:pt x="137" y="131"/>
                  </a:cubicBezTo>
                  <a:cubicBezTo>
                    <a:pt x="129" y="138"/>
                    <a:pt x="122" y="146"/>
                    <a:pt x="115" y="154"/>
                  </a:cubicBezTo>
                  <a:cubicBezTo>
                    <a:pt x="113" y="157"/>
                    <a:pt x="109" y="158"/>
                    <a:pt x="106" y="158"/>
                  </a:cubicBezTo>
                  <a:close/>
                  <a:moveTo>
                    <a:pt x="154" y="111"/>
                  </a:moveTo>
                  <a:cubicBezTo>
                    <a:pt x="150" y="111"/>
                    <a:pt x="147" y="110"/>
                    <a:pt x="145" y="107"/>
                  </a:cubicBezTo>
                  <a:cubicBezTo>
                    <a:pt x="141" y="103"/>
                    <a:pt x="142" y="95"/>
                    <a:pt x="146" y="91"/>
                  </a:cubicBezTo>
                  <a:cubicBezTo>
                    <a:pt x="155" y="84"/>
                    <a:pt x="164" y="77"/>
                    <a:pt x="174" y="71"/>
                  </a:cubicBezTo>
                  <a:cubicBezTo>
                    <a:pt x="179" y="67"/>
                    <a:pt x="186" y="68"/>
                    <a:pt x="190" y="73"/>
                  </a:cubicBezTo>
                  <a:cubicBezTo>
                    <a:pt x="193" y="79"/>
                    <a:pt x="192" y="86"/>
                    <a:pt x="187" y="89"/>
                  </a:cubicBezTo>
                  <a:cubicBezTo>
                    <a:pt x="178" y="95"/>
                    <a:pt x="169" y="102"/>
                    <a:pt x="161" y="109"/>
                  </a:cubicBezTo>
                  <a:cubicBezTo>
                    <a:pt x="159" y="111"/>
                    <a:pt x="156" y="111"/>
                    <a:pt x="154" y="111"/>
                  </a:cubicBezTo>
                  <a:close/>
                  <a:moveTo>
                    <a:pt x="208" y="73"/>
                  </a:moveTo>
                  <a:cubicBezTo>
                    <a:pt x="205" y="73"/>
                    <a:pt x="201" y="71"/>
                    <a:pt x="199" y="68"/>
                  </a:cubicBezTo>
                  <a:cubicBezTo>
                    <a:pt x="195" y="62"/>
                    <a:pt x="197" y="55"/>
                    <a:pt x="203" y="52"/>
                  </a:cubicBezTo>
                  <a:cubicBezTo>
                    <a:pt x="213" y="46"/>
                    <a:pt x="223" y="41"/>
                    <a:pt x="233" y="36"/>
                  </a:cubicBezTo>
                  <a:cubicBezTo>
                    <a:pt x="239" y="34"/>
                    <a:pt x="246" y="36"/>
                    <a:pt x="248" y="42"/>
                  </a:cubicBezTo>
                  <a:cubicBezTo>
                    <a:pt x="251" y="47"/>
                    <a:pt x="249" y="54"/>
                    <a:pt x="243" y="57"/>
                  </a:cubicBezTo>
                  <a:cubicBezTo>
                    <a:pt x="233" y="61"/>
                    <a:pt x="223" y="66"/>
                    <a:pt x="214" y="72"/>
                  </a:cubicBezTo>
                  <a:cubicBezTo>
                    <a:pt x="212" y="73"/>
                    <a:pt x="210" y="73"/>
                    <a:pt x="208" y="73"/>
                  </a:cubicBezTo>
                  <a:close/>
                  <a:moveTo>
                    <a:pt x="269" y="45"/>
                  </a:moveTo>
                  <a:cubicBezTo>
                    <a:pt x="264" y="45"/>
                    <a:pt x="260" y="42"/>
                    <a:pt x="258" y="38"/>
                  </a:cubicBezTo>
                  <a:cubicBezTo>
                    <a:pt x="256" y="32"/>
                    <a:pt x="259" y="25"/>
                    <a:pt x="265" y="23"/>
                  </a:cubicBezTo>
                  <a:cubicBezTo>
                    <a:pt x="276" y="19"/>
                    <a:pt x="287" y="16"/>
                    <a:pt x="298" y="13"/>
                  </a:cubicBezTo>
                  <a:cubicBezTo>
                    <a:pt x="304" y="11"/>
                    <a:pt x="310" y="15"/>
                    <a:pt x="312" y="21"/>
                  </a:cubicBezTo>
                  <a:cubicBezTo>
                    <a:pt x="313" y="27"/>
                    <a:pt x="310" y="33"/>
                    <a:pt x="304" y="34"/>
                  </a:cubicBezTo>
                  <a:cubicBezTo>
                    <a:pt x="293" y="37"/>
                    <a:pt x="283" y="41"/>
                    <a:pt x="273" y="44"/>
                  </a:cubicBezTo>
                  <a:cubicBezTo>
                    <a:pt x="271" y="45"/>
                    <a:pt x="270" y="45"/>
                    <a:pt x="269" y="45"/>
                  </a:cubicBezTo>
                  <a:close/>
                  <a:moveTo>
                    <a:pt x="333" y="27"/>
                  </a:moveTo>
                  <a:cubicBezTo>
                    <a:pt x="328" y="27"/>
                    <a:pt x="323" y="24"/>
                    <a:pt x="322" y="18"/>
                  </a:cubicBezTo>
                  <a:cubicBezTo>
                    <a:pt x="321" y="12"/>
                    <a:pt x="325" y="6"/>
                    <a:pt x="331" y="5"/>
                  </a:cubicBezTo>
                  <a:cubicBezTo>
                    <a:pt x="342" y="3"/>
                    <a:pt x="354" y="1"/>
                    <a:pt x="365" y="0"/>
                  </a:cubicBezTo>
                  <a:cubicBezTo>
                    <a:pt x="371" y="0"/>
                    <a:pt x="377" y="4"/>
                    <a:pt x="378" y="10"/>
                  </a:cubicBezTo>
                  <a:cubicBezTo>
                    <a:pt x="378" y="17"/>
                    <a:pt x="374" y="22"/>
                    <a:pt x="367" y="23"/>
                  </a:cubicBezTo>
                  <a:cubicBezTo>
                    <a:pt x="357" y="24"/>
                    <a:pt x="346" y="25"/>
                    <a:pt x="335" y="27"/>
                  </a:cubicBezTo>
                  <a:cubicBezTo>
                    <a:pt x="335" y="27"/>
                    <a:pt x="334" y="27"/>
                    <a:pt x="333" y="27"/>
                  </a:cubicBezTo>
                  <a:close/>
                </a:path>
              </a:pathLst>
            </a:custGeom>
            <a:solidFill>
              <a:srgbClr val="DCDBDB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7"/>
            <p:cNvSpPr/>
            <p:nvPr/>
          </p:nvSpPr>
          <p:spPr bwMode="auto">
            <a:xfrm>
              <a:off x="1461" y="1303"/>
              <a:ext cx="54" cy="62"/>
            </a:xfrm>
            <a:custGeom>
              <a:avLst/>
              <a:gdLst/>
              <a:ahLst/>
              <a:cxnLst>
                <a:cxn ang="0">
                  <a:pos x="32" y="52"/>
                </a:cxn>
                <a:cxn ang="0">
                  <a:pos x="23" y="47"/>
                </a:cxn>
                <a:cxn ang="0">
                  <a:pos x="14" y="33"/>
                </a:cxn>
                <a:cxn ang="0">
                  <a:pos x="13" y="33"/>
                </a:cxn>
                <a:cxn ang="0">
                  <a:pos x="4" y="19"/>
                </a:cxn>
                <a:cxn ang="0">
                  <a:pos x="6" y="3"/>
                </a:cxn>
                <a:cxn ang="0">
                  <a:pos x="22" y="6"/>
                </a:cxn>
                <a:cxn ang="0">
                  <a:pos x="32" y="19"/>
                </a:cxn>
                <a:cxn ang="0">
                  <a:pos x="32" y="20"/>
                </a:cxn>
                <a:cxn ang="0">
                  <a:pos x="42" y="34"/>
                </a:cxn>
                <a:cxn ang="0">
                  <a:pos x="39" y="50"/>
                </a:cxn>
                <a:cxn ang="0">
                  <a:pos x="32" y="52"/>
                </a:cxn>
              </a:cxnLst>
              <a:rect l="0" t="0" r="r" b="b"/>
              <a:pathLst>
                <a:path w="45" h="52">
                  <a:moveTo>
                    <a:pt x="32" y="52"/>
                  </a:moveTo>
                  <a:cubicBezTo>
                    <a:pt x="29" y="52"/>
                    <a:pt x="25" y="50"/>
                    <a:pt x="23" y="47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0" y="28"/>
                    <a:pt x="7" y="24"/>
                    <a:pt x="4" y="19"/>
                  </a:cubicBezTo>
                  <a:cubicBezTo>
                    <a:pt x="0" y="14"/>
                    <a:pt x="1" y="7"/>
                    <a:pt x="6" y="3"/>
                  </a:cubicBezTo>
                  <a:cubicBezTo>
                    <a:pt x="11" y="0"/>
                    <a:pt x="18" y="1"/>
                    <a:pt x="22" y="6"/>
                  </a:cubicBezTo>
                  <a:cubicBezTo>
                    <a:pt x="25" y="10"/>
                    <a:pt x="29" y="15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5" y="39"/>
                    <a:pt x="44" y="46"/>
                    <a:pt x="39" y="50"/>
                  </a:cubicBezTo>
                  <a:cubicBezTo>
                    <a:pt x="37" y="51"/>
                    <a:pt x="35" y="52"/>
                    <a:pt x="32" y="52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8"/>
            <p:cNvSpPr/>
            <p:nvPr/>
          </p:nvSpPr>
          <p:spPr bwMode="auto">
            <a:xfrm>
              <a:off x="888" y="1369"/>
              <a:ext cx="1327" cy="1259"/>
            </a:xfrm>
            <a:custGeom>
              <a:avLst/>
              <a:gdLst/>
              <a:ahLst/>
              <a:cxnLst>
                <a:cxn ang="0">
                  <a:pos x="939" y="1027"/>
                </a:cxn>
                <a:cxn ang="0">
                  <a:pos x="939" y="1050"/>
                </a:cxn>
                <a:cxn ang="0">
                  <a:pos x="1017" y="1018"/>
                </a:cxn>
                <a:cxn ang="0">
                  <a:pos x="871" y="1036"/>
                </a:cxn>
                <a:cxn ang="0">
                  <a:pos x="872" y="1011"/>
                </a:cxn>
                <a:cxn ang="0">
                  <a:pos x="1027" y="1012"/>
                </a:cxn>
                <a:cxn ang="0">
                  <a:pos x="1042" y="1014"/>
                </a:cxn>
                <a:cxn ang="0">
                  <a:pos x="776" y="971"/>
                </a:cxn>
                <a:cxn ang="0">
                  <a:pos x="756" y="972"/>
                </a:cxn>
                <a:cxn ang="0">
                  <a:pos x="762" y="950"/>
                </a:cxn>
                <a:cxn ang="0">
                  <a:pos x="1068" y="948"/>
                </a:cxn>
                <a:cxn ang="0">
                  <a:pos x="1078" y="965"/>
                </a:cxn>
                <a:cxn ang="0">
                  <a:pos x="672" y="901"/>
                </a:cxn>
                <a:cxn ang="0">
                  <a:pos x="632" y="905"/>
                </a:cxn>
                <a:cxn ang="0">
                  <a:pos x="647" y="900"/>
                </a:cxn>
                <a:cxn ang="0">
                  <a:pos x="1085" y="881"/>
                </a:cxn>
                <a:cxn ang="0">
                  <a:pos x="1107" y="889"/>
                </a:cxn>
                <a:cxn ang="0">
                  <a:pos x="538" y="840"/>
                </a:cxn>
                <a:cxn ang="0">
                  <a:pos x="518" y="841"/>
                </a:cxn>
                <a:cxn ang="0">
                  <a:pos x="524" y="819"/>
                </a:cxn>
                <a:cxn ang="0">
                  <a:pos x="1059" y="799"/>
                </a:cxn>
                <a:cxn ang="0">
                  <a:pos x="1085" y="834"/>
                </a:cxn>
                <a:cxn ang="0">
                  <a:pos x="435" y="770"/>
                </a:cxn>
                <a:cxn ang="0">
                  <a:pos x="1040" y="771"/>
                </a:cxn>
                <a:cxn ang="0">
                  <a:pos x="1056" y="774"/>
                </a:cxn>
                <a:cxn ang="0">
                  <a:pos x="360" y="742"/>
                </a:cxn>
                <a:cxn ang="0">
                  <a:pos x="340" y="742"/>
                </a:cxn>
                <a:cxn ang="0">
                  <a:pos x="345" y="721"/>
                </a:cxn>
                <a:cxn ang="0">
                  <a:pos x="982" y="688"/>
                </a:cxn>
                <a:cxn ang="0">
                  <a:pos x="1011" y="720"/>
                </a:cxn>
                <a:cxn ang="0">
                  <a:pos x="256" y="672"/>
                </a:cxn>
                <a:cxn ang="0">
                  <a:pos x="216" y="676"/>
                </a:cxn>
                <a:cxn ang="0">
                  <a:pos x="231" y="671"/>
                </a:cxn>
                <a:cxn ang="0">
                  <a:pos x="947" y="616"/>
                </a:cxn>
                <a:cxn ang="0">
                  <a:pos x="162" y="644"/>
                </a:cxn>
                <a:cxn ang="0">
                  <a:pos x="167" y="623"/>
                </a:cxn>
                <a:cxn ang="0">
                  <a:pos x="67" y="594"/>
                </a:cxn>
                <a:cxn ang="0">
                  <a:pos x="102" y="611"/>
                </a:cxn>
                <a:cxn ang="0">
                  <a:pos x="924" y="563"/>
                </a:cxn>
                <a:cxn ang="0">
                  <a:pos x="37" y="577"/>
                </a:cxn>
                <a:cxn ang="0">
                  <a:pos x="53" y="573"/>
                </a:cxn>
                <a:cxn ang="0">
                  <a:pos x="870" y="505"/>
                </a:cxn>
                <a:cxn ang="0">
                  <a:pos x="857" y="498"/>
                </a:cxn>
                <a:cxn ang="0">
                  <a:pos x="866" y="480"/>
                </a:cxn>
                <a:cxn ang="0">
                  <a:pos x="790" y="409"/>
                </a:cxn>
                <a:cxn ang="0">
                  <a:pos x="818" y="442"/>
                </a:cxn>
                <a:cxn ang="0">
                  <a:pos x="770" y="341"/>
                </a:cxn>
                <a:cxn ang="0">
                  <a:pos x="732" y="326"/>
                </a:cxn>
                <a:cxn ang="0">
                  <a:pos x="748" y="329"/>
                </a:cxn>
                <a:cxn ang="0">
                  <a:pos x="677" y="227"/>
                </a:cxn>
                <a:cxn ang="0">
                  <a:pos x="664" y="219"/>
                </a:cxn>
                <a:cxn ang="0">
                  <a:pos x="674" y="202"/>
                </a:cxn>
                <a:cxn ang="0">
                  <a:pos x="597" y="131"/>
                </a:cxn>
                <a:cxn ang="0">
                  <a:pos x="626" y="164"/>
                </a:cxn>
                <a:cxn ang="0">
                  <a:pos x="578" y="62"/>
                </a:cxn>
                <a:cxn ang="0">
                  <a:pos x="540" y="47"/>
                </a:cxn>
                <a:cxn ang="0">
                  <a:pos x="555" y="50"/>
                </a:cxn>
              </a:cxnLst>
              <a:rect l="0" t="0" r="r" b="b"/>
              <a:pathLst>
                <a:path w="1107" h="1050">
                  <a:moveTo>
                    <a:pt x="939" y="1050"/>
                  </a:moveTo>
                  <a:cubicBezTo>
                    <a:pt x="928" y="1050"/>
                    <a:pt x="917" y="1049"/>
                    <a:pt x="906" y="1047"/>
                  </a:cubicBezTo>
                  <a:cubicBezTo>
                    <a:pt x="899" y="1045"/>
                    <a:pt x="895" y="1039"/>
                    <a:pt x="897" y="1033"/>
                  </a:cubicBezTo>
                  <a:cubicBezTo>
                    <a:pt x="898" y="1027"/>
                    <a:pt x="904" y="1023"/>
                    <a:pt x="910" y="1024"/>
                  </a:cubicBezTo>
                  <a:cubicBezTo>
                    <a:pt x="919" y="1026"/>
                    <a:pt x="929" y="1027"/>
                    <a:pt x="939" y="1027"/>
                  </a:cubicBezTo>
                  <a:cubicBezTo>
                    <a:pt x="940" y="1027"/>
                    <a:pt x="940" y="1027"/>
                    <a:pt x="941" y="1027"/>
                  </a:cubicBezTo>
                  <a:cubicBezTo>
                    <a:pt x="941" y="1027"/>
                    <a:pt x="941" y="1027"/>
                    <a:pt x="941" y="1027"/>
                  </a:cubicBezTo>
                  <a:cubicBezTo>
                    <a:pt x="948" y="1027"/>
                    <a:pt x="953" y="1032"/>
                    <a:pt x="953" y="1038"/>
                  </a:cubicBezTo>
                  <a:cubicBezTo>
                    <a:pt x="953" y="1045"/>
                    <a:pt x="948" y="1050"/>
                    <a:pt x="942" y="1050"/>
                  </a:cubicBezTo>
                  <a:cubicBezTo>
                    <a:pt x="941" y="1050"/>
                    <a:pt x="940" y="1050"/>
                    <a:pt x="939" y="1050"/>
                  </a:cubicBezTo>
                  <a:close/>
                  <a:moveTo>
                    <a:pt x="975" y="1046"/>
                  </a:moveTo>
                  <a:cubicBezTo>
                    <a:pt x="970" y="1046"/>
                    <a:pt x="965" y="1042"/>
                    <a:pt x="964" y="1037"/>
                  </a:cubicBezTo>
                  <a:cubicBezTo>
                    <a:pt x="963" y="1031"/>
                    <a:pt x="966" y="1025"/>
                    <a:pt x="972" y="1023"/>
                  </a:cubicBezTo>
                  <a:cubicBezTo>
                    <a:pt x="983" y="1021"/>
                    <a:pt x="993" y="1017"/>
                    <a:pt x="1002" y="1013"/>
                  </a:cubicBezTo>
                  <a:cubicBezTo>
                    <a:pt x="1008" y="1010"/>
                    <a:pt x="1014" y="1013"/>
                    <a:pt x="1017" y="1018"/>
                  </a:cubicBezTo>
                  <a:cubicBezTo>
                    <a:pt x="1020" y="1024"/>
                    <a:pt x="1017" y="1031"/>
                    <a:pt x="1012" y="1033"/>
                  </a:cubicBezTo>
                  <a:cubicBezTo>
                    <a:pt x="1001" y="1039"/>
                    <a:pt x="989" y="1043"/>
                    <a:pt x="978" y="1045"/>
                  </a:cubicBezTo>
                  <a:cubicBezTo>
                    <a:pt x="977" y="1046"/>
                    <a:pt x="976" y="1046"/>
                    <a:pt x="975" y="1046"/>
                  </a:cubicBezTo>
                  <a:close/>
                  <a:moveTo>
                    <a:pt x="876" y="1037"/>
                  </a:moveTo>
                  <a:cubicBezTo>
                    <a:pt x="874" y="1037"/>
                    <a:pt x="873" y="1036"/>
                    <a:pt x="871" y="1036"/>
                  </a:cubicBezTo>
                  <a:cubicBezTo>
                    <a:pt x="868" y="1034"/>
                    <a:pt x="865" y="1033"/>
                    <a:pt x="862" y="1031"/>
                  </a:cubicBezTo>
                  <a:cubicBezTo>
                    <a:pt x="862" y="1031"/>
                    <a:pt x="861" y="1031"/>
                    <a:pt x="840" y="1019"/>
                  </a:cubicBezTo>
                  <a:cubicBezTo>
                    <a:pt x="835" y="1016"/>
                    <a:pt x="833" y="1009"/>
                    <a:pt x="836" y="1004"/>
                  </a:cubicBezTo>
                  <a:cubicBezTo>
                    <a:pt x="839" y="998"/>
                    <a:pt x="845" y="996"/>
                    <a:pt x="851" y="999"/>
                  </a:cubicBezTo>
                  <a:cubicBezTo>
                    <a:pt x="869" y="1009"/>
                    <a:pt x="872" y="1011"/>
                    <a:pt x="872" y="1011"/>
                  </a:cubicBezTo>
                  <a:cubicBezTo>
                    <a:pt x="875" y="1012"/>
                    <a:pt x="878" y="1014"/>
                    <a:pt x="880" y="1015"/>
                  </a:cubicBezTo>
                  <a:cubicBezTo>
                    <a:pt x="886" y="1017"/>
                    <a:pt x="889" y="1024"/>
                    <a:pt x="886" y="1030"/>
                  </a:cubicBezTo>
                  <a:cubicBezTo>
                    <a:pt x="884" y="1034"/>
                    <a:pt x="880" y="1037"/>
                    <a:pt x="876" y="1037"/>
                  </a:cubicBezTo>
                  <a:close/>
                  <a:moveTo>
                    <a:pt x="1036" y="1017"/>
                  </a:moveTo>
                  <a:cubicBezTo>
                    <a:pt x="1032" y="1017"/>
                    <a:pt x="1029" y="1015"/>
                    <a:pt x="1027" y="1012"/>
                  </a:cubicBezTo>
                  <a:cubicBezTo>
                    <a:pt x="1023" y="1007"/>
                    <a:pt x="1024" y="1000"/>
                    <a:pt x="1029" y="996"/>
                  </a:cubicBezTo>
                  <a:cubicBezTo>
                    <a:pt x="1037" y="990"/>
                    <a:pt x="1044" y="983"/>
                    <a:pt x="1051" y="974"/>
                  </a:cubicBezTo>
                  <a:cubicBezTo>
                    <a:pt x="1055" y="970"/>
                    <a:pt x="1062" y="969"/>
                    <a:pt x="1067" y="973"/>
                  </a:cubicBezTo>
                  <a:cubicBezTo>
                    <a:pt x="1072" y="977"/>
                    <a:pt x="1072" y="984"/>
                    <a:pt x="1068" y="989"/>
                  </a:cubicBezTo>
                  <a:cubicBezTo>
                    <a:pt x="1061" y="998"/>
                    <a:pt x="1052" y="1007"/>
                    <a:pt x="1042" y="1014"/>
                  </a:cubicBezTo>
                  <a:cubicBezTo>
                    <a:pt x="1040" y="1016"/>
                    <a:pt x="1038" y="1017"/>
                    <a:pt x="1036" y="1017"/>
                  </a:cubicBezTo>
                  <a:close/>
                  <a:moveTo>
                    <a:pt x="816" y="1004"/>
                  </a:moveTo>
                  <a:cubicBezTo>
                    <a:pt x="814" y="1004"/>
                    <a:pt x="812" y="1004"/>
                    <a:pt x="810" y="1003"/>
                  </a:cubicBezTo>
                  <a:cubicBezTo>
                    <a:pt x="780" y="986"/>
                    <a:pt x="780" y="986"/>
                    <a:pt x="780" y="986"/>
                  </a:cubicBezTo>
                  <a:cubicBezTo>
                    <a:pt x="775" y="983"/>
                    <a:pt x="773" y="977"/>
                    <a:pt x="776" y="971"/>
                  </a:cubicBezTo>
                  <a:cubicBezTo>
                    <a:pt x="779" y="966"/>
                    <a:pt x="786" y="964"/>
                    <a:pt x="791" y="967"/>
                  </a:cubicBezTo>
                  <a:cubicBezTo>
                    <a:pt x="821" y="983"/>
                    <a:pt x="821" y="983"/>
                    <a:pt x="821" y="983"/>
                  </a:cubicBezTo>
                  <a:cubicBezTo>
                    <a:pt x="827" y="986"/>
                    <a:pt x="829" y="993"/>
                    <a:pt x="826" y="998"/>
                  </a:cubicBezTo>
                  <a:cubicBezTo>
                    <a:pt x="824" y="1002"/>
                    <a:pt x="820" y="1004"/>
                    <a:pt x="816" y="1004"/>
                  </a:cubicBezTo>
                  <a:close/>
                  <a:moveTo>
                    <a:pt x="756" y="972"/>
                  </a:moveTo>
                  <a:cubicBezTo>
                    <a:pt x="754" y="972"/>
                    <a:pt x="752" y="971"/>
                    <a:pt x="751" y="970"/>
                  </a:cubicBezTo>
                  <a:cubicBezTo>
                    <a:pt x="721" y="954"/>
                    <a:pt x="721" y="954"/>
                    <a:pt x="721" y="954"/>
                  </a:cubicBezTo>
                  <a:cubicBezTo>
                    <a:pt x="715" y="951"/>
                    <a:pt x="713" y="944"/>
                    <a:pt x="716" y="938"/>
                  </a:cubicBezTo>
                  <a:cubicBezTo>
                    <a:pt x="719" y="933"/>
                    <a:pt x="726" y="931"/>
                    <a:pt x="732" y="934"/>
                  </a:cubicBezTo>
                  <a:cubicBezTo>
                    <a:pt x="762" y="950"/>
                    <a:pt x="762" y="950"/>
                    <a:pt x="762" y="950"/>
                  </a:cubicBezTo>
                  <a:cubicBezTo>
                    <a:pt x="767" y="953"/>
                    <a:pt x="769" y="960"/>
                    <a:pt x="766" y="966"/>
                  </a:cubicBezTo>
                  <a:cubicBezTo>
                    <a:pt x="764" y="969"/>
                    <a:pt x="760" y="972"/>
                    <a:pt x="756" y="972"/>
                  </a:cubicBezTo>
                  <a:close/>
                  <a:moveTo>
                    <a:pt x="1078" y="965"/>
                  </a:moveTo>
                  <a:cubicBezTo>
                    <a:pt x="1077" y="965"/>
                    <a:pt x="1075" y="964"/>
                    <a:pt x="1073" y="964"/>
                  </a:cubicBezTo>
                  <a:cubicBezTo>
                    <a:pt x="1068" y="961"/>
                    <a:pt x="1065" y="954"/>
                    <a:pt x="1068" y="948"/>
                  </a:cubicBezTo>
                  <a:cubicBezTo>
                    <a:pt x="1073" y="939"/>
                    <a:pt x="1077" y="929"/>
                    <a:pt x="1080" y="919"/>
                  </a:cubicBezTo>
                  <a:cubicBezTo>
                    <a:pt x="1081" y="913"/>
                    <a:pt x="1088" y="910"/>
                    <a:pt x="1094" y="911"/>
                  </a:cubicBezTo>
                  <a:cubicBezTo>
                    <a:pt x="1100" y="913"/>
                    <a:pt x="1103" y="919"/>
                    <a:pt x="1102" y="925"/>
                  </a:cubicBezTo>
                  <a:cubicBezTo>
                    <a:pt x="1098" y="937"/>
                    <a:pt x="1094" y="948"/>
                    <a:pt x="1088" y="959"/>
                  </a:cubicBezTo>
                  <a:cubicBezTo>
                    <a:pt x="1086" y="963"/>
                    <a:pt x="1082" y="965"/>
                    <a:pt x="1078" y="965"/>
                  </a:cubicBezTo>
                  <a:close/>
                  <a:moveTo>
                    <a:pt x="697" y="939"/>
                  </a:moveTo>
                  <a:cubicBezTo>
                    <a:pt x="695" y="939"/>
                    <a:pt x="693" y="938"/>
                    <a:pt x="691" y="937"/>
                  </a:cubicBezTo>
                  <a:cubicBezTo>
                    <a:pt x="661" y="921"/>
                    <a:pt x="661" y="921"/>
                    <a:pt x="661" y="921"/>
                  </a:cubicBezTo>
                  <a:cubicBezTo>
                    <a:pt x="656" y="918"/>
                    <a:pt x="654" y="911"/>
                    <a:pt x="657" y="906"/>
                  </a:cubicBezTo>
                  <a:cubicBezTo>
                    <a:pt x="660" y="900"/>
                    <a:pt x="667" y="898"/>
                    <a:pt x="672" y="901"/>
                  </a:cubicBezTo>
                  <a:cubicBezTo>
                    <a:pt x="702" y="918"/>
                    <a:pt x="702" y="918"/>
                    <a:pt x="702" y="918"/>
                  </a:cubicBezTo>
                  <a:cubicBezTo>
                    <a:pt x="708" y="921"/>
                    <a:pt x="710" y="927"/>
                    <a:pt x="707" y="933"/>
                  </a:cubicBezTo>
                  <a:cubicBezTo>
                    <a:pt x="704" y="937"/>
                    <a:pt x="701" y="939"/>
                    <a:pt x="697" y="939"/>
                  </a:cubicBezTo>
                  <a:close/>
                  <a:moveTo>
                    <a:pt x="637" y="906"/>
                  </a:moveTo>
                  <a:cubicBezTo>
                    <a:pt x="635" y="906"/>
                    <a:pt x="633" y="906"/>
                    <a:pt x="632" y="905"/>
                  </a:cubicBezTo>
                  <a:cubicBezTo>
                    <a:pt x="602" y="888"/>
                    <a:pt x="602" y="888"/>
                    <a:pt x="602" y="888"/>
                  </a:cubicBezTo>
                  <a:cubicBezTo>
                    <a:pt x="596" y="885"/>
                    <a:pt x="594" y="878"/>
                    <a:pt x="598" y="873"/>
                  </a:cubicBezTo>
                  <a:cubicBezTo>
                    <a:pt x="601" y="867"/>
                    <a:pt x="607" y="865"/>
                    <a:pt x="613" y="868"/>
                  </a:cubicBezTo>
                  <a:cubicBezTo>
                    <a:pt x="643" y="885"/>
                    <a:pt x="643" y="885"/>
                    <a:pt x="643" y="885"/>
                  </a:cubicBezTo>
                  <a:cubicBezTo>
                    <a:pt x="648" y="888"/>
                    <a:pt x="650" y="895"/>
                    <a:pt x="647" y="900"/>
                  </a:cubicBezTo>
                  <a:cubicBezTo>
                    <a:pt x="645" y="904"/>
                    <a:pt x="641" y="906"/>
                    <a:pt x="637" y="906"/>
                  </a:cubicBezTo>
                  <a:close/>
                  <a:moveTo>
                    <a:pt x="1096" y="900"/>
                  </a:moveTo>
                  <a:cubicBezTo>
                    <a:pt x="1096" y="900"/>
                    <a:pt x="1095" y="900"/>
                    <a:pt x="1095" y="900"/>
                  </a:cubicBezTo>
                  <a:cubicBezTo>
                    <a:pt x="1089" y="900"/>
                    <a:pt x="1084" y="894"/>
                    <a:pt x="1084" y="888"/>
                  </a:cubicBezTo>
                  <a:cubicBezTo>
                    <a:pt x="1085" y="886"/>
                    <a:pt x="1085" y="883"/>
                    <a:pt x="1085" y="881"/>
                  </a:cubicBezTo>
                  <a:cubicBezTo>
                    <a:pt x="1085" y="873"/>
                    <a:pt x="1084" y="865"/>
                    <a:pt x="1083" y="857"/>
                  </a:cubicBezTo>
                  <a:cubicBezTo>
                    <a:pt x="1082" y="851"/>
                    <a:pt x="1086" y="845"/>
                    <a:pt x="1092" y="844"/>
                  </a:cubicBezTo>
                  <a:cubicBezTo>
                    <a:pt x="1098" y="843"/>
                    <a:pt x="1104" y="847"/>
                    <a:pt x="1105" y="853"/>
                  </a:cubicBezTo>
                  <a:cubicBezTo>
                    <a:pt x="1107" y="862"/>
                    <a:pt x="1107" y="872"/>
                    <a:pt x="1107" y="881"/>
                  </a:cubicBezTo>
                  <a:cubicBezTo>
                    <a:pt x="1107" y="884"/>
                    <a:pt x="1107" y="887"/>
                    <a:pt x="1107" y="889"/>
                  </a:cubicBezTo>
                  <a:cubicBezTo>
                    <a:pt x="1107" y="895"/>
                    <a:pt x="1102" y="900"/>
                    <a:pt x="1096" y="900"/>
                  </a:cubicBezTo>
                  <a:close/>
                  <a:moveTo>
                    <a:pt x="578" y="873"/>
                  </a:moveTo>
                  <a:cubicBezTo>
                    <a:pt x="576" y="873"/>
                    <a:pt x="574" y="873"/>
                    <a:pt x="572" y="872"/>
                  </a:cubicBezTo>
                  <a:cubicBezTo>
                    <a:pt x="543" y="856"/>
                    <a:pt x="543" y="856"/>
                    <a:pt x="543" y="856"/>
                  </a:cubicBezTo>
                  <a:cubicBezTo>
                    <a:pt x="537" y="853"/>
                    <a:pt x="535" y="846"/>
                    <a:pt x="538" y="840"/>
                  </a:cubicBezTo>
                  <a:cubicBezTo>
                    <a:pt x="541" y="835"/>
                    <a:pt x="548" y="833"/>
                    <a:pt x="553" y="836"/>
                  </a:cubicBezTo>
                  <a:cubicBezTo>
                    <a:pt x="583" y="852"/>
                    <a:pt x="583" y="852"/>
                    <a:pt x="583" y="852"/>
                  </a:cubicBezTo>
                  <a:cubicBezTo>
                    <a:pt x="589" y="855"/>
                    <a:pt x="591" y="862"/>
                    <a:pt x="588" y="867"/>
                  </a:cubicBezTo>
                  <a:cubicBezTo>
                    <a:pt x="586" y="871"/>
                    <a:pt x="582" y="873"/>
                    <a:pt x="578" y="873"/>
                  </a:cubicBezTo>
                  <a:close/>
                  <a:moveTo>
                    <a:pt x="518" y="841"/>
                  </a:moveTo>
                  <a:cubicBezTo>
                    <a:pt x="516" y="841"/>
                    <a:pt x="515" y="840"/>
                    <a:pt x="513" y="839"/>
                  </a:cubicBezTo>
                  <a:cubicBezTo>
                    <a:pt x="483" y="823"/>
                    <a:pt x="483" y="823"/>
                    <a:pt x="483" y="823"/>
                  </a:cubicBezTo>
                  <a:cubicBezTo>
                    <a:pt x="478" y="820"/>
                    <a:pt x="476" y="813"/>
                    <a:pt x="479" y="807"/>
                  </a:cubicBezTo>
                  <a:cubicBezTo>
                    <a:pt x="482" y="802"/>
                    <a:pt x="489" y="800"/>
                    <a:pt x="494" y="803"/>
                  </a:cubicBezTo>
                  <a:cubicBezTo>
                    <a:pt x="524" y="819"/>
                    <a:pt x="524" y="819"/>
                    <a:pt x="524" y="819"/>
                  </a:cubicBezTo>
                  <a:cubicBezTo>
                    <a:pt x="529" y="822"/>
                    <a:pt x="531" y="829"/>
                    <a:pt x="528" y="835"/>
                  </a:cubicBezTo>
                  <a:cubicBezTo>
                    <a:pt x="526" y="839"/>
                    <a:pt x="522" y="841"/>
                    <a:pt x="518" y="841"/>
                  </a:cubicBezTo>
                  <a:close/>
                  <a:moveTo>
                    <a:pt x="1085" y="834"/>
                  </a:moveTo>
                  <a:cubicBezTo>
                    <a:pt x="1080" y="834"/>
                    <a:pt x="1076" y="831"/>
                    <a:pt x="1074" y="827"/>
                  </a:cubicBezTo>
                  <a:cubicBezTo>
                    <a:pt x="1070" y="817"/>
                    <a:pt x="1065" y="808"/>
                    <a:pt x="1059" y="799"/>
                  </a:cubicBezTo>
                  <a:cubicBezTo>
                    <a:pt x="1056" y="794"/>
                    <a:pt x="1057" y="787"/>
                    <a:pt x="1062" y="783"/>
                  </a:cubicBezTo>
                  <a:cubicBezTo>
                    <a:pt x="1068" y="780"/>
                    <a:pt x="1075" y="781"/>
                    <a:pt x="1078" y="786"/>
                  </a:cubicBezTo>
                  <a:cubicBezTo>
                    <a:pt x="1085" y="796"/>
                    <a:pt x="1091" y="807"/>
                    <a:pt x="1095" y="818"/>
                  </a:cubicBezTo>
                  <a:cubicBezTo>
                    <a:pt x="1098" y="824"/>
                    <a:pt x="1095" y="831"/>
                    <a:pt x="1089" y="833"/>
                  </a:cubicBezTo>
                  <a:cubicBezTo>
                    <a:pt x="1088" y="834"/>
                    <a:pt x="1086" y="834"/>
                    <a:pt x="1085" y="834"/>
                  </a:cubicBezTo>
                  <a:close/>
                  <a:moveTo>
                    <a:pt x="459" y="808"/>
                  </a:moveTo>
                  <a:cubicBezTo>
                    <a:pt x="457" y="808"/>
                    <a:pt x="455" y="807"/>
                    <a:pt x="453" y="806"/>
                  </a:cubicBezTo>
                  <a:cubicBezTo>
                    <a:pt x="424" y="790"/>
                    <a:pt x="424" y="790"/>
                    <a:pt x="424" y="790"/>
                  </a:cubicBezTo>
                  <a:cubicBezTo>
                    <a:pt x="418" y="787"/>
                    <a:pt x="416" y="780"/>
                    <a:pt x="419" y="775"/>
                  </a:cubicBezTo>
                  <a:cubicBezTo>
                    <a:pt x="422" y="769"/>
                    <a:pt x="429" y="767"/>
                    <a:pt x="435" y="770"/>
                  </a:cubicBezTo>
                  <a:cubicBezTo>
                    <a:pt x="464" y="787"/>
                    <a:pt x="464" y="787"/>
                    <a:pt x="464" y="787"/>
                  </a:cubicBezTo>
                  <a:cubicBezTo>
                    <a:pt x="470" y="790"/>
                    <a:pt x="472" y="797"/>
                    <a:pt x="469" y="802"/>
                  </a:cubicBezTo>
                  <a:cubicBezTo>
                    <a:pt x="467" y="806"/>
                    <a:pt x="463" y="808"/>
                    <a:pt x="459" y="808"/>
                  </a:cubicBezTo>
                  <a:close/>
                  <a:moveTo>
                    <a:pt x="1050" y="776"/>
                  </a:moveTo>
                  <a:cubicBezTo>
                    <a:pt x="1046" y="776"/>
                    <a:pt x="1042" y="774"/>
                    <a:pt x="1040" y="771"/>
                  </a:cubicBezTo>
                  <a:cubicBezTo>
                    <a:pt x="1021" y="743"/>
                    <a:pt x="1021" y="743"/>
                    <a:pt x="1021" y="743"/>
                  </a:cubicBezTo>
                  <a:cubicBezTo>
                    <a:pt x="1017" y="738"/>
                    <a:pt x="1019" y="731"/>
                    <a:pt x="1024" y="728"/>
                  </a:cubicBezTo>
                  <a:cubicBezTo>
                    <a:pt x="1029" y="724"/>
                    <a:pt x="1036" y="725"/>
                    <a:pt x="1040" y="731"/>
                  </a:cubicBezTo>
                  <a:cubicBezTo>
                    <a:pt x="1059" y="758"/>
                    <a:pt x="1059" y="758"/>
                    <a:pt x="1059" y="758"/>
                  </a:cubicBezTo>
                  <a:cubicBezTo>
                    <a:pt x="1062" y="764"/>
                    <a:pt x="1061" y="771"/>
                    <a:pt x="1056" y="774"/>
                  </a:cubicBezTo>
                  <a:cubicBezTo>
                    <a:pt x="1054" y="775"/>
                    <a:pt x="1052" y="776"/>
                    <a:pt x="1050" y="776"/>
                  </a:cubicBezTo>
                  <a:close/>
                  <a:moveTo>
                    <a:pt x="399" y="775"/>
                  </a:moveTo>
                  <a:cubicBezTo>
                    <a:pt x="398" y="775"/>
                    <a:pt x="396" y="775"/>
                    <a:pt x="394" y="774"/>
                  </a:cubicBezTo>
                  <a:cubicBezTo>
                    <a:pt x="364" y="757"/>
                    <a:pt x="364" y="757"/>
                    <a:pt x="364" y="757"/>
                  </a:cubicBezTo>
                  <a:cubicBezTo>
                    <a:pt x="359" y="754"/>
                    <a:pt x="357" y="747"/>
                    <a:pt x="360" y="742"/>
                  </a:cubicBezTo>
                  <a:cubicBezTo>
                    <a:pt x="363" y="736"/>
                    <a:pt x="370" y="734"/>
                    <a:pt x="375" y="738"/>
                  </a:cubicBezTo>
                  <a:cubicBezTo>
                    <a:pt x="405" y="754"/>
                    <a:pt x="405" y="754"/>
                    <a:pt x="405" y="754"/>
                  </a:cubicBezTo>
                  <a:cubicBezTo>
                    <a:pt x="410" y="757"/>
                    <a:pt x="412" y="764"/>
                    <a:pt x="409" y="769"/>
                  </a:cubicBezTo>
                  <a:cubicBezTo>
                    <a:pt x="407" y="773"/>
                    <a:pt x="403" y="775"/>
                    <a:pt x="399" y="775"/>
                  </a:cubicBezTo>
                  <a:close/>
                  <a:moveTo>
                    <a:pt x="340" y="742"/>
                  </a:moveTo>
                  <a:cubicBezTo>
                    <a:pt x="338" y="742"/>
                    <a:pt x="336" y="742"/>
                    <a:pt x="335" y="741"/>
                  </a:cubicBezTo>
                  <a:cubicBezTo>
                    <a:pt x="305" y="725"/>
                    <a:pt x="305" y="725"/>
                    <a:pt x="305" y="725"/>
                  </a:cubicBezTo>
                  <a:cubicBezTo>
                    <a:pt x="299" y="722"/>
                    <a:pt x="297" y="715"/>
                    <a:pt x="300" y="709"/>
                  </a:cubicBezTo>
                  <a:cubicBezTo>
                    <a:pt x="303" y="704"/>
                    <a:pt x="310" y="702"/>
                    <a:pt x="316" y="705"/>
                  </a:cubicBezTo>
                  <a:cubicBezTo>
                    <a:pt x="345" y="721"/>
                    <a:pt x="345" y="721"/>
                    <a:pt x="345" y="721"/>
                  </a:cubicBezTo>
                  <a:cubicBezTo>
                    <a:pt x="351" y="724"/>
                    <a:pt x="353" y="731"/>
                    <a:pt x="350" y="737"/>
                  </a:cubicBezTo>
                  <a:cubicBezTo>
                    <a:pt x="348" y="740"/>
                    <a:pt x="344" y="742"/>
                    <a:pt x="340" y="742"/>
                  </a:cubicBezTo>
                  <a:close/>
                  <a:moveTo>
                    <a:pt x="1011" y="720"/>
                  </a:moveTo>
                  <a:cubicBezTo>
                    <a:pt x="1007" y="720"/>
                    <a:pt x="1004" y="719"/>
                    <a:pt x="1002" y="716"/>
                  </a:cubicBezTo>
                  <a:cubicBezTo>
                    <a:pt x="982" y="688"/>
                    <a:pt x="982" y="688"/>
                    <a:pt x="982" y="688"/>
                  </a:cubicBezTo>
                  <a:cubicBezTo>
                    <a:pt x="979" y="683"/>
                    <a:pt x="980" y="676"/>
                    <a:pt x="985" y="672"/>
                  </a:cubicBezTo>
                  <a:cubicBezTo>
                    <a:pt x="990" y="668"/>
                    <a:pt x="998" y="670"/>
                    <a:pt x="1001" y="675"/>
                  </a:cubicBezTo>
                  <a:cubicBezTo>
                    <a:pt x="1020" y="703"/>
                    <a:pt x="1020" y="703"/>
                    <a:pt x="1020" y="703"/>
                  </a:cubicBezTo>
                  <a:cubicBezTo>
                    <a:pt x="1024" y="708"/>
                    <a:pt x="1023" y="715"/>
                    <a:pt x="1017" y="718"/>
                  </a:cubicBezTo>
                  <a:cubicBezTo>
                    <a:pt x="1015" y="720"/>
                    <a:pt x="1013" y="720"/>
                    <a:pt x="1011" y="720"/>
                  </a:cubicBezTo>
                  <a:close/>
                  <a:moveTo>
                    <a:pt x="281" y="710"/>
                  </a:moveTo>
                  <a:cubicBezTo>
                    <a:pt x="279" y="710"/>
                    <a:pt x="277" y="709"/>
                    <a:pt x="275" y="708"/>
                  </a:cubicBezTo>
                  <a:cubicBezTo>
                    <a:pt x="245" y="692"/>
                    <a:pt x="245" y="692"/>
                    <a:pt x="245" y="692"/>
                  </a:cubicBezTo>
                  <a:cubicBezTo>
                    <a:pt x="240" y="689"/>
                    <a:pt x="238" y="682"/>
                    <a:pt x="241" y="676"/>
                  </a:cubicBezTo>
                  <a:cubicBezTo>
                    <a:pt x="244" y="671"/>
                    <a:pt x="251" y="669"/>
                    <a:pt x="256" y="672"/>
                  </a:cubicBezTo>
                  <a:cubicBezTo>
                    <a:pt x="286" y="688"/>
                    <a:pt x="286" y="688"/>
                    <a:pt x="286" y="688"/>
                  </a:cubicBezTo>
                  <a:cubicBezTo>
                    <a:pt x="292" y="691"/>
                    <a:pt x="294" y="698"/>
                    <a:pt x="291" y="704"/>
                  </a:cubicBezTo>
                  <a:cubicBezTo>
                    <a:pt x="288" y="708"/>
                    <a:pt x="285" y="710"/>
                    <a:pt x="281" y="710"/>
                  </a:cubicBezTo>
                  <a:close/>
                  <a:moveTo>
                    <a:pt x="221" y="677"/>
                  </a:moveTo>
                  <a:cubicBezTo>
                    <a:pt x="219" y="677"/>
                    <a:pt x="217" y="676"/>
                    <a:pt x="216" y="676"/>
                  </a:cubicBezTo>
                  <a:cubicBezTo>
                    <a:pt x="186" y="659"/>
                    <a:pt x="186" y="659"/>
                    <a:pt x="186" y="659"/>
                  </a:cubicBezTo>
                  <a:cubicBezTo>
                    <a:pt x="181" y="656"/>
                    <a:pt x="179" y="649"/>
                    <a:pt x="182" y="644"/>
                  </a:cubicBezTo>
                  <a:cubicBezTo>
                    <a:pt x="185" y="638"/>
                    <a:pt x="191" y="636"/>
                    <a:pt x="197" y="639"/>
                  </a:cubicBezTo>
                  <a:cubicBezTo>
                    <a:pt x="227" y="656"/>
                    <a:pt x="227" y="656"/>
                    <a:pt x="227" y="656"/>
                  </a:cubicBezTo>
                  <a:cubicBezTo>
                    <a:pt x="232" y="659"/>
                    <a:pt x="234" y="666"/>
                    <a:pt x="231" y="671"/>
                  </a:cubicBezTo>
                  <a:cubicBezTo>
                    <a:pt x="229" y="675"/>
                    <a:pt x="225" y="677"/>
                    <a:pt x="221" y="677"/>
                  </a:cubicBezTo>
                  <a:close/>
                  <a:moveTo>
                    <a:pt x="973" y="665"/>
                  </a:moveTo>
                  <a:cubicBezTo>
                    <a:pt x="969" y="665"/>
                    <a:pt x="965" y="663"/>
                    <a:pt x="963" y="660"/>
                  </a:cubicBezTo>
                  <a:cubicBezTo>
                    <a:pt x="944" y="632"/>
                    <a:pt x="944" y="632"/>
                    <a:pt x="944" y="632"/>
                  </a:cubicBezTo>
                  <a:cubicBezTo>
                    <a:pt x="940" y="627"/>
                    <a:pt x="942" y="620"/>
                    <a:pt x="947" y="616"/>
                  </a:cubicBezTo>
                  <a:cubicBezTo>
                    <a:pt x="952" y="613"/>
                    <a:pt x="959" y="614"/>
                    <a:pt x="963" y="619"/>
                  </a:cubicBezTo>
                  <a:cubicBezTo>
                    <a:pt x="982" y="647"/>
                    <a:pt x="982" y="647"/>
                    <a:pt x="982" y="647"/>
                  </a:cubicBezTo>
                  <a:cubicBezTo>
                    <a:pt x="985" y="652"/>
                    <a:pt x="984" y="659"/>
                    <a:pt x="979" y="663"/>
                  </a:cubicBezTo>
                  <a:cubicBezTo>
                    <a:pt x="977" y="664"/>
                    <a:pt x="975" y="665"/>
                    <a:pt x="973" y="665"/>
                  </a:cubicBezTo>
                  <a:close/>
                  <a:moveTo>
                    <a:pt x="162" y="644"/>
                  </a:moveTo>
                  <a:cubicBezTo>
                    <a:pt x="160" y="644"/>
                    <a:pt x="158" y="644"/>
                    <a:pt x="156" y="643"/>
                  </a:cubicBezTo>
                  <a:cubicBezTo>
                    <a:pt x="127" y="626"/>
                    <a:pt x="127" y="626"/>
                    <a:pt x="127" y="626"/>
                  </a:cubicBezTo>
                  <a:cubicBezTo>
                    <a:pt x="121" y="623"/>
                    <a:pt x="119" y="616"/>
                    <a:pt x="122" y="611"/>
                  </a:cubicBezTo>
                  <a:cubicBezTo>
                    <a:pt x="125" y="605"/>
                    <a:pt x="132" y="604"/>
                    <a:pt x="138" y="607"/>
                  </a:cubicBezTo>
                  <a:cubicBezTo>
                    <a:pt x="167" y="623"/>
                    <a:pt x="167" y="623"/>
                    <a:pt x="167" y="623"/>
                  </a:cubicBezTo>
                  <a:cubicBezTo>
                    <a:pt x="173" y="626"/>
                    <a:pt x="175" y="633"/>
                    <a:pt x="172" y="638"/>
                  </a:cubicBezTo>
                  <a:cubicBezTo>
                    <a:pt x="170" y="642"/>
                    <a:pt x="166" y="644"/>
                    <a:pt x="162" y="644"/>
                  </a:cubicBezTo>
                  <a:close/>
                  <a:moveTo>
                    <a:pt x="102" y="611"/>
                  </a:moveTo>
                  <a:cubicBezTo>
                    <a:pt x="100" y="611"/>
                    <a:pt x="99" y="611"/>
                    <a:pt x="97" y="610"/>
                  </a:cubicBezTo>
                  <a:cubicBezTo>
                    <a:pt x="67" y="594"/>
                    <a:pt x="67" y="594"/>
                    <a:pt x="67" y="594"/>
                  </a:cubicBezTo>
                  <a:cubicBezTo>
                    <a:pt x="62" y="591"/>
                    <a:pt x="60" y="584"/>
                    <a:pt x="63" y="578"/>
                  </a:cubicBezTo>
                  <a:cubicBezTo>
                    <a:pt x="66" y="573"/>
                    <a:pt x="73" y="571"/>
                    <a:pt x="78" y="574"/>
                  </a:cubicBezTo>
                  <a:cubicBezTo>
                    <a:pt x="108" y="590"/>
                    <a:pt x="108" y="590"/>
                    <a:pt x="108" y="590"/>
                  </a:cubicBezTo>
                  <a:cubicBezTo>
                    <a:pt x="113" y="593"/>
                    <a:pt x="115" y="600"/>
                    <a:pt x="112" y="606"/>
                  </a:cubicBezTo>
                  <a:cubicBezTo>
                    <a:pt x="110" y="609"/>
                    <a:pt x="106" y="611"/>
                    <a:pt x="102" y="611"/>
                  </a:cubicBezTo>
                  <a:close/>
                  <a:moveTo>
                    <a:pt x="934" y="609"/>
                  </a:moveTo>
                  <a:cubicBezTo>
                    <a:pt x="930" y="609"/>
                    <a:pt x="927" y="607"/>
                    <a:pt x="925" y="604"/>
                  </a:cubicBezTo>
                  <a:cubicBezTo>
                    <a:pt x="905" y="576"/>
                    <a:pt x="905" y="576"/>
                    <a:pt x="905" y="576"/>
                  </a:cubicBezTo>
                  <a:cubicBezTo>
                    <a:pt x="902" y="571"/>
                    <a:pt x="903" y="564"/>
                    <a:pt x="908" y="561"/>
                  </a:cubicBezTo>
                  <a:cubicBezTo>
                    <a:pt x="913" y="557"/>
                    <a:pt x="921" y="558"/>
                    <a:pt x="924" y="563"/>
                  </a:cubicBezTo>
                  <a:cubicBezTo>
                    <a:pt x="943" y="591"/>
                    <a:pt x="943" y="591"/>
                    <a:pt x="943" y="591"/>
                  </a:cubicBezTo>
                  <a:cubicBezTo>
                    <a:pt x="947" y="596"/>
                    <a:pt x="946" y="604"/>
                    <a:pt x="940" y="607"/>
                  </a:cubicBezTo>
                  <a:cubicBezTo>
                    <a:pt x="938" y="608"/>
                    <a:pt x="936" y="609"/>
                    <a:pt x="934" y="609"/>
                  </a:cubicBezTo>
                  <a:close/>
                  <a:moveTo>
                    <a:pt x="43" y="579"/>
                  </a:moveTo>
                  <a:cubicBezTo>
                    <a:pt x="41" y="579"/>
                    <a:pt x="39" y="578"/>
                    <a:pt x="37" y="577"/>
                  </a:cubicBezTo>
                  <a:cubicBezTo>
                    <a:pt x="8" y="561"/>
                    <a:pt x="8" y="561"/>
                    <a:pt x="8" y="561"/>
                  </a:cubicBezTo>
                  <a:cubicBezTo>
                    <a:pt x="2" y="558"/>
                    <a:pt x="0" y="551"/>
                    <a:pt x="3" y="545"/>
                  </a:cubicBezTo>
                  <a:cubicBezTo>
                    <a:pt x="6" y="540"/>
                    <a:pt x="13" y="538"/>
                    <a:pt x="19" y="541"/>
                  </a:cubicBezTo>
                  <a:cubicBezTo>
                    <a:pt x="48" y="557"/>
                    <a:pt x="48" y="557"/>
                    <a:pt x="48" y="557"/>
                  </a:cubicBezTo>
                  <a:cubicBezTo>
                    <a:pt x="54" y="560"/>
                    <a:pt x="56" y="567"/>
                    <a:pt x="53" y="573"/>
                  </a:cubicBezTo>
                  <a:cubicBezTo>
                    <a:pt x="51" y="576"/>
                    <a:pt x="47" y="579"/>
                    <a:pt x="43" y="579"/>
                  </a:cubicBezTo>
                  <a:close/>
                  <a:moveTo>
                    <a:pt x="895" y="553"/>
                  </a:moveTo>
                  <a:cubicBezTo>
                    <a:pt x="892" y="553"/>
                    <a:pt x="888" y="552"/>
                    <a:pt x="886" y="549"/>
                  </a:cubicBezTo>
                  <a:cubicBezTo>
                    <a:pt x="867" y="521"/>
                    <a:pt x="867" y="521"/>
                    <a:pt x="867" y="521"/>
                  </a:cubicBezTo>
                  <a:cubicBezTo>
                    <a:pt x="863" y="516"/>
                    <a:pt x="865" y="508"/>
                    <a:pt x="870" y="505"/>
                  </a:cubicBezTo>
                  <a:cubicBezTo>
                    <a:pt x="875" y="501"/>
                    <a:pt x="882" y="503"/>
                    <a:pt x="886" y="508"/>
                  </a:cubicBezTo>
                  <a:cubicBezTo>
                    <a:pt x="905" y="536"/>
                    <a:pt x="905" y="536"/>
                    <a:pt x="905" y="536"/>
                  </a:cubicBezTo>
                  <a:cubicBezTo>
                    <a:pt x="908" y="541"/>
                    <a:pt x="907" y="548"/>
                    <a:pt x="902" y="551"/>
                  </a:cubicBezTo>
                  <a:cubicBezTo>
                    <a:pt x="900" y="553"/>
                    <a:pt x="898" y="553"/>
                    <a:pt x="895" y="553"/>
                  </a:cubicBezTo>
                  <a:close/>
                  <a:moveTo>
                    <a:pt x="857" y="498"/>
                  </a:moveTo>
                  <a:cubicBezTo>
                    <a:pt x="853" y="498"/>
                    <a:pt x="850" y="496"/>
                    <a:pt x="848" y="493"/>
                  </a:cubicBezTo>
                  <a:cubicBezTo>
                    <a:pt x="828" y="465"/>
                    <a:pt x="828" y="465"/>
                    <a:pt x="828" y="465"/>
                  </a:cubicBezTo>
                  <a:cubicBezTo>
                    <a:pt x="825" y="460"/>
                    <a:pt x="826" y="453"/>
                    <a:pt x="831" y="449"/>
                  </a:cubicBezTo>
                  <a:cubicBezTo>
                    <a:pt x="836" y="446"/>
                    <a:pt x="843" y="447"/>
                    <a:pt x="847" y="452"/>
                  </a:cubicBezTo>
                  <a:cubicBezTo>
                    <a:pt x="866" y="480"/>
                    <a:pt x="866" y="480"/>
                    <a:pt x="866" y="480"/>
                  </a:cubicBezTo>
                  <a:cubicBezTo>
                    <a:pt x="870" y="485"/>
                    <a:pt x="869" y="492"/>
                    <a:pt x="863" y="496"/>
                  </a:cubicBezTo>
                  <a:cubicBezTo>
                    <a:pt x="861" y="497"/>
                    <a:pt x="859" y="498"/>
                    <a:pt x="857" y="498"/>
                  </a:cubicBezTo>
                  <a:close/>
                  <a:moveTo>
                    <a:pt x="818" y="442"/>
                  </a:moveTo>
                  <a:cubicBezTo>
                    <a:pt x="815" y="442"/>
                    <a:pt x="811" y="440"/>
                    <a:pt x="809" y="437"/>
                  </a:cubicBezTo>
                  <a:cubicBezTo>
                    <a:pt x="790" y="409"/>
                    <a:pt x="790" y="409"/>
                    <a:pt x="790" y="409"/>
                  </a:cubicBezTo>
                  <a:cubicBezTo>
                    <a:pt x="786" y="404"/>
                    <a:pt x="788" y="397"/>
                    <a:pt x="793" y="394"/>
                  </a:cubicBezTo>
                  <a:cubicBezTo>
                    <a:pt x="798" y="390"/>
                    <a:pt x="805" y="391"/>
                    <a:pt x="809" y="396"/>
                  </a:cubicBezTo>
                  <a:cubicBezTo>
                    <a:pt x="828" y="424"/>
                    <a:pt x="828" y="424"/>
                    <a:pt x="828" y="424"/>
                  </a:cubicBezTo>
                  <a:cubicBezTo>
                    <a:pt x="831" y="429"/>
                    <a:pt x="830" y="436"/>
                    <a:pt x="825" y="440"/>
                  </a:cubicBezTo>
                  <a:cubicBezTo>
                    <a:pt x="823" y="441"/>
                    <a:pt x="821" y="442"/>
                    <a:pt x="818" y="442"/>
                  </a:cubicBezTo>
                  <a:close/>
                  <a:moveTo>
                    <a:pt x="780" y="386"/>
                  </a:moveTo>
                  <a:cubicBezTo>
                    <a:pt x="776" y="386"/>
                    <a:pt x="773" y="385"/>
                    <a:pt x="771" y="381"/>
                  </a:cubicBezTo>
                  <a:cubicBezTo>
                    <a:pt x="751" y="354"/>
                    <a:pt x="751" y="354"/>
                    <a:pt x="751" y="354"/>
                  </a:cubicBezTo>
                  <a:cubicBezTo>
                    <a:pt x="748" y="348"/>
                    <a:pt x="749" y="341"/>
                    <a:pt x="754" y="338"/>
                  </a:cubicBezTo>
                  <a:cubicBezTo>
                    <a:pt x="759" y="334"/>
                    <a:pt x="766" y="336"/>
                    <a:pt x="770" y="341"/>
                  </a:cubicBezTo>
                  <a:cubicBezTo>
                    <a:pt x="789" y="369"/>
                    <a:pt x="789" y="369"/>
                    <a:pt x="789" y="369"/>
                  </a:cubicBezTo>
                  <a:cubicBezTo>
                    <a:pt x="793" y="374"/>
                    <a:pt x="792" y="381"/>
                    <a:pt x="786" y="384"/>
                  </a:cubicBezTo>
                  <a:cubicBezTo>
                    <a:pt x="784" y="386"/>
                    <a:pt x="782" y="386"/>
                    <a:pt x="780" y="386"/>
                  </a:cubicBezTo>
                  <a:close/>
                  <a:moveTo>
                    <a:pt x="741" y="331"/>
                  </a:moveTo>
                  <a:cubicBezTo>
                    <a:pt x="738" y="331"/>
                    <a:pt x="734" y="329"/>
                    <a:pt x="732" y="326"/>
                  </a:cubicBezTo>
                  <a:cubicBezTo>
                    <a:pt x="713" y="298"/>
                    <a:pt x="713" y="298"/>
                    <a:pt x="713" y="298"/>
                  </a:cubicBezTo>
                  <a:cubicBezTo>
                    <a:pt x="709" y="293"/>
                    <a:pt x="711" y="286"/>
                    <a:pt x="716" y="282"/>
                  </a:cubicBezTo>
                  <a:cubicBezTo>
                    <a:pt x="721" y="279"/>
                    <a:pt x="728" y="280"/>
                    <a:pt x="732" y="285"/>
                  </a:cubicBezTo>
                  <a:cubicBezTo>
                    <a:pt x="751" y="313"/>
                    <a:pt x="751" y="313"/>
                    <a:pt x="751" y="313"/>
                  </a:cubicBezTo>
                  <a:cubicBezTo>
                    <a:pt x="754" y="318"/>
                    <a:pt x="753" y="325"/>
                    <a:pt x="748" y="329"/>
                  </a:cubicBezTo>
                  <a:cubicBezTo>
                    <a:pt x="746" y="330"/>
                    <a:pt x="744" y="331"/>
                    <a:pt x="741" y="331"/>
                  </a:cubicBezTo>
                  <a:close/>
                  <a:moveTo>
                    <a:pt x="703" y="275"/>
                  </a:moveTo>
                  <a:cubicBezTo>
                    <a:pt x="699" y="275"/>
                    <a:pt x="696" y="273"/>
                    <a:pt x="694" y="270"/>
                  </a:cubicBezTo>
                  <a:cubicBezTo>
                    <a:pt x="674" y="242"/>
                    <a:pt x="674" y="242"/>
                    <a:pt x="674" y="242"/>
                  </a:cubicBezTo>
                  <a:cubicBezTo>
                    <a:pt x="671" y="237"/>
                    <a:pt x="672" y="230"/>
                    <a:pt x="677" y="227"/>
                  </a:cubicBezTo>
                  <a:cubicBezTo>
                    <a:pt x="682" y="223"/>
                    <a:pt x="689" y="224"/>
                    <a:pt x="693" y="229"/>
                  </a:cubicBezTo>
                  <a:cubicBezTo>
                    <a:pt x="712" y="257"/>
                    <a:pt x="712" y="257"/>
                    <a:pt x="712" y="257"/>
                  </a:cubicBezTo>
                  <a:cubicBezTo>
                    <a:pt x="716" y="262"/>
                    <a:pt x="715" y="269"/>
                    <a:pt x="709" y="273"/>
                  </a:cubicBezTo>
                  <a:cubicBezTo>
                    <a:pt x="707" y="274"/>
                    <a:pt x="705" y="275"/>
                    <a:pt x="703" y="275"/>
                  </a:cubicBezTo>
                  <a:close/>
                  <a:moveTo>
                    <a:pt x="664" y="219"/>
                  </a:moveTo>
                  <a:cubicBezTo>
                    <a:pt x="661" y="219"/>
                    <a:pt x="657" y="218"/>
                    <a:pt x="655" y="214"/>
                  </a:cubicBezTo>
                  <a:cubicBezTo>
                    <a:pt x="636" y="187"/>
                    <a:pt x="636" y="187"/>
                    <a:pt x="636" y="187"/>
                  </a:cubicBezTo>
                  <a:cubicBezTo>
                    <a:pt x="632" y="181"/>
                    <a:pt x="634" y="174"/>
                    <a:pt x="639" y="171"/>
                  </a:cubicBezTo>
                  <a:cubicBezTo>
                    <a:pt x="644" y="167"/>
                    <a:pt x="651" y="169"/>
                    <a:pt x="655" y="174"/>
                  </a:cubicBezTo>
                  <a:cubicBezTo>
                    <a:pt x="674" y="202"/>
                    <a:pt x="674" y="202"/>
                    <a:pt x="674" y="202"/>
                  </a:cubicBezTo>
                  <a:cubicBezTo>
                    <a:pt x="677" y="207"/>
                    <a:pt x="676" y="214"/>
                    <a:pt x="671" y="217"/>
                  </a:cubicBezTo>
                  <a:cubicBezTo>
                    <a:pt x="669" y="219"/>
                    <a:pt x="667" y="219"/>
                    <a:pt x="664" y="219"/>
                  </a:cubicBezTo>
                  <a:close/>
                  <a:moveTo>
                    <a:pt x="626" y="164"/>
                  </a:moveTo>
                  <a:cubicBezTo>
                    <a:pt x="622" y="164"/>
                    <a:pt x="619" y="162"/>
                    <a:pt x="617" y="159"/>
                  </a:cubicBezTo>
                  <a:cubicBezTo>
                    <a:pt x="597" y="131"/>
                    <a:pt x="597" y="131"/>
                    <a:pt x="597" y="131"/>
                  </a:cubicBezTo>
                  <a:cubicBezTo>
                    <a:pt x="594" y="126"/>
                    <a:pt x="595" y="119"/>
                    <a:pt x="600" y="115"/>
                  </a:cubicBezTo>
                  <a:cubicBezTo>
                    <a:pt x="605" y="112"/>
                    <a:pt x="612" y="113"/>
                    <a:pt x="616" y="118"/>
                  </a:cubicBezTo>
                  <a:cubicBezTo>
                    <a:pt x="635" y="146"/>
                    <a:pt x="635" y="146"/>
                    <a:pt x="635" y="146"/>
                  </a:cubicBezTo>
                  <a:cubicBezTo>
                    <a:pt x="639" y="151"/>
                    <a:pt x="638" y="158"/>
                    <a:pt x="632" y="162"/>
                  </a:cubicBezTo>
                  <a:cubicBezTo>
                    <a:pt x="630" y="163"/>
                    <a:pt x="628" y="164"/>
                    <a:pt x="626" y="164"/>
                  </a:cubicBezTo>
                  <a:close/>
                  <a:moveTo>
                    <a:pt x="587" y="108"/>
                  </a:moveTo>
                  <a:cubicBezTo>
                    <a:pt x="584" y="108"/>
                    <a:pt x="580" y="106"/>
                    <a:pt x="578" y="103"/>
                  </a:cubicBezTo>
                  <a:cubicBezTo>
                    <a:pt x="559" y="75"/>
                    <a:pt x="559" y="75"/>
                    <a:pt x="559" y="75"/>
                  </a:cubicBezTo>
                  <a:cubicBezTo>
                    <a:pt x="555" y="70"/>
                    <a:pt x="557" y="63"/>
                    <a:pt x="562" y="59"/>
                  </a:cubicBezTo>
                  <a:cubicBezTo>
                    <a:pt x="567" y="56"/>
                    <a:pt x="574" y="57"/>
                    <a:pt x="578" y="62"/>
                  </a:cubicBezTo>
                  <a:cubicBezTo>
                    <a:pt x="597" y="90"/>
                    <a:pt x="597" y="90"/>
                    <a:pt x="597" y="90"/>
                  </a:cubicBezTo>
                  <a:cubicBezTo>
                    <a:pt x="600" y="95"/>
                    <a:pt x="599" y="102"/>
                    <a:pt x="594" y="106"/>
                  </a:cubicBezTo>
                  <a:cubicBezTo>
                    <a:pt x="592" y="107"/>
                    <a:pt x="590" y="108"/>
                    <a:pt x="587" y="108"/>
                  </a:cubicBezTo>
                  <a:close/>
                  <a:moveTo>
                    <a:pt x="549" y="52"/>
                  </a:moveTo>
                  <a:cubicBezTo>
                    <a:pt x="545" y="52"/>
                    <a:pt x="542" y="51"/>
                    <a:pt x="540" y="47"/>
                  </a:cubicBezTo>
                  <a:cubicBezTo>
                    <a:pt x="520" y="20"/>
                    <a:pt x="520" y="20"/>
                    <a:pt x="520" y="20"/>
                  </a:cubicBezTo>
                  <a:cubicBezTo>
                    <a:pt x="517" y="14"/>
                    <a:pt x="518" y="7"/>
                    <a:pt x="523" y="4"/>
                  </a:cubicBezTo>
                  <a:cubicBezTo>
                    <a:pt x="528" y="0"/>
                    <a:pt x="535" y="2"/>
                    <a:pt x="539" y="7"/>
                  </a:cubicBezTo>
                  <a:cubicBezTo>
                    <a:pt x="558" y="35"/>
                    <a:pt x="558" y="35"/>
                    <a:pt x="558" y="35"/>
                  </a:cubicBezTo>
                  <a:cubicBezTo>
                    <a:pt x="562" y="40"/>
                    <a:pt x="561" y="47"/>
                    <a:pt x="555" y="50"/>
                  </a:cubicBezTo>
                  <a:cubicBezTo>
                    <a:pt x="553" y="52"/>
                    <a:pt x="551" y="52"/>
                    <a:pt x="549" y="52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9"/>
            <p:cNvSpPr/>
            <p:nvPr/>
          </p:nvSpPr>
          <p:spPr bwMode="auto">
            <a:xfrm>
              <a:off x="821" y="1974"/>
              <a:ext cx="65" cy="51"/>
            </a:xfrm>
            <a:custGeom>
              <a:avLst/>
              <a:gdLst/>
              <a:ahLst/>
              <a:cxnLst>
                <a:cxn ang="0">
                  <a:pos x="42" y="42"/>
                </a:cxn>
                <a:cxn ang="0">
                  <a:pos x="36" y="41"/>
                </a:cxn>
                <a:cxn ang="0">
                  <a:pos x="24" y="34"/>
                </a:cxn>
                <a:cxn ang="0">
                  <a:pos x="21" y="32"/>
                </a:cxn>
                <a:cxn ang="0">
                  <a:pos x="19" y="31"/>
                </a:cxn>
                <a:cxn ang="0">
                  <a:pos x="6" y="23"/>
                </a:cxn>
                <a:cxn ang="0">
                  <a:pos x="3" y="7"/>
                </a:cxn>
                <a:cxn ang="0">
                  <a:pos x="19" y="4"/>
                </a:cxn>
                <a:cxn ang="0">
                  <a:pos x="33" y="13"/>
                </a:cxn>
                <a:cxn ang="0">
                  <a:pos x="34" y="13"/>
                </a:cxn>
                <a:cxn ang="0">
                  <a:pos x="36" y="14"/>
                </a:cxn>
                <a:cxn ang="0">
                  <a:pos x="47" y="21"/>
                </a:cxn>
                <a:cxn ang="0">
                  <a:pos x="52" y="36"/>
                </a:cxn>
                <a:cxn ang="0">
                  <a:pos x="42" y="42"/>
                </a:cxn>
              </a:cxnLst>
              <a:rect l="0" t="0" r="r" b="b"/>
              <a:pathLst>
                <a:path w="55" h="42">
                  <a:moveTo>
                    <a:pt x="42" y="42"/>
                  </a:moveTo>
                  <a:cubicBezTo>
                    <a:pt x="40" y="42"/>
                    <a:pt x="38" y="42"/>
                    <a:pt x="36" y="41"/>
                  </a:cubicBezTo>
                  <a:cubicBezTo>
                    <a:pt x="32" y="39"/>
                    <a:pt x="28" y="36"/>
                    <a:pt x="24" y="34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0" y="31"/>
                    <a:pt x="19" y="31"/>
                  </a:cubicBezTo>
                  <a:cubicBezTo>
                    <a:pt x="15" y="28"/>
                    <a:pt x="11" y="25"/>
                    <a:pt x="6" y="23"/>
                  </a:cubicBezTo>
                  <a:cubicBezTo>
                    <a:pt x="1" y="19"/>
                    <a:pt x="0" y="12"/>
                    <a:pt x="3" y="7"/>
                  </a:cubicBezTo>
                  <a:cubicBezTo>
                    <a:pt x="7" y="2"/>
                    <a:pt x="14" y="0"/>
                    <a:pt x="19" y="4"/>
                  </a:cubicBezTo>
                  <a:cubicBezTo>
                    <a:pt x="24" y="7"/>
                    <a:pt x="28" y="10"/>
                    <a:pt x="33" y="13"/>
                  </a:cubicBezTo>
                  <a:cubicBezTo>
                    <a:pt x="33" y="13"/>
                    <a:pt x="34" y="13"/>
                    <a:pt x="34" y="13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40" y="17"/>
                    <a:pt x="43" y="19"/>
                    <a:pt x="47" y="21"/>
                  </a:cubicBezTo>
                  <a:cubicBezTo>
                    <a:pt x="53" y="24"/>
                    <a:pt x="55" y="31"/>
                    <a:pt x="52" y="36"/>
                  </a:cubicBezTo>
                  <a:cubicBezTo>
                    <a:pt x="49" y="40"/>
                    <a:pt x="46" y="42"/>
                    <a:pt x="42" y="42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50"/>
            <p:cNvSpPr/>
            <p:nvPr/>
          </p:nvSpPr>
          <p:spPr bwMode="auto">
            <a:xfrm>
              <a:off x="613" y="1113"/>
              <a:ext cx="853" cy="867"/>
            </a:xfrm>
            <a:custGeom>
              <a:avLst/>
              <a:gdLst/>
              <a:ahLst/>
              <a:cxnLst>
                <a:cxn ang="0">
                  <a:pos x="133" y="704"/>
                </a:cxn>
                <a:cxn ang="0">
                  <a:pos x="141" y="681"/>
                </a:cxn>
                <a:cxn ang="0">
                  <a:pos x="168" y="718"/>
                </a:cxn>
                <a:cxn ang="0">
                  <a:pos x="102" y="673"/>
                </a:cxn>
                <a:cxn ang="0">
                  <a:pos x="99" y="633"/>
                </a:cxn>
                <a:cxn ang="0">
                  <a:pos x="110" y="677"/>
                </a:cxn>
                <a:cxn ang="0">
                  <a:pos x="44" y="588"/>
                </a:cxn>
                <a:cxn ang="0">
                  <a:pos x="80" y="606"/>
                </a:cxn>
                <a:cxn ang="0">
                  <a:pos x="40" y="564"/>
                </a:cxn>
                <a:cxn ang="0">
                  <a:pos x="26" y="510"/>
                </a:cxn>
                <a:cxn ang="0">
                  <a:pos x="45" y="563"/>
                </a:cxn>
                <a:cxn ang="0">
                  <a:pos x="10" y="491"/>
                </a:cxn>
                <a:cxn ang="0">
                  <a:pos x="26" y="454"/>
                </a:cxn>
                <a:cxn ang="0">
                  <a:pos x="21" y="500"/>
                </a:cxn>
                <a:cxn ang="0">
                  <a:pos x="0" y="404"/>
                </a:cxn>
                <a:cxn ang="0">
                  <a:pos x="23" y="390"/>
                </a:cxn>
                <a:cxn ang="0">
                  <a:pos x="13" y="434"/>
                </a:cxn>
                <a:cxn ang="0">
                  <a:pos x="13" y="367"/>
                </a:cxn>
                <a:cxn ang="0">
                  <a:pos x="22" y="312"/>
                </a:cxn>
                <a:cxn ang="0">
                  <a:pos x="15" y="367"/>
                </a:cxn>
                <a:cxn ang="0">
                  <a:pos x="18" y="287"/>
                </a:cxn>
                <a:cxn ang="0">
                  <a:pos x="50" y="263"/>
                </a:cxn>
                <a:cxn ang="0">
                  <a:pos x="53" y="240"/>
                </a:cxn>
                <a:cxn ang="0">
                  <a:pos x="60" y="193"/>
                </a:cxn>
                <a:cxn ang="0">
                  <a:pos x="63" y="234"/>
                </a:cxn>
                <a:cxn ang="0">
                  <a:pos x="81" y="181"/>
                </a:cxn>
                <a:cxn ang="0">
                  <a:pos x="116" y="137"/>
                </a:cxn>
                <a:cxn ang="0">
                  <a:pos x="88" y="183"/>
                </a:cxn>
                <a:cxn ang="0">
                  <a:pos x="668" y="128"/>
                </a:cxn>
                <a:cxn ang="0">
                  <a:pos x="707" y="137"/>
                </a:cxn>
                <a:cxn ang="0">
                  <a:pos x="132" y="133"/>
                </a:cxn>
                <a:cxn ang="0">
                  <a:pos x="149" y="90"/>
                </a:cxn>
                <a:cxn ang="0">
                  <a:pos x="140" y="130"/>
                </a:cxn>
                <a:cxn ang="0">
                  <a:pos x="643" y="107"/>
                </a:cxn>
                <a:cxn ang="0">
                  <a:pos x="630" y="69"/>
                </a:cxn>
                <a:cxn ang="0">
                  <a:pos x="650" y="109"/>
                </a:cxn>
                <a:cxn ang="0">
                  <a:pos x="177" y="70"/>
                </a:cxn>
                <a:cxn ang="0">
                  <a:pos x="217" y="71"/>
                </a:cxn>
                <a:cxn ang="0">
                  <a:pos x="595" y="72"/>
                </a:cxn>
                <a:cxn ang="0">
                  <a:pos x="555" y="41"/>
                </a:cxn>
                <a:cxn ang="0">
                  <a:pos x="605" y="66"/>
                </a:cxn>
                <a:cxn ang="0">
                  <a:pos x="231" y="51"/>
                </a:cxn>
                <a:cxn ang="0">
                  <a:pos x="283" y="30"/>
                </a:cxn>
                <a:cxn ang="0">
                  <a:pos x="241" y="58"/>
                </a:cxn>
                <a:cxn ang="0">
                  <a:pos x="500" y="34"/>
                </a:cxn>
                <a:cxn ang="0">
                  <a:pos x="538" y="23"/>
                </a:cxn>
                <a:cxn ang="0">
                  <a:pos x="304" y="35"/>
                </a:cxn>
                <a:cxn ang="0">
                  <a:pos x="335" y="6"/>
                </a:cxn>
                <a:cxn ang="0">
                  <a:pos x="307" y="35"/>
                </a:cxn>
                <a:cxn ang="0">
                  <a:pos x="468" y="28"/>
                </a:cxn>
                <a:cxn ang="0">
                  <a:pos x="438" y="1"/>
                </a:cxn>
                <a:cxn ang="0">
                  <a:pos x="470" y="28"/>
                </a:cxn>
                <a:cxn ang="0">
                  <a:pos x="369" y="1"/>
                </a:cxn>
                <a:cxn ang="0">
                  <a:pos x="415" y="11"/>
                </a:cxn>
                <a:cxn ang="0">
                  <a:pos x="370" y="24"/>
                </a:cxn>
              </a:cxnLst>
              <a:rect l="0" t="0" r="r" b="b"/>
              <a:pathLst>
                <a:path w="711" h="723">
                  <a:moveTo>
                    <a:pt x="159" y="723"/>
                  </a:moveTo>
                  <a:cubicBezTo>
                    <a:pt x="156" y="723"/>
                    <a:pt x="154" y="722"/>
                    <a:pt x="152" y="720"/>
                  </a:cubicBezTo>
                  <a:cubicBezTo>
                    <a:pt x="145" y="715"/>
                    <a:pt x="139" y="709"/>
                    <a:pt x="133" y="704"/>
                  </a:cubicBezTo>
                  <a:cubicBezTo>
                    <a:pt x="130" y="702"/>
                    <a:pt x="128" y="700"/>
                    <a:pt x="126" y="698"/>
                  </a:cubicBezTo>
                  <a:cubicBezTo>
                    <a:pt x="121" y="693"/>
                    <a:pt x="121" y="686"/>
                    <a:pt x="125" y="681"/>
                  </a:cubicBezTo>
                  <a:cubicBezTo>
                    <a:pt x="130" y="677"/>
                    <a:pt x="137" y="677"/>
                    <a:pt x="141" y="681"/>
                  </a:cubicBezTo>
                  <a:cubicBezTo>
                    <a:pt x="144" y="683"/>
                    <a:pt x="146" y="685"/>
                    <a:pt x="148" y="687"/>
                  </a:cubicBezTo>
                  <a:cubicBezTo>
                    <a:pt x="154" y="692"/>
                    <a:pt x="160" y="698"/>
                    <a:pt x="166" y="702"/>
                  </a:cubicBezTo>
                  <a:cubicBezTo>
                    <a:pt x="171" y="706"/>
                    <a:pt x="172" y="714"/>
                    <a:pt x="168" y="718"/>
                  </a:cubicBezTo>
                  <a:cubicBezTo>
                    <a:pt x="165" y="721"/>
                    <a:pt x="162" y="723"/>
                    <a:pt x="159" y="723"/>
                  </a:cubicBezTo>
                  <a:close/>
                  <a:moveTo>
                    <a:pt x="110" y="677"/>
                  </a:moveTo>
                  <a:cubicBezTo>
                    <a:pt x="107" y="677"/>
                    <a:pt x="104" y="675"/>
                    <a:pt x="102" y="673"/>
                  </a:cubicBezTo>
                  <a:cubicBezTo>
                    <a:pt x="94" y="664"/>
                    <a:pt x="87" y="655"/>
                    <a:pt x="80" y="646"/>
                  </a:cubicBezTo>
                  <a:cubicBezTo>
                    <a:pt x="77" y="641"/>
                    <a:pt x="78" y="634"/>
                    <a:pt x="83" y="630"/>
                  </a:cubicBezTo>
                  <a:cubicBezTo>
                    <a:pt x="88" y="627"/>
                    <a:pt x="95" y="628"/>
                    <a:pt x="99" y="633"/>
                  </a:cubicBezTo>
                  <a:cubicBezTo>
                    <a:pt x="105" y="641"/>
                    <a:pt x="112" y="650"/>
                    <a:pt x="119" y="658"/>
                  </a:cubicBezTo>
                  <a:cubicBezTo>
                    <a:pt x="123" y="662"/>
                    <a:pt x="123" y="670"/>
                    <a:pt x="118" y="674"/>
                  </a:cubicBezTo>
                  <a:cubicBezTo>
                    <a:pt x="116" y="676"/>
                    <a:pt x="113" y="677"/>
                    <a:pt x="110" y="677"/>
                  </a:cubicBezTo>
                  <a:close/>
                  <a:moveTo>
                    <a:pt x="71" y="623"/>
                  </a:moveTo>
                  <a:cubicBezTo>
                    <a:pt x="67" y="623"/>
                    <a:pt x="63" y="621"/>
                    <a:pt x="61" y="618"/>
                  </a:cubicBezTo>
                  <a:cubicBezTo>
                    <a:pt x="55" y="608"/>
                    <a:pt x="49" y="598"/>
                    <a:pt x="44" y="588"/>
                  </a:cubicBezTo>
                  <a:cubicBezTo>
                    <a:pt x="41" y="582"/>
                    <a:pt x="44" y="575"/>
                    <a:pt x="49" y="573"/>
                  </a:cubicBezTo>
                  <a:cubicBezTo>
                    <a:pt x="55" y="570"/>
                    <a:pt x="62" y="572"/>
                    <a:pt x="64" y="578"/>
                  </a:cubicBezTo>
                  <a:cubicBezTo>
                    <a:pt x="69" y="587"/>
                    <a:pt x="75" y="597"/>
                    <a:pt x="80" y="606"/>
                  </a:cubicBezTo>
                  <a:cubicBezTo>
                    <a:pt x="84" y="611"/>
                    <a:pt x="82" y="618"/>
                    <a:pt x="77" y="621"/>
                  </a:cubicBezTo>
                  <a:cubicBezTo>
                    <a:pt x="75" y="623"/>
                    <a:pt x="73" y="623"/>
                    <a:pt x="71" y="623"/>
                  </a:cubicBezTo>
                  <a:close/>
                  <a:moveTo>
                    <a:pt x="40" y="564"/>
                  </a:moveTo>
                  <a:cubicBezTo>
                    <a:pt x="36" y="564"/>
                    <a:pt x="32" y="561"/>
                    <a:pt x="30" y="557"/>
                  </a:cubicBezTo>
                  <a:cubicBezTo>
                    <a:pt x="26" y="546"/>
                    <a:pt x="22" y="535"/>
                    <a:pt x="18" y="524"/>
                  </a:cubicBezTo>
                  <a:cubicBezTo>
                    <a:pt x="17" y="518"/>
                    <a:pt x="20" y="512"/>
                    <a:pt x="26" y="510"/>
                  </a:cubicBezTo>
                  <a:cubicBezTo>
                    <a:pt x="32" y="508"/>
                    <a:pt x="38" y="512"/>
                    <a:pt x="40" y="518"/>
                  </a:cubicBezTo>
                  <a:cubicBezTo>
                    <a:pt x="43" y="528"/>
                    <a:pt x="47" y="538"/>
                    <a:pt x="51" y="548"/>
                  </a:cubicBezTo>
                  <a:cubicBezTo>
                    <a:pt x="53" y="554"/>
                    <a:pt x="50" y="560"/>
                    <a:pt x="45" y="563"/>
                  </a:cubicBezTo>
                  <a:cubicBezTo>
                    <a:pt x="43" y="563"/>
                    <a:pt x="42" y="564"/>
                    <a:pt x="40" y="564"/>
                  </a:cubicBezTo>
                  <a:close/>
                  <a:moveTo>
                    <a:pt x="21" y="500"/>
                  </a:moveTo>
                  <a:cubicBezTo>
                    <a:pt x="15" y="500"/>
                    <a:pt x="11" y="496"/>
                    <a:pt x="10" y="491"/>
                  </a:cubicBezTo>
                  <a:cubicBezTo>
                    <a:pt x="7" y="480"/>
                    <a:pt x="5" y="469"/>
                    <a:pt x="4" y="457"/>
                  </a:cubicBezTo>
                  <a:cubicBezTo>
                    <a:pt x="3" y="451"/>
                    <a:pt x="7" y="445"/>
                    <a:pt x="14" y="445"/>
                  </a:cubicBezTo>
                  <a:cubicBezTo>
                    <a:pt x="20" y="444"/>
                    <a:pt x="25" y="448"/>
                    <a:pt x="26" y="454"/>
                  </a:cubicBezTo>
                  <a:cubicBezTo>
                    <a:pt x="28" y="465"/>
                    <a:pt x="30" y="476"/>
                    <a:pt x="32" y="486"/>
                  </a:cubicBezTo>
                  <a:cubicBezTo>
                    <a:pt x="33" y="492"/>
                    <a:pt x="29" y="498"/>
                    <a:pt x="23" y="500"/>
                  </a:cubicBezTo>
                  <a:cubicBezTo>
                    <a:pt x="22" y="500"/>
                    <a:pt x="22" y="500"/>
                    <a:pt x="21" y="500"/>
                  </a:cubicBezTo>
                  <a:close/>
                  <a:moveTo>
                    <a:pt x="12" y="434"/>
                  </a:moveTo>
                  <a:cubicBezTo>
                    <a:pt x="6" y="434"/>
                    <a:pt x="1" y="429"/>
                    <a:pt x="1" y="423"/>
                  </a:cubicBezTo>
                  <a:cubicBezTo>
                    <a:pt x="1" y="417"/>
                    <a:pt x="0" y="411"/>
                    <a:pt x="0" y="404"/>
                  </a:cubicBezTo>
                  <a:cubicBezTo>
                    <a:pt x="0" y="399"/>
                    <a:pt x="0" y="394"/>
                    <a:pt x="1" y="389"/>
                  </a:cubicBezTo>
                  <a:cubicBezTo>
                    <a:pt x="1" y="382"/>
                    <a:pt x="6" y="378"/>
                    <a:pt x="12" y="378"/>
                  </a:cubicBezTo>
                  <a:cubicBezTo>
                    <a:pt x="19" y="378"/>
                    <a:pt x="24" y="383"/>
                    <a:pt x="23" y="390"/>
                  </a:cubicBezTo>
                  <a:cubicBezTo>
                    <a:pt x="23" y="394"/>
                    <a:pt x="23" y="399"/>
                    <a:pt x="23" y="404"/>
                  </a:cubicBezTo>
                  <a:cubicBezTo>
                    <a:pt x="23" y="410"/>
                    <a:pt x="23" y="416"/>
                    <a:pt x="23" y="422"/>
                  </a:cubicBezTo>
                  <a:cubicBezTo>
                    <a:pt x="24" y="428"/>
                    <a:pt x="19" y="434"/>
                    <a:pt x="13" y="434"/>
                  </a:cubicBezTo>
                  <a:cubicBezTo>
                    <a:pt x="12" y="434"/>
                    <a:pt x="12" y="434"/>
                    <a:pt x="12" y="434"/>
                  </a:cubicBezTo>
                  <a:close/>
                  <a:moveTo>
                    <a:pt x="15" y="367"/>
                  </a:moveTo>
                  <a:cubicBezTo>
                    <a:pt x="14" y="367"/>
                    <a:pt x="14" y="367"/>
                    <a:pt x="13" y="367"/>
                  </a:cubicBezTo>
                  <a:cubicBezTo>
                    <a:pt x="7" y="366"/>
                    <a:pt x="3" y="361"/>
                    <a:pt x="3" y="354"/>
                  </a:cubicBezTo>
                  <a:cubicBezTo>
                    <a:pt x="5" y="343"/>
                    <a:pt x="7" y="332"/>
                    <a:pt x="9" y="321"/>
                  </a:cubicBezTo>
                  <a:cubicBezTo>
                    <a:pt x="10" y="314"/>
                    <a:pt x="16" y="311"/>
                    <a:pt x="22" y="312"/>
                  </a:cubicBezTo>
                  <a:cubicBezTo>
                    <a:pt x="29" y="313"/>
                    <a:pt x="33" y="319"/>
                    <a:pt x="31" y="325"/>
                  </a:cubicBezTo>
                  <a:cubicBezTo>
                    <a:pt x="29" y="336"/>
                    <a:pt x="27" y="347"/>
                    <a:pt x="26" y="357"/>
                  </a:cubicBezTo>
                  <a:cubicBezTo>
                    <a:pt x="25" y="363"/>
                    <a:pt x="20" y="367"/>
                    <a:pt x="15" y="367"/>
                  </a:cubicBezTo>
                  <a:close/>
                  <a:moveTo>
                    <a:pt x="28" y="302"/>
                  </a:moveTo>
                  <a:cubicBezTo>
                    <a:pt x="27" y="302"/>
                    <a:pt x="26" y="302"/>
                    <a:pt x="25" y="301"/>
                  </a:cubicBezTo>
                  <a:cubicBezTo>
                    <a:pt x="19" y="300"/>
                    <a:pt x="16" y="293"/>
                    <a:pt x="18" y="287"/>
                  </a:cubicBezTo>
                  <a:cubicBezTo>
                    <a:pt x="21" y="276"/>
                    <a:pt x="25" y="265"/>
                    <a:pt x="29" y="255"/>
                  </a:cubicBezTo>
                  <a:cubicBezTo>
                    <a:pt x="31" y="249"/>
                    <a:pt x="38" y="246"/>
                    <a:pt x="44" y="249"/>
                  </a:cubicBezTo>
                  <a:cubicBezTo>
                    <a:pt x="49" y="251"/>
                    <a:pt x="52" y="257"/>
                    <a:pt x="50" y="263"/>
                  </a:cubicBezTo>
                  <a:cubicBezTo>
                    <a:pt x="46" y="273"/>
                    <a:pt x="42" y="284"/>
                    <a:pt x="39" y="294"/>
                  </a:cubicBezTo>
                  <a:cubicBezTo>
                    <a:pt x="38" y="299"/>
                    <a:pt x="33" y="302"/>
                    <a:pt x="28" y="302"/>
                  </a:cubicBezTo>
                  <a:close/>
                  <a:moveTo>
                    <a:pt x="53" y="240"/>
                  </a:moveTo>
                  <a:cubicBezTo>
                    <a:pt x="51" y="240"/>
                    <a:pt x="50" y="240"/>
                    <a:pt x="48" y="239"/>
                  </a:cubicBezTo>
                  <a:cubicBezTo>
                    <a:pt x="42" y="236"/>
                    <a:pt x="40" y="229"/>
                    <a:pt x="43" y="224"/>
                  </a:cubicBezTo>
                  <a:cubicBezTo>
                    <a:pt x="48" y="213"/>
                    <a:pt x="54" y="203"/>
                    <a:pt x="60" y="193"/>
                  </a:cubicBezTo>
                  <a:cubicBezTo>
                    <a:pt x="63" y="188"/>
                    <a:pt x="70" y="186"/>
                    <a:pt x="75" y="190"/>
                  </a:cubicBezTo>
                  <a:cubicBezTo>
                    <a:pt x="80" y="193"/>
                    <a:pt x="82" y="200"/>
                    <a:pt x="79" y="205"/>
                  </a:cubicBezTo>
                  <a:cubicBezTo>
                    <a:pt x="73" y="214"/>
                    <a:pt x="68" y="224"/>
                    <a:pt x="63" y="234"/>
                  </a:cubicBezTo>
                  <a:cubicBezTo>
                    <a:pt x="61" y="238"/>
                    <a:pt x="57" y="240"/>
                    <a:pt x="53" y="240"/>
                  </a:cubicBezTo>
                  <a:close/>
                  <a:moveTo>
                    <a:pt x="88" y="183"/>
                  </a:moveTo>
                  <a:cubicBezTo>
                    <a:pt x="85" y="183"/>
                    <a:pt x="83" y="182"/>
                    <a:pt x="81" y="181"/>
                  </a:cubicBezTo>
                  <a:cubicBezTo>
                    <a:pt x="76" y="177"/>
                    <a:pt x="75" y="170"/>
                    <a:pt x="79" y="165"/>
                  </a:cubicBezTo>
                  <a:cubicBezTo>
                    <a:pt x="85" y="156"/>
                    <a:pt x="93" y="147"/>
                    <a:pt x="100" y="138"/>
                  </a:cubicBezTo>
                  <a:cubicBezTo>
                    <a:pt x="104" y="133"/>
                    <a:pt x="111" y="133"/>
                    <a:pt x="116" y="137"/>
                  </a:cubicBezTo>
                  <a:cubicBezTo>
                    <a:pt x="121" y="141"/>
                    <a:pt x="121" y="148"/>
                    <a:pt x="117" y="153"/>
                  </a:cubicBezTo>
                  <a:cubicBezTo>
                    <a:pt x="110" y="161"/>
                    <a:pt x="103" y="170"/>
                    <a:pt x="97" y="178"/>
                  </a:cubicBezTo>
                  <a:cubicBezTo>
                    <a:pt x="95" y="181"/>
                    <a:pt x="91" y="183"/>
                    <a:pt x="88" y="183"/>
                  </a:cubicBezTo>
                  <a:close/>
                  <a:moveTo>
                    <a:pt x="699" y="155"/>
                  </a:moveTo>
                  <a:cubicBezTo>
                    <a:pt x="696" y="155"/>
                    <a:pt x="692" y="154"/>
                    <a:pt x="690" y="152"/>
                  </a:cubicBezTo>
                  <a:cubicBezTo>
                    <a:pt x="683" y="144"/>
                    <a:pt x="676" y="136"/>
                    <a:pt x="668" y="128"/>
                  </a:cubicBezTo>
                  <a:cubicBezTo>
                    <a:pt x="663" y="124"/>
                    <a:pt x="663" y="117"/>
                    <a:pt x="667" y="112"/>
                  </a:cubicBezTo>
                  <a:cubicBezTo>
                    <a:pt x="672" y="108"/>
                    <a:pt x="679" y="108"/>
                    <a:pt x="683" y="112"/>
                  </a:cubicBezTo>
                  <a:cubicBezTo>
                    <a:pt x="692" y="120"/>
                    <a:pt x="700" y="128"/>
                    <a:pt x="707" y="137"/>
                  </a:cubicBezTo>
                  <a:cubicBezTo>
                    <a:pt x="711" y="141"/>
                    <a:pt x="711" y="149"/>
                    <a:pt x="706" y="153"/>
                  </a:cubicBezTo>
                  <a:cubicBezTo>
                    <a:pt x="704" y="155"/>
                    <a:pt x="701" y="155"/>
                    <a:pt x="699" y="155"/>
                  </a:cubicBezTo>
                  <a:close/>
                  <a:moveTo>
                    <a:pt x="132" y="133"/>
                  </a:moveTo>
                  <a:cubicBezTo>
                    <a:pt x="129" y="133"/>
                    <a:pt x="126" y="132"/>
                    <a:pt x="124" y="129"/>
                  </a:cubicBezTo>
                  <a:cubicBezTo>
                    <a:pt x="119" y="125"/>
                    <a:pt x="119" y="118"/>
                    <a:pt x="124" y="113"/>
                  </a:cubicBezTo>
                  <a:cubicBezTo>
                    <a:pt x="132" y="105"/>
                    <a:pt x="141" y="98"/>
                    <a:pt x="149" y="90"/>
                  </a:cubicBezTo>
                  <a:cubicBezTo>
                    <a:pt x="154" y="86"/>
                    <a:pt x="161" y="87"/>
                    <a:pt x="165" y="92"/>
                  </a:cubicBezTo>
                  <a:cubicBezTo>
                    <a:pt x="169" y="97"/>
                    <a:pt x="169" y="104"/>
                    <a:pt x="164" y="108"/>
                  </a:cubicBezTo>
                  <a:cubicBezTo>
                    <a:pt x="155" y="115"/>
                    <a:pt x="147" y="122"/>
                    <a:pt x="140" y="130"/>
                  </a:cubicBezTo>
                  <a:cubicBezTo>
                    <a:pt x="137" y="132"/>
                    <a:pt x="135" y="133"/>
                    <a:pt x="132" y="133"/>
                  </a:cubicBezTo>
                  <a:close/>
                  <a:moveTo>
                    <a:pt x="650" y="109"/>
                  </a:moveTo>
                  <a:cubicBezTo>
                    <a:pt x="648" y="109"/>
                    <a:pt x="645" y="109"/>
                    <a:pt x="643" y="107"/>
                  </a:cubicBezTo>
                  <a:cubicBezTo>
                    <a:pt x="635" y="100"/>
                    <a:pt x="626" y="94"/>
                    <a:pt x="617" y="88"/>
                  </a:cubicBezTo>
                  <a:cubicBezTo>
                    <a:pt x="612" y="84"/>
                    <a:pt x="611" y="77"/>
                    <a:pt x="614" y="72"/>
                  </a:cubicBezTo>
                  <a:cubicBezTo>
                    <a:pt x="618" y="67"/>
                    <a:pt x="625" y="65"/>
                    <a:pt x="630" y="69"/>
                  </a:cubicBezTo>
                  <a:cubicBezTo>
                    <a:pt x="639" y="75"/>
                    <a:pt x="649" y="82"/>
                    <a:pt x="658" y="89"/>
                  </a:cubicBezTo>
                  <a:cubicBezTo>
                    <a:pt x="662" y="93"/>
                    <a:pt x="663" y="100"/>
                    <a:pt x="659" y="105"/>
                  </a:cubicBezTo>
                  <a:cubicBezTo>
                    <a:pt x="657" y="108"/>
                    <a:pt x="654" y="109"/>
                    <a:pt x="650" y="109"/>
                  </a:cubicBezTo>
                  <a:close/>
                  <a:moveTo>
                    <a:pt x="183" y="91"/>
                  </a:moveTo>
                  <a:cubicBezTo>
                    <a:pt x="180" y="91"/>
                    <a:pt x="176" y="89"/>
                    <a:pt x="174" y="86"/>
                  </a:cubicBezTo>
                  <a:cubicBezTo>
                    <a:pt x="170" y="80"/>
                    <a:pt x="172" y="73"/>
                    <a:pt x="177" y="70"/>
                  </a:cubicBezTo>
                  <a:cubicBezTo>
                    <a:pt x="186" y="63"/>
                    <a:pt x="196" y="57"/>
                    <a:pt x="206" y="52"/>
                  </a:cubicBezTo>
                  <a:cubicBezTo>
                    <a:pt x="212" y="49"/>
                    <a:pt x="218" y="51"/>
                    <a:pt x="222" y="56"/>
                  </a:cubicBezTo>
                  <a:cubicBezTo>
                    <a:pt x="225" y="61"/>
                    <a:pt x="223" y="68"/>
                    <a:pt x="217" y="71"/>
                  </a:cubicBezTo>
                  <a:cubicBezTo>
                    <a:pt x="208" y="77"/>
                    <a:pt x="199" y="83"/>
                    <a:pt x="190" y="89"/>
                  </a:cubicBezTo>
                  <a:cubicBezTo>
                    <a:pt x="188" y="90"/>
                    <a:pt x="186" y="91"/>
                    <a:pt x="183" y="91"/>
                  </a:cubicBezTo>
                  <a:close/>
                  <a:moveTo>
                    <a:pt x="595" y="72"/>
                  </a:moveTo>
                  <a:cubicBezTo>
                    <a:pt x="593" y="72"/>
                    <a:pt x="591" y="72"/>
                    <a:pt x="590" y="71"/>
                  </a:cubicBezTo>
                  <a:cubicBezTo>
                    <a:pt x="580" y="65"/>
                    <a:pt x="571" y="60"/>
                    <a:pt x="561" y="56"/>
                  </a:cubicBezTo>
                  <a:cubicBezTo>
                    <a:pt x="555" y="53"/>
                    <a:pt x="552" y="47"/>
                    <a:pt x="555" y="41"/>
                  </a:cubicBezTo>
                  <a:cubicBezTo>
                    <a:pt x="558" y="35"/>
                    <a:pt x="564" y="33"/>
                    <a:pt x="570" y="35"/>
                  </a:cubicBezTo>
                  <a:cubicBezTo>
                    <a:pt x="580" y="40"/>
                    <a:pt x="591" y="45"/>
                    <a:pt x="601" y="51"/>
                  </a:cubicBezTo>
                  <a:cubicBezTo>
                    <a:pt x="606" y="54"/>
                    <a:pt x="608" y="61"/>
                    <a:pt x="605" y="66"/>
                  </a:cubicBezTo>
                  <a:cubicBezTo>
                    <a:pt x="603" y="70"/>
                    <a:pt x="599" y="72"/>
                    <a:pt x="595" y="72"/>
                  </a:cubicBezTo>
                  <a:close/>
                  <a:moveTo>
                    <a:pt x="241" y="58"/>
                  </a:moveTo>
                  <a:cubicBezTo>
                    <a:pt x="237" y="58"/>
                    <a:pt x="233" y="55"/>
                    <a:pt x="231" y="51"/>
                  </a:cubicBezTo>
                  <a:cubicBezTo>
                    <a:pt x="229" y="45"/>
                    <a:pt x="231" y="39"/>
                    <a:pt x="237" y="36"/>
                  </a:cubicBezTo>
                  <a:cubicBezTo>
                    <a:pt x="247" y="31"/>
                    <a:pt x="258" y="27"/>
                    <a:pt x="269" y="23"/>
                  </a:cubicBezTo>
                  <a:cubicBezTo>
                    <a:pt x="274" y="21"/>
                    <a:pt x="281" y="24"/>
                    <a:pt x="283" y="30"/>
                  </a:cubicBezTo>
                  <a:cubicBezTo>
                    <a:pt x="285" y="36"/>
                    <a:pt x="282" y="42"/>
                    <a:pt x="276" y="45"/>
                  </a:cubicBezTo>
                  <a:cubicBezTo>
                    <a:pt x="266" y="48"/>
                    <a:pt x="256" y="52"/>
                    <a:pt x="246" y="57"/>
                  </a:cubicBezTo>
                  <a:cubicBezTo>
                    <a:pt x="245" y="57"/>
                    <a:pt x="243" y="58"/>
                    <a:pt x="241" y="58"/>
                  </a:cubicBezTo>
                  <a:close/>
                  <a:moveTo>
                    <a:pt x="534" y="45"/>
                  </a:moveTo>
                  <a:cubicBezTo>
                    <a:pt x="533" y="45"/>
                    <a:pt x="532" y="44"/>
                    <a:pt x="531" y="44"/>
                  </a:cubicBezTo>
                  <a:cubicBezTo>
                    <a:pt x="520" y="40"/>
                    <a:pt x="510" y="37"/>
                    <a:pt x="500" y="34"/>
                  </a:cubicBezTo>
                  <a:cubicBezTo>
                    <a:pt x="494" y="33"/>
                    <a:pt x="490" y="27"/>
                    <a:pt x="491" y="21"/>
                  </a:cubicBezTo>
                  <a:cubicBezTo>
                    <a:pt x="493" y="15"/>
                    <a:pt x="499" y="11"/>
                    <a:pt x="505" y="13"/>
                  </a:cubicBezTo>
                  <a:cubicBezTo>
                    <a:pt x="516" y="15"/>
                    <a:pt x="527" y="19"/>
                    <a:pt x="538" y="23"/>
                  </a:cubicBezTo>
                  <a:cubicBezTo>
                    <a:pt x="544" y="25"/>
                    <a:pt x="547" y="31"/>
                    <a:pt x="545" y="37"/>
                  </a:cubicBezTo>
                  <a:cubicBezTo>
                    <a:pt x="543" y="42"/>
                    <a:pt x="539" y="45"/>
                    <a:pt x="534" y="45"/>
                  </a:cubicBezTo>
                  <a:close/>
                  <a:moveTo>
                    <a:pt x="304" y="35"/>
                  </a:moveTo>
                  <a:cubicBezTo>
                    <a:pt x="299" y="35"/>
                    <a:pt x="295" y="32"/>
                    <a:pt x="293" y="27"/>
                  </a:cubicBezTo>
                  <a:cubicBezTo>
                    <a:pt x="292" y="21"/>
                    <a:pt x="295" y="15"/>
                    <a:pt x="301" y="13"/>
                  </a:cubicBezTo>
                  <a:cubicBezTo>
                    <a:pt x="312" y="10"/>
                    <a:pt x="324" y="8"/>
                    <a:pt x="335" y="6"/>
                  </a:cubicBezTo>
                  <a:cubicBezTo>
                    <a:pt x="341" y="5"/>
                    <a:pt x="347" y="9"/>
                    <a:pt x="348" y="15"/>
                  </a:cubicBezTo>
                  <a:cubicBezTo>
                    <a:pt x="349" y="21"/>
                    <a:pt x="345" y="27"/>
                    <a:pt x="339" y="28"/>
                  </a:cubicBezTo>
                  <a:cubicBezTo>
                    <a:pt x="328" y="30"/>
                    <a:pt x="318" y="32"/>
                    <a:pt x="307" y="35"/>
                  </a:cubicBezTo>
                  <a:cubicBezTo>
                    <a:pt x="306" y="35"/>
                    <a:pt x="305" y="35"/>
                    <a:pt x="304" y="35"/>
                  </a:cubicBezTo>
                  <a:close/>
                  <a:moveTo>
                    <a:pt x="470" y="28"/>
                  </a:moveTo>
                  <a:cubicBezTo>
                    <a:pt x="469" y="28"/>
                    <a:pt x="469" y="28"/>
                    <a:pt x="468" y="28"/>
                  </a:cubicBezTo>
                  <a:cubicBezTo>
                    <a:pt x="457" y="26"/>
                    <a:pt x="446" y="25"/>
                    <a:pt x="436" y="24"/>
                  </a:cubicBezTo>
                  <a:cubicBezTo>
                    <a:pt x="429" y="23"/>
                    <a:pt x="425" y="18"/>
                    <a:pt x="425" y="12"/>
                  </a:cubicBezTo>
                  <a:cubicBezTo>
                    <a:pt x="426" y="5"/>
                    <a:pt x="431" y="1"/>
                    <a:pt x="438" y="1"/>
                  </a:cubicBezTo>
                  <a:cubicBezTo>
                    <a:pt x="449" y="2"/>
                    <a:pt x="460" y="3"/>
                    <a:pt x="472" y="5"/>
                  </a:cubicBezTo>
                  <a:cubicBezTo>
                    <a:pt x="478" y="6"/>
                    <a:pt x="482" y="12"/>
                    <a:pt x="481" y="18"/>
                  </a:cubicBezTo>
                  <a:cubicBezTo>
                    <a:pt x="480" y="24"/>
                    <a:pt x="475" y="28"/>
                    <a:pt x="470" y="28"/>
                  </a:cubicBezTo>
                  <a:close/>
                  <a:moveTo>
                    <a:pt x="370" y="24"/>
                  </a:moveTo>
                  <a:cubicBezTo>
                    <a:pt x="364" y="24"/>
                    <a:pt x="359" y="19"/>
                    <a:pt x="359" y="14"/>
                  </a:cubicBezTo>
                  <a:cubicBezTo>
                    <a:pt x="358" y="7"/>
                    <a:pt x="363" y="2"/>
                    <a:pt x="369" y="1"/>
                  </a:cubicBezTo>
                  <a:cubicBezTo>
                    <a:pt x="380" y="0"/>
                    <a:pt x="392" y="0"/>
                    <a:pt x="403" y="0"/>
                  </a:cubicBezTo>
                  <a:cubicBezTo>
                    <a:pt x="403" y="0"/>
                    <a:pt x="403" y="0"/>
                    <a:pt x="403" y="0"/>
                  </a:cubicBezTo>
                  <a:cubicBezTo>
                    <a:pt x="410" y="0"/>
                    <a:pt x="415" y="5"/>
                    <a:pt x="415" y="11"/>
                  </a:cubicBezTo>
                  <a:cubicBezTo>
                    <a:pt x="415" y="17"/>
                    <a:pt x="410" y="22"/>
                    <a:pt x="403" y="22"/>
                  </a:cubicBezTo>
                  <a:cubicBezTo>
                    <a:pt x="392" y="22"/>
                    <a:pt x="382" y="23"/>
                    <a:pt x="371" y="24"/>
                  </a:cubicBezTo>
                  <a:cubicBezTo>
                    <a:pt x="371" y="24"/>
                    <a:pt x="370" y="24"/>
                    <a:pt x="370" y="24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51"/>
            <p:cNvSpPr/>
            <p:nvPr/>
          </p:nvSpPr>
          <p:spPr bwMode="auto">
            <a:xfrm>
              <a:off x="3365" y="559"/>
              <a:ext cx="35" cy="28"/>
            </a:xfrm>
            <a:custGeom>
              <a:avLst/>
              <a:gdLst/>
              <a:ahLst/>
              <a:cxnLst>
                <a:cxn ang="0">
                  <a:pos x="9" y="23"/>
                </a:cxn>
                <a:cxn ang="0">
                  <a:pos x="2" y="19"/>
                </a:cxn>
                <a:cxn ang="0">
                  <a:pos x="6" y="7"/>
                </a:cxn>
                <a:cxn ang="0">
                  <a:pos x="16" y="2"/>
                </a:cxn>
                <a:cxn ang="0">
                  <a:pos x="27" y="6"/>
                </a:cxn>
                <a:cxn ang="0">
                  <a:pos x="23" y="18"/>
                </a:cxn>
                <a:cxn ang="0">
                  <a:pos x="13" y="23"/>
                </a:cxn>
                <a:cxn ang="0">
                  <a:pos x="9" y="23"/>
                </a:cxn>
              </a:cxnLst>
              <a:rect l="0" t="0" r="r" b="b"/>
              <a:pathLst>
                <a:path w="29" h="23">
                  <a:moveTo>
                    <a:pt x="9" y="23"/>
                  </a:moveTo>
                  <a:cubicBezTo>
                    <a:pt x="6" y="23"/>
                    <a:pt x="3" y="22"/>
                    <a:pt x="2" y="19"/>
                  </a:cubicBezTo>
                  <a:cubicBezTo>
                    <a:pt x="0" y="15"/>
                    <a:pt x="1" y="9"/>
                    <a:pt x="6" y="7"/>
                  </a:cubicBezTo>
                  <a:cubicBezTo>
                    <a:pt x="9" y="6"/>
                    <a:pt x="12" y="4"/>
                    <a:pt x="16" y="2"/>
                  </a:cubicBezTo>
                  <a:cubicBezTo>
                    <a:pt x="20" y="0"/>
                    <a:pt x="25" y="2"/>
                    <a:pt x="27" y="6"/>
                  </a:cubicBezTo>
                  <a:cubicBezTo>
                    <a:pt x="29" y="11"/>
                    <a:pt x="27" y="16"/>
                    <a:pt x="23" y="18"/>
                  </a:cubicBezTo>
                  <a:cubicBezTo>
                    <a:pt x="20" y="19"/>
                    <a:pt x="16" y="21"/>
                    <a:pt x="13" y="23"/>
                  </a:cubicBezTo>
                  <a:cubicBezTo>
                    <a:pt x="12" y="23"/>
                    <a:pt x="11" y="23"/>
                    <a:pt x="9" y="23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52"/>
            <p:cNvSpPr/>
            <p:nvPr/>
          </p:nvSpPr>
          <p:spPr bwMode="auto">
            <a:xfrm>
              <a:off x="3403" y="488"/>
              <a:ext cx="1065" cy="682"/>
            </a:xfrm>
            <a:custGeom>
              <a:avLst/>
              <a:gdLst/>
              <a:ahLst/>
              <a:cxnLst>
                <a:cxn ang="0">
                  <a:pos x="875" y="528"/>
                </a:cxn>
                <a:cxn ang="0">
                  <a:pos x="879" y="568"/>
                </a:cxn>
                <a:cxn ang="0">
                  <a:pos x="865" y="484"/>
                </a:cxn>
                <a:cxn ang="0">
                  <a:pos x="872" y="523"/>
                </a:cxn>
                <a:cxn ang="0">
                  <a:pos x="853" y="440"/>
                </a:cxn>
                <a:cxn ang="0">
                  <a:pos x="862" y="478"/>
                </a:cxn>
                <a:cxn ang="0">
                  <a:pos x="837" y="397"/>
                </a:cxn>
                <a:cxn ang="0">
                  <a:pos x="848" y="435"/>
                </a:cxn>
                <a:cxn ang="0">
                  <a:pos x="818" y="356"/>
                </a:cxn>
                <a:cxn ang="0">
                  <a:pos x="831" y="393"/>
                </a:cxn>
                <a:cxn ang="0">
                  <a:pos x="796" y="316"/>
                </a:cxn>
                <a:cxn ang="0">
                  <a:pos x="811" y="352"/>
                </a:cxn>
                <a:cxn ang="0">
                  <a:pos x="771" y="278"/>
                </a:cxn>
                <a:cxn ang="0">
                  <a:pos x="789" y="312"/>
                </a:cxn>
                <a:cxn ang="0">
                  <a:pos x="744" y="241"/>
                </a:cxn>
                <a:cxn ang="0">
                  <a:pos x="763" y="275"/>
                </a:cxn>
                <a:cxn ang="0">
                  <a:pos x="714" y="207"/>
                </a:cxn>
                <a:cxn ang="0">
                  <a:pos x="735" y="239"/>
                </a:cxn>
                <a:cxn ang="0">
                  <a:pos x="682" y="175"/>
                </a:cxn>
                <a:cxn ang="0">
                  <a:pos x="704" y="205"/>
                </a:cxn>
                <a:cxn ang="0">
                  <a:pos x="647" y="145"/>
                </a:cxn>
                <a:cxn ang="0">
                  <a:pos x="671" y="174"/>
                </a:cxn>
                <a:cxn ang="0">
                  <a:pos x="611" y="118"/>
                </a:cxn>
                <a:cxn ang="0">
                  <a:pos x="636" y="145"/>
                </a:cxn>
                <a:cxn ang="0">
                  <a:pos x="572" y="93"/>
                </a:cxn>
                <a:cxn ang="0">
                  <a:pos x="599" y="118"/>
                </a:cxn>
                <a:cxn ang="0">
                  <a:pos x="532" y="72"/>
                </a:cxn>
                <a:cxn ang="0">
                  <a:pos x="559" y="95"/>
                </a:cxn>
                <a:cxn ang="0">
                  <a:pos x="490" y="53"/>
                </a:cxn>
                <a:cxn ang="0">
                  <a:pos x="519" y="74"/>
                </a:cxn>
                <a:cxn ang="0">
                  <a:pos x="27" y="43"/>
                </a:cxn>
                <a:cxn ang="0">
                  <a:pos x="9" y="68"/>
                </a:cxn>
                <a:cxn ang="0">
                  <a:pos x="447" y="38"/>
                </a:cxn>
                <a:cxn ang="0">
                  <a:pos x="477" y="57"/>
                </a:cxn>
                <a:cxn ang="0">
                  <a:pos x="71" y="28"/>
                </a:cxn>
                <a:cxn ang="0">
                  <a:pos x="52" y="52"/>
                </a:cxn>
                <a:cxn ang="0">
                  <a:pos x="403" y="26"/>
                </a:cxn>
                <a:cxn ang="0">
                  <a:pos x="433" y="42"/>
                </a:cxn>
                <a:cxn ang="0">
                  <a:pos x="116" y="16"/>
                </a:cxn>
                <a:cxn ang="0">
                  <a:pos x="95" y="38"/>
                </a:cxn>
                <a:cxn ang="0">
                  <a:pos x="358" y="17"/>
                </a:cxn>
                <a:cxn ang="0">
                  <a:pos x="389" y="31"/>
                </a:cxn>
                <a:cxn ang="0">
                  <a:pos x="161" y="7"/>
                </a:cxn>
                <a:cxn ang="0">
                  <a:pos x="140" y="28"/>
                </a:cxn>
                <a:cxn ang="0">
                  <a:pos x="313" y="11"/>
                </a:cxn>
                <a:cxn ang="0">
                  <a:pos x="344" y="23"/>
                </a:cxn>
                <a:cxn ang="0">
                  <a:pos x="207" y="2"/>
                </a:cxn>
                <a:cxn ang="0">
                  <a:pos x="185" y="21"/>
                </a:cxn>
                <a:cxn ang="0">
                  <a:pos x="267" y="9"/>
                </a:cxn>
                <a:cxn ang="0">
                  <a:pos x="299" y="19"/>
                </a:cxn>
                <a:cxn ang="0">
                  <a:pos x="253" y="0"/>
                </a:cxn>
                <a:cxn ang="0">
                  <a:pos x="231" y="18"/>
                </a:cxn>
              </a:cxnLst>
              <a:rect l="0" t="0" r="r" b="b"/>
              <a:pathLst>
                <a:path w="888" h="568">
                  <a:moveTo>
                    <a:pt x="879" y="568"/>
                  </a:moveTo>
                  <a:cubicBezTo>
                    <a:pt x="875" y="568"/>
                    <a:pt x="871" y="565"/>
                    <a:pt x="871" y="560"/>
                  </a:cubicBezTo>
                  <a:cubicBezTo>
                    <a:pt x="870" y="553"/>
                    <a:pt x="869" y="546"/>
                    <a:pt x="868" y="538"/>
                  </a:cubicBezTo>
                  <a:cubicBezTo>
                    <a:pt x="867" y="534"/>
                    <a:pt x="870" y="529"/>
                    <a:pt x="875" y="528"/>
                  </a:cubicBezTo>
                  <a:cubicBezTo>
                    <a:pt x="879" y="528"/>
                    <a:pt x="884" y="531"/>
                    <a:pt x="884" y="535"/>
                  </a:cubicBezTo>
                  <a:cubicBezTo>
                    <a:pt x="886" y="543"/>
                    <a:pt x="887" y="551"/>
                    <a:pt x="888" y="558"/>
                  </a:cubicBezTo>
                  <a:cubicBezTo>
                    <a:pt x="888" y="563"/>
                    <a:pt x="885" y="567"/>
                    <a:pt x="880" y="568"/>
                  </a:cubicBezTo>
                  <a:cubicBezTo>
                    <a:pt x="880" y="568"/>
                    <a:pt x="880" y="568"/>
                    <a:pt x="879" y="568"/>
                  </a:cubicBezTo>
                  <a:close/>
                  <a:moveTo>
                    <a:pt x="872" y="523"/>
                  </a:moveTo>
                  <a:cubicBezTo>
                    <a:pt x="868" y="523"/>
                    <a:pt x="865" y="520"/>
                    <a:pt x="864" y="516"/>
                  </a:cubicBezTo>
                  <a:cubicBezTo>
                    <a:pt x="862" y="509"/>
                    <a:pt x="861" y="501"/>
                    <a:pt x="859" y="494"/>
                  </a:cubicBezTo>
                  <a:cubicBezTo>
                    <a:pt x="858" y="489"/>
                    <a:pt x="861" y="485"/>
                    <a:pt x="865" y="484"/>
                  </a:cubicBezTo>
                  <a:cubicBezTo>
                    <a:pt x="870" y="483"/>
                    <a:pt x="874" y="486"/>
                    <a:pt x="876" y="490"/>
                  </a:cubicBezTo>
                  <a:cubicBezTo>
                    <a:pt x="877" y="498"/>
                    <a:pt x="879" y="505"/>
                    <a:pt x="880" y="513"/>
                  </a:cubicBezTo>
                  <a:cubicBezTo>
                    <a:pt x="881" y="517"/>
                    <a:pt x="878" y="522"/>
                    <a:pt x="874" y="523"/>
                  </a:cubicBezTo>
                  <a:cubicBezTo>
                    <a:pt x="873" y="523"/>
                    <a:pt x="873" y="523"/>
                    <a:pt x="872" y="523"/>
                  </a:cubicBezTo>
                  <a:close/>
                  <a:moveTo>
                    <a:pt x="862" y="478"/>
                  </a:moveTo>
                  <a:cubicBezTo>
                    <a:pt x="858" y="478"/>
                    <a:pt x="854" y="476"/>
                    <a:pt x="853" y="472"/>
                  </a:cubicBezTo>
                  <a:cubicBezTo>
                    <a:pt x="851" y="465"/>
                    <a:pt x="849" y="458"/>
                    <a:pt x="847" y="451"/>
                  </a:cubicBezTo>
                  <a:cubicBezTo>
                    <a:pt x="846" y="446"/>
                    <a:pt x="848" y="441"/>
                    <a:pt x="853" y="440"/>
                  </a:cubicBezTo>
                  <a:cubicBezTo>
                    <a:pt x="857" y="439"/>
                    <a:pt x="862" y="441"/>
                    <a:pt x="863" y="446"/>
                  </a:cubicBezTo>
                  <a:cubicBezTo>
                    <a:pt x="866" y="453"/>
                    <a:pt x="868" y="460"/>
                    <a:pt x="870" y="468"/>
                  </a:cubicBezTo>
                  <a:cubicBezTo>
                    <a:pt x="871" y="472"/>
                    <a:pt x="868" y="477"/>
                    <a:pt x="864" y="478"/>
                  </a:cubicBezTo>
                  <a:cubicBezTo>
                    <a:pt x="863" y="478"/>
                    <a:pt x="862" y="478"/>
                    <a:pt x="862" y="478"/>
                  </a:cubicBezTo>
                  <a:close/>
                  <a:moveTo>
                    <a:pt x="848" y="435"/>
                  </a:moveTo>
                  <a:cubicBezTo>
                    <a:pt x="844" y="435"/>
                    <a:pt x="841" y="433"/>
                    <a:pt x="840" y="429"/>
                  </a:cubicBezTo>
                  <a:cubicBezTo>
                    <a:pt x="837" y="422"/>
                    <a:pt x="835" y="415"/>
                    <a:pt x="832" y="408"/>
                  </a:cubicBezTo>
                  <a:cubicBezTo>
                    <a:pt x="830" y="404"/>
                    <a:pt x="832" y="399"/>
                    <a:pt x="837" y="397"/>
                  </a:cubicBezTo>
                  <a:cubicBezTo>
                    <a:pt x="841" y="396"/>
                    <a:pt x="846" y="398"/>
                    <a:pt x="848" y="402"/>
                  </a:cubicBezTo>
                  <a:cubicBezTo>
                    <a:pt x="851" y="409"/>
                    <a:pt x="853" y="416"/>
                    <a:pt x="856" y="424"/>
                  </a:cubicBezTo>
                  <a:cubicBezTo>
                    <a:pt x="858" y="428"/>
                    <a:pt x="855" y="433"/>
                    <a:pt x="851" y="435"/>
                  </a:cubicBezTo>
                  <a:cubicBezTo>
                    <a:pt x="850" y="435"/>
                    <a:pt x="849" y="435"/>
                    <a:pt x="848" y="435"/>
                  </a:cubicBezTo>
                  <a:close/>
                  <a:moveTo>
                    <a:pt x="831" y="393"/>
                  </a:moveTo>
                  <a:cubicBezTo>
                    <a:pt x="828" y="393"/>
                    <a:pt x="825" y="391"/>
                    <a:pt x="823" y="388"/>
                  </a:cubicBezTo>
                  <a:cubicBezTo>
                    <a:pt x="820" y="381"/>
                    <a:pt x="817" y="374"/>
                    <a:pt x="814" y="367"/>
                  </a:cubicBezTo>
                  <a:cubicBezTo>
                    <a:pt x="812" y="363"/>
                    <a:pt x="814" y="358"/>
                    <a:pt x="818" y="356"/>
                  </a:cubicBezTo>
                  <a:cubicBezTo>
                    <a:pt x="822" y="354"/>
                    <a:pt x="827" y="356"/>
                    <a:pt x="829" y="360"/>
                  </a:cubicBezTo>
                  <a:cubicBezTo>
                    <a:pt x="833" y="367"/>
                    <a:pt x="836" y="374"/>
                    <a:pt x="839" y="381"/>
                  </a:cubicBezTo>
                  <a:cubicBezTo>
                    <a:pt x="841" y="385"/>
                    <a:pt x="839" y="390"/>
                    <a:pt x="835" y="392"/>
                  </a:cubicBezTo>
                  <a:cubicBezTo>
                    <a:pt x="834" y="393"/>
                    <a:pt x="832" y="393"/>
                    <a:pt x="831" y="393"/>
                  </a:cubicBezTo>
                  <a:close/>
                  <a:moveTo>
                    <a:pt x="811" y="352"/>
                  </a:moveTo>
                  <a:cubicBezTo>
                    <a:pt x="808" y="352"/>
                    <a:pt x="805" y="350"/>
                    <a:pt x="804" y="347"/>
                  </a:cubicBezTo>
                  <a:cubicBezTo>
                    <a:pt x="800" y="341"/>
                    <a:pt x="797" y="334"/>
                    <a:pt x="793" y="328"/>
                  </a:cubicBezTo>
                  <a:cubicBezTo>
                    <a:pt x="791" y="324"/>
                    <a:pt x="792" y="318"/>
                    <a:pt x="796" y="316"/>
                  </a:cubicBezTo>
                  <a:cubicBezTo>
                    <a:pt x="800" y="314"/>
                    <a:pt x="805" y="315"/>
                    <a:pt x="808" y="319"/>
                  </a:cubicBezTo>
                  <a:cubicBezTo>
                    <a:pt x="812" y="326"/>
                    <a:pt x="815" y="333"/>
                    <a:pt x="819" y="339"/>
                  </a:cubicBezTo>
                  <a:cubicBezTo>
                    <a:pt x="821" y="343"/>
                    <a:pt x="820" y="349"/>
                    <a:pt x="815" y="351"/>
                  </a:cubicBezTo>
                  <a:cubicBezTo>
                    <a:pt x="814" y="351"/>
                    <a:pt x="813" y="352"/>
                    <a:pt x="811" y="352"/>
                  </a:cubicBezTo>
                  <a:close/>
                  <a:moveTo>
                    <a:pt x="789" y="312"/>
                  </a:moveTo>
                  <a:cubicBezTo>
                    <a:pt x="786" y="312"/>
                    <a:pt x="783" y="311"/>
                    <a:pt x="781" y="308"/>
                  </a:cubicBezTo>
                  <a:cubicBezTo>
                    <a:pt x="778" y="302"/>
                    <a:pt x="773" y="296"/>
                    <a:pt x="769" y="289"/>
                  </a:cubicBezTo>
                  <a:cubicBezTo>
                    <a:pt x="767" y="286"/>
                    <a:pt x="768" y="280"/>
                    <a:pt x="771" y="278"/>
                  </a:cubicBezTo>
                  <a:cubicBezTo>
                    <a:pt x="775" y="275"/>
                    <a:pt x="781" y="276"/>
                    <a:pt x="783" y="280"/>
                  </a:cubicBezTo>
                  <a:cubicBezTo>
                    <a:pt x="788" y="286"/>
                    <a:pt x="792" y="293"/>
                    <a:pt x="796" y="299"/>
                  </a:cubicBezTo>
                  <a:cubicBezTo>
                    <a:pt x="798" y="303"/>
                    <a:pt x="797" y="309"/>
                    <a:pt x="793" y="311"/>
                  </a:cubicBezTo>
                  <a:cubicBezTo>
                    <a:pt x="792" y="312"/>
                    <a:pt x="790" y="312"/>
                    <a:pt x="789" y="312"/>
                  </a:cubicBezTo>
                  <a:close/>
                  <a:moveTo>
                    <a:pt x="763" y="275"/>
                  </a:moveTo>
                  <a:cubicBezTo>
                    <a:pt x="761" y="275"/>
                    <a:pt x="758" y="273"/>
                    <a:pt x="756" y="271"/>
                  </a:cubicBezTo>
                  <a:cubicBezTo>
                    <a:pt x="752" y="265"/>
                    <a:pt x="747" y="259"/>
                    <a:pt x="743" y="253"/>
                  </a:cubicBezTo>
                  <a:cubicBezTo>
                    <a:pt x="740" y="250"/>
                    <a:pt x="740" y="244"/>
                    <a:pt x="744" y="241"/>
                  </a:cubicBezTo>
                  <a:cubicBezTo>
                    <a:pt x="748" y="238"/>
                    <a:pt x="753" y="239"/>
                    <a:pt x="756" y="243"/>
                  </a:cubicBezTo>
                  <a:cubicBezTo>
                    <a:pt x="761" y="249"/>
                    <a:pt x="765" y="255"/>
                    <a:pt x="770" y="261"/>
                  </a:cubicBezTo>
                  <a:cubicBezTo>
                    <a:pt x="773" y="265"/>
                    <a:pt x="772" y="270"/>
                    <a:pt x="768" y="273"/>
                  </a:cubicBezTo>
                  <a:cubicBezTo>
                    <a:pt x="767" y="274"/>
                    <a:pt x="765" y="275"/>
                    <a:pt x="763" y="275"/>
                  </a:cubicBezTo>
                  <a:close/>
                  <a:moveTo>
                    <a:pt x="735" y="239"/>
                  </a:moveTo>
                  <a:cubicBezTo>
                    <a:pt x="733" y="239"/>
                    <a:pt x="730" y="238"/>
                    <a:pt x="728" y="236"/>
                  </a:cubicBezTo>
                  <a:cubicBezTo>
                    <a:pt x="724" y="230"/>
                    <a:pt x="719" y="224"/>
                    <a:pt x="714" y="219"/>
                  </a:cubicBezTo>
                  <a:cubicBezTo>
                    <a:pt x="710" y="215"/>
                    <a:pt x="711" y="210"/>
                    <a:pt x="714" y="207"/>
                  </a:cubicBezTo>
                  <a:cubicBezTo>
                    <a:pt x="718" y="204"/>
                    <a:pt x="723" y="204"/>
                    <a:pt x="726" y="207"/>
                  </a:cubicBezTo>
                  <a:cubicBezTo>
                    <a:pt x="731" y="213"/>
                    <a:pt x="736" y="219"/>
                    <a:pt x="741" y="225"/>
                  </a:cubicBezTo>
                  <a:cubicBezTo>
                    <a:pt x="744" y="228"/>
                    <a:pt x="744" y="234"/>
                    <a:pt x="740" y="237"/>
                  </a:cubicBezTo>
                  <a:cubicBezTo>
                    <a:pt x="739" y="238"/>
                    <a:pt x="737" y="239"/>
                    <a:pt x="735" y="239"/>
                  </a:cubicBezTo>
                  <a:close/>
                  <a:moveTo>
                    <a:pt x="704" y="205"/>
                  </a:moveTo>
                  <a:cubicBezTo>
                    <a:pt x="702" y="205"/>
                    <a:pt x="700" y="204"/>
                    <a:pt x="698" y="203"/>
                  </a:cubicBezTo>
                  <a:cubicBezTo>
                    <a:pt x="693" y="197"/>
                    <a:pt x="688" y="192"/>
                    <a:pt x="682" y="187"/>
                  </a:cubicBezTo>
                  <a:cubicBezTo>
                    <a:pt x="679" y="184"/>
                    <a:pt x="679" y="178"/>
                    <a:pt x="682" y="175"/>
                  </a:cubicBezTo>
                  <a:cubicBezTo>
                    <a:pt x="685" y="171"/>
                    <a:pt x="690" y="171"/>
                    <a:pt x="694" y="174"/>
                  </a:cubicBezTo>
                  <a:cubicBezTo>
                    <a:pt x="699" y="180"/>
                    <a:pt x="705" y="185"/>
                    <a:pt x="710" y="191"/>
                  </a:cubicBezTo>
                  <a:cubicBezTo>
                    <a:pt x="714" y="194"/>
                    <a:pt x="714" y="199"/>
                    <a:pt x="710" y="203"/>
                  </a:cubicBezTo>
                  <a:cubicBezTo>
                    <a:pt x="709" y="204"/>
                    <a:pt x="706" y="205"/>
                    <a:pt x="704" y="205"/>
                  </a:cubicBezTo>
                  <a:close/>
                  <a:moveTo>
                    <a:pt x="671" y="174"/>
                  </a:moveTo>
                  <a:cubicBezTo>
                    <a:pt x="669" y="174"/>
                    <a:pt x="667" y="173"/>
                    <a:pt x="666" y="172"/>
                  </a:cubicBezTo>
                  <a:cubicBezTo>
                    <a:pt x="660" y="167"/>
                    <a:pt x="654" y="162"/>
                    <a:pt x="648" y="157"/>
                  </a:cubicBezTo>
                  <a:cubicBezTo>
                    <a:pt x="645" y="154"/>
                    <a:pt x="644" y="149"/>
                    <a:pt x="647" y="145"/>
                  </a:cubicBezTo>
                  <a:cubicBezTo>
                    <a:pt x="650" y="141"/>
                    <a:pt x="656" y="141"/>
                    <a:pt x="659" y="144"/>
                  </a:cubicBezTo>
                  <a:cubicBezTo>
                    <a:pt x="665" y="149"/>
                    <a:pt x="671" y="154"/>
                    <a:pt x="677" y="159"/>
                  </a:cubicBezTo>
                  <a:cubicBezTo>
                    <a:pt x="680" y="162"/>
                    <a:pt x="681" y="167"/>
                    <a:pt x="678" y="171"/>
                  </a:cubicBezTo>
                  <a:cubicBezTo>
                    <a:pt x="676" y="173"/>
                    <a:pt x="674" y="174"/>
                    <a:pt x="671" y="174"/>
                  </a:cubicBezTo>
                  <a:close/>
                  <a:moveTo>
                    <a:pt x="636" y="145"/>
                  </a:moveTo>
                  <a:cubicBezTo>
                    <a:pt x="634" y="145"/>
                    <a:pt x="632" y="144"/>
                    <a:pt x="631" y="143"/>
                  </a:cubicBezTo>
                  <a:cubicBezTo>
                    <a:pt x="625" y="139"/>
                    <a:pt x="619" y="134"/>
                    <a:pt x="613" y="130"/>
                  </a:cubicBezTo>
                  <a:cubicBezTo>
                    <a:pt x="609" y="127"/>
                    <a:pt x="608" y="122"/>
                    <a:pt x="611" y="118"/>
                  </a:cubicBezTo>
                  <a:cubicBezTo>
                    <a:pt x="613" y="114"/>
                    <a:pt x="619" y="113"/>
                    <a:pt x="622" y="116"/>
                  </a:cubicBezTo>
                  <a:cubicBezTo>
                    <a:pt x="629" y="120"/>
                    <a:pt x="635" y="125"/>
                    <a:pt x="641" y="130"/>
                  </a:cubicBezTo>
                  <a:cubicBezTo>
                    <a:pt x="645" y="132"/>
                    <a:pt x="645" y="138"/>
                    <a:pt x="643" y="141"/>
                  </a:cubicBezTo>
                  <a:cubicBezTo>
                    <a:pt x="641" y="144"/>
                    <a:pt x="638" y="145"/>
                    <a:pt x="636" y="145"/>
                  </a:cubicBezTo>
                  <a:close/>
                  <a:moveTo>
                    <a:pt x="599" y="118"/>
                  </a:moveTo>
                  <a:cubicBezTo>
                    <a:pt x="597" y="118"/>
                    <a:pt x="595" y="118"/>
                    <a:pt x="594" y="117"/>
                  </a:cubicBezTo>
                  <a:cubicBezTo>
                    <a:pt x="588" y="113"/>
                    <a:pt x="581" y="109"/>
                    <a:pt x="575" y="105"/>
                  </a:cubicBezTo>
                  <a:cubicBezTo>
                    <a:pt x="571" y="103"/>
                    <a:pt x="570" y="98"/>
                    <a:pt x="572" y="93"/>
                  </a:cubicBezTo>
                  <a:cubicBezTo>
                    <a:pt x="574" y="89"/>
                    <a:pt x="580" y="88"/>
                    <a:pt x="584" y="91"/>
                  </a:cubicBezTo>
                  <a:cubicBezTo>
                    <a:pt x="590" y="95"/>
                    <a:pt x="597" y="99"/>
                    <a:pt x="603" y="103"/>
                  </a:cubicBezTo>
                  <a:cubicBezTo>
                    <a:pt x="607" y="105"/>
                    <a:pt x="608" y="111"/>
                    <a:pt x="606" y="115"/>
                  </a:cubicBezTo>
                  <a:cubicBezTo>
                    <a:pt x="604" y="117"/>
                    <a:pt x="601" y="118"/>
                    <a:pt x="599" y="118"/>
                  </a:cubicBezTo>
                  <a:close/>
                  <a:moveTo>
                    <a:pt x="559" y="95"/>
                  </a:moveTo>
                  <a:cubicBezTo>
                    <a:pt x="558" y="95"/>
                    <a:pt x="557" y="95"/>
                    <a:pt x="555" y="94"/>
                  </a:cubicBezTo>
                  <a:cubicBezTo>
                    <a:pt x="549" y="90"/>
                    <a:pt x="542" y="87"/>
                    <a:pt x="535" y="83"/>
                  </a:cubicBezTo>
                  <a:cubicBezTo>
                    <a:pt x="531" y="81"/>
                    <a:pt x="530" y="76"/>
                    <a:pt x="532" y="72"/>
                  </a:cubicBezTo>
                  <a:cubicBezTo>
                    <a:pt x="534" y="68"/>
                    <a:pt x="539" y="66"/>
                    <a:pt x="543" y="68"/>
                  </a:cubicBezTo>
                  <a:cubicBezTo>
                    <a:pt x="550" y="72"/>
                    <a:pt x="557" y="75"/>
                    <a:pt x="564" y="79"/>
                  </a:cubicBezTo>
                  <a:cubicBezTo>
                    <a:pt x="568" y="81"/>
                    <a:pt x="569" y="86"/>
                    <a:pt x="567" y="91"/>
                  </a:cubicBezTo>
                  <a:cubicBezTo>
                    <a:pt x="565" y="93"/>
                    <a:pt x="562" y="95"/>
                    <a:pt x="559" y="95"/>
                  </a:cubicBezTo>
                  <a:close/>
                  <a:moveTo>
                    <a:pt x="519" y="74"/>
                  </a:moveTo>
                  <a:cubicBezTo>
                    <a:pt x="517" y="74"/>
                    <a:pt x="516" y="74"/>
                    <a:pt x="515" y="74"/>
                  </a:cubicBezTo>
                  <a:cubicBezTo>
                    <a:pt x="508" y="70"/>
                    <a:pt x="501" y="67"/>
                    <a:pt x="494" y="65"/>
                  </a:cubicBezTo>
                  <a:cubicBezTo>
                    <a:pt x="490" y="63"/>
                    <a:pt x="488" y="58"/>
                    <a:pt x="490" y="53"/>
                  </a:cubicBezTo>
                  <a:cubicBezTo>
                    <a:pt x="492" y="49"/>
                    <a:pt x="497" y="47"/>
                    <a:pt x="501" y="49"/>
                  </a:cubicBezTo>
                  <a:cubicBezTo>
                    <a:pt x="508" y="52"/>
                    <a:pt x="515" y="55"/>
                    <a:pt x="522" y="58"/>
                  </a:cubicBezTo>
                  <a:cubicBezTo>
                    <a:pt x="527" y="60"/>
                    <a:pt x="528" y="65"/>
                    <a:pt x="526" y="69"/>
                  </a:cubicBezTo>
                  <a:cubicBezTo>
                    <a:pt x="525" y="73"/>
                    <a:pt x="522" y="74"/>
                    <a:pt x="519" y="74"/>
                  </a:cubicBezTo>
                  <a:close/>
                  <a:moveTo>
                    <a:pt x="9" y="68"/>
                  </a:moveTo>
                  <a:cubicBezTo>
                    <a:pt x="6" y="68"/>
                    <a:pt x="3" y="66"/>
                    <a:pt x="1" y="63"/>
                  </a:cubicBezTo>
                  <a:cubicBezTo>
                    <a:pt x="0" y="59"/>
                    <a:pt x="2" y="54"/>
                    <a:pt x="6" y="52"/>
                  </a:cubicBezTo>
                  <a:cubicBezTo>
                    <a:pt x="13" y="49"/>
                    <a:pt x="20" y="46"/>
                    <a:pt x="27" y="43"/>
                  </a:cubicBezTo>
                  <a:cubicBezTo>
                    <a:pt x="32" y="41"/>
                    <a:pt x="37" y="44"/>
                    <a:pt x="38" y="48"/>
                  </a:cubicBezTo>
                  <a:cubicBezTo>
                    <a:pt x="40" y="52"/>
                    <a:pt x="38" y="57"/>
                    <a:pt x="33" y="59"/>
                  </a:cubicBezTo>
                  <a:cubicBezTo>
                    <a:pt x="26" y="62"/>
                    <a:pt x="19" y="64"/>
                    <a:pt x="13" y="67"/>
                  </a:cubicBezTo>
                  <a:cubicBezTo>
                    <a:pt x="12" y="68"/>
                    <a:pt x="10" y="68"/>
                    <a:pt x="9" y="68"/>
                  </a:cubicBezTo>
                  <a:close/>
                  <a:moveTo>
                    <a:pt x="477" y="57"/>
                  </a:moveTo>
                  <a:cubicBezTo>
                    <a:pt x="476" y="57"/>
                    <a:pt x="475" y="57"/>
                    <a:pt x="474" y="56"/>
                  </a:cubicBezTo>
                  <a:cubicBezTo>
                    <a:pt x="467" y="54"/>
                    <a:pt x="459" y="51"/>
                    <a:pt x="452" y="49"/>
                  </a:cubicBezTo>
                  <a:cubicBezTo>
                    <a:pt x="448" y="47"/>
                    <a:pt x="445" y="42"/>
                    <a:pt x="447" y="38"/>
                  </a:cubicBezTo>
                  <a:cubicBezTo>
                    <a:pt x="448" y="33"/>
                    <a:pt x="453" y="31"/>
                    <a:pt x="458" y="33"/>
                  </a:cubicBezTo>
                  <a:cubicBezTo>
                    <a:pt x="465" y="35"/>
                    <a:pt x="472" y="38"/>
                    <a:pt x="479" y="40"/>
                  </a:cubicBezTo>
                  <a:cubicBezTo>
                    <a:pt x="484" y="42"/>
                    <a:pt x="486" y="47"/>
                    <a:pt x="484" y="51"/>
                  </a:cubicBezTo>
                  <a:cubicBezTo>
                    <a:pt x="483" y="55"/>
                    <a:pt x="480" y="57"/>
                    <a:pt x="477" y="57"/>
                  </a:cubicBezTo>
                  <a:close/>
                  <a:moveTo>
                    <a:pt x="52" y="52"/>
                  </a:moveTo>
                  <a:cubicBezTo>
                    <a:pt x="48" y="52"/>
                    <a:pt x="45" y="49"/>
                    <a:pt x="44" y="46"/>
                  </a:cubicBezTo>
                  <a:cubicBezTo>
                    <a:pt x="42" y="41"/>
                    <a:pt x="45" y="37"/>
                    <a:pt x="49" y="35"/>
                  </a:cubicBezTo>
                  <a:cubicBezTo>
                    <a:pt x="56" y="33"/>
                    <a:pt x="64" y="30"/>
                    <a:pt x="71" y="28"/>
                  </a:cubicBezTo>
                  <a:cubicBezTo>
                    <a:pt x="75" y="27"/>
                    <a:pt x="80" y="29"/>
                    <a:pt x="82" y="34"/>
                  </a:cubicBezTo>
                  <a:cubicBezTo>
                    <a:pt x="83" y="38"/>
                    <a:pt x="80" y="43"/>
                    <a:pt x="76" y="44"/>
                  </a:cubicBezTo>
                  <a:cubicBezTo>
                    <a:pt x="69" y="46"/>
                    <a:pt x="62" y="49"/>
                    <a:pt x="55" y="51"/>
                  </a:cubicBezTo>
                  <a:cubicBezTo>
                    <a:pt x="54" y="51"/>
                    <a:pt x="53" y="52"/>
                    <a:pt x="52" y="52"/>
                  </a:cubicBezTo>
                  <a:close/>
                  <a:moveTo>
                    <a:pt x="433" y="42"/>
                  </a:moveTo>
                  <a:cubicBezTo>
                    <a:pt x="432" y="42"/>
                    <a:pt x="432" y="42"/>
                    <a:pt x="431" y="42"/>
                  </a:cubicBezTo>
                  <a:cubicBezTo>
                    <a:pt x="424" y="40"/>
                    <a:pt x="416" y="38"/>
                    <a:pt x="409" y="36"/>
                  </a:cubicBezTo>
                  <a:cubicBezTo>
                    <a:pt x="405" y="35"/>
                    <a:pt x="402" y="30"/>
                    <a:pt x="403" y="26"/>
                  </a:cubicBezTo>
                  <a:cubicBezTo>
                    <a:pt x="404" y="21"/>
                    <a:pt x="409" y="18"/>
                    <a:pt x="413" y="20"/>
                  </a:cubicBezTo>
                  <a:cubicBezTo>
                    <a:pt x="421" y="21"/>
                    <a:pt x="428" y="24"/>
                    <a:pt x="436" y="26"/>
                  </a:cubicBezTo>
                  <a:cubicBezTo>
                    <a:pt x="440" y="27"/>
                    <a:pt x="443" y="32"/>
                    <a:pt x="441" y="36"/>
                  </a:cubicBezTo>
                  <a:cubicBezTo>
                    <a:pt x="440" y="40"/>
                    <a:pt x="437" y="42"/>
                    <a:pt x="433" y="42"/>
                  </a:cubicBezTo>
                  <a:close/>
                  <a:moveTo>
                    <a:pt x="95" y="38"/>
                  </a:moveTo>
                  <a:cubicBezTo>
                    <a:pt x="92" y="38"/>
                    <a:pt x="88" y="36"/>
                    <a:pt x="87" y="32"/>
                  </a:cubicBezTo>
                  <a:cubicBezTo>
                    <a:pt x="86" y="27"/>
                    <a:pt x="89" y="23"/>
                    <a:pt x="93" y="22"/>
                  </a:cubicBezTo>
                  <a:cubicBezTo>
                    <a:pt x="101" y="20"/>
                    <a:pt x="108" y="18"/>
                    <a:pt x="116" y="16"/>
                  </a:cubicBezTo>
                  <a:cubicBezTo>
                    <a:pt x="120" y="15"/>
                    <a:pt x="125" y="18"/>
                    <a:pt x="126" y="22"/>
                  </a:cubicBezTo>
                  <a:cubicBezTo>
                    <a:pt x="127" y="27"/>
                    <a:pt x="124" y="32"/>
                    <a:pt x="119" y="33"/>
                  </a:cubicBezTo>
                  <a:cubicBezTo>
                    <a:pt x="112" y="34"/>
                    <a:pt x="105" y="36"/>
                    <a:pt x="98" y="38"/>
                  </a:cubicBezTo>
                  <a:cubicBezTo>
                    <a:pt x="97" y="38"/>
                    <a:pt x="96" y="38"/>
                    <a:pt x="95" y="38"/>
                  </a:cubicBezTo>
                  <a:close/>
                  <a:moveTo>
                    <a:pt x="389" y="31"/>
                  </a:moveTo>
                  <a:cubicBezTo>
                    <a:pt x="388" y="31"/>
                    <a:pt x="388" y="31"/>
                    <a:pt x="387" y="31"/>
                  </a:cubicBezTo>
                  <a:cubicBezTo>
                    <a:pt x="380" y="29"/>
                    <a:pt x="372" y="28"/>
                    <a:pt x="365" y="27"/>
                  </a:cubicBezTo>
                  <a:cubicBezTo>
                    <a:pt x="360" y="26"/>
                    <a:pt x="357" y="21"/>
                    <a:pt x="358" y="17"/>
                  </a:cubicBezTo>
                  <a:cubicBezTo>
                    <a:pt x="359" y="12"/>
                    <a:pt x="363" y="9"/>
                    <a:pt x="368" y="10"/>
                  </a:cubicBezTo>
                  <a:cubicBezTo>
                    <a:pt x="376" y="11"/>
                    <a:pt x="383" y="13"/>
                    <a:pt x="391" y="14"/>
                  </a:cubicBezTo>
                  <a:cubicBezTo>
                    <a:pt x="395" y="15"/>
                    <a:pt x="398" y="20"/>
                    <a:pt x="397" y="24"/>
                  </a:cubicBezTo>
                  <a:cubicBezTo>
                    <a:pt x="396" y="28"/>
                    <a:pt x="393" y="31"/>
                    <a:pt x="389" y="31"/>
                  </a:cubicBezTo>
                  <a:close/>
                  <a:moveTo>
                    <a:pt x="140" y="28"/>
                  </a:moveTo>
                  <a:cubicBezTo>
                    <a:pt x="136" y="28"/>
                    <a:pt x="132" y="25"/>
                    <a:pt x="131" y="21"/>
                  </a:cubicBezTo>
                  <a:cubicBezTo>
                    <a:pt x="131" y="17"/>
                    <a:pt x="134" y="12"/>
                    <a:pt x="138" y="11"/>
                  </a:cubicBezTo>
                  <a:cubicBezTo>
                    <a:pt x="146" y="10"/>
                    <a:pt x="153" y="9"/>
                    <a:pt x="161" y="7"/>
                  </a:cubicBezTo>
                  <a:cubicBezTo>
                    <a:pt x="166" y="7"/>
                    <a:pt x="170" y="10"/>
                    <a:pt x="171" y="14"/>
                  </a:cubicBezTo>
                  <a:cubicBezTo>
                    <a:pt x="171" y="19"/>
                    <a:pt x="168" y="23"/>
                    <a:pt x="164" y="24"/>
                  </a:cubicBezTo>
                  <a:cubicBezTo>
                    <a:pt x="156" y="25"/>
                    <a:pt x="149" y="27"/>
                    <a:pt x="141" y="28"/>
                  </a:cubicBezTo>
                  <a:cubicBezTo>
                    <a:pt x="141" y="28"/>
                    <a:pt x="140" y="28"/>
                    <a:pt x="140" y="28"/>
                  </a:cubicBezTo>
                  <a:close/>
                  <a:moveTo>
                    <a:pt x="344" y="23"/>
                  </a:moveTo>
                  <a:cubicBezTo>
                    <a:pt x="344" y="23"/>
                    <a:pt x="343" y="23"/>
                    <a:pt x="343" y="23"/>
                  </a:cubicBezTo>
                  <a:cubicBezTo>
                    <a:pt x="336" y="22"/>
                    <a:pt x="328" y="21"/>
                    <a:pt x="321" y="20"/>
                  </a:cubicBezTo>
                  <a:cubicBezTo>
                    <a:pt x="316" y="20"/>
                    <a:pt x="313" y="16"/>
                    <a:pt x="313" y="11"/>
                  </a:cubicBezTo>
                  <a:cubicBezTo>
                    <a:pt x="313" y="6"/>
                    <a:pt x="318" y="3"/>
                    <a:pt x="322" y="4"/>
                  </a:cubicBezTo>
                  <a:cubicBezTo>
                    <a:pt x="330" y="4"/>
                    <a:pt x="338" y="5"/>
                    <a:pt x="345" y="6"/>
                  </a:cubicBezTo>
                  <a:cubicBezTo>
                    <a:pt x="350" y="7"/>
                    <a:pt x="353" y="11"/>
                    <a:pt x="353" y="16"/>
                  </a:cubicBezTo>
                  <a:cubicBezTo>
                    <a:pt x="352" y="20"/>
                    <a:pt x="348" y="23"/>
                    <a:pt x="344" y="23"/>
                  </a:cubicBezTo>
                  <a:close/>
                  <a:moveTo>
                    <a:pt x="185" y="21"/>
                  </a:moveTo>
                  <a:cubicBezTo>
                    <a:pt x="181" y="21"/>
                    <a:pt x="177" y="18"/>
                    <a:pt x="176" y="14"/>
                  </a:cubicBezTo>
                  <a:cubicBezTo>
                    <a:pt x="176" y="9"/>
                    <a:pt x="179" y="5"/>
                    <a:pt x="184" y="4"/>
                  </a:cubicBezTo>
                  <a:cubicBezTo>
                    <a:pt x="192" y="3"/>
                    <a:pt x="199" y="3"/>
                    <a:pt x="207" y="2"/>
                  </a:cubicBezTo>
                  <a:cubicBezTo>
                    <a:pt x="212" y="2"/>
                    <a:pt x="216" y="5"/>
                    <a:pt x="216" y="10"/>
                  </a:cubicBezTo>
                  <a:cubicBezTo>
                    <a:pt x="216" y="15"/>
                    <a:pt x="213" y="19"/>
                    <a:pt x="208" y="19"/>
                  </a:cubicBezTo>
                  <a:cubicBezTo>
                    <a:pt x="201" y="20"/>
                    <a:pt x="193" y="20"/>
                    <a:pt x="186" y="21"/>
                  </a:cubicBezTo>
                  <a:cubicBezTo>
                    <a:pt x="186" y="21"/>
                    <a:pt x="185" y="21"/>
                    <a:pt x="185" y="21"/>
                  </a:cubicBezTo>
                  <a:close/>
                  <a:moveTo>
                    <a:pt x="299" y="19"/>
                  </a:moveTo>
                  <a:cubicBezTo>
                    <a:pt x="299" y="19"/>
                    <a:pt x="298" y="19"/>
                    <a:pt x="298" y="19"/>
                  </a:cubicBezTo>
                  <a:cubicBezTo>
                    <a:pt x="291" y="18"/>
                    <a:pt x="283" y="18"/>
                    <a:pt x="276" y="17"/>
                  </a:cubicBezTo>
                  <a:cubicBezTo>
                    <a:pt x="271" y="17"/>
                    <a:pt x="267" y="13"/>
                    <a:pt x="267" y="9"/>
                  </a:cubicBezTo>
                  <a:cubicBezTo>
                    <a:pt x="268" y="4"/>
                    <a:pt x="271" y="0"/>
                    <a:pt x="276" y="0"/>
                  </a:cubicBezTo>
                  <a:cubicBezTo>
                    <a:pt x="284" y="1"/>
                    <a:pt x="292" y="1"/>
                    <a:pt x="299" y="2"/>
                  </a:cubicBezTo>
                  <a:cubicBezTo>
                    <a:pt x="304" y="2"/>
                    <a:pt x="308" y="6"/>
                    <a:pt x="307" y="11"/>
                  </a:cubicBezTo>
                  <a:cubicBezTo>
                    <a:pt x="307" y="15"/>
                    <a:pt x="303" y="19"/>
                    <a:pt x="299" y="19"/>
                  </a:cubicBezTo>
                  <a:close/>
                  <a:moveTo>
                    <a:pt x="230" y="18"/>
                  </a:moveTo>
                  <a:cubicBezTo>
                    <a:pt x="226" y="18"/>
                    <a:pt x="222" y="14"/>
                    <a:pt x="222" y="10"/>
                  </a:cubicBezTo>
                  <a:cubicBezTo>
                    <a:pt x="222" y="5"/>
                    <a:pt x="225" y="1"/>
                    <a:pt x="230" y="1"/>
                  </a:cubicBezTo>
                  <a:cubicBezTo>
                    <a:pt x="238" y="0"/>
                    <a:pt x="245" y="0"/>
                    <a:pt x="253" y="0"/>
                  </a:cubicBezTo>
                  <a:cubicBezTo>
                    <a:pt x="253" y="0"/>
                    <a:pt x="253" y="0"/>
                    <a:pt x="253" y="0"/>
                  </a:cubicBezTo>
                  <a:cubicBezTo>
                    <a:pt x="258" y="0"/>
                    <a:pt x="262" y="4"/>
                    <a:pt x="262" y="9"/>
                  </a:cubicBezTo>
                  <a:cubicBezTo>
                    <a:pt x="262" y="13"/>
                    <a:pt x="258" y="17"/>
                    <a:pt x="253" y="17"/>
                  </a:cubicBezTo>
                  <a:cubicBezTo>
                    <a:pt x="246" y="17"/>
                    <a:pt x="238" y="17"/>
                    <a:pt x="231" y="18"/>
                  </a:cubicBezTo>
                  <a:cubicBezTo>
                    <a:pt x="231" y="18"/>
                    <a:pt x="230" y="18"/>
                    <a:pt x="230" y="18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53"/>
            <p:cNvSpPr/>
            <p:nvPr/>
          </p:nvSpPr>
          <p:spPr bwMode="auto">
            <a:xfrm>
              <a:off x="4450" y="1177"/>
              <a:ext cx="21" cy="33"/>
            </a:xfrm>
            <a:custGeom>
              <a:avLst/>
              <a:gdLst/>
              <a:ahLst/>
              <a:cxnLst>
                <a:cxn ang="0">
                  <a:pos x="10" y="28"/>
                </a:cxn>
                <a:cxn ang="0">
                  <a:pos x="1" y="20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7" y="8"/>
                </a:cxn>
                <a:cxn ang="0">
                  <a:pos x="18" y="19"/>
                </a:cxn>
                <a:cxn ang="0">
                  <a:pos x="10" y="28"/>
                </a:cxn>
                <a:cxn ang="0">
                  <a:pos x="10" y="28"/>
                </a:cxn>
              </a:cxnLst>
              <a:rect l="0" t="0" r="r" b="b"/>
              <a:pathLst>
                <a:path w="18" h="28">
                  <a:moveTo>
                    <a:pt x="10" y="28"/>
                  </a:moveTo>
                  <a:cubicBezTo>
                    <a:pt x="5" y="28"/>
                    <a:pt x="1" y="25"/>
                    <a:pt x="1" y="20"/>
                  </a:cubicBezTo>
                  <a:cubicBezTo>
                    <a:pt x="1" y="17"/>
                    <a:pt x="0" y="13"/>
                    <a:pt x="0" y="9"/>
                  </a:cubicBezTo>
                  <a:cubicBezTo>
                    <a:pt x="0" y="5"/>
                    <a:pt x="3" y="0"/>
                    <a:pt x="8" y="0"/>
                  </a:cubicBezTo>
                  <a:cubicBezTo>
                    <a:pt x="13" y="0"/>
                    <a:pt x="17" y="3"/>
                    <a:pt x="17" y="8"/>
                  </a:cubicBezTo>
                  <a:cubicBezTo>
                    <a:pt x="17" y="12"/>
                    <a:pt x="18" y="15"/>
                    <a:pt x="18" y="19"/>
                  </a:cubicBezTo>
                  <a:cubicBezTo>
                    <a:pt x="18" y="24"/>
                    <a:pt x="15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54"/>
            <p:cNvSpPr/>
            <p:nvPr/>
          </p:nvSpPr>
          <p:spPr bwMode="auto">
            <a:xfrm>
              <a:off x="4409" y="1184"/>
              <a:ext cx="102" cy="9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4" y="90"/>
                </a:cxn>
                <a:cxn ang="0">
                  <a:pos x="102" y="0"/>
                </a:cxn>
                <a:cxn ang="0">
                  <a:pos x="0" y="4"/>
                </a:cxn>
              </a:cxnLst>
              <a:rect l="0" t="0" r="r" b="b"/>
              <a:pathLst>
                <a:path w="102" h="90">
                  <a:moveTo>
                    <a:pt x="0" y="4"/>
                  </a:moveTo>
                  <a:lnTo>
                    <a:pt x="54" y="90"/>
                  </a:lnTo>
                  <a:lnTo>
                    <a:pt x="102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5"/>
            <p:cNvSpPr/>
            <p:nvPr/>
          </p:nvSpPr>
          <p:spPr bwMode="auto">
            <a:xfrm>
              <a:off x="596" y="1805"/>
              <a:ext cx="30" cy="35"/>
            </a:xfrm>
            <a:custGeom>
              <a:avLst/>
              <a:gdLst/>
              <a:ahLst/>
              <a:cxnLst>
                <a:cxn ang="0">
                  <a:pos x="15" y="29"/>
                </a:cxn>
                <a:cxn ang="0">
                  <a:pos x="7" y="24"/>
                </a:cxn>
                <a:cxn ang="0">
                  <a:pos x="2" y="14"/>
                </a:cxn>
                <a:cxn ang="0">
                  <a:pos x="7" y="2"/>
                </a:cxn>
                <a:cxn ang="0">
                  <a:pos x="18" y="7"/>
                </a:cxn>
                <a:cxn ang="0">
                  <a:pos x="23" y="17"/>
                </a:cxn>
                <a:cxn ang="0">
                  <a:pos x="19" y="28"/>
                </a:cxn>
                <a:cxn ang="0">
                  <a:pos x="15" y="29"/>
                </a:cxn>
              </a:cxnLst>
              <a:rect l="0" t="0" r="r" b="b"/>
              <a:pathLst>
                <a:path w="25" h="29">
                  <a:moveTo>
                    <a:pt x="15" y="29"/>
                  </a:moveTo>
                  <a:cubicBezTo>
                    <a:pt x="12" y="29"/>
                    <a:pt x="9" y="27"/>
                    <a:pt x="7" y="24"/>
                  </a:cubicBezTo>
                  <a:cubicBezTo>
                    <a:pt x="6" y="21"/>
                    <a:pt x="4" y="17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ubicBezTo>
                    <a:pt x="19" y="10"/>
                    <a:pt x="21" y="13"/>
                    <a:pt x="23" y="17"/>
                  </a:cubicBezTo>
                  <a:cubicBezTo>
                    <a:pt x="25" y="21"/>
                    <a:pt x="23" y="26"/>
                    <a:pt x="19" y="28"/>
                  </a:cubicBezTo>
                  <a:cubicBezTo>
                    <a:pt x="18" y="29"/>
                    <a:pt x="16" y="29"/>
                    <a:pt x="15" y="29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6"/>
            <p:cNvSpPr/>
            <p:nvPr/>
          </p:nvSpPr>
          <p:spPr bwMode="auto">
            <a:xfrm>
              <a:off x="548" y="1052"/>
              <a:ext cx="460" cy="751"/>
            </a:xfrm>
            <a:custGeom>
              <a:avLst/>
              <a:gdLst/>
              <a:ahLst/>
              <a:cxnLst>
                <a:cxn ang="0">
                  <a:pos x="25" y="599"/>
                </a:cxn>
                <a:cxn ang="0">
                  <a:pos x="49" y="614"/>
                </a:cxn>
                <a:cxn ang="0">
                  <a:pos x="26" y="583"/>
                </a:cxn>
                <a:cxn ang="0">
                  <a:pos x="19" y="544"/>
                </a:cxn>
                <a:cxn ang="0">
                  <a:pos x="29" y="583"/>
                </a:cxn>
                <a:cxn ang="0">
                  <a:pos x="7" y="532"/>
                </a:cxn>
                <a:cxn ang="0">
                  <a:pos x="21" y="507"/>
                </a:cxn>
                <a:cxn ang="0">
                  <a:pos x="16" y="539"/>
                </a:cxn>
                <a:cxn ang="0">
                  <a:pos x="0" y="463"/>
                </a:cxn>
                <a:cxn ang="0">
                  <a:pos x="18" y="485"/>
                </a:cxn>
                <a:cxn ang="0">
                  <a:pos x="9" y="449"/>
                </a:cxn>
                <a:cxn ang="0">
                  <a:pos x="0" y="436"/>
                </a:cxn>
                <a:cxn ang="0">
                  <a:pos x="18" y="418"/>
                </a:cxn>
                <a:cxn ang="0">
                  <a:pos x="9" y="449"/>
                </a:cxn>
                <a:cxn ang="0">
                  <a:pos x="3" y="394"/>
                </a:cxn>
                <a:cxn ang="0">
                  <a:pos x="23" y="374"/>
                </a:cxn>
                <a:cxn ang="0">
                  <a:pos x="19" y="359"/>
                </a:cxn>
                <a:cxn ang="0">
                  <a:pos x="17" y="326"/>
                </a:cxn>
                <a:cxn ang="0">
                  <a:pos x="28" y="352"/>
                </a:cxn>
                <a:cxn ang="0">
                  <a:pos x="29" y="315"/>
                </a:cxn>
                <a:cxn ang="0">
                  <a:pos x="42" y="278"/>
                </a:cxn>
                <a:cxn ang="0">
                  <a:pos x="32" y="315"/>
                </a:cxn>
                <a:cxn ang="0">
                  <a:pos x="40" y="261"/>
                </a:cxn>
                <a:cxn ang="0">
                  <a:pos x="66" y="248"/>
                </a:cxn>
                <a:cxn ang="0">
                  <a:pos x="69" y="233"/>
                </a:cxn>
                <a:cxn ang="0">
                  <a:pos x="74" y="200"/>
                </a:cxn>
                <a:cxn ang="0">
                  <a:pos x="76" y="229"/>
                </a:cxn>
                <a:cxn ang="0">
                  <a:pos x="89" y="193"/>
                </a:cxn>
                <a:cxn ang="0">
                  <a:pos x="113" y="162"/>
                </a:cxn>
                <a:cxn ang="0">
                  <a:pos x="94" y="195"/>
                </a:cxn>
                <a:cxn ang="0">
                  <a:pos x="116" y="145"/>
                </a:cxn>
                <a:cxn ang="0">
                  <a:pos x="144" y="140"/>
                </a:cxn>
                <a:cxn ang="0">
                  <a:pos x="154" y="127"/>
                </a:cxn>
                <a:cxn ang="0">
                  <a:pos x="166" y="97"/>
                </a:cxn>
                <a:cxn ang="0">
                  <a:pos x="160" y="125"/>
                </a:cxn>
                <a:cxn ang="0">
                  <a:pos x="182" y="95"/>
                </a:cxn>
                <a:cxn ang="0">
                  <a:pos x="214" y="72"/>
                </a:cxn>
                <a:cxn ang="0">
                  <a:pos x="189" y="98"/>
                </a:cxn>
                <a:cxn ang="0">
                  <a:pos x="222" y="57"/>
                </a:cxn>
                <a:cxn ang="0">
                  <a:pos x="250" y="61"/>
                </a:cxn>
                <a:cxn ang="0">
                  <a:pos x="266" y="52"/>
                </a:cxn>
                <a:cxn ang="0">
                  <a:pos x="284" y="26"/>
                </a:cxn>
                <a:cxn ang="0">
                  <a:pos x="270" y="51"/>
                </a:cxn>
                <a:cxn ang="0">
                  <a:pos x="300" y="29"/>
                </a:cxn>
                <a:cxn ang="0">
                  <a:pos x="338" y="17"/>
                </a:cxn>
                <a:cxn ang="0">
                  <a:pos x="308" y="35"/>
                </a:cxn>
                <a:cxn ang="0">
                  <a:pos x="350" y="5"/>
                </a:cxn>
                <a:cxn ang="0">
                  <a:pos x="375" y="17"/>
                </a:cxn>
              </a:cxnLst>
              <a:rect l="0" t="0" r="r" b="b"/>
              <a:pathLst>
                <a:path w="383" h="626">
                  <a:moveTo>
                    <a:pt x="41" y="626"/>
                  </a:moveTo>
                  <a:cubicBezTo>
                    <a:pt x="38" y="626"/>
                    <a:pt x="35" y="624"/>
                    <a:pt x="33" y="621"/>
                  </a:cubicBezTo>
                  <a:cubicBezTo>
                    <a:pt x="30" y="613"/>
                    <a:pt x="28" y="606"/>
                    <a:pt x="25" y="599"/>
                  </a:cubicBezTo>
                  <a:cubicBezTo>
                    <a:pt x="24" y="595"/>
                    <a:pt x="26" y="590"/>
                    <a:pt x="30" y="588"/>
                  </a:cubicBezTo>
                  <a:cubicBezTo>
                    <a:pt x="35" y="587"/>
                    <a:pt x="40" y="589"/>
                    <a:pt x="41" y="593"/>
                  </a:cubicBezTo>
                  <a:cubicBezTo>
                    <a:pt x="44" y="600"/>
                    <a:pt x="46" y="607"/>
                    <a:pt x="49" y="614"/>
                  </a:cubicBezTo>
                  <a:cubicBezTo>
                    <a:pt x="51" y="619"/>
                    <a:pt x="49" y="624"/>
                    <a:pt x="44" y="625"/>
                  </a:cubicBezTo>
                  <a:cubicBezTo>
                    <a:pt x="43" y="626"/>
                    <a:pt x="42" y="626"/>
                    <a:pt x="41" y="626"/>
                  </a:cubicBezTo>
                  <a:close/>
                  <a:moveTo>
                    <a:pt x="26" y="583"/>
                  </a:moveTo>
                  <a:cubicBezTo>
                    <a:pt x="23" y="583"/>
                    <a:pt x="19" y="581"/>
                    <a:pt x="18" y="577"/>
                  </a:cubicBezTo>
                  <a:cubicBezTo>
                    <a:pt x="16" y="570"/>
                    <a:pt x="14" y="562"/>
                    <a:pt x="12" y="555"/>
                  </a:cubicBezTo>
                  <a:cubicBezTo>
                    <a:pt x="11" y="550"/>
                    <a:pt x="14" y="545"/>
                    <a:pt x="19" y="544"/>
                  </a:cubicBezTo>
                  <a:cubicBezTo>
                    <a:pt x="23" y="543"/>
                    <a:pt x="28" y="546"/>
                    <a:pt x="29" y="551"/>
                  </a:cubicBezTo>
                  <a:cubicBezTo>
                    <a:pt x="30" y="558"/>
                    <a:pt x="32" y="565"/>
                    <a:pt x="34" y="572"/>
                  </a:cubicBezTo>
                  <a:cubicBezTo>
                    <a:pt x="36" y="577"/>
                    <a:pt x="33" y="581"/>
                    <a:pt x="29" y="583"/>
                  </a:cubicBezTo>
                  <a:cubicBezTo>
                    <a:pt x="28" y="583"/>
                    <a:pt x="27" y="583"/>
                    <a:pt x="26" y="583"/>
                  </a:cubicBezTo>
                  <a:close/>
                  <a:moveTo>
                    <a:pt x="16" y="539"/>
                  </a:moveTo>
                  <a:cubicBezTo>
                    <a:pt x="12" y="539"/>
                    <a:pt x="8" y="536"/>
                    <a:pt x="7" y="532"/>
                  </a:cubicBezTo>
                  <a:cubicBezTo>
                    <a:pt x="6" y="525"/>
                    <a:pt x="5" y="517"/>
                    <a:pt x="4" y="509"/>
                  </a:cubicBezTo>
                  <a:cubicBezTo>
                    <a:pt x="3" y="505"/>
                    <a:pt x="7" y="500"/>
                    <a:pt x="11" y="500"/>
                  </a:cubicBezTo>
                  <a:cubicBezTo>
                    <a:pt x="16" y="499"/>
                    <a:pt x="20" y="502"/>
                    <a:pt x="21" y="507"/>
                  </a:cubicBezTo>
                  <a:cubicBezTo>
                    <a:pt x="22" y="514"/>
                    <a:pt x="23" y="522"/>
                    <a:pt x="24" y="529"/>
                  </a:cubicBezTo>
                  <a:cubicBezTo>
                    <a:pt x="25" y="534"/>
                    <a:pt x="22" y="538"/>
                    <a:pt x="17" y="539"/>
                  </a:cubicBezTo>
                  <a:cubicBezTo>
                    <a:pt x="17" y="539"/>
                    <a:pt x="16" y="539"/>
                    <a:pt x="16" y="539"/>
                  </a:cubicBezTo>
                  <a:close/>
                  <a:moveTo>
                    <a:pt x="10" y="494"/>
                  </a:moveTo>
                  <a:cubicBezTo>
                    <a:pt x="6" y="494"/>
                    <a:pt x="2" y="491"/>
                    <a:pt x="1" y="486"/>
                  </a:cubicBezTo>
                  <a:cubicBezTo>
                    <a:pt x="1" y="479"/>
                    <a:pt x="0" y="471"/>
                    <a:pt x="0" y="463"/>
                  </a:cubicBezTo>
                  <a:cubicBezTo>
                    <a:pt x="0" y="459"/>
                    <a:pt x="4" y="455"/>
                    <a:pt x="8" y="454"/>
                  </a:cubicBezTo>
                  <a:cubicBezTo>
                    <a:pt x="13" y="454"/>
                    <a:pt x="17" y="458"/>
                    <a:pt x="17" y="463"/>
                  </a:cubicBezTo>
                  <a:cubicBezTo>
                    <a:pt x="17" y="470"/>
                    <a:pt x="18" y="478"/>
                    <a:pt x="18" y="485"/>
                  </a:cubicBezTo>
                  <a:cubicBezTo>
                    <a:pt x="19" y="490"/>
                    <a:pt x="15" y="494"/>
                    <a:pt x="11" y="494"/>
                  </a:cubicBezTo>
                  <a:cubicBezTo>
                    <a:pt x="10" y="494"/>
                    <a:pt x="10" y="494"/>
                    <a:pt x="10" y="494"/>
                  </a:cubicBezTo>
                  <a:close/>
                  <a:moveTo>
                    <a:pt x="9" y="449"/>
                  </a:moveTo>
                  <a:cubicBezTo>
                    <a:pt x="9" y="449"/>
                    <a:pt x="8" y="449"/>
                    <a:pt x="8" y="449"/>
                  </a:cubicBezTo>
                  <a:cubicBezTo>
                    <a:pt x="4" y="449"/>
                    <a:pt x="0" y="445"/>
                    <a:pt x="0" y="440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30"/>
                    <a:pt x="1" y="423"/>
                    <a:pt x="1" y="417"/>
                  </a:cubicBezTo>
                  <a:cubicBezTo>
                    <a:pt x="1" y="412"/>
                    <a:pt x="5" y="409"/>
                    <a:pt x="10" y="409"/>
                  </a:cubicBezTo>
                  <a:cubicBezTo>
                    <a:pt x="15" y="410"/>
                    <a:pt x="18" y="414"/>
                    <a:pt x="18" y="418"/>
                  </a:cubicBezTo>
                  <a:cubicBezTo>
                    <a:pt x="18" y="424"/>
                    <a:pt x="17" y="431"/>
                    <a:pt x="17" y="437"/>
                  </a:cubicBezTo>
                  <a:cubicBezTo>
                    <a:pt x="17" y="440"/>
                    <a:pt x="17" y="440"/>
                    <a:pt x="17" y="440"/>
                  </a:cubicBezTo>
                  <a:cubicBezTo>
                    <a:pt x="17" y="445"/>
                    <a:pt x="13" y="449"/>
                    <a:pt x="9" y="449"/>
                  </a:cubicBezTo>
                  <a:close/>
                  <a:moveTo>
                    <a:pt x="12" y="404"/>
                  </a:moveTo>
                  <a:cubicBezTo>
                    <a:pt x="11" y="404"/>
                    <a:pt x="11" y="404"/>
                    <a:pt x="11" y="404"/>
                  </a:cubicBezTo>
                  <a:cubicBezTo>
                    <a:pt x="6" y="403"/>
                    <a:pt x="3" y="399"/>
                    <a:pt x="3" y="394"/>
                  </a:cubicBezTo>
                  <a:cubicBezTo>
                    <a:pt x="4" y="386"/>
                    <a:pt x="5" y="379"/>
                    <a:pt x="7" y="371"/>
                  </a:cubicBezTo>
                  <a:cubicBezTo>
                    <a:pt x="7" y="367"/>
                    <a:pt x="12" y="364"/>
                    <a:pt x="16" y="364"/>
                  </a:cubicBezTo>
                  <a:cubicBezTo>
                    <a:pt x="21" y="365"/>
                    <a:pt x="24" y="370"/>
                    <a:pt x="23" y="374"/>
                  </a:cubicBezTo>
                  <a:cubicBezTo>
                    <a:pt x="22" y="381"/>
                    <a:pt x="21" y="389"/>
                    <a:pt x="20" y="396"/>
                  </a:cubicBezTo>
                  <a:cubicBezTo>
                    <a:pt x="20" y="400"/>
                    <a:pt x="16" y="404"/>
                    <a:pt x="12" y="404"/>
                  </a:cubicBezTo>
                  <a:close/>
                  <a:moveTo>
                    <a:pt x="19" y="359"/>
                  </a:moveTo>
                  <a:cubicBezTo>
                    <a:pt x="19" y="359"/>
                    <a:pt x="18" y="359"/>
                    <a:pt x="18" y="359"/>
                  </a:cubicBezTo>
                  <a:cubicBezTo>
                    <a:pt x="13" y="358"/>
                    <a:pt x="10" y="353"/>
                    <a:pt x="11" y="349"/>
                  </a:cubicBezTo>
                  <a:cubicBezTo>
                    <a:pt x="13" y="341"/>
                    <a:pt x="15" y="334"/>
                    <a:pt x="17" y="326"/>
                  </a:cubicBezTo>
                  <a:cubicBezTo>
                    <a:pt x="18" y="322"/>
                    <a:pt x="23" y="319"/>
                    <a:pt x="27" y="320"/>
                  </a:cubicBezTo>
                  <a:cubicBezTo>
                    <a:pt x="32" y="322"/>
                    <a:pt x="34" y="326"/>
                    <a:pt x="33" y="331"/>
                  </a:cubicBezTo>
                  <a:cubicBezTo>
                    <a:pt x="31" y="338"/>
                    <a:pt x="29" y="345"/>
                    <a:pt x="28" y="352"/>
                  </a:cubicBezTo>
                  <a:cubicBezTo>
                    <a:pt x="27" y="356"/>
                    <a:pt x="23" y="359"/>
                    <a:pt x="19" y="359"/>
                  </a:cubicBezTo>
                  <a:close/>
                  <a:moveTo>
                    <a:pt x="32" y="315"/>
                  </a:moveTo>
                  <a:cubicBezTo>
                    <a:pt x="31" y="315"/>
                    <a:pt x="30" y="315"/>
                    <a:pt x="29" y="315"/>
                  </a:cubicBezTo>
                  <a:cubicBezTo>
                    <a:pt x="24" y="313"/>
                    <a:pt x="22" y="309"/>
                    <a:pt x="24" y="304"/>
                  </a:cubicBezTo>
                  <a:cubicBezTo>
                    <a:pt x="26" y="297"/>
                    <a:pt x="29" y="290"/>
                    <a:pt x="31" y="282"/>
                  </a:cubicBezTo>
                  <a:cubicBezTo>
                    <a:pt x="33" y="278"/>
                    <a:pt x="38" y="276"/>
                    <a:pt x="42" y="278"/>
                  </a:cubicBezTo>
                  <a:cubicBezTo>
                    <a:pt x="47" y="279"/>
                    <a:pt x="49" y="284"/>
                    <a:pt x="47" y="289"/>
                  </a:cubicBezTo>
                  <a:cubicBezTo>
                    <a:pt x="45" y="295"/>
                    <a:pt x="42" y="303"/>
                    <a:pt x="40" y="310"/>
                  </a:cubicBezTo>
                  <a:cubicBezTo>
                    <a:pt x="38" y="313"/>
                    <a:pt x="35" y="315"/>
                    <a:pt x="32" y="315"/>
                  </a:cubicBezTo>
                  <a:close/>
                  <a:moveTo>
                    <a:pt x="48" y="273"/>
                  </a:moveTo>
                  <a:cubicBezTo>
                    <a:pt x="47" y="273"/>
                    <a:pt x="46" y="273"/>
                    <a:pt x="45" y="272"/>
                  </a:cubicBezTo>
                  <a:cubicBezTo>
                    <a:pt x="40" y="270"/>
                    <a:pt x="38" y="265"/>
                    <a:pt x="40" y="261"/>
                  </a:cubicBezTo>
                  <a:cubicBezTo>
                    <a:pt x="44" y="254"/>
                    <a:pt x="47" y="247"/>
                    <a:pt x="50" y="240"/>
                  </a:cubicBezTo>
                  <a:cubicBezTo>
                    <a:pt x="53" y="236"/>
                    <a:pt x="58" y="234"/>
                    <a:pt x="62" y="237"/>
                  </a:cubicBezTo>
                  <a:cubicBezTo>
                    <a:pt x="66" y="239"/>
                    <a:pt x="68" y="244"/>
                    <a:pt x="66" y="248"/>
                  </a:cubicBezTo>
                  <a:cubicBezTo>
                    <a:pt x="62" y="255"/>
                    <a:pt x="59" y="261"/>
                    <a:pt x="56" y="268"/>
                  </a:cubicBezTo>
                  <a:cubicBezTo>
                    <a:pt x="54" y="271"/>
                    <a:pt x="51" y="273"/>
                    <a:pt x="48" y="273"/>
                  </a:cubicBezTo>
                  <a:close/>
                  <a:moveTo>
                    <a:pt x="69" y="233"/>
                  </a:moveTo>
                  <a:cubicBezTo>
                    <a:pt x="67" y="233"/>
                    <a:pt x="66" y="232"/>
                    <a:pt x="65" y="232"/>
                  </a:cubicBezTo>
                  <a:cubicBezTo>
                    <a:pt x="61" y="229"/>
                    <a:pt x="59" y="224"/>
                    <a:pt x="62" y="220"/>
                  </a:cubicBezTo>
                  <a:cubicBezTo>
                    <a:pt x="65" y="213"/>
                    <a:pt x="69" y="207"/>
                    <a:pt x="74" y="200"/>
                  </a:cubicBezTo>
                  <a:cubicBezTo>
                    <a:pt x="76" y="196"/>
                    <a:pt x="81" y="195"/>
                    <a:pt x="85" y="198"/>
                  </a:cubicBezTo>
                  <a:cubicBezTo>
                    <a:pt x="89" y="200"/>
                    <a:pt x="90" y="206"/>
                    <a:pt x="88" y="210"/>
                  </a:cubicBezTo>
                  <a:cubicBezTo>
                    <a:pt x="84" y="216"/>
                    <a:pt x="80" y="222"/>
                    <a:pt x="76" y="229"/>
                  </a:cubicBezTo>
                  <a:cubicBezTo>
                    <a:pt x="75" y="231"/>
                    <a:pt x="72" y="233"/>
                    <a:pt x="69" y="233"/>
                  </a:cubicBezTo>
                  <a:close/>
                  <a:moveTo>
                    <a:pt x="94" y="195"/>
                  </a:moveTo>
                  <a:cubicBezTo>
                    <a:pt x="92" y="195"/>
                    <a:pt x="90" y="194"/>
                    <a:pt x="89" y="193"/>
                  </a:cubicBezTo>
                  <a:cubicBezTo>
                    <a:pt x="85" y="190"/>
                    <a:pt x="84" y="185"/>
                    <a:pt x="87" y="181"/>
                  </a:cubicBezTo>
                  <a:cubicBezTo>
                    <a:pt x="91" y="175"/>
                    <a:pt x="96" y="169"/>
                    <a:pt x="101" y="163"/>
                  </a:cubicBezTo>
                  <a:cubicBezTo>
                    <a:pt x="104" y="159"/>
                    <a:pt x="109" y="159"/>
                    <a:pt x="113" y="162"/>
                  </a:cubicBezTo>
                  <a:cubicBezTo>
                    <a:pt x="116" y="165"/>
                    <a:pt x="117" y="170"/>
                    <a:pt x="114" y="174"/>
                  </a:cubicBezTo>
                  <a:cubicBezTo>
                    <a:pt x="109" y="179"/>
                    <a:pt x="105" y="185"/>
                    <a:pt x="101" y="191"/>
                  </a:cubicBezTo>
                  <a:cubicBezTo>
                    <a:pt x="99" y="194"/>
                    <a:pt x="96" y="195"/>
                    <a:pt x="94" y="195"/>
                  </a:cubicBezTo>
                  <a:close/>
                  <a:moveTo>
                    <a:pt x="122" y="159"/>
                  </a:moveTo>
                  <a:cubicBezTo>
                    <a:pt x="120" y="159"/>
                    <a:pt x="118" y="159"/>
                    <a:pt x="116" y="157"/>
                  </a:cubicBezTo>
                  <a:cubicBezTo>
                    <a:pt x="113" y="154"/>
                    <a:pt x="113" y="149"/>
                    <a:pt x="116" y="145"/>
                  </a:cubicBezTo>
                  <a:cubicBezTo>
                    <a:pt x="121" y="140"/>
                    <a:pt x="126" y="134"/>
                    <a:pt x="132" y="128"/>
                  </a:cubicBezTo>
                  <a:cubicBezTo>
                    <a:pt x="135" y="125"/>
                    <a:pt x="140" y="125"/>
                    <a:pt x="144" y="128"/>
                  </a:cubicBezTo>
                  <a:cubicBezTo>
                    <a:pt x="147" y="132"/>
                    <a:pt x="147" y="137"/>
                    <a:pt x="144" y="140"/>
                  </a:cubicBezTo>
                  <a:cubicBezTo>
                    <a:pt x="138" y="146"/>
                    <a:pt x="133" y="151"/>
                    <a:pt x="128" y="157"/>
                  </a:cubicBezTo>
                  <a:cubicBezTo>
                    <a:pt x="127" y="158"/>
                    <a:pt x="124" y="159"/>
                    <a:pt x="122" y="159"/>
                  </a:cubicBezTo>
                  <a:close/>
                  <a:moveTo>
                    <a:pt x="154" y="127"/>
                  </a:moveTo>
                  <a:cubicBezTo>
                    <a:pt x="152" y="127"/>
                    <a:pt x="149" y="126"/>
                    <a:pt x="148" y="124"/>
                  </a:cubicBezTo>
                  <a:cubicBezTo>
                    <a:pt x="144" y="121"/>
                    <a:pt x="145" y="116"/>
                    <a:pt x="148" y="112"/>
                  </a:cubicBezTo>
                  <a:cubicBezTo>
                    <a:pt x="154" y="107"/>
                    <a:pt x="160" y="102"/>
                    <a:pt x="166" y="97"/>
                  </a:cubicBezTo>
                  <a:cubicBezTo>
                    <a:pt x="169" y="94"/>
                    <a:pt x="175" y="95"/>
                    <a:pt x="178" y="98"/>
                  </a:cubicBezTo>
                  <a:cubicBezTo>
                    <a:pt x="180" y="102"/>
                    <a:pt x="180" y="107"/>
                    <a:pt x="176" y="110"/>
                  </a:cubicBezTo>
                  <a:cubicBezTo>
                    <a:pt x="171" y="115"/>
                    <a:pt x="165" y="120"/>
                    <a:pt x="160" y="125"/>
                  </a:cubicBezTo>
                  <a:cubicBezTo>
                    <a:pt x="158" y="126"/>
                    <a:pt x="156" y="127"/>
                    <a:pt x="154" y="127"/>
                  </a:cubicBezTo>
                  <a:close/>
                  <a:moveTo>
                    <a:pt x="189" y="98"/>
                  </a:moveTo>
                  <a:cubicBezTo>
                    <a:pt x="186" y="98"/>
                    <a:pt x="184" y="97"/>
                    <a:pt x="182" y="95"/>
                  </a:cubicBezTo>
                  <a:cubicBezTo>
                    <a:pt x="179" y="91"/>
                    <a:pt x="180" y="86"/>
                    <a:pt x="184" y="83"/>
                  </a:cubicBezTo>
                  <a:cubicBezTo>
                    <a:pt x="190" y="78"/>
                    <a:pt x="196" y="74"/>
                    <a:pt x="203" y="70"/>
                  </a:cubicBezTo>
                  <a:cubicBezTo>
                    <a:pt x="206" y="67"/>
                    <a:pt x="212" y="68"/>
                    <a:pt x="214" y="72"/>
                  </a:cubicBezTo>
                  <a:cubicBezTo>
                    <a:pt x="217" y="76"/>
                    <a:pt x="216" y="81"/>
                    <a:pt x="212" y="84"/>
                  </a:cubicBezTo>
                  <a:cubicBezTo>
                    <a:pt x="206" y="88"/>
                    <a:pt x="200" y="92"/>
                    <a:pt x="194" y="97"/>
                  </a:cubicBezTo>
                  <a:cubicBezTo>
                    <a:pt x="192" y="98"/>
                    <a:pt x="191" y="98"/>
                    <a:pt x="189" y="98"/>
                  </a:cubicBezTo>
                  <a:close/>
                  <a:moveTo>
                    <a:pt x="226" y="73"/>
                  </a:moveTo>
                  <a:cubicBezTo>
                    <a:pt x="223" y="73"/>
                    <a:pt x="221" y="72"/>
                    <a:pt x="219" y="69"/>
                  </a:cubicBezTo>
                  <a:cubicBezTo>
                    <a:pt x="217" y="65"/>
                    <a:pt x="218" y="60"/>
                    <a:pt x="222" y="57"/>
                  </a:cubicBezTo>
                  <a:cubicBezTo>
                    <a:pt x="229" y="53"/>
                    <a:pt x="235" y="50"/>
                    <a:pt x="242" y="46"/>
                  </a:cubicBezTo>
                  <a:cubicBezTo>
                    <a:pt x="246" y="44"/>
                    <a:pt x="251" y="45"/>
                    <a:pt x="254" y="49"/>
                  </a:cubicBezTo>
                  <a:cubicBezTo>
                    <a:pt x="256" y="54"/>
                    <a:pt x="254" y="59"/>
                    <a:pt x="250" y="61"/>
                  </a:cubicBezTo>
                  <a:cubicBezTo>
                    <a:pt x="244" y="64"/>
                    <a:pt x="237" y="68"/>
                    <a:pt x="231" y="72"/>
                  </a:cubicBezTo>
                  <a:cubicBezTo>
                    <a:pt x="229" y="73"/>
                    <a:pt x="228" y="73"/>
                    <a:pt x="226" y="73"/>
                  </a:cubicBezTo>
                  <a:close/>
                  <a:moveTo>
                    <a:pt x="266" y="52"/>
                  </a:moveTo>
                  <a:cubicBezTo>
                    <a:pt x="263" y="52"/>
                    <a:pt x="260" y="50"/>
                    <a:pt x="259" y="47"/>
                  </a:cubicBezTo>
                  <a:cubicBezTo>
                    <a:pt x="257" y="43"/>
                    <a:pt x="258" y="38"/>
                    <a:pt x="263" y="36"/>
                  </a:cubicBezTo>
                  <a:cubicBezTo>
                    <a:pt x="270" y="32"/>
                    <a:pt x="277" y="29"/>
                    <a:pt x="284" y="26"/>
                  </a:cubicBezTo>
                  <a:cubicBezTo>
                    <a:pt x="288" y="25"/>
                    <a:pt x="293" y="27"/>
                    <a:pt x="295" y="31"/>
                  </a:cubicBezTo>
                  <a:cubicBezTo>
                    <a:pt x="297" y="35"/>
                    <a:pt x="295" y="40"/>
                    <a:pt x="290" y="42"/>
                  </a:cubicBezTo>
                  <a:cubicBezTo>
                    <a:pt x="283" y="45"/>
                    <a:pt x="277" y="48"/>
                    <a:pt x="270" y="51"/>
                  </a:cubicBezTo>
                  <a:cubicBezTo>
                    <a:pt x="269" y="52"/>
                    <a:pt x="268" y="52"/>
                    <a:pt x="266" y="52"/>
                  </a:cubicBezTo>
                  <a:close/>
                  <a:moveTo>
                    <a:pt x="308" y="35"/>
                  </a:moveTo>
                  <a:cubicBezTo>
                    <a:pt x="305" y="35"/>
                    <a:pt x="301" y="33"/>
                    <a:pt x="300" y="29"/>
                  </a:cubicBezTo>
                  <a:cubicBezTo>
                    <a:pt x="299" y="25"/>
                    <a:pt x="301" y="20"/>
                    <a:pt x="305" y="18"/>
                  </a:cubicBezTo>
                  <a:cubicBezTo>
                    <a:pt x="313" y="16"/>
                    <a:pt x="320" y="13"/>
                    <a:pt x="327" y="11"/>
                  </a:cubicBezTo>
                  <a:cubicBezTo>
                    <a:pt x="332" y="10"/>
                    <a:pt x="337" y="12"/>
                    <a:pt x="338" y="17"/>
                  </a:cubicBezTo>
                  <a:cubicBezTo>
                    <a:pt x="339" y="21"/>
                    <a:pt x="337" y="26"/>
                    <a:pt x="332" y="27"/>
                  </a:cubicBezTo>
                  <a:cubicBezTo>
                    <a:pt x="325" y="30"/>
                    <a:pt x="318" y="32"/>
                    <a:pt x="311" y="34"/>
                  </a:cubicBezTo>
                  <a:cubicBezTo>
                    <a:pt x="310" y="35"/>
                    <a:pt x="309" y="35"/>
                    <a:pt x="308" y="35"/>
                  </a:cubicBezTo>
                  <a:close/>
                  <a:moveTo>
                    <a:pt x="352" y="22"/>
                  </a:moveTo>
                  <a:cubicBezTo>
                    <a:pt x="348" y="22"/>
                    <a:pt x="344" y="19"/>
                    <a:pt x="343" y="15"/>
                  </a:cubicBezTo>
                  <a:cubicBezTo>
                    <a:pt x="342" y="11"/>
                    <a:pt x="345" y="6"/>
                    <a:pt x="350" y="5"/>
                  </a:cubicBezTo>
                  <a:cubicBezTo>
                    <a:pt x="357" y="3"/>
                    <a:pt x="365" y="2"/>
                    <a:pt x="372" y="0"/>
                  </a:cubicBezTo>
                  <a:cubicBezTo>
                    <a:pt x="377" y="0"/>
                    <a:pt x="381" y="3"/>
                    <a:pt x="382" y="7"/>
                  </a:cubicBezTo>
                  <a:cubicBezTo>
                    <a:pt x="383" y="12"/>
                    <a:pt x="380" y="16"/>
                    <a:pt x="375" y="17"/>
                  </a:cubicBezTo>
                  <a:cubicBezTo>
                    <a:pt x="368" y="18"/>
                    <a:pt x="361" y="20"/>
                    <a:pt x="354" y="22"/>
                  </a:cubicBezTo>
                  <a:cubicBezTo>
                    <a:pt x="353" y="22"/>
                    <a:pt x="352" y="22"/>
                    <a:pt x="352" y="22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57"/>
            <p:cNvSpPr/>
            <p:nvPr/>
          </p:nvSpPr>
          <p:spPr bwMode="auto">
            <a:xfrm>
              <a:off x="1012" y="1046"/>
              <a:ext cx="36" cy="23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" y="11"/>
                </a:cxn>
                <a:cxn ang="0">
                  <a:pos x="8" y="2"/>
                </a:cxn>
                <a:cxn ang="0">
                  <a:pos x="20" y="0"/>
                </a:cxn>
                <a:cxn ang="0">
                  <a:pos x="29" y="8"/>
                </a:cxn>
                <a:cxn ang="0">
                  <a:pos x="22" y="17"/>
                </a:cxn>
                <a:cxn ang="0">
                  <a:pos x="11" y="19"/>
                </a:cxn>
                <a:cxn ang="0">
                  <a:pos x="9" y="19"/>
                </a:cxn>
              </a:cxnLst>
              <a:rect l="0" t="0" r="r" b="b"/>
              <a:pathLst>
                <a:path w="30" h="19">
                  <a:moveTo>
                    <a:pt x="9" y="19"/>
                  </a:moveTo>
                  <a:cubicBezTo>
                    <a:pt x="5" y="19"/>
                    <a:pt x="2" y="16"/>
                    <a:pt x="1" y="11"/>
                  </a:cubicBezTo>
                  <a:cubicBezTo>
                    <a:pt x="0" y="7"/>
                    <a:pt x="4" y="2"/>
                    <a:pt x="8" y="2"/>
                  </a:cubicBezTo>
                  <a:cubicBezTo>
                    <a:pt x="12" y="1"/>
                    <a:pt x="16" y="1"/>
                    <a:pt x="20" y="0"/>
                  </a:cubicBezTo>
                  <a:cubicBezTo>
                    <a:pt x="24" y="0"/>
                    <a:pt x="29" y="3"/>
                    <a:pt x="29" y="8"/>
                  </a:cubicBezTo>
                  <a:cubicBezTo>
                    <a:pt x="30" y="13"/>
                    <a:pt x="26" y="17"/>
                    <a:pt x="22" y="17"/>
                  </a:cubicBezTo>
                  <a:cubicBezTo>
                    <a:pt x="18" y="18"/>
                    <a:pt x="14" y="18"/>
                    <a:pt x="11" y="19"/>
                  </a:cubicBezTo>
                  <a:cubicBezTo>
                    <a:pt x="10" y="19"/>
                    <a:pt x="10" y="19"/>
                    <a:pt x="9" y="19"/>
                  </a:cubicBez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8"/>
            <p:cNvSpPr/>
            <p:nvPr/>
          </p:nvSpPr>
          <p:spPr bwMode="auto">
            <a:xfrm>
              <a:off x="1020" y="1006"/>
              <a:ext cx="91" cy="102"/>
            </a:xfrm>
            <a:custGeom>
              <a:avLst/>
              <a:gdLst/>
              <a:ahLst/>
              <a:cxnLst>
                <a:cxn ang="0">
                  <a:pos x="4" y="102"/>
                </a:cxn>
                <a:cxn ang="0">
                  <a:pos x="91" y="47"/>
                </a:cxn>
                <a:cxn ang="0">
                  <a:pos x="0" y="0"/>
                </a:cxn>
                <a:cxn ang="0">
                  <a:pos x="4" y="102"/>
                </a:cxn>
              </a:cxnLst>
              <a:rect l="0" t="0" r="r" b="b"/>
              <a:pathLst>
                <a:path w="91" h="102">
                  <a:moveTo>
                    <a:pt x="4" y="102"/>
                  </a:moveTo>
                  <a:lnTo>
                    <a:pt x="91" y="47"/>
                  </a:lnTo>
                  <a:lnTo>
                    <a:pt x="0" y="0"/>
                  </a:lnTo>
                  <a:lnTo>
                    <a:pt x="4" y="102"/>
                  </a:lnTo>
                  <a:close/>
                </a:path>
              </a:pathLst>
            </a:custGeom>
            <a:solidFill>
              <a:srgbClr val="8C8C8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设计师MC：ID 29795607库_组合 1"/>
          <p:cNvGrpSpPr/>
          <p:nvPr>
            <p:custDataLst>
              <p:tags r:id="rId3"/>
            </p:custDataLst>
          </p:nvPr>
        </p:nvGrpSpPr>
        <p:grpSpPr>
          <a:xfrm>
            <a:off x="1415480" y="1241744"/>
            <a:ext cx="2288451" cy="897166"/>
            <a:chOff x="1415480" y="1241744"/>
            <a:chExt cx="2288451" cy="897166"/>
          </a:xfrm>
        </p:grpSpPr>
        <p:sp>
          <p:nvSpPr>
            <p:cNvPr id="12" name="TextBox 62"/>
            <p:cNvSpPr txBox="1"/>
            <p:nvPr/>
          </p:nvSpPr>
          <p:spPr>
            <a:xfrm>
              <a:off x="1415480" y="1241744"/>
              <a:ext cx="2288451" cy="291249"/>
            </a:xfrm>
            <a:prstGeom prst="rect">
              <a:avLst/>
            </a:prstGeom>
          </p:spPr>
          <p:txBody>
            <a:bodyPr vert="horz" wrap="none" lIns="91440" tIns="45720" rIns="91440" bIns="45720" anchor="b" anchorCtr="0">
              <a:normAutofit fontScale="85000" lnSpcReduction="20000"/>
            </a:bodyPr>
            <a:lstStyle/>
            <a:p>
              <a:pPr marL="0" lvl="0" indent="0" algn="r" defTabSz="913765">
                <a:buNone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3" name="TextBox 64"/>
            <p:cNvSpPr txBox="1"/>
            <p:nvPr/>
          </p:nvSpPr>
          <p:spPr>
            <a:xfrm>
              <a:off x="1415480" y="1532993"/>
              <a:ext cx="2288451" cy="605917"/>
            </a:xfrm>
            <a:prstGeom prst="rect">
              <a:avLst/>
            </a:prstGeom>
          </p:spPr>
          <p:txBody>
            <a:bodyPr vert="horz" wrap="square" lIns="91440" tIns="45720" rIns="91440" bIns="45720" anchor="t" anchorCtr="0">
              <a:normAutofit/>
            </a:bodyPr>
            <a:lstStyle/>
            <a:p>
              <a:pPr marL="0" lvl="0" indent="0" algn="r" defTabSz="913765">
                <a:lnSpc>
                  <a:spcPct val="120000"/>
                </a:lnSpc>
                <a:buNone/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 smtClean="0">
                  <a:solidFill>
                    <a:srgbClr val="000000"/>
                  </a:solidFill>
                </a:rPr>
                <a:t>请输入文字请输入文字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千图设计师MC：ID 29795607库_组合 70"/>
          <p:cNvGrpSpPr/>
          <p:nvPr>
            <p:custDataLst>
              <p:tags r:id="rId4"/>
            </p:custDataLst>
          </p:nvPr>
        </p:nvGrpSpPr>
        <p:grpSpPr>
          <a:xfrm>
            <a:off x="8895696" y="1241744"/>
            <a:ext cx="2288451" cy="897166"/>
            <a:chOff x="1415480" y="1241744"/>
            <a:chExt cx="2288451" cy="897166"/>
          </a:xfrm>
        </p:grpSpPr>
        <p:sp>
          <p:nvSpPr>
            <p:cNvPr id="10" name="TextBox 71"/>
            <p:cNvSpPr txBox="1"/>
            <p:nvPr/>
          </p:nvSpPr>
          <p:spPr>
            <a:xfrm>
              <a:off x="1415480" y="1241744"/>
              <a:ext cx="2288451" cy="291249"/>
            </a:xfrm>
            <a:prstGeom prst="rect">
              <a:avLst/>
            </a:prstGeom>
          </p:spPr>
          <p:txBody>
            <a:bodyPr vert="horz" wrap="none" lIns="91440" tIns="45720" rIns="91440" bIns="45720" anchor="b" anchorCtr="0">
              <a:normAutofit fontScale="85000" lnSpcReduction="20000"/>
            </a:bodyPr>
            <a:lstStyle/>
            <a:p>
              <a:pPr marL="0" lvl="0" indent="0" defTabSz="913765">
                <a:buNone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1" name="TextBox 72"/>
            <p:cNvSpPr txBox="1"/>
            <p:nvPr/>
          </p:nvSpPr>
          <p:spPr>
            <a:xfrm>
              <a:off x="1415480" y="1532993"/>
              <a:ext cx="2288451" cy="605917"/>
            </a:xfrm>
            <a:prstGeom prst="rect">
              <a:avLst/>
            </a:prstGeom>
          </p:spPr>
          <p:txBody>
            <a:bodyPr vert="horz" wrap="square" lIns="91440" tIns="45720" rIns="91440" bIns="45720" anchor="t" anchorCtr="0">
              <a:normAutofit/>
            </a:bodyPr>
            <a:lstStyle/>
            <a:p>
              <a:pPr marL="0" lvl="0" indent="0" defTabSz="913765">
                <a:lnSpc>
                  <a:spcPct val="120000"/>
                </a:lnSpc>
                <a:buNone/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 smtClean="0">
                  <a:solidFill>
                    <a:srgbClr val="000000"/>
                  </a:solidFill>
                </a:rPr>
                <a:t>请输入文字请输入文字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千图设计师MC：ID 29795607库_组合 73"/>
          <p:cNvGrpSpPr/>
          <p:nvPr>
            <p:custDataLst>
              <p:tags r:id="rId5"/>
            </p:custDataLst>
          </p:nvPr>
        </p:nvGrpSpPr>
        <p:grpSpPr>
          <a:xfrm>
            <a:off x="6562270" y="5219472"/>
            <a:ext cx="2288451" cy="897166"/>
            <a:chOff x="1415480" y="1241744"/>
            <a:chExt cx="2288451" cy="897166"/>
          </a:xfrm>
        </p:grpSpPr>
        <p:sp>
          <p:nvSpPr>
            <p:cNvPr id="8" name="TextBox 74"/>
            <p:cNvSpPr txBox="1"/>
            <p:nvPr/>
          </p:nvSpPr>
          <p:spPr>
            <a:xfrm>
              <a:off x="1415480" y="1241744"/>
              <a:ext cx="2288451" cy="291249"/>
            </a:xfrm>
            <a:prstGeom prst="rect">
              <a:avLst/>
            </a:prstGeom>
          </p:spPr>
          <p:txBody>
            <a:bodyPr vert="horz" wrap="none" lIns="91440" tIns="45720" rIns="91440" bIns="45720" anchor="b" anchorCtr="0">
              <a:normAutofit fontScale="85000" lnSpcReduction="20000"/>
            </a:bodyPr>
            <a:lstStyle/>
            <a:p>
              <a:pPr marL="0" lvl="0" indent="0" defTabSz="913765">
                <a:buNone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9" name="TextBox 75"/>
            <p:cNvSpPr txBox="1"/>
            <p:nvPr/>
          </p:nvSpPr>
          <p:spPr>
            <a:xfrm>
              <a:off x="1415480" y="1532993"/>
              <a:ext cx="2288451" cy="605917"/>
            </a:xfrm>
            <a:prstGeom prst="rect">
              <a:avLst/>
            </a:prstGeom>
          </p:spPr>
          <p:txBody>
            <a:bodyPr vert="horz" wrap="square" lIns="91440" tIns="45720" rIns="91440" bIns="45720" anchor="t" anchorCtr="0">
              <a:normAutofit/>
            </a:bodyPr>
            <a:lstStyle/>
            <a:p>
              <a:pPr marL="0" lvl="0" indent="0" defTabSz="913765">
                <a:lnSpc>
                  <a:spcPct val="120000"/>
                </a:lnSpc>
                <a:buNone/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rgbClr val="000000"/>
                  </a:solidFill>
                </a:rPr>
              </a:br>
              <a:r>
                <a:rPr lang="zh-CN" altLang="en-US" sz="1000" dirty="0" smtClean="0">
                  <a:solidFill>
                    <a:srgbClr val="000000"/>
                  </a:solidFill>
                </a:rPr>
                <a:t>请输入文字请输入文字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 bwMode="auto">
          <a:xfrm>
            <a:off x="1074478" y="3398923"/>
            <a:ext cx="2136900" cy="2135004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1928" tIns="60964" rIns="121928" bIns="60964" numCol="1" anchor="t" anchorCtr="0" compatLnSpc="1"/>
          <a:lstStyle/>
          <a:p>
            <a:endParaRPr lang="zh-CN" altLang="en-US" sz="2400"/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92536" y="3896007"/>
            <a:ext cx="160850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8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3512887" y="4606049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512886" y="3782965"/>
            <a:ext cx="5593013" cy="65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None/>
            </a:pPr>
            <a:r>
              <a:rPr lang="zh-CN" altLang="en-US" sz="426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工作成果</a:t>
            </a:r>
            <a:endParaRPr lang="en-US" altLang="zh-CN" sz="42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285080" y="468175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5318537" y="468175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285080" y="503688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318537" y="503688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Flowchart: Manual Input 11"/>
          <p:cNvSpPr/>
          <p:nvPr>
            <p:custDataLst>
              <p:tags r:id="rId2"/>
            </p:custDataLst>
          </p:nvPr>
        </p:nvSpPr>
        <p:spPr>
          <a:xfrm>
            <a:off x="8364261" y="1123959"/>
            <a:ext cx="3820927" cy="4645311"/>
          </a:xfrm>
          <a:prstGeom prst="flowChartManualInput">
            <a:avLst/>
          </a:prstGeom>
          <a:blipFill dpi="0" rotWithShape="1">
            <a:blip r:embed="rId6"/>
            <a:srcRect/>
            <a:stretch>
              <a:fillRect l="-41271" r="-4127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设计师MC：ID 29795607库_Flowchart: Manual Input 12"/>
          <p:cNvSpPr/>
          <p:nvPr>
            <p:custDataLst>
              <p:tags r:id="rId3"/>
            </p:custDataLst>
          </p:nvPr>
        </p:nvSpPr>
        <p:spPr>
          <a:xfrm>
            <a:off x="9" y="1123957"/>
            <a:ext cx="3820927" cy="4645311"/>
          </a:xfrm>
          <a:prstGeom prst="flowChartManualInput">
            <a:avLst/>
          </a:prstGeom>
          <a:blipFill dpi="0" rotWithShape="1">
            <a:blip r:embed="rId7"/>
            <a:srcRect/>
            <a:stretch>
              <a:fillRect l="-41271" r="-41271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设计师MC：ID 29795607库_组合 1"/>
          <p:cNvGrpSpPr/>
          <p:nvPr>
            <p:custDataLst>
              <p:tags r:id="rId4"/>
            </p:custDataLst>
          </p:nvPr>
        </p:nvGrpSpPr>
        <p:grpSpPr>
          <a:xfrm>
            <a:off x="3691649" y="1609019"/>
            <a:ext cx="4808703" cy="4393753"/>
            <a:chOff x="3691649" y="1609019"/>
            <a:chExt cx="4808703" cy="4393753"/>
          </a:xfrm>
        </p:grpSpPr>
        <p:sp>
          <p:nvSpPr>
            <p:cNvPr id="6" name="Rectangle: Rounded Corners 3"/>
            <p:cNvSpPr/>
            <p:nvPr/>
          </p:nvSpPr>
          <p:spPr>
            <a:xfrm>
              <a:off x="7762792" y="5265213"/>
              <a:ext cx="737560" cy="737559"/>
            </a:xfrm>
            <a:prstGeom prst="roundRect">
              <a:avLst/>
            </a:pr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/>
            <p:nvPr/>
          </p:nvSpPr>
          <p:spPr bwMode="auto">
            <a:xfrm>
              <a:off x="7965373" y="5455173"/>
              <a:ext cx="332411" cy="357627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: Rounded Corners 5"/>
            <p:cNvSpPr/>
            <p:nvPr/>
          </p:nvSpPr>
          <p:spPr>
            <a:xfrm>
              <a:off x="3691649" y="5265213"/>
              <a:ext cx="737560" cy="737559"/>
            </a:xfrm>
            <a:prstGeom prst="round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6"/>
            <p:cNvSpPr/>
            <p:nvPr/>
          </p:nvSpPr>
          <p:spPr bwMode="auto">
            <a:xfrm>
              <a:off x="3879329" y="5478095"/>
              <a:ext cx="362211" cy="31177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Rounded Corners 7"/>
            <p:cNvSpPr/>
            <p:nvPr/>
          </p:nvSpPr>
          <p:spPr>
            <a:xfrm>
              <a:off x="6423631" y="5265213"/>
              <a:ext cx="737560" cy="737559"/>
            </a:xfrm>
            <a:prstGeom prst="roundRect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8"/>
            <p:cNvSpPr/>
            <p:nvPr/>
          </p:nvSpPr>
          <p:spPr bwMode="auto">
            <a:xfrm>
              <a:off x="6611307" y="5497589"/>
              <a:ext cx="362212" cy="272807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: Rounded Corners 9"/>
            <p:cNvSpPr/>
            <p:nvPr/>
          </p:nvSpPr>
          <p:spPr>
            <a:xfrm>
              <a:off x="5084471" y="5265213"/>
              <a:ext cx="737560" cy="737559"/>
            </a:xfrm>
            <a:prstGeom prst="roundRect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5329229" y="5425317"/>
              <a:ext cx="248051" cy="417351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3"/>
            <p:cNvSpPr/>
            <p:nvPr/>
          </p:nvSpPr>
          <p:spPr bwMode="auto">
            <a:xfrm>
              <a:off x="4000679" y="1752641"/>
              <a:ext cx="248780" cy="25077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4"/>
            <p:cNvSpPr/>
            <p:nvPr/>
          </p:nvSpPr>
          <p:spPr bwMode="auto">
            <a:xfrm>
              <a:off x="4000679" y="2770801"/>
              <a:ext cx="248780" cy="25077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5"/>
            <p:cNvSpPr/>
            <p:nvPr/>
          </p:nvSpPr>
          <p:spPr bwMode="auto">
            <a:xfrm>
              <a:off x="4000679" y="3816637"/>
              <a:ext cx="248780" cy="250771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4249469" y="1609019"/>
              <a:ext cx="4048319" cy="338554"/>
            </a:xfrm>
            <a:prstGeom prst="rect">
              <a:avLst/>
            </a:prstGeom>
          </p:spPr>
          <p:txBody>
            <a:bodyPr vert="horz" wrap="none" lIns="144000" rIns="144000">
              <a:normAutofit/>
            </a:bodyPr>
            <a:lstStyle/>
            <a:p>
              <a:r>
                <a:rPr lang="zh-CN" altLang="en-US" sz="1600" b="1" kern="900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4249469" y="1841618"/>
              <a:ext cx="4048319" cy="261097"/>
            </a:xfrm>
            <a:prstGeom prst="rect">
              <a:avLst/>
            </a:prstGeom>
          </p:spPr>
          <p:txBody>
            <a:bodyPr vert="horz" wrap="square" lIns="144000" rIns="14400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  <p:sp>
          <p:nvSpPr>
            <p:cNvPr id="19" name="TextBox 23"/>
            <p:cNvSpPr txBox="1"/>
            <p:nvPr/>
          </p:nvSpPr>
          <p:spPr>
            <a:xfrm>
              <a:off x="4249469" y="2694663"/>
              <a:ext cx="4048319" cy="338554"/>
            </a:xfrm>
            <a:prstGeom prst="rect">
              <a:avLst/>
            </a:prstGeom>
          </p:spPr>
          <p:txBody>
            <a:bodyPr vert="horz" wrap="none" lIns="144000" rIns="144000">
              <a:normAutofit/>
            </a:bodyPr>
            <a:lstStyle/>
            <a:p>
              <a:r>
                <a:rPr lang="zh-CN" altLang="en-US" sz="1600" b="1" kern="900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0" name="TextBox 24"/>
            <p:cNvSpPr txBox="1"/>
            <p:nvPr/>
          </p:nvSpPr>
          <p:spPr>
            <a:xfrm>
              <a:off x="4249469" y="2927262"/>
              <a:ext cx="4048319" cy="261097"/>
            </a:xfrm>
            <a:prstGeom prst="rect">
              <a:avLst/>
            </a:prstGeom>
          </p:spPr>
          <p:txBody>
            <a:bodyPr vert="horz" wrap="square" lIns="144000" rIns="14400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  <p:sp>
          <p:nvSpPr>
            <p:cNvPr id="21" name="TextBox 26"/>
            <p:cNvSpPr txBox="1"/>
            <p:nvPr/>
          </p:nvSpPr>
          <p:spPr>
            <a:xfrm>
              <a:off x="4249469" y="3750911"/>
              <a:ext cx="4048319" cy="338554"/>
            </a:xfrm>
            <a:prstGeom prst="rect">
              <a:avLst/>
            </a:prstGeom>
          </p:spPr>
          <p:txBody>
            <a:bodyPr vert="horz" wrap="none" lIns="144000" rIns="144000">
              <a:normAutofit/>
            </a:bodyPr>
            <a:lstStyle/>
            <a:p>
              <a:r>
                <a:rPr lang="zh-CN" altLang="en-US" sz="1600" b="1" kern="900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22" name="TextBox 27"/>
            <p:cNvSpPr txBox="1"/>
            <p:nvPr/>
          </p:nvSpPr>
          <p:spPr>
            <a:xfrm>
              <a:off x="4249469" y="3983510"/>
              <a:ext cx="4048319" cy="261097"/>
            </a:xfrm>
            <a:prstGeom prst="rect">
              <a:avLst/>
            </a:prstGeom>
          </p:spPr>
          <p:txBody>
            <a:bodyPr vert="horz" wrap="square" lIns="144000" rIns="14400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千图设计师MC：ID 29795607库_组合 124"/>
          <p:cNvGrpSpPr/>
          <p:nvPr>
            <p:custDataLst>
              <p:tags r:id="rId2"/>
            </p:custDataLst>
          </p:nvPr>
        </p:nvGrpSpPr>
        <p:grpSpPr>
          <a:xfrm>
            <a:off x="3463797" y="3261429"/>
            <a:ext cx="3970386" cy="2289682"/>
            <a:chOff x="3463797" y="3261429"/>
            <a:chExt cx="3970386" cy="2289682"/>
          </a:xfrm>
        </p:grpSpPr>
        <p:grpSp>
          <p:nvGrpSpPr>
            <p:cNvPr id="106" name="Group 14"/>
            <p:cNvGrpSpPr/>
            <p:nvPr/>
          </p:nvGrpSpPr>
          <p:grpSpPr>
            <a:xfrm>
              <a:off x="3554477" y="3261429"/>
              <a:ext cx="3879706" cy="2289682"/>
              <a:chOff x="1378368" y="1843069"/>
              <a:chExt cx="3414492" cy="2015127"/>
            </a:xfrm>
          </p:grpSpPr>
          <p:sp>
            <p:nvSpPr>
              <p:cNvPr id="120" name="Rectangle: Rounded Corners 15"/>
              <p:cNvSpPr/>
              <p:nvPr/>
            </p:nvSpPr>
            <p:spPr>
              <a:xfrm rot="2700000">
                <a:off x="3024228" y="2452669"/>
                <a:ext cx="1767840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Rectangle: Rounded Corners 16"/>
              <p:cNvSpPr/>
              <p:nvPr/>
            </p:nvSpPr>
            <p:spPr>
              <a:xfrm rot="8100000">
                <a:off x="3030452" y="3309556"/>
                <a:ext cx="1762408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Rectangle: Rounded Corners 17"/>
              <p:cNvSpPr/>
              <p:nvPr/>
            </p:nvSpPr>
            <p:spPr>
              <a:xfrm>
                <a:off x="1378368" y="2881019"/>
                <a:ext cx="3235869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853440" bIns="0" anchor="ctr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123" name="Oval 18"/>
              <p:cNvSpPr/>
              <p:nvPr/>
            </p:nvSpPr>
            <p:spPr>
              <a:xfrm>
                <a:off x="4084927" y="2903653"/>
                <a:ext cx="499376" cy="503372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id-ID" sz="2800">
                    <a:solidFill>
                      <a:schemeClr val="tx1"/>
                    </a:solidFill>
                    <a:latin typeface="Impact" panose="020B0806030902050204" pitchFamily="34" charset="0"/>
                  </a:rPr>
                  <a:t>A</a:t>
                </a:r>
              </a:p>
            </p:txBody>
          </p:sp>
        </p:grpSp>
        <p:sp>
          <p:nvSpPr>
            <p:cNvPr id="109" name="Rectangle 29"/>
            <p:cNvSpPr/>
            <p:nvPr/>
          </p:nvSpPr>
          <p:spPr>
            <a:xfrm>
              <a:off x="3463797" y="3821277"/>
              <a:ext cx="2125361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</p:grpSp>
      <p:grpSp>
        <p:nvGrpSpPr>
          <p:cNvPr id="124" name="千图设计师MC：ID 29795607库_组合 123"/>
          <p:cNvGrpSpPr/>
          <p:nvPr>
            <p:custDataLst>
              <p:tags r:id="rId3"/>
            </p:custDataLst>
          </p:nvPr>
        </p:nvGrpSpPr>
        <p:grpSpPr>
          <a:xfrm>
            <a:off x="5618479" y="2291517"/>
            <a:ext cx="3894493" cy="2289682"/>
            <a:chOff x="5618479" y="2291517"/>
            <a:chExt cx="3894493" cy="2289682"/>
          </a:xfrm>
        </p:grpSpPr>
        <p:grpSp>
          <p:nvGrpSpPr>
            <p:cNvPr id="107" name="Group 19"/>
            <p:cNvGrpSpPr/>
            <p:nvPr/>
          </p:nvGrpSpPr>
          <p:grpSpPr>
            <a:xfrm>
              <a:off x="5633266" y="2291517"/>
              <a:ext cx="3879706" cy="2289682"/>
              <a:chOff x="1378368" y="1843069"/>
              <a:chExt cx="3414492" cy="2015127"/>
            </a:xfrm>
          </p:grpSpPr>
          <p:sp>
            <p:nvSpPr>
              <p:cNvPr id="116" name="Rectangle: Rounded Corners 20"/>
              <p:cNvSpPr/>
              <p:nvPr/>
            </p:nvSpPr>
            <p:spPr>
              <a:xfrm rot="2700000">
                <a:off x="3024228" y="2452669"/>
                <a:ext cx="1767840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Rectangle: Rounded Corners 21"/>
              <p:cNvSpPr/>
              <p:nvPr/>
            </p:nvSpPr>
            <p:spPr>
              <a:xfrm rot="8100000">
                <a:off x="3030452" y="3309556"/>
                <a:ext cx="1762408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Rectangle: Rounded Corners 22"/>
              <p:cNvSpPr/>
              <p:nvPr/>
            </p:nvSpPr>
            <p:spPr>
              <a:xfrm>
                <a:off x="1378368" y="2881019"/>
                <a:ext cx="3235869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853440" bIns="0" anchor="ctr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119" name="Oval 23"/>
              <p:cNvSpPr/>
              <p:nvPr/>
            </p:nvSpPr>
            <p:spPr>
              <a:xfrm>
                <a:off x="4084927" y="2903653"/>
                <a:ext cx="499376" cy="503372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id-ID" sz="2800">
                    <a:solidFill>
                      <a:schemeClr val="tx1"/>
                    </a:solidFill>
                    <a:latin typeface="Impact" panose="020B0806030902050204" pitchFamily="34" charset="0"/>
                  </a:rPr>
                  <a:t>B</a:t>
                </a:r>
              </a:p>
            </p:txBody>
          </p:sp>
        </p:grpSp>
        <p:sp>
          <p:nvSpPr>
            <p:cNvPr id="110" name="Rectangle 30"/>
            <p:cNvSpPr/>
            <p:nvPr/>
          </p:nvSpPr>
          <p:spPr>
            <a:xfrm>
              <a:off x="5618479" y="2812352"/>
              <a:ext cx="2125361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4"/>
            </p:custDataLst>
          </p:nvPr>
        </p:nvGrpSpPr>
        <p:grpSpPr>
          <a:xfrm>
            <a:off x="7540747" y="1309865"/>
            <a:ext cx="4055030" cy="2289682"/>
            <a:chOff x="7540747" y="1309865"/>
            <a:chExt cx="4055030" cy="2289682"/>
          </a:xfrm>
        </p:grpSpPr>
        <p:grpSp>
          <p:nvGrpSpPr>
            <p:cNvPr id="108" name="Group 24"/>
            <p:cNvGrpSpPr/>
            <p:nvPr/>
          </p:nvGrpSpPr>
          <p:grpSpPr>
            <a:xfrm>
              <a:off x="7716071" y="1309865"/>
              <a:ext cx="3879706" cy="2289682"/>
              <a:chOff x="1378368" y="1843069"/>
              <a:chExt cx="3414492" cy="2015127"/>
            </a:xfrm>
          </p:grpSpPr>
          <p:sp>
            <p:nvSpPr>
              <p:cNvPr id="112" name="Rectangle: Rounded Corners 25"/>
              <p:cNvSpPr/>
              <p:nvPr/>
            </p:nvSpPr>
            <p:spPr>
              <a:xfrm rot="2700000">
                <a:off x="3024228" y="2452669"/>
                <a:ext cx="1767840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Rectangle: Rounded Corners 26"/>
              <p:cNvSpPr/>
              <p:nvPr/>
            </p:nvSpPr>
            <p:spPr>
              <a:xfrm rot="8100000">
                <a:off x="3030452" y="3309556"/>
                <a:ext cx="1762408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Rectangle: Rounded Corners 27"/>
              <p:cNvSpPr/>
              <p:nvPr/>
            </p:nvSpPr>
            <p:spPr>
              <a:xfrm>
                <a:off x="1378368" y="2881019"/>
                <a:ext cx="3235869" cy="54864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853440" bIns="0" anchor="ctr">
                <a:normAutofit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bg1"/>
                    </a:solidFill>
                  </a:rPr>
                  <a:t>输入标题文本</a:t>
                </a:r>
              </a:p>
            </p:txBody>
          </p:sp>
          <p:sp>
            <p:nvSpPr>
              <p:cNvPr id="115" name="Oval 28"/>
              <p:cNvSpPr/>
              <p:nvPr/>
            </p:nvSpPr>
            <p:spPr>
              <a:xfrm>
                <a:off x="4084927" y="2903653"/>
                <a:ext cx="499376" cy="503372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85000" lnSpcReduction="20000"/>
              </a:bodyPr>
              <a:lstStyle/>
              <a:p>
                <a:pPr algn="ctr"/>
                <a:r>
                  <a:rPr lang="id-ID" sz="2800">
                    <a:solidFill>
                      <a:schemeClr val="tx1"/>
                    </a:solidFill>
                    <a:latin typeface="Impact" panose="020B0806030902050204" pitchFamily="34" charset="0"/>
                  </a:rPr>
                  <a:t>C</a:t>
                </a:r>
              </a:p>
            </p:txBody>
          </p:sp>
        </p:grpSp>
        <p:sp>
          <p:nvSpPr>
            <p:cNvPr id="111" name="Rectangle 31"/>
            <p:cNvSpPr/>
            <p:nvPr/>
          </p:nvSpPr>
          <p:spPr>
            <a:xfrm>
              <a:off x="7540747" y="1872802"/>
              <a:ext cx="2125361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此请输入文字请输入文字</a:t>
              </a:r>
              <a:endParaRPr lang="zh-CN" altLang="en-US" sz="1000" dirty="0"/>
            </a:p>
          </p:txBody>
        </p:sp>
      </p:grpSp>
      <p:grpSp>
        <p:nvGrpSpPr>
          <p:cNvPr id="5" name="千图设计师MC：ID 29795607库_组合 137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35492" y="1412774"/>
            <a:ext cx="3303589" cy="4506915"/>
            <a:chOff x="1318" y="111"/>
            <a:chExt cx="2081" cy="2839"/>
          </a:xfrm>
          <a:solidFill>
            <a:schemeClr val="bg1">
              <a:lumMod val="85000"/>
            </a:schemeClr>
          </a:solidFill>
        </p:grpSpPr>
        <p:sp>
          <p:nvSpPr>
            <p:cNvPr id="6" name="Freeform: Shape 138"/>
            <p:cNvSpPr/>
            <p:nvPr/>
          </p:nvSpPr>
          <p:spPr bwMode="auto">
            <a:xfrm>
              <a:off x="2429" y="2056"/>
              <a:ext cx="970" cy="894"/>
            </a:xfrm>
            <a:custGeom>
              <a:avLst/>
              <a:gdLst>
                <a:gd name="T0" fmla="*/ 957 w 957"/>
                <a:gd name="T1" fmla="*/ 526 h 883"/>
                <a:gd name="T2" fmla="*/ 199 w 957"/>
                <a:gd name="T3" fmla="*/ 150 h 883"/>
                <a:gd name="T4" fmla="*/ 185 w 957"/>
                <a:gd name="T5" fmla="*/ 21 h 883"/>
                <a:gd name="T6" fmla="*/ 35 w 957"/>
                <a:gd name="T7" fmla="*/ 0 h 883"/>
                <a:gd name="T8" fmla="*/ 35 w 957"/>
                <a:gd name="T9" fmla="*/ 70 h 883"/>
                <a:gd name="T10" fmla="*/ 171 w 957"/>
                <a:gd name="T11" fmla="*/ 49 h 883"/>
                <a:gd name="T12" fmla="*/ 171 w 957"/>
                <a:gd name="T13" fmla="*/ 240 h 883"/>
                <a:gd name="T14" fmla="*/ 241 w 957"/>
                <a:gd name="T15" fmla="*/ 596 h 883"/>
                <a:gd name="T16" fmla="*/ 353 w 957"/>
                <a:gd name="T17" fmla="*/ 646 h 883"/>
                <a:gd name="T18" fmla="*/ 171 w 957"/>
                <a:gd name="T19" fmla="*/ 701 h 883"/>
                <a:gd name="T20" fmla="*/ 331 w 957"/>
                <a:gd name="T21" fmla="*/ 756 h 883"/>
                <a:gd name="T22" fmla="*/ 367 w 957"/>
                <a:gd name="T23" fmla="*/ 883 h 883"/>
                <a:gd name="T24" fmla="*/ 403 w 957"/>
                <a:gd name="T25" fmla="*/ 756 h 883"/>
                <a:gd name="T26" fmla="*/ 669 w 957"/>
                <a:gd name="T27" fmla="*/ 814 h 883"/>
                <a:gd name="T28" fmla="*/ 806 w 957"/>
                <a:gd name="T29" fmla="*/ 814 h 883"/>
                <a:gd name="T30" fmla="*/ 943 w 957"/>
                <a:gd name="T31" fmla="*/ 756 h 883"/>
                <a:gd name="T32" fmla="*/ 226 w 957"/>
                <a:gd name="T33" fmla="*/ 728 h 883"/>
                <a:gd name="T34" fmla="*/ 226 w 957"/>
                <a:gd name="T35" fmla="*/ 674 h 883"/>
                <a:gd name="T36" fmla="*/ 943 w 957"/>
                <a:gd name="T37" fmla="*/ 646 h 883"/>
                <a:gd name="T38" fmla="*/ 752 w 957"/>
                <a:gd name="T39" fmla="*/ 596 h 883"/>
                <a:gd name="T40" fmla="*/ 367 w 957"/>
                <a:gd name="T41" fmla="*/ 855 h 883"/>
                <a:gd name="T42" fmla="*/ 367 w 957"/>
                <a:gd name="T43" fmla="*/ 773 h 883"/>
                <a:gd name="T44" fmla="*/ 367 w 957"/>
                <a:gd name="T45" fmla="*/ 855 h 883"/>
                <a:gd name="T46" fmla="*/ 697 w 957"/>
                <a:gd name="T47" fmla="*/ 814 h 883"/>
                <a:gd name="T48" fmla="*/ 778 w 957"/>
                <a:gd name="T49" fmla="*/ 814 h 883"/>
                <a:gd name="T50" fmla="*/ 887 w 957"/>
                <a:gd name="T51" fmla="*/ 568 h 883"/>
                <a:gd name="T52" fmla="*/ 752 w 957"/>
                <a:gd name="T53" fmla="*/ 449 h 883"/>
                <a:gd name="T54" fmla="*/ 929 w 957"/>
                <a:gd name="T55" fmla="*/ 526 h 883"/>
                <a:gd name="T56" fmla="*/ 199 w 957"/>
                <a:gd name="T57" fmla="*/ 295 h 883"/>
                <a:gd name="T58" fmla="*/ 353 w 957"/>
                <a:gd name="T59" fmla="*/ 421 h 883"/>
                <a:gd name="T60" fmla="*/ 199 w 957"/>
                <a:gd name="T61" fmla="*/ 295 h 883"/>
                <a:gd name="T62" fmla="*/ 550 w 957"/>
                <a:gd name="T63" fmla="*/ 295 h 883"/>
                <a:gd name="T64" fmla="*/ 381 w 957"/>
                <a:gd name="T65" fmla="*/ 421 h 883"/>
                <a:gd name="T66" fmla="*/ 724 w 957"/>
                <a:gd name="T67" fmla="*/ 421 h 883"/>
                <a:gd name="T68" fmla="*/ 578 w 957"/>
                <a:gd name="T69" fmla="*/ 295 h 883"/>
                <a:gd name="T70" fmla="*/ 724 w 957"/>
                <a:gd name="T71" fmla="*/ 421 h 883"/>
                <a:gd name="T72" fmla="*/ 929 w 957"/>
                <a:gd name="T73" fmla="*/ 295 h 883"/>
                <a:gd name="T74" fmla="*/ 752 w 957"/>
                <a:gd name="T75" fmla="*/ 421 h 883"/>
                <a:gd name="T76" fmla="*/ 578 w 957"/>
                <a:gd name="T77" fmla="*/ 178 h 883"/>
                <a:gd name="T78" fmla="*/ 724 w 957"/>
                <a:gd name="T79" fmla="*/ 267 h 883"/>
                <a:gd name="T80" fmla="*/ 578 w 957"/>
                <a:gd name="T81" fmla="*/ 178 h 883"/>
                <a:gd name="T82" fmla="*/ 381 w 957"/>
                <a:gd name="T83" fmla="*/ 267 h 883"/>
                <a:gd name="T84" fmla="*/ 550 w 957"/>
                <a:gd name="T85" fmla="*/ 178 h 883"/>
                <a:gd name="T86" fmla="*/ 550 w 957"/>
                <a:gd name="T87" fmla="*/ 568 h 883"/>
                <a:gd name="T88" fmla="*/ 381 w 957"/>
                <a:gd name="T89" fmla="*/ 449 h 883"/>
                <a:gd name="T90" fmla="*/ 550 w 957"/>
                <a:gd name="T91" fmla="*/ 568 h 883"/>
                <a:gd name="T92" fmla="*/ 724 w 957"/>
                <a:gd name="T93" fmla="*/ 449 h 883"/>
                <a:gd name="T94" fmla="*/ 578 w 957"/>
                <a:gd name="T95" fmla="*/ 568 h 883"/>
                <a:gd name="T96" fmla="*/ 929 w 957"/>
                <a:gd name="T97" fmla="*/ 267 h 883"/>
                <a:gd name="T98" fmla="*/ 752 w 957"/>
                <a:gd name="T99" fmla="*/ 178 h 883"/>
                <a:gd name="T100" fmla="*/ 929 w 957"/>
                <a:gd name="T101" fmla="*/ 267 h 883"/>
                <a:gd name="T102" fmla="*/ 353 w 957"/>
                <a:gd name="T103" fmla="*/ 178 h 883"/>
                <a:gd name="T104" fmla="*/ 199 w 957"/>
                <a:gd name="T105" fmla="*/ 267 h 883"/>
                <a:gd name="T106" fmla="*/ 199 w 957"/>
                <a:gd name="T107" fmla="*/ 178 h 883"/>
                <a:gd name="T108" fmla="*/ 199 w 957"/>
                <a:gd name="T109" fmla="*/ 526 h 883"/>
                <a:gd name="T110" fmla="*/ 353 w 957"/>
                <a:gd name="T111" fmla="*/ 449 h 883"/>
                <a:gd name="T112" fmla="*/ 241 w 957"/>
                <a:gd name="T113" fmla="*/ 568 h 883"/>
                <a:gd name="T114" fmla="*/ 381 w 957"/>
                <a:gd name="T115" fmla="*/ 646 h 883"/>
                <a:gd name="T116" fmla="*/ 724 w 957"/>
                <a:gd name="T117" fmla="*/ 596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7" h="883">
                  <a:moveTo>
                    <a:pt x="887" y="596"/>
                  </a:moveTo>
                  <a:cubicBezTo>
                    <a:pt x="925" y="596"/>
                    <a:pt x="957" y="564"/>
                    <a:pt x="957" y="526"/>
                  </a:cubicBezTo>
                  <a:cubicBezTo>
                    <a:pt x="957" y="150"/>
                    <a:pt x="957" y="150"/>
                    <a:pt x="957" y="150"/>
                  </a:cubicBezTo>
                  <a:cubicBezTo>
                    <a:pt x="199" y="150"/>
                    <a:pt x="199" y="150"/>
                    <a:pt x="199" y="150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9" y="27"/>
                    <a:pt x="193" y="21"/>
                    <a:pt x="185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2" y="9"/>
                    <a:pt x="49" y="0"/>
                    <a:pt x="35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0"/>
                    <a:pt x="35" y="70"/>
                  </a:cubicBezTo>
                  <a:cubicBezTo>
                    <a:pt x="49" y="70"/>
                    <a:pt x="62" y="62"/>
                    <a:pt x="67" y="49"/>
                  </a:cubicBezTo>
                  <a:cubicBezTo>
                    <a:pt x="171" y="49"/>
                    <a:pt x="171" y="49"/>
                    <a:pt x="171" y="49"/>
                  </a:cubicBezTo>
                  <a:cubicBezTo>
                    <a:pt x="171" y="150"/>
                    <a:pt x="171" y="150"/>
                    <a:pt x="171" y="150"/>
                  </a:cubicBezTo>
                  <a:cubicBezTo>
                    <a:pt x="171" y="240"/>
                    <a:pt x="171" y="240"/>
                    <a:pt x="171" y="240"/>
                  </a:cubicBezTo>
                  <a:cubicBezTo>
                    <a:pt x="171" y="526"/>
                    <a:pt x="171" y="526"/>
                    <a:pt x="171" y="526"/>
                  </a:cubicBezTo>
                  <a:cubicBezTo>
                    <a:pt x="171" y="564"/>
                    <a:pt x="203" y="596"/>
                    <a:pt x="241" y="596"/>
                  </a:cubicBezTo>
                  <a:cubicBezTo>
                    <a:pt x="353" y="596"/>
                    <a:pt x="353" y="596"/>
                    <a:pt x="353" y="596"/>
                  </a:cubicBezTo>
                  <a:cubicBezTo>
                    <a:pt x="353" y="646"/>
                    <a:pt x="353" y="646"/>
                    <a:pt x="353" y="646"/>
                  </a:cubicBezTo>
                  <a:cubicBezTo>
                    <a:pt x="226" y="646"/>
                    <a:pt x="226" y="646"/>
                    <a:pt x="226" y="646"/>
                  </a:cubicBezTo>
                  <a:cubicBezTo>
                    <a:pt x="196" y="646"/>
                    <a:pt x="171" y="670"/>
                    <a:pt x="171" y="701"/>
                  </a:cubicBezTo>
                  <a:cubicBezTo>
                    <a:pt x="171" y="731"/>
                    <a:pt x="196" y="756"/>
                    <a:pt x="226" y="756"/>
                  </a:cubicBezTo>
                  <a:cubicBezTo>
                    <a:pt x="331" y="756"/>
                    <a:pt x="331" y="756"/>
                    <a:pt x="331" y="756"/>
                  </a:cubicBezTo>
                  <a:cubicBezTo>
                    <a:pt x="311" y="768"/>
                    <a:pt x="298" y="789"/>
                    <a:pt x="298" y="814"/>
                  </a:cubicBezTo>
                  <a:cubicBezTo>
                    <a:pt x="298" y="852"/>
                    <a:pt x="329" y="883"/>
                    <a:pt x="367" y="883"/>
                  </a:cubicBezTo>
                  <a:cubicBezTo>
                    <a:pt x="405" y="883"/>
                    <a:pt x="435" y="852"/>
                    <a:pt x="435" y="814"/>
                  </a:cubicBezTo>
                  <a:cubicBezTo>
                    <a:pt x="435" y="789"/>
                    <a:pt x="422" y="768"/>
                    <a:pt x="403" y="756"/>
                  </a:cubicBezTo>
                  <a:cubicBezTo>
                    <a:pt x="702" y="756"/>
                    <a:pt x="702" y="756"/>
                    <a:pt x="702" y="756"/>
                  </a:cubicBezTo>
                  <a:cubicBezTo>
                    <a:pt x="682" y="768"/>
                    <a:pt x="669" y="789"/>
                    <a:pt x="669" y="814"/>
                  </a:cubicBezTo>
                  <a:cubicBezTo>
                    <a:pt x="669" y="852"/>
                    <a:pt x="700" y="883"/>
                    <a:pt x="738" y="883"/>
                  </a:cubicBezTo>
                  <a:cubicBezTo>
                    <a:pt x="775" y="883"/>
                    <a:pt x="806" y="852"/>
                    <a:pt x="806" y="814"/>
                  </a:cubicBezTo>
                  <a:cubicBezTo>
                    <a:pt x="806" y="789"/>
                    <a:pt x="793" y="768"/>
                    <a:pt x="774" y="756"/>
                  </a:cubicBezTo>
                  <a:cubicBezTo>
                    <a:pt x="943" y="756"/>
                    <a:pt x="943" y="756"/>
                    <a:pt x="943" y="756"/>
                  </a:cubicBezTo>
                  <a:cubicBezTo>
                    <a:pt x="943" y="728"/>
                    <a:pt x="943" y="728"/>
                    <a:pt x="943" y="728"/>
                  </a:cubicBezTo>
                  <a:cubicBezTo>
                    <a:pt x="226" y="728"/>
                    <a:pt x="226" y="728"/>
                    <a:pt x="226" y="728"/>
                  </a:cubicBezTo>
                  <a:cubicBezTo>
                    <a:pt x="211" y="728"/>
                    <a:pt x="199" y="716"/>
                    <a:pt x="199" y="701"/>
                  </a:cubicBezTo>
                  <a:cubicBezTo>
                    <a:pt x="199" y="686"/>
                    <a:pt x="211" y="674"/>
                    <a:pt x="226" y="674"/>
                  </a:cubicBezTo>
                  <a:cubicBezTo>
                    <a:pt x="943" y="674"/>
                    <a:pt x="943" y="674"/>
                    <a:pt x="943" y="674"/>
                  </a:cubicBezTo>
                  <a:cubicBezTo>
                    <a:pt x="943" y="646"/>
                    <a:pt x="943" y="646"/>
                    <a:pt x="943" y="646"/>
                  </a:cubicBezTo>
                  <a:cubicBezTo>
                    <a:pt x="752" y="646"/>
                    <a:pt x="752" y="646"/>
                    <a:pt x="752" y="646"/>
                  </a:cubicBezTo>
                  <a:cubicBezTo>
                    <a:pt x="752" y="596"/>
                    <a:pt x="752" y="596"/>
                    <a:pt x="752" y="596"/>
                  </a:cubicBezTo>
                  <a:lnTo>
                    <a:pt x="887" y="596"/>
                  </a:lnTo>
                  <a:close/>
                  <a:moveTo>
                    <a:pt x="367" y="855"/>
                  </a:moveTo>
                  <a:cubicBezTo>
                    <a:pt x="344" y="855"/>
                    <a:pt x="326" y="836"/>
                    <a:pt x="326" y="814"/>
                  </a:cubicBezTo>
                  <a:cubicBezTo>
                    <a:pt x="326" y="791"/>
                    <a:pt x="344" y="773"/>
                    <a:pt x="367" y="773"/>
                  </a:cubicBezTo>
                  <a:cubicBezTo>
                    <a:pt x="389" y="773"/>
                    <a:pt x="407" y="791"/>
                    <a:pt x="407" y="814"/>
                  </a:cubicBezTo>
                  <a:cubicBezTo>
                    <a:pt x="407" y="836"/>
                    <a:pt x="389" y="855"/>
                    <a:pt x="367" y="855"/>
                  </a:cubicBezTo>
                  <a:moveTo>
                    <a:pt x="738" y="855"/>
                  </a:moveTo>
                  <a:cubicBezTo>
                    <a:pt x="715" y="855"/>
                    <a:pt x="697" y="836"/>
                    <a:pt x="697" y="814"/>
                  </a:cubicBezTo>
                  <a:cubicBezTo>
                    <a:pt x="697" y="791"/>
                    <a:pt x="715" y="773"/>
                    <a:pt x="738" y="773"/>
                  </a:cubicBezTo>
                  <a:cubicBezTo>
                    <a:pt x="760" y="773"/>
                    <a:pt x="778" y="791"/>
                    <a:pt x="778" y="814"/>
                  </a:cubicBezTo>
                  <a:cubicBezTo>
                    <a:pt x="778" y="836"/>
                    <a:pt x="760" y="855"/>
                    <a:pt x="738" y="855"/>
                  </a:cubicBezTo>
                  <a:moveTo>
                    <a:pt x="887" y="568"/>
                  </a:moveTo>
                  <a:cubicBezTo>
                    <a:pt x="752" y="568"/>
                    <a:pt x="752" y="568"/>
                    <a:pt x="752" y="568"/>
                  </a:cubicBezTo>
                  <a:cubicBezTo>
                    <a:pt x="752" y="449"/>
                    <a:pt x="752" y="449"/>
                    <a:pt x="752" y="449"/>
                  </a:cubicBezTo>
                  <a:cubicBezTo>
                    <a:pt x="929" y="449"/>
                    <a:pt x="929" y="449"/>
                    <a:pt x="929" y="449"/>
                  </a:cubicBezTo>
                  <a:cubicBezTo>
                    <a:pt x="929" y="526"/>
                    <a:pt x="929" y="526"/>
                    <a:pt x="929" y="526"/>
                  </a:cubicBezTo>
                  <a:cubicBezTo>
                    <a:pt x="929" y="549"/>
                    <a:pt x="910" y="568"/>
                    <a:pt x="887" y="568"/>
                  </a:cubicBezTo>
                  <a:moveTo>
                    <a:pt x="199" y="295"/>
                  </a:moveTo>
                  <a:cubicBezTo>
                    <a:pt x="353" y="295"/>
                    <a:pt x="353" y="295"/>
                    <a:pt x="353" y="295"/>
                  </a:cubicBezTo>
                  <a:cubicBezTo>
                    <a:pt x="353" y="421"/>
                    <a:pt x="353" y="421"/>
                    <a:pt x="353" y="421"/>
                  </a:cubicBezTo>
                  <a:cubicBezTo>
                    <a:pt x="199" y="421"/>
                    <a:pt x="199" y="421"/>
                    <a:pt x="199" y="421"/>
                  </a:cubicBezTo>
                  <a:lnTo>
                    <a:pt x="199" y="295"/>
                  </a:lnTo>
                  <a:close/>
                  <a:moveTo>
                    <a:pt x="381" y="295"/>
                  </a:moveTo>
                  <a:cubicBezTo>
                    <a:pt x="550" y="295"/>
                    <a:pt x="550" y="295"/>
                    <a:pt x="550" y="295"/>
                  </a:cubicBezTo>
                  <a:cubicBezTo>
                    <a:pt x="550" y="421"/>
                    <a:pt x="550" y="421"/>
                    <a:pt x="550" y="421"/>
                  </a:cubicBezTo>
                  <a:cubicBezTo>
                    <a:pt x="381" y="421"/>
                    <a:pt x="381" y="421"/>
                    <a:pt x="381" y="421"/>
                  </a:cubicBezTo>
                  <a:lnTo>
                    <a:pt x="381" y="295"/>
                  </a:lnTo>
                  <a:close/>
                  <a:moveTo>
                    <a:pt x="724" y="421"/>
                  </a:moveTo>
                  <a:cubicBezTo>
                    <a:pt x="578" y="421"/>
                    <a:pt x="578" y="421"/>
                    <a:pt x="578" y="421"/>
                  </a:cubicBezTo>
                  <a:cubicBezTo>
                    <a:pt x="578" y="295"/>
                    <a:pt x="578" y="295"/>
                    <a:pt x="578" y="295"/>
                  </a:cubicBezTo>
                  <a:cubicBezTo>
                    <a:pt x="724" y="295"/>
                    <a:pt x="724" y="295"/>
                    <a:pt x="724" y="295"/>
                  </a:cubicBezTo>
                  <a:lnTo>
                    <a:pt x="724" y="421"/>
                  </a:lnTo>
                  <a:close/>
                  <a:moveTo>
                    <a:pt x="752" y="295"/>
                  </a:moveTo>
                  <a:cubicBezTo>
                    <a:pt x="929" y="295"/>
                    <a:pt x="929" y="295"/>
                    <a:pt x="929" y="295"/>
                  </a:cubicBezTo>
                  <a:cubicBezTo>
                    <a:pt x="929" y="421"/>
                    <a:pt x="929" y="421"/>
                    <a:pt x="929" y="421"/>
                  </a:cubicBezTo>
                  <a:cubicBezTo>
                    <a:pt x="752" y="421"/>
                    <a:pt x="752" y="421"/>
                    <a:pt x="752" y="421"/>
                  </a:cubicBezTo>
                  <a:lnTo>
                    <a:pt x="752" y="295"/>
                  </a:lnTo>
                  <a:close/>
                  <a:moveTo>
                    <a:pt x="578" y="178"/>
                  </a:moveTo>
                  <a:cubicBezTo>
                    <a:pt x="724" y="178"/>
                    <a:pt x="724" y="178"/>
                    <a:pt x="724" y="178"/>
                  </a:cubicBezTo>
                  <a:cubicBezTo>
                    <a:pt x="724" y="267"/>
                    <a:pt x="724" y="267"/>
                    <a:pt x="724" y="267"/>
                  </a:cubicBezTo>
                  <a:cubicBezTo>
                    <a:pt x="578" y="267"/>
                    <a:pt x="578" y="267"/>
                    <a:pt x="578" y="267"/>
                  </a:cubicBezTo>
                  <a:lnTo>
                    <a:pt x="578" y="178"/>
                  </a:lnTo>
                  <a:close/>
                  <a:moveTo>
                    <a:pt x="550" y="267"/>
                  </a:moveTo>
                  <a:cubicBezTo>
                    <a:pt x="381" y="267"/>
                    <a:pt x="381" y="267"/>
                    <a:pt x="381" y="267"/>
                  </a:cubicBezTo>
                  <a:cubicBezTo>
                    <a:pt x="381" y="178"/>
                    <a:pt x="381" y="178"/>
                    <a:pt x="381" y="178"/>
                  </a:cubicBezTo>
                  <a:cubicBezTo>
                    <a:pt x="550" y="178"/>
                    <a:pt x="550" y="178"/>
                    <a:pt x="550" y="178"/>
                  </a:cubicBezTo>
                  <a:lnTo>
                    <a:pt x="550" y="267"/>
                  </a:lnTo>
                  <a:close/>
                  <a:moveTo>
                    <a:pt x="550" y="568"/>
                  </a:moveTo>
                  <a:cubicBezTo>
                    <a:pt x="381" y="568"/>
                    <a:pt x="381" y="568"/>
                    <a:pt x="381" y="568"/>
                  </a:cubicBezTo>
                  <a:cubicBezTo>
                    <a:pt x="381" y="449"/>
                    <a:pt x="381" y="449"/>
                    <a:pt x="381" y="449"/>
                  </a:cubicBezTo>
                  <a:cubicBezTo>
                    <a:pt x="550" y="449"/>
                    <a:pt x="550" y="449"/>
                    <a:pt x="550" y="449"/>
                  </a:cubicBezTo>
                  <a:lnTo>
                    <a:pt x="550" y="568"/>
                  </a:lnTo>
                  <a:close/>
                  <a:moveTo>
                    <a:pt x="578" y="449"/>
                  </a:moveTo>
                  <a:cubicBezTo>
                    <a:pt x="724" y="449"/>
                    <a:pt x="724" y="449"/>
                    <a:pt x="724" y="449"/>
                  </a:cubicBezTo>
                  <a:cubicBezTo>
                    <a:pt x="724" y="568"/>
                    <a:pt x="724" y="568"/>
                    <a:pt x="724" y="568"/>
                  </a:cubicBezTo>
                  <a:cubicBezTo>
                    <a:pt x="578" y="568"/>
                    <a:pt x="578" y="568"/>
                    <a:pt x="578" y="568"/>
                  </a:cubicBezTo>
                  <a:lnTo>
                    <a:pt x="578" y="449"/>
                  </a:lnTo>
                  <a:close/>
                  <a:moveTo>
                    <a:pt x="929" y="267"/>
                  </a:moveTo>
                  <a:cubicBezTo>
                    <a:pt x="752" y="267"/>
                    <a:pt x="752" y="267"/>
                    <a:pt x="752" y="267"/>
                  </a:cubicBezTo>
                  <a:cubicBezTo>
                    <a:pt x="752" y="178"/>
                    <a:pt x="752" y="178"/>
                    <a:pt x="752" y="178"/>
                  </a:cubicBezTo>
                  <a:cubicBezTo>
                    <a:pt x="929" y="178"/>
                    <a:pt x="929" y="178"/>
                    <a:pt x="929" y="178"/>
                  </a:cubicBezTo>
                  <a:lnTo>
                    <a:pt x="929" y="267"/>
                  </a:lnTo>
                  <a:close/>
                  <a:moveTo>
                    <a:pt x="199" y="178"/>
                  </a:moveTo>
                  <a:cubicBezTo>
                    <a:pt x="353" y="178"/>
                    <a:pt x="353" y="178"/>
                    <a:pt x="353" y="178"/>
                  </a:cubicBezTo>
                  <a:cubicBezTo>
                    <a:pt x="353" y="267"/>
                    <a:pt x="353" y="267"/>
                    <a:pt x="353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9" y="240"/>
                    <a:pt x="199" y="240"/>
                    <a:pt x="199" y="240"/>
                  </a:cubicBezTo>
                  <a:lnTo>
                    <a:pt x="199" y="178"/>
                  </a:lnTo>
                  <a:close/>
                  <a:moveTo>
                    <a:pt x="241" y="568"/>
                  </a:moveTo>
                  <a:cubicBezTo>
                    <a:pt x="218" y="568"/>
                    <a:pt x="199" y="549"/>
                    <a:pt x="199" y="526"/>
                  </a:cubicBezTo>
                  <a:cubicBezTo>
                    <a:pt x="199" y="449"/>
                    <a:pt x="199" y="449"/>
                    <a:pt x="199" y="449"/>
                  </a:cubicBezTo>
                  <a:cubicBezTo>
                    <a:pt x="353" y="449"/>
                    <a:pt x="353" y="449"/>
                    <a:pt x="353" y="449"/>
                  </a:cubicBezTo>
                  <a:cubicBezTo>
                    <a:pt x="353" y="568"/>
                    <a:pt x="353" y="568"/>
                    <a:pt x="353" y="568"/>
                  </a:cubicBezTo>
                  <a:lnTo>
                    <a:pt x="241" y="568"/>
                  </a:lnTo>
                  <a:close/>
                  <a:moveTo>
                    <a:pt x="724" y="646"/>
                  </a:moveTo>
                  <a:cubicBezTo>
                    <a:pt x="381" y="646"/>
                    <a:pt x="381" y="646"/>
                    <a:pt x="381" y="646"/>
                  </a:cubicBezTo>
                  <a:cubicBezTo>
                    <a:pt x="381" y="596"/>
                    <a:pt x="381" y="596"/>
                    <a:pt x="381" y="596"/>
                  </a:cubicBezTo>
                  <a:cubicBezTo>
                    <a:pt x="724" y="596"/>
                    <a:pt x="724" y="596"/>
                    <a:pt x="724" y="596"/>
                  </a:cubicBezTo>
                  <a:lnTo>
                    <a:pt x="724" y="6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39"/>
            <p:cNvSpPr/>
            <p:nvPr/>
          </p:nvSpPr>
          <p:spPr bwMode="auto">
            <a:xfrm>
              <a:off x="2817" y="1005"/>
              <a:ext cx="227" cy="270"/>
            </a:xfrm>
            <a:custGeom>
              <a:avLst/>
              <a:gdLst>
                <a:gd name="T0" fmla="*/ 178 w 224"/>
                <a:gd name="T1" fmla="*/ 218 h 266"/>
                <a:gd name="T2" fmla="*/ 77 w 224"/>
                <a:gd name="T3" fmla="*/ 52 h 266"/>
                <a:gd name="T4" fmla="*/ 90 w 224"/>
                <a:gd name="T5" fmla="*/ 25 h 266"/>
                <a:gd name="T6" fmla="*/ 63 w 224"/>
                <a:gd name="T7" fmla="*/ 2 h 266"/>
                <a:gd name="T8" fmla="*/ 54 w 224"/>
                <a:gd name="T9" fmla="*/ 16 h 266"/>
                <a:gd name="T10" fmla="*/ 84 w 224"/>
                <a:gd name="T11" fmla="*/ 29 h 266"/>
                <a:gd name="T12" fmla="*/ 60 w 224"/>
                <a:gd name="T13" fmla="*/ 66 h 266"/>
                <a:gd name="T14" fmla="*/ 30 w 224"/>
                <a:gd name="T15" fmla="*/ 144 h 266"/>
                <a:gd name="T16" fmla="*/ 46 w 224"/>
                <a:gd name="T17" fmla="*/ 168 h 266"/>
                <a:gd name="T18" fmla="*/ 3 w 224"/>
                <a:gd name="T19" fmla="*/ 156 h 266"/>
                <a:gd name="T20" fmla="*/ 28 w 224"/>
                <a:gd name="T21" fmla="*/ 186 h 266"/>
                <a:gd name="T22" fmla="*/ 19 w 224"/>
                <a:gd name="T23" fmla="*/ 215 h 266"/>
                <a:gd name="T24" fmla="*/ 42 w 224"/>
                <a:gd name="T25" fmla="*/ 195 h 266"/>
                <a:gd name="T26" fmla="*/ 87 w 224"/>
                <a:gd name="T27" fmla="*/ 239 h 266"/>
                <a:gd name="T28" fmla="*/ 113 w 224"/>
                <a:gd name="T29" fmla="*/ 256 h 266"/>
                <a:gd name="T30" fmla="*/ 147 w 224"/>
                <a:gd name="T31" fmla="*/ 262 h 266"/>
                <a:gd name="T32" fmla="*/ 11 w 224"/>
                <a:gd name="T33" fmla="*/ 168 h 266"/>
                <a:gd name="T34" fmla="*/ 17 w 224"/>
                <a:gd name="T35" fmla="*/ 157 h 266"/>
                <a:gd name="T36" fmla="*/ 161 w 224"/>
                <a:gd name="T37" fmla="*/ 240 h 266"/>
                <a:gd name="T38" fmla="*/ 130 w 224"/>
                <a:gd name="T39" fmla="*/ 207 h 266"/>
                <a:gd name="T40" fmla="*/ 23 w 224"/>
                <a:gd name="T41" fmla="*/ 210 h 266"/>
                <a:gd name="T42" fmla="*/ 33 w 224"/>
                <a:gd name="T43" fmla="*/ 194 h 266"/>
                <a:gd name="T44" fmla="*/ 23 w 224"/>
                <a:gd name="T45" fmla="*/ 210 h 266"/>
                <a:gd name="T46" fmla="*/ 92 w 224"/>
                <a:gd name="T47" fmla="*/ 243 h 266"/>
                <a:gd name="T48" fmla="*/ 108 w 224"/>
                <a:gd name="T49" fmla="*/ 253 h 266"/>
                <a:gd name="T50" fmla="*/ 159 w 224"/>
                <a:gd name="T51" fmla="*/ 218 h 266"/>
                <a:gd name="T52" fmla="*/ 148 w 224"/>
                <a:gd name="T53" fmla="*/ 178 h 266"/>
                <a:gd name="T54" fmla="*/ 173 w 224"/>
                <a:gd name="T55" fmla="*/ 215 h 266"/>
                <a:gd name="T56" fmla="*/ 59 w 224"/>
                <a:gd name="T57" fmla="*/ 80 h 266"/>
                <a:gd name="T58" fmla="*/ 73 w 224"/>
                <a:gd name="T59" fmla="*/ 124 h 266"/>
                <a:gd name="T60" fmla="*/ 59 w 224"/>
                <a:gd name="T61" fmla="*/ 80 h 266"/>
                <a:gd name="T62" fmla="*/ 127 w 224"/>
                <a:gd name="T63" fmla="*/ 123 h 266"/>
                <a:gd name="T64" fmla="*/ 79 w 224"/>
                <a:gd name="T65" fmla="*/ 127 h 266"/>
                <a:gd name="T66" fmla="*/ 146 w 224"/>
                <a:gd name="T67" fmla="*/ 169 h 266"/>
                <a:gd name="T68" fmla="*/ 133 w 224"/>
                <a:gd name="T69" fmla="*/ 127 h 266"/>
                <a:gd name="T70" fmla="*/ 146 w 224"/>
                <a:gd name="T71" fmla="*/ 169 h 266"/>
                <a:gd name="T72" fmla="*/ 201 w 224"/>
                <a:gd name="T73" fmla="*/ 170 h 266"/>
                <a:gd name="T74" fmla="*/ 151 w 224"/>
                <a:gd name="T75" fmla="*/ 173 h 266"/>
                <a:gd name="T76" fmla="*/ 136 w 224"/>
                <a:gd name="T77" fmla="*/ 121 h 266"/>
                <a:gd name="T78" fmla="*/ 176 w 224"/>
                <a:gd name="T79" fmla="*/ 122 h 266"/>
                <a:gd name="T80" fmla="*/ 136 w 224"/>
                <a:gd name="T81" fmla="*/ 121 h 266"/>
                <a:gd name="T82" fmla="*/ 98 w 224"/>
                <a:gd name="T83" fmla="*/ 97 h 266"/>
                <a:gd name="T84" fmla="*/ 142 w 224"/>
                <a:gd name="T85" fmla="*/ 101 h 266"/>
                <a:gd name="T86" fmla="*/ 108 w 224"/>
                <a:gd name="T87" fmla="*/ 153 h 266"/>
                <a:gd name="T88" fmla="*/ 61 w 224"/>
                <a:gd name="T89" fmla="*/ 156 h 266"/>
                <a:gd name="T90" fmla="*/ 108 w 224"/>
                <a:gd name="T91" fmla="*/ 153 h 266"/>
                <a:gd name="T92" fmla="*/ 142 w 224"/>
                <a:gd name="T93" fmla="*/ 175 h 266"/>
                <a:gd name="T94" fmla="*/ 99 w 224"/>
                <a:gd name="T95" fmla="*/ 180 h 266"/>
                <a:gd name="T96" fmla="*/ 205 w 224"/>
                <a:gd name="T97" fmla="*/ 165 h 266"/>
                <a:gd name="T98" fmla="*/ 181 w 224"/>
                <a:gd name="T99" fmla="*/ 125 h 266"/>
                <a:gd name="T100" fmla="*/ 205 w 224"/>
                <a:gd name="T101" fmla="*/ 165 h 266"/>
                <a:gd name="T102" fmla="*/ 103 w 224"/>
                <a:gd name="T103" fmla="*/ 76 h 266"/>
                <a:gd name="T104" fmla="*/ 62 w 224"/>
                <a:gd name="T105" fmla="*/ 75 h 266"/>
                <a:gd name="T106" fmla="*/ 73 w 224"/>
                <a:gd name="T107" fmla="*/ 57 h 266"/>
                <a:gd name="T108" fmla="*/ 30 w 224"/>
                <a:gd name="T109" fmla="*/ 125 h 266"/>
                <a:gd name="T110" fmla="*/ 70 w 224"/>
                <a:gd name="T111" fmla="*/ 129 h 266"/>
                <a:gd name="T112" fmla="*/ 33 w 224"/>
                <a:gd name="T113" fmla="*/ 139 h 266"/>
                <a:gd name="T114" fmla="*/ 51 w 224"/>
                <a:gd name="T115" fmla="*/ 171 h 266"/>
                <a:gd name="T116" fmla="*/ 124 w 224"/>
                <a:gd name="T117" fmla="*/ 203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4" h="266">
                  <a:moveTo>
                    <a:pt x="156" y="223"/>
                  </a:moveTo>
                  <a:cubicBezTo>
                    <a:pt x="163" y="228"/>
                    <a:pt x="173" y="226"/>
                    <a:pt x="178" y="218"/>
                  </a:cubicBezTo>
                  <a:cubicBezTo>
                    <a:pt x="224" y="145"/>
                    <a:pt x="224" y="145"/>
                    <a:pt x="224" y="14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2" y="28"/>
                    <a:pt x="91" y="26"/>
                    <a:pt x="90" y="25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67" y="7"/>
                    <a:pt x="66" y="4"/>
                    <a:pt x="63" y="2"/>
                  </a:cubicBezTo>
                  <a:cubicBezTo>
                    <a:pt x="59" y="0"/>
                    <a:pt x="54" y="1"/>
                    <a:pt x="52" y="5"/>
                  </a:cubicBezTo>
                  <a:cubicBezTo>
                    <a:pt x="50" y="9"/>
                    <a:pt x="51" y="14"/>
                    <a:pt x="54" y="16"/>
                  </a:cubicBezTo>
                  <a:cubicBezTo>
                    <a:pt x="57" y="18"/>
                    <a:pt x="61" y="18"/>
                    <a:pt x="63" y="16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25" y="122"/>
                    <a:pt x="25" y="122"/>
                    <a:pt x="25" y="122"/>
                  </a:cubicBezTo>
                  <a:cubicBezTo>
                    <a:pt x="20" y="129"/>
                    <a:pt x="22" y="139"/>
                    <a:pt x="30" y="144"/>
                  </a:cubicBezTo>
                  <a:cubicBezTo>
                    <a:pt x="52" y="158"/>
                    <a:pt x="52" y="158"/>
                    <a:pt x="52" y="158"/>
                  </a:cubicBezTo>
                  <a:cubicBezTo>
                    <a:pt x="46" y="168"/>
                    <a:pt x="46" y="168"/>
                    <a:pt x="46" y="168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15" y="148"/>
                    <a:pt x="7" y="150"/>
                    <a:pt x="3" y="156"/>
                  </a:cubicBezTo>
                  <a:cubicBezTo>
                    <a:pt x="0" y="162"/>
                    <a:pt x="1" y="170"/>
                    <a:pt x="7" y="173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2" y="186"/>
                    <a:pt x="17" y="189"/>
                    <a:pt x="14" y="194"/>
                  </a:cubicBezTo>
                  <a:cubicBezTo>
                    <a:pt x="10" y="201"/>
                    <a:pt x="12" y="211"/>
                    <a:pt x="19" y="215"/>
                  </a:cubicBezTo>
                  <a:cubicBezTo>
                    <a:pt x="27" y="220"/>
                    <a:pt x="36" y="218"/>
                    <a:pt x="41" y="211"/>
                  </a:cubicBezTo>
                  <a:cubicBezTo>
                    <a:pt x="44" y="206"/>
                    <a:pt x="44" y="200"/>
                    <a:pt x="42" y="195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95" y="232"/>
                    <a:pt x="90" y="234"/>
                    <a:pt x="87" y="239"/>
                  </a:cubicBezTo>
                  <a:cubicBezTo>
                    <a:pt x="82" y="247"/>
                    <a:pt x="84" y="256"/>
                    <a:pt x="91" y="261"/>
                  </a:cubicBezTo>
                  <a:cubicBezTo>
                    <a:pt x="99" y="266"/>
                    <a:pt x="109" y="264"/>
                    <a:pt x="113" y="256"/>
                  </a:cubicBezTo>
                  <a:cubicBezTo>
                    <a:pt x="116" y="251"/>
                    <a:pt x="116" y="246"/>
                    <a:pt x="114" y="24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51" y="256"/>
                    <a:pt x="151" y="256"/>
                    <a:pt x="151" y="256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8" y="166"/>
                    <a:pt x="7" y="162"/>
                    <a:pt x="9" y="159"/>
                  </a:cubicBezTo>
                  <a:cubicBezTo>
                    <a:pt x="11" y="156"/>
                    <a:pt x="15" y="156"/>
                    <a:pt x="17" y="157"/>
                  </a:cubicBezTo>
                  <a:cubicBezTo>
                    <a:pt x="157" y="246"/>
                    <a:pt x="157" y="246"/>
                    <a:pt x="157" y="246"/>
                  </a:cubicBezTo>
                  <a:cubicBezTo>
                    <a:pt x="161" y="240"/>
                    <a:pt x="161" y="240"/>
                    <a:pt x="161" y="240"/>
                  </a:cubicBezTo>
                  <a:cubicBezTo>
                    <a:pt x="123" y="217"/>
                    <a:pt x="123" y="217"/>
                    <a:pt x="123" y="217"/>
                  </a:cubicBezTo>
                  <a:cubicBezTo>
                    <a:pt x="130" y="207"/>
                    <a:pt x="130" y="207"/>
                    <a:pt x="130" y="207"/>
                  </a:cubicBezTo>
                  <a:lnTo>
                    <a:pt x="156" y="223"/>
                  </a:lnTo>
                  <a:close/>
                  <a:moveTo>
                    <a:pt x="23" y="210"/>
                  </a:moveTo>
                  <a:cubicBezTo>
                    <a:pt x="18" y="207"/>
                    <a:pt x="17" y="201"/>
                    <a:pt x="20" y="197"/>
                  </a:cubicBezTo>
                  <a:cubicBezTo>
                    <a:pt x="22" y="193"/>
                    <a:pt x="28" y="191"/>
                    <a:pt x="33" y="194"/>
                  </a:cubicBezTo>
                  <a:cubicBezTo>
                    <a:pt x="37" y="197"/>
                    <a:pt x="38" y="203"/>
                    <a:pt x="36" y="207"/>
                  </a:cubicBezTo>
                  <a:cubicBezTo>
                    <a:pt x="33" y="211"/>
                    <a:pt x="27" y="213"/>
                    <a:pt x="23" y="210"/>
                  </a:cubicBezTo>
                  <a:moveTo>
                    <a:pt x="95" y="256"/>
                  </a:moveTo>
                  <a:cubicBezTo>
                    <a:pt x="91" y="253"/>
                    <a:pt x="89" y="247"/>
                    <a:pt x="92" y="243"/>
                  </a:cubicBezTo>
                  <a:cubicBezTo>
                    <a:pt x="95" y="238"/>
                    <a:pt x="101" y="237"/>
                    <a:pt x="105" y="240"/>
                  </a:cubicBezTo>
                  <a:cubicBezTo>
                    <a:pt x="109" y="243"/>
                    <a:pt x="111" y="248"/>
                    <a:pt x="108" y="253"/>
                  </a:cubicBezTo>
                  <a:cubicBezTo>
                    <a:pt x="105" y="257"/>
                    <a:pt x="99" y="258"/>
                    <a:pt x="95" y="256"/>
                  </a:cubicBezTo>
                  <a:moveTo>
                    <a:pt x="159" y="218"/>
                  </a:moveTo>
                  <a:cubicBezTo>
                    <a:pt x="133" y="201"/>
                    <a:pt x="133" y="201"/>
                    <a:pt x="133" y="201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82" y="200"/>
                    <a:pt x="182" y="200"/>
                    <a:pt x="182" y="200"/>
                  </a:cubicBezTo>
                  <a:cubicBezTo>
                    <a:pt x="173" y="215"/>
                    <a:pt x="173" y="215"/>
                    <a:pt x="173" y="215"/>
                  </a:cubicBezTo>
                  <a:cubicBezTo>
                    <a:pt x="170" y="220"/>
                    <a:pt x="164" y="221"/>
                    <a:pt x="159" y="218"/>
                  </a:cubicBezTo>
                  <a:moveTo>
                    <a:pt x="59" y="80"/>
                  </a:moveTo>
                  <a:cubicBezTo>
                    <a:pt x="89" y="99"/>
                    <a:pt x="89" y="99"/>
                    <a:pt x="89" y="99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43" y="105"/>
                    <a:pt x="43" y="105"/>
                    <a:pt x="43" y="105"/>
                  </a:cubicBezTo>
                  <a:lnTo>
                    <a:pt x="59" y="80"/>
                  </a:lnTo>
                  <a:close/>
                  <a:moveTo>
                    <a:pt x="94" y="103"/>
                  </a:moveTo>
                  <a:cubicBezTo>
                    <a:pt x="127" y="123"/>
                    <a:pt x="127" y="123"/>
                    <a:pt x="127" y="123"/>
                  </a:cubicBezTo>
                  <a:cubicBezTo>
                    <a:pt x="112" y="148"/>
                    <a:pt x="112" y="148"/>
                    <a:pt x="112" y="148"/>
                  </a:cubicBezTo>
                  <a:cubicBezTo>
                    <a:pt x="79" y="127"/>
                    <a:pt x="79" y="127"/>
                    <a:pt x="79" y="127"/>
                  </a:cubicBezTo>
                  <a:lnTo>
                    <a:pt x="94" y="103"/>
                  </a:lnTo>
                  <a:close/>
                  <a:moveTo>
                    <a:pt x="146" y="169"/>
                  </a:moveTo>
                  <a:cubicBezTo>
                    <a:pt x="117" y="151"/>
                    <a:pt x="117" y="151"/>
                    <a:pt x="117" y="151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61" y="145"/>
                    <a:pt x="161" y="145"/>
                    <a:pt x="161" y="145"/>
                  </a:cubicBezTo>
                  <a:lnTo>
                    <a:pt x="146" y="169"/>
                  </a:lnTo>
                  <a:close/>
                  <a:moveTo>
                    <a:pt x="167" y="148"/>
                  </a:moveTo>
                  <a:cubicBezTo>
                    <a:pt x="201" y="170"/>
                    <a:pt x="201" y="170"/>
                    <a:pt x="201" y="170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151" y="173"/>
                    <a:pt x="151" y="173"/>
                    <a:pt x="151" y="173"/>
                  </a:cubicBezTo>
                  <a:lnTo>
                    <a:pt x="167" y="148"/>
                  </a:lnTo>
                  <a:close/>
                  <a:moveTo>
                    <a:pt x="136" y="121"/>
                  </a:moveTo>
                  <a:cubicBezTo>
                    <a:pt x="147" y="104"/>
                    <a:pt x="147" y="104"/>
                    <a:pt x="147" y="104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65" y="139"/>
                    <a:pt x="165" y="139"/>
                    <a:pt x="165" y="139"/>
                  </a:cubicBezTo>
                  <a:lnTo>
                    <a:pt x="136" y="121"/>
                  </a:lnTo>
                  <a:close/>
                  <a:moveTo>
                    <a:pt x="131" y="118"/>
                  </a:moveTo>
                  <a:cubicBezTo>
                    <a:pt x="98" y="97"/>
                    <a:pt x="98" y="97"/>
                    <a:pt x="98" y="97"/>
                  </a:cubicBezTo>
                  <a:cubicBezTo>
                    <a:pt x="109" y="80"/>
                    <a:pt x="109" y="80"/>
                    <a:pt x="109" y="80"/>
                  </a:cubicBezTo>
                  <a:cubicBezTo>
                    <a:pt x="142" y="101"/>
                    <a:pt x="142" y="101"/>
                    <a:pt x="142" y="101"/>
                  </a:cubicBezTo>
                  <a:lnTo>
                    <a:pt x="131" y="118"/>
                  </a:lnTo>
                  <a:close/>
                  <a:moveTo>
                    <a:pt x="108" y="153"/>
                  </a:moveTo>
                  <a:cubicBezTo>
                    <a:pt x="94" y="177"/>
                    <a:pt x="94" y="177"/>
                    <a:pt x="94" y="177"/>
                  </a:cubicBezTo>
                  <a:cubicBezTo>
                    <a:pt x="61" y="156"/>
                    <a:pt x="61" y="156"/>
                    <a:pt x="61" y="156"/>
                  </a:cubicBezTo>
                  <a:cubicBezTo>
                    <a:pt x="75" y="133"/>
                    <a:pt x="75" y="133"/>
                    <a:pt x="75" y="133"/>
                  </a:cubicBezTo>
                  <a:lnTo>
                    <a:pt x="108" y="153"/>
                  </a:lnTo>
                  <a:close/>
                  <a:moveTo>
                    <a:pt x="114" y="157"/>
                  </a:moveTo>
                  <a:cubicBezTo>
                    <a:pt x="142" y="175"/>
                    <a:pt x="142" y="175"/>
                    <a:pt x="142" y="175"/>
                  </a:cubicBezTo>
                  <a:cubicBezTo>
                    <a:pt x="128" y="198"/>
                    <a:pt x="128" y="198"/>
                    <a:pt x="128" y="198"/>
                  </a:cubicBezTo>
                  <a:cubicBezTo>
                    <a:pt x="99" y="180"/>
                    <a:pt x="99" y="180"/>
                    <a:pt x="99" y="180"/>
                  </a:cubicBezTo>
                  <a:lnTo>
                    <a:pt x="114" y="157"/>
                  </a:lnTo>
                  <a:close/>
                  <a:moveTo>
                    <a:pt x="205" y="165"/>
                  </a:moveTo>
                  <a:cubicBezTo>
                    <a:pt x="170" y="143"/>
                    <a:pt x="170" y="143"/>
                    <a:pt x="170" y="143"/>
                  </a:cubicBezTo>
                  <a:cubicBezTo>
                    <a:pt x="181" y="125"/>
                    <a:pt x="181" y="125"/>
                    <a:pt x="181" y="125"/>
                  </a:cubicBezTo>
                  <a:cubicBezTo>
                    <a:pt x="216" y="147"/>
                    <a:pt x="216" y="147"/>
                    <a:pt x="216" y="147"/>
                  </a:cubicBezTo>
                  <a:lnTo>
                    <a:pt x="205" y="165"/>
                  </a:lnTo>
                  <a:close/>
                  <a:moveTo>
                    <a:pt x="73" y="57"/>
                  </a:moveTo>
                  <a:cubicBezTo>
                    <a:pt x="103" y="76"/>
                    <a:pt x="103" y="76"/>
                    <a:pt x="103" y="76"/>
                  </a:cubicBezTo>
                  <a:cubicBezTo>
                    <a:pt x="92" y="94"/>
                    <a:pt x="92" y="94"/>
                    <a:pt x="92" y="94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6" y="69"/>
                    <a:pt x="66" y="69"/>
                    <a:pt x="66" y="69"/>
                  </a:cubicBezTo>
                  <a:lnTo>
                    <a:pt x="73" y="57"/>
                  </a:lnTo>
                  <a:close/>
                  <a:moveTo>
                    <a:pt x="33" y="139"/>
                  </a:moveTo>
                  <a:cubicBezTo>
                    <a:pt x="29" y="136"/>
                    <a:pt x="28" y="130"/>
                    <a:pt x="30" y="125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55" y="152"/>
                    <a:pt x="55" y="152"/>
                    <a:pt x="55" y="152"/>
                  </a:cubicBezTo>
                  <a:lnTo>
                    <a:pt x="33" y="139"/>
                  </a:lnTo>
                  <a:close/>
                  <a:moveTo>
                    <a:pt x="118" y="213"/>
                  </a:moveTo>
                  <a:cubicBezTo>
                    <a:pt x="51" y="171"/>
                    <a:pt x="51" y="171"/>
                    <a:pt x="51" y="17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124" y="203"/>
                    <a:pt x="124" y="203"/>
                    <a:pt x="124" y="203"/>
                  </a:cubicBezTo>
                  <a:lnTo>
                    <a:pt x="118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40"/>
            <p:cNvSpPr/>
            <p:nvPr/>
          </p:nvSpPr>
          <p:spPr bwMode="auto">
            <a:xfrm>
              <a:off x="1852" y="406"/>
              <a:ext cx="251" cy="231"/>
            </a:xfrm>
            <a:custGeom>
              <a:avLst/>
              <a:gdLst>
                <a:gd name="T0" fmla="*/ 242 w 248"/>
                <a:gd name="T1" fmla="*/ 0 h 228"/>
                <a:gd name="T2" fmla="*/ 35 w 248"/>
                <a:gd name="T3" fmla="*/ 0 h 228"/>
                <a:gd name="T4" fmla="*/ 29 w 248"/>
                <a:gd name="T5" fmla="*/ 6 h 228"/>
                <a:gd name="T6" fmla="*/ 29 w 248"/>
                <a:gd name="T7" fmla="*/ 29 h 228"/>
                <a:gd name="T8" fmla="*/ 6 w 248"/>
                <a:gd name="T9" fmla="*/ 29 h 228"/>
                <a:gd name="T10" fmla="*/ 0 w 248"/>
                <a:gd name="T11" fmla="*/ 35 h 228"/>
                <a:gd name="T12" fmla="*/ 0 w 248"/>
                <a:gd name="T13" fmla="*/ 166 h 228"/>
                <a:gd name="T14" fmla="*/ 6 w 248"/>
                <a:gd name="T15" fmla="*/ 172 h 228"/>
                <a:gd name="T16" fmla="*/ 135 w 248"/>
                <a:gd name="T17" fmla="*/ 172 h 228"/>
                <a:gd name="T18" fmla="*/ 135 w 248"/>
                <a:gd name="T19" fmla="*/ 228 h 228"/>
                <a:gd name="T20" fmla="*/ 164 w 248"/>
                <a:gd name="T21" fmla="*/ 200 h 228"/>
                <a:gd name="T22" fmla="*/ 164 w 248"/>
                <a:gd name="T23" fmla="*/ 200 h 228"/>
                <a:gd name="T24" fmla="*/ 192 w 248"/>
                <a:gd name="T25" fmla="*/ 172 h 228"/>
                <a:gd name="T26" fmla="*/ 213 w 248"/>
                <a:gd name="T27" fmla="*/ 172 h 228"/>
                <a:gd name="T28" fmla="*/ 219 w 248"/>
                <a:gd name="T29" fmla="*/ 166 h 228"/>
                <a:gd name="T30" fmla="*/ 219 w 248"/>
                <a:gd name="T31" fmla="*/ 144 h 228"/>
                <a:gd name="T32" fmla="*/ 221 w 248"/>
                <a:gd name="T33" fmla="*/ 143 h 228"/>
                <a:gd name="T34" fmla="*/ 242 w 248"/>
                <a:gd name="T35" fmla="*/ 143 h 228"/>
                <a:gd name="T36" fmla="*/ 248 w 248"/>
                <a:gd name="T37" fmla="*/ 137 h 228"/>
                <a:gd name="T38" fmla="*/ 248 w 248"/>
                <a:gd name="T39" fmla="*/ 6 h 228"/>
                <a:gd name="T40" fmla="*/ 242 w 248"/>
                <a:gd name="T41" fmla="*/ 0 h 228"/>
                <a:gd name="T42" fmla="*/ 235 w 248"/>
                <a:gd name="T43" fmla="*/ 130 h 228"/>
                <a:gd name="T44" fmla="*/ 221 w 248"/>
                <a:gd name="T45" fmla="*/ 130 h 228"/>
                <a:gd name="T46" fmla="*/ 219 w 248"/>
                <a:gd name="T47" fmla="*/ 130 h 228"/>
                <a:gd name="T48" fmla="*/ 219 w 248"/>
                <a:gd name="T49" fmla="*/ 35 h 228"/>
                <a:gd name="T50" fmla="*/ 213 w 248"/>
                <a:gd name="T51" fmla="*/ 29 h 228"/>
                <a:gd name="T52" fmla="*/ 42 w 248"/>
                <a:gd name="T53" fmla="*/ 29 h 228"/>
                <a:gd name="T54" fmla="*/ 42 w 248"/>
                <a:gd name="T55" fmla="*/ 13 h 228"/>
                <a:gd name="T56" fmla="*/ 235 w 248"/>
                <a:gd name="T57" fmla="*/ 13 h 228"/>
                <a:gd name="T58" fmla="*/ 235 w 248"/>
                <a:gd name="T59" fmla="*/ 130 h 228"/>
                <a:gd name="T60" fmla="*/ 192 w 248"/>
                <a:gd name="T61" fmla="*/ 159 h 228"/>
                <a:gd name="T62" fmla="*/ 186 w 248"/>
                <a:gd name="T63" fmla="*/ 159 h 228"/>
                <a:gd name="T64" fmla="*/ 183 w 248"/>
                <a:gd name="T65" fmla="*/ 163 h 228"/>
                <a:gd name="T66" fmla="*/ 148 w 248"/>
                <a:gd name="T67" fmla="*/ 197 h 228"/>
                <a:gd name="T68" fmla="*/ 148 w 248"/>
                <a:gd name="T69" fmla="*/ 172 h 228"/>
                <a:gd name="T70" fmla="*/ 148 w 248"/>
                <a:gd name="T71" fmla="*/ 159 h 228"/>
                <a:gd name="T72" fmla="*/ 135 w 248"/>
                <a:gd name="T73" fmla="*/ 159 h 228"/>
                <a:gd name="T74" fmla="*/ 13 w 248"/>
                <a:gd name="T75" fmla="*/ 159 h 228"/>
                <a:gd name="T76" fmla="*/ 13 w 248"/>
                <a:gd name="T77" fmla="*/ 41 h 228"/>
                <a:gd name="T78" fmla="*/ 207 w 248"/>
                <a:gd name="T79" fmla="*/ 41 h 228"/>
                <a:gd name="T80" fmla="*/ 207 w 248"/>
                <a:gd name="T81" fmla="*/ 159 h 228"/>
                <a:gd name="T82" fmla="*/ 192 w 248"/>
                <a:gd name="T83" fmla="*/ 15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8" h="228">
                  <a:moveTo>
                    <a:pt x="242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2" y="0"/>
                    <a:pt x="29" y="3"/>
                    <a:pt x="29" y="6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9"/>
                    <a:pt x="3" y="172"/>
                    <a:pt x="6" y="172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35" y="228"/>
                    <a:pt x="135" y="228"/>
                    <a:pt x="135" y="228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64" y="200"/>
                    <a:pt x="164" y="200"/>
                    <a:pt x="164" y="200"/>
                  </a:cubicBezTo>
                  <a:cubicBezTo>
                    <a:pt x="192" y="172"/>
                    <a:pt x="192" y="172"/>
                    <a:pt x="192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6" y="172"/>
                    <a:pt x="219" y="169"/>
                    <a:pt x="219" y="166"/>
                  </a:cubicBezTo>
                  <a:cubicBezTo>
                    <a:pt x="219" y="144"/>
                    <a:pt x="219" y="144"/>
                    <a:pt x="219" y="144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45" y="143"/>
                    <a:pt x="248" y="140"/>
                    <a:pt x="248" y="137"/>
                  </a:cubicBezTo>
                  <a:cubicBezTo>
                    <a:pt x="248" y="6"/>
                    <a:pt x="248" y="6"/>
                    <a:pt x="248" y="6"/>
                  </a:cubicBezTo>
                  <a:cubicBezTo>
                    <a:pt x="248" y="3"/>
                    <a:pt x="245" y="0"/>
                    <a:pt x="242" y="0"/>
                  </a:cubicBezTo>
                  <a:moveTo>
                    <a:pt x="235" y="130"/>
                  </a:moveTo>
                  <a:cubicBezTo>
                    <a:pt x="221" y="130"/>
                    <a:pt x="221" y="130"/>
                    <a:pt x="221" y="130"/>
                  </a:cubicBezTo>
                  <a:cubicBezTo>
                    <a:pt x="219" y="130"/>
                    <a:pt x="219" y="130"/>
                    <a:pt x="219" y="130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9" y="32"/>
                    <a:pt x="216" y="29"/>
                    <a:pt x="213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35" y="13"/>
                    <a:pt x="235" y="13"/>
                    <a:pt x="235" y="13"/>
                  </a:cubicBezTo>
                  <a:lnTo>
                    <a:pt x="235" y="130"/>
                  </a:lnTo>
                  <a:close/>
                  <a:moveTo>
                    <a:pt x="192" y="159"/>
                  </a:moveTo>
                  <a:cubicBezTo>
                    <a:pt x="186" y="159"/>
                    <a:pt x="186" y="159"/>
                    <a:pt x="186" y="159"/>
                  </a:cubicBezTo>
                  <a:cubicBezTo>
                    <a:pt x="183" y="163"/>
                    <a:pt x="183" y="163"/>
                    <a:pt x="183" y="163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35" y="159"/>
                    <a:pt x="135" y="159"/>
                    <a:pt x="135" y="159"/>
                  </a:cubicBezTo>
                  <a:cubicBezTo>
                    <a:pt x="13" y="159"/>
                    <a:pt x="13" y="159"/>
                    <a:pt x="13" y="159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207" y="41"/>
                    <a:pt x="207" y="41"/>
                    <a:pt x="207" y="41"/>
                  </a:cubicBezTo>
                  <a:cubicBezTo>
                    <a:pt x="207" y="159"/>
                    <a:pt x="207" y="159"/>
                    <a:pt x="207" y="159"/>
                  </a:cubicBezTo>
                  <a:lnTo>
                    <a:pt x="192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141"/>
            <p:cNvSpPr/>
            <p:nvPr/>
          </p:nvSpPr>
          <p:spPr bwMode="auto">
            <a:xfrm>
              <a:off x="1891" y="495"/>
              <a:ext cx="22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142"/>
            <p:cNvSpPr/>
            <p:nvPr/>
          </p:nvSpPr>
          <p:spPr bwMode="auto">
            <a:xfrm>
              <a:off x="1949" y="495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Oval 143"/>
            <p:cNvSpPr/>
            <p:nvPr/>
          </p:nvSpPr>
          <p:spPr bwMode="auto">
            <a:xfrm>
              <a:off x="2006" y="495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44"/>
            <p:cNvSpPr/>
            <p:nvPr/>
          </p:nvSpPr>
          <p:spPr bwMode="auto">
            <a:xfrm>
              <a:off x="2590" y="664"/>
              <a:ext cx="253" cy="232"/>
            </a:xfrm>
            <a:custGeom>
              <a:avLst/>
              <a:gdLst>
                <a:gd name="T0" fmla="*/ 242 w 249"/>
                <a:gd name="T1" fmla="*/ 0 h 229"/>
                <a:gd name="T2" fmla="*/ 36 w 249"/>
                <a:gd name="T3" fmla="*/ 0 h 229"/>
                <a:gd name="T4" fmla="*/ 29 w 249"/>
                <a:gd name="T5" fmla="*/ 6 h 229"/>
                <a:gd name="T6" fmla="*/ 29 w 249"/>
                <a:gd name="T7" fmla="*/ 29 h 229"/>
                <a:gd name="T8" fmla="*/ 7 w 249"/>
                <a:gd name="T9" fmla="*/ 29 h 229"/>
                <a:gd name="T10" fmla="*/ 0 w 249"/>
                <a:gd name="T11" fmla="*/ 35 h 229"/>
                <a:gd name="T12" fmla="*/ 0 w 249"/>
                <a:gd name="T13" fmla="*/ 166 h 229"/>
                <a:gd name="T14" fmla="*/ 7 w 249"/>
                <a:gd name="T15" fmla="*/ 172 h 229"/>
                <a:gd name="T16" fmla="*/ 136 w 249"/>
                <a:gd name="T17" fmla="*/ 172 h 229"/>
                <a:gd name="T18" fmla="*/ 136 w 249"/>
                <a:gd name="T19" fmla="*/ 229 h 229"/>
                <a:gd name="T20" fmla="*/ 165 w 249"/>
                <a:gd name="T21" fmla="*/ 200 h 229"/>
                <a:gd name="T22" fmla="*/ 165 w 249"/>
                <a:gd name="T23" fmla="*/ 200 h 229"/>
                <a:gd name="T24" fmla="*/ 192 w 249"/>
                <a:gd name="T25" fmla="*/ 172 h 229"/>
                <a:gd name="T26" fmla="*/ 213 w 249"/>
                <a:gd name="T27" fmla="*/ 172 h 229"/>
                <a:gd name="T28" fmla="*/ 220 w 249"/>
                <a:gd name="T29" fmla="*/ 166 h 229"/>
                <a:gd name="T30" fmla="*/ 220 w 249"/>
                <a:gd name="T31" fmla="*/ 145 h 229"/>
                <a:gd name="T32" fmla="*/ 221 w 249"/>
                <a:gd name="T33" fmla="*/ 143 h 229"/>
                <a:gd name="T34" fmla="*/ 242 w 249"/>
                <a:gd name="T35" fmla="*/ 143 h 229"/>
                <a:gd name="T36" fmla="*/ 249 w 249"/>
                <a:gd name="T37" fmla="*/ 137 h 229"/>
                <a:gd name="T38" fmla="*/ 249 w 249"/>
                <a:gd name="T39" fmla="*/ 6 h 229"/>
                <a:gd name="T40" fmla="*/ 242 w 249"/>
                <a:gd name="T41" fmla="*/ 0 h 229"/>
                <a:gd name="T42" fmla="*/ 236 w 249"/>
                <a:gd name="T43" fmla="*/ 131 h 229"/>
                <a:gd name="T44" fmla="*/ 221 w 249"/>
                <a:gd name="T45" fmla="*/ 131 h 229"/>
                <a:gd name="T46" fmla="*/ 220 w 249"/>
                <a:gd name="T47" fmla="*/ 131 h 229"/>
                <a:gd name="T48" fmla="*/ 220 w 249"/>
                <a:gd name="T49" fmla="*/ 35 h 229"/>
                <a:gd name="T50" fmla="*/ 213 w 249"/>
                <a:gd name="T51" fmla="*/ 29 h 229"/>
                <a:gd name="T52" fmla="*/ 42 w 249"/>
                <a:gd name="T53" fmla="*/ 29 h 229"/>
                <a:gd name="T54" fmla="*/ 42 w 249"/>
                <a:gd name="T55" fmla="*/ 13 h 229"/>
                <a:gd name="T56" fmla="*/ 236 w 249"/>
                <a:gd name="T57" fmla="*/ 13 h 229"/>
                <a:gd name="T58" fmla="*/ 236 w 249"/>
                <a:gd name="T59" fmla="*/ 131 h 229"/>
                <a:gd name="T60" fmla="*/ 192 w 249"/>
                <a:gd name="T61" fmla="*/ 159 h 229"/>
                <a:gd name="T62" fmla="*/ 187 w 249"/>
                <a:gd name="T63" fmla="*/ 159 h 229"/>
                <a:gd name="T64" fmla="*/ 183 w 249"/>
                <a:gd name="T65" fmla="*/ 163 h 229"/>
                <a:gd name="T66" fmla="*/ 149 w 249"/>
                <a:gd name="T67" fmla="*/ 198 h 229"/>
                <a:gd name="T68" fmla="*/ 149 w 249"/>
                <a:gd name="T69" fmla="*/ 172 h 229"/>
                <a:gd name="T70" fmla="*/ 149 w 249"/>
                <a:gd name="T71" fmla="*/ 159 h 229"/>
                <a:gd name="T72" fmla="*/ 136 w 249"/>
                <a:gd name="T73" fmla="*/ 159 h 229"/>
                <a:gd name="T74" fmla="*/ 13 w 249"/>
                <a:gd name="T75" fmla="*/ 159 h 229"/>
                <a:gd name="T76" fmla="*/ 13 w 249"/>
                <a:gd name="T77" fmla="*/ 42 h 229"/>
                <a:gd name="T78" fmla="*/ 207 w 249"/>
                <a:gd name="T79" fmla="*/ 42 h 229"/>
                <a:gd name="T80" fmla="*/ 207 w 249"/>
                <a:gd name="T81" fmla="*/ 159 h 229"/>
                <a:gd name="T82" fmla="*/ 192 w 249"/>
                <a:gd name="T83" fmla="*/ 15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9" h="229">
                  <a:moveTo>
                    <a:pt x="242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2" y="0"/>
                    <a:pt x="29" y="3"/>
                    <a:pt x="29" y="6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9"/>
                    <a:pt x="3" y="172"/>
                    <a:pt x="7" y="17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36" y="229"/>
                    <a:pt x="136" y="229"/>
                    <a:pt x="136" y="229"/>
                  </a:cubicBezTo>
                  <a:cubicBezTo>
                    <a:pt x="165" y="200"/>
                    <a:pt x="165" y="200"/>
                    <a:pt x="165" y="200"/>
                  </a:cubicBezTo>
                  <a:cubicBezTo>
                    <a:pt x="165" y="200"/>
                    <a:pt x="165" y="200"/>
                    <a:pt x="165" y="200"/>
                  </a:cubicBezTo>
                  <a:cubicBezTo>
                    <a:pt x="192" y="172"/>
                    <a:pt x="192" y="172"/>
                    <a:pt x="192" y="172"/>
                  </a:cubicBezTo>
                  <a:cubicBezTo>
                    <a:pt x="213" y="172"/>
                    <a:pt x="213" y="172"/>
                    <a:pt x="213" y="172"/>
                  </a:cubicBezTo>
                  <a:cubicBezTo>
                    <a:pt x="217" y="172"/>
                    <a:pt x="220" y="169"/>
                    <a:pt x="220" y="166"/>
                  </a:cubicBezTo>
                  <a:cubicBezTo>
                    <a:pt x="220" y="145"/>
                    <a:pt x="220" y="145"/>
                    <a:pt x="220" y="145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46" y="143"/>
                    <a:pt x="249" y="141"/>
                    <a:pt x="249" y="137"/>
                  </a:cubicBezTo>
                  <a:cubicBezTo>
                    <a:pt x="249" y="6"/>
                    <a:pt x="249" y="6"/>
                    <a:pt x="249" y="6"/>
                  </a:cubicBezTo>
                  <a:cubicBezTo>
                    <a:pt x="249" y="3"/>
                    <a:pt x="246" y="0"/>
                    <a:pt x="242" y="0"/>
                  </a:cubicBezTo>
                  <a:moveTo>
                    <a:pt x="236" y="131"/>
                  </a:moveTo>
                  <a:cubicBezTo>
                    <a:pt x="221" y="131"/>
                    <a:pt x="221" y="131"/>
                    <a:pt x="221" y="131"/>
                  </a:cubicBezTo>
                  <a:cubicBezTo>
                    <a:pt x="220" y="131"/>
                    <a:pt x="220" y="131"/>
                    <a:pt x="220" y="131"/>
                  </a:cubicBezTo>
                  <a:cubicBezTo>
                    <a:pt x="220" y="35"/>
                    <a:pt x="220" y="35"/>
                    <a:pt x="220" y="35"/>
                  </a:cubicBezTo>
                  <a:cubicBezTo>
                    <a:pt x="220" y="32"/>
                    <a:pt x="217" y="29"/>
                    <a:pt x="213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236" y="13"/>
                    <a:pt x="236" y="13"/>
                    <a:pt x="236" y="13"/>
                  </a:cubicBezTo>
                  <a:lnTo>
                    <a:pt x="236" y="131"/>
                  </a:lnTo>
                  <a:close/>
                  <a:moveTo>
                    <a:pt x="192" y="159"/>
                  </a:moveTo>
                  <a:cubicBezTo>
                    <a:pt x="187" y="159"/>
                    <a:pt x="187" y="159"/>
                    <a:pt x="187" y="159"/>
                  </a:cubicBezTo>
                  <a:cubicBezTo>
                    <a:pt x="183" y="163"/>
                    <a:pt x="183" y="163"/>
                    <a:pt x="183" y="163"/>
                  </a:cubicBezTo>
                  <a:cubicBezTo>
                    <a:pt x="149" y="198"/>
                    <a:pt x="149" y="198"/>
                    <a:pt x="149" y="198"/>
                  </a:cubicBezTo>
                  <a:cubicBezTo>
                    <a:pt x="149" y="172"/>
                    <a:pt x="149" y="172"/>
                    <a:pt x="149" y="172"/>
                  </a:cubicBezTo>
                  <a:cubicBezTo>
                    <a:pt x="149" y="159"/>
                    <a:pt x="149" y="159"/>
                    <a:pt x="149" y="159"/>
                  </a:cubicBezTo>
                  <a:cubicBezTo>
                    <a:pt x="136" y="159"/>
                    <a:pt x="136" y="159"/>
                    <a:pt x="136" y="159"/>
                  </a:cubicBezTo>
                  <a:cubicBezTo>
                    <a:pt x="13" y="159"/>
                    <a:pt x="13" y="159"/>
                    <a:pt x="13" y="159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7" y="159"/>
                    <a:pt x="207" y="159"/>
                    <a:pt x="207" y="159"/>
                  </a:cubicBezTo>
                  <a:lnTo>
                    <a:pt x="192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45"/>
            <p:cNvSpPr/>
            <p:nvPr/>
          </p:nvSpPr>
          <p:spPr bwMode="auto">
            <a:xfrm>
              <a:off x="2631" y="75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146"/>
            <p:cNvSpPr/>
            <p:nvPr/>
          </p:nvSpPr>
          <p:spPr bwMode="auto">
            <a:xfrm>
              <a:off x="2688" y="753"/>
              <a:ext cx="21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47"/>
            <p:cNvSpPr/>
            <p:nvPr/>
          </p:nvSpPr>
          <p:spPr bwMode="auto">
            <a:xfrm>
              <a:off x="2744" y="753"/>
              <a:ext cx="23" cy="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48"/>
            <p:cNvSpPr/>
            <p:nvPr/>
          </p:nvSpPr>
          <p:spPr bwMode="auto">
            <a:xfrm>
              <a:off x="2363" y="573"/>
              <a:ext cx="171" cy="187"/>
            </a:xfrm>
            <a:custGeom>
              <a:avLst/>
              <a:gdLst>
                <a:gd name="T0" fmla="*/ 149 w 171"/>
                <a:gd name="T1" fmla="*/ 67 h 187"/>
                <a:gd name="T2" fmla="*/ 149 w 171"/>
                <a:gd name="T3" fmla="*/ 0 h 187"/>
                <a:gd name="T4" fmla="*/ 40 w 171"/>
                <a:gd name="T5" fmla="*/ 0 h 187"/>
                <a:gd name="T6" fmla="*/ 40 w 171"/>
                <a:gd name="T7" fmla="*/ 27 h 187"/>
                <a:gd name="T8" fmla="*/ 0 w 171"/>
                <a:gd name="T9" fmla="*/ 27 h 187"/>
                <a:gd name="T10" fmla="*/ 0 w 171"/>
                <a:gd name="T11" fmla="*/ 146 h 187"/>
                <a:gd name="T12" fmla="*/ 61 w 171"/>
                <a:gd name="T13" fmla="*/ 146 h 187"/>
                <a:gd name="T14" fmla="*/ 61 w 171"/>
                <a:gd name="T15" fmla="*/ 187 h 187"/>
                <a:gd name="T16" fmla="*/ 171 w 171"/>
                <a:gd name="T17" fmla="*/ 187 h 187"/>
                <a:gd name="T18" fmla="*/ 171 w 171"/>
                <a:gd name="T19" fmla="*/ 67 h 187"/>
                <a:gd name="T20" fmla="*/ 149 w 171"/>
                <a:gd name="T21" fmla="*/ 67 h 187"/>
                <a:gd name="T22" fmla="*/ 47 w 171"/>
                <a:gd name="T23" fmla="*/ 7 h 187"/>
                <a:gd name="T24" fmla="*/ 143 w 171"/>
                <a:gd name="T25" fmla="*/ 7 h 187"/>
                <a:gd name="T26" fmla="*/ 143 w 171"/>
                <a:gd name="T27" fmla="*/ 89 h 187"/>
                <a:gd name="T28" fmla="*/ 110 w 171"/>
                <a:gd name="T29" fmla="*/ 89 h 187"/>
                <a:gd name="T30" fmla="*/ 110 w 171"/>
                <a:gd name="T31" fmla="*/ 27 h 187"/>
                <a:gd name="T32" fmla="*/ 47 w 171"/>
                <a:gd name="T33" fmla="*/ 27 h 187"/>
                <a:gd name="T34" fmla="*/ 47 w 171"/>
                <a:gd name="T35" fmla="*/ 7 h 187"/>
                <a:gd name="T36" fmla="*/ 6 w 171"/>
                <a:gd name="T37" fmla="*/ 33 h 187"/>
                <a:gd name="T38" fmla="*/ 103 w 171"/>
                <a:gd name="T39" fmla="*/ 33 h 187"/>
                <a:gd name="T40" fmla="*/ 103 w 171"/>
                <a:gd name="T41" fmla="*/ 115 h 187"/>
                <a:gd name="T42" fmla="*/ 6 w 171"/>
                <a:gd name="T43" fmla="*/ 115 h 187"/>
                <a:gd name="T44" fmla="*/ 6 w 171"/>
                <a:gd name="T45" fmla="*/ 33 h 187"/>
                <a:gd name="T46" fmla="*/ 163 w 171"/>
                <a:gd name="T47" fmla="*/ 155 h 187"/>
                <a:gd name="T48" fmla="*/ 67 w 171"/>
                <a:gd name="T49" fmla="*/ 155 h 187"/>
                <a:gd name="T50" fmla="*/ 67 w 171"/>
                <a:gd name="T51" fmla="*/ 146 h 187"/>
                <a:gd name="T52" fmla="*/ 110 w 171"/>
                <a:gd name="T53" fmla="*/ 146 h 187"/>
                <a:gd name="T54" fmla="*/ 110 w 171"/>
                <a:gd name="T55" fmla="*/ 119 h 187"/>
                <a:gd name="T56" fmla="*/ 149 w 171"/>
                <a:gd name="T57" fmla="*/ 119 h 187"/>
                <a:gd name="T58" fmla="*/ 149 w 171"/>
                <a:gd name="T59" fmla="*/ 74 h 187"/>
                <a:gd name="T60" fmla="*/ 163 w 171"/>
                <a:gd name="T61" fmla="*/ 74 h 187"/>
                <a:gd name="T62" fmla="*/ 163 w 171"/>
                <a:gd name="T63" fmla="*/ 15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" h="187">
                  <a:moveTo>
                    <a:pt x="149" y="67"/>
                  </a:moveTo>
                  <a:lnTo>
                    <a:pt x="149" y="0"/>
                  </a:lnTo>
                  <a:lnTo>
                    <a:pt x="40" y="0"/>
                  </a:lnTo>
                  <a:lnTo>
                    <a:pt x="40" y="27"/>
                  </a:lnTo>
                  <a:lnTo>
                    <a:pt x="0" y="27"/>
                  </a:lnTo>
                  <a:lnTo>
                    <a:pt x="0" y="146"/>
                  </a:lnTo>
                  <a:lnTo>
                    <a:pt x="61" y="146"/>
                  </a:lnTo>
                  <a:lnTo>
                    <a:pt x="61" y="187"/>
                  </a:lnTo>
                  <a:lnTo>
                    <a:pt x="171" y="187"/>
                  </a:lnTo>
                  <a:lnTo>
                    <a:pt x="171" y="67"/>
                  </a:lnTo>
                  <a:lnTo>
                    <a:pt x="149" y="67"/>
                  </a:lnTo>
                  <a:close/>
                  <a:moveTo>
                    <a:pt x="47" y="7"/>
                  </a:moveTo>
                  <a:lnTo>
                    <a:pt x="143" y="7"/>
                  </a:lnTo>
                  <a:lnTo>
                    <a:pt x="143" y="89"/>
                  </a:lnTo>
                  <a:lnTo>
                    <a:pt x="110" y="89"/>
                  </a:lnTo>
                  <a:lnTo>
                    <a:pt x="110" y="27"/>
                  </a:lnTo>
                  <a:lnTo>
                    <a:pt x="47" y="27"/>
                  </a:lnTo>
                  <a:lnTo>
                    <a:pt x="47" y="7"/>
                  </a:lnTo>
                  <a:close/>
                  <a:moveTo>
                    <a:pt x="6" y="33"/>
                  </a:moveTo>
                  <a:lnTo>
                    <a:pt x="103" y="33"/>
                  </a:lnTo>
                  <a:lnTo>
                    <a:pt x="103" y="115"/>
                  </a:lnTo>
                  <a:lnTo>
                    <a:pt x="6" y="115"/>
                  </a:lnTo>
                  <a:lnTo>
                    <a:pt x="6" y="33"/>
                  </a:lnTo>
                  <a:close/>
                  <a:moveTo>
                    <a:pt x="163" y="155"/>
                  </a:moveTo>
                  <a:lnTo>
                    <a:pt x="67" y="155"/>
                  </a:lnTo>
                  <a:lnTo>
                    <a:pt x="67" y="146"/>
                  </a:lnTo>
                  <a:lnTo>
                    <a:pt x="110" y="146"/>
                  </a:lnTo>
                  <a:lnTo>
                    <a:pt x="110" y="119"/>
                  </a:lnTo>
                  <a:lnTo>
                    <a:pt x="149" y="119"/>
                  </a:lnTo>
                  <a:lnTo>
                    <a:pt x="149" y="74"/>
                  </a:lnTo>
                  <a:lnTo>
                    <a:pt x="163" y="74"/>
                  </a:lnTo>
                  <a:lnTo>
                    <a:pt x="163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49"/>
            <p:cNvSpPr/>
            <p:nvPr/>
          </p:nvSpPr>
          <p:spPr bwMode="auto">
            <a:xfrm>
              <a:off x="2829" y="1528"/>
              <a:ext cx="171" cy="187"/>
            </a:xfrm>
            <a:custGeom>
              <a:avLst/>
              <a:gdLst>
                <a:gd name="T0" fmla="*/ 149 w 171"/>
                <a:gd name="T1" fmla="*/ 68 h 187"/>
                <a:gd name="T2" fmla="*/ 149 w 171"/>
                <a:gd name="T3" fmla="*/ 0 h 187"/>
                <a:gd name="T4" fmla="*/ 40 w 171"/>
                <a:gd name="T5" fmla="*/ 0 h 187"/>
                <a:gd name="T6" fmla="*/ 40 w 171"/>
                <a:gd name="T7" fmla="*/ 27 h 187"/>
                <a:gd name="T8" fmla="*/ 0 w 171"/>
                <a:gd name="T9" fmla="*/ 27 h 187"/>
                <a:gd name="T10" fmla="*/ 0 w 171"/>
                <a:gd name="T11" fmla="*/ 147 h 187"/>
                <a:gd name="T12" fmla="*/ 61 w 171"/>
                <a:gd name="T13" fmla="*/ 147 h 187"/>
                <a:gd name="T14" fmla="*/ 61 w 171"/>
                <a:gd name="T15" fmla="*/ 187 h 187"/>
                <a:gd name="T16" fmla="*/ 171 w 171"/>
                <a:gd name="T17" fmla="*/ 187 h 187"/>
                <a:gd name="T18" fmla="*/ 171 w 171"/>
                <a:gd name="T19" fmla="*/ 68 h 187"/>
                <a:gd name="T20" fmla="*/ 149 w 171"/>
                <a:gd name="T21" fmla="*/ 68 h 187"/>
                <a:gd name="T22" fmla="*/ 47 w 171"/>
                <a:gd name="T23" fmla="*/ 7 h 187"/>
                <a:gd name="T24" fmla="*/ 143 w 171"/>
                <a:gd name="T25" fmla="*/ 7 h 187"/>
                <a:gd name="T26" fmla="*/ 143 w 171"/>
                <a:gd name="T27" fmla="*/ 88 h 187"/>
                <a:gd name="T28" fmla="*/ 110 w 171"/>
                <a:gd name="T29" fmla="*/ 88 h 187"/>
                <a:gd name="T30" fmla="*/ 110 w 171"/>
                <a:gd name="T31" fmla="*/ 27 h 187"/>
                <a:gd name="T32" fmla="*/ 47 w 171"/>
                <a:gd name="T33" fmla="*/ 27 h 187"/>
                <a:gd name="T34" fmla="*/ 47 w 171"/>
                <a:gd name="T35" fmla="*/ 7 h 187"/>
                <a:gd name="T36" fmla="*/ 6 w 171"/>
                <a:gd name="T37" fmla="*/ 33 h 187"/>
                <a:gd name="T38" fmla="*/ 103 w 171"/>
                <a:gd name="T39" fmla="*/ 33 h 187"/>
                <a:gd name="T40" fmla="*/ 103 w 171"/>
                <a:gd name="T41" fmla="*/ 115 h 187"/>
                <a:gd name="T42" fmla="*/ 6 w 171"/>
                <a:gd name="T43" fmla="*/ 115 h 187"/>
                <a:gd name="T44" fmla="*/ 6 w 171"/>
                <a:gd name="T45" fmla="*/ 33 h 187"/>
                <a:gd name="T46" fmla="*/ 163 w 171"/>
                <a:gd name="T47" fmla="*/ 156 h 187"/>
                <a:gd name="T48" fmla="*/ 67 w 171"/>
                <a:gd name="T49" fmla="*/ 156 h 187"/>
                <a:gd name="T50" fmla="*/ 67 w 171"/>
                <a:gd name="T51" fmla="*/ 147 h 187"/>
                <a:gd name="T52" fmla="*/ 110 w 171"/>
                <a:gd name="T53" fmla="*/ 147 h 187"/>
                <a:gd name="T54" fmla="*/ 110 w 171"/>
                <a:gd name="T55" fmla="*/ 119 h 187"/>
                <a:gd name="T56" fmla="*/ 149 w 171"/>
                <a:gd name="T57" fmla="*/ 119 h 187"/>
                <a:gd name="T58" fmla="*/ 149 w 171"/>
                <a:gd name="T59" fmla="*/ 75 h 187"/>
                <a:gd name="T60" fmla="*/ 163 w 171"/>
                <a:gd name="T61" fmla="*/ 75 h 187"/>
                <a:gd name="T62" fmla="*/ 163 w 171"/>
                <a:gd name="T63" fmla="*/ 15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1" h="187">
                  <a:moveTo>
                    <a:pt x="149" y="68"/>
                  </a:moveTo>
                  <a:lnTo>
                    <a:pt x="149" y="0"/>
                  </a:lnTo>
                  <a:lnTo>
                    <a:pt x="40" y="0"/>
                  </a:lnTo>
                  <a:lnTo>
                    <a:pt x="40" y="27"/>
                  </a:lnTo>
                  <a:lnTo>
                    <a:pt x="0" y="27"/>
                  </a:lnTo>
                  <a:lnTo>
                    <a:pt x="0" y="147"/>
                  </a:lnTo>
                  <a:lnTo>
                    <a:pt x="61" y="147"/>
                  </a:lnTo>
                  <a:lnTo>
                    <a:pt x="61" y="187"/>
                  </a:lnTo>
                  <a:lnTo>
                    <a:pt x="171" y="187"/>
                  </a:lnTo>
                  <a:lnTo>
                    <a:pt x="171" y="68"/>
                  </a:lnTo>
                  <a:lnTo>
                    <a:pt x="149" y="68"/>
                  </a:lnTo>
                  <a:close/>
                  <a:moveTo>
                    <a:pt x="47" y="7"/>
                  </a:moveTo>
                  <a:lnTo>
                    <a:pt x="143" y="7"/>
                  </a:lnTo>
                  <a:lnTo>
                    <a:pt x="143" y="88"/>
                  </a:lnTo>
                  <a:lnTo>
                    <a:pt x="110" y="88"/>
                  </a:lnTo>
                  <a:lnTo>
                    <a:pt x="110" y="27"/>
                  </a:lnTo>
                  <a:lnTo>
                    <a:pt x="47" y="27"/>
                  </a:lnTo>
                  <a:lnTo>
                    <a:pt x="47" y="7"/>
                  </a:lnTo>
                  <a:close/>
                  <a:moveTo>
                    <a:pt x="6" y="33"/>
                  </a:moveTo>
                  <a:lnTo>
                    <a:pt x="103" y="33"/>
                  </a:lnTo>
                  <a:lnTo>
                    <a:pt x="103" y="115"/>
                  </a:lnTo>
                  <a:lnTo>
                    <a:pt x="6" y="115"/>
                  </a:lnTo>
                  <a:lnTo>
                    <a:pt x="6" y="33"/>
                  </a:lnTo>
                  <a:close/>
                  <a:moveTo>
                    <a:pt x="163" y="156"/>
                  </a:moveTo>
                  <a:lnTo>
                    <a:pt x="67" y="156"/>
                  </a:lnTo>
                  <a:lnTo>
                    <a:pt x="67" y="147"/>
                  </a:lnTo>
                  <a:lnTo>
                    <a:pt x="110" y="147"/>
                  </a:lnTo>
                  <a:lnTo>
                    <a:pt x="110" y="119"/>
                  </a:lnTo>
                  <a:lnTo>
                    <a:pt x="149" y="119"/>
                  </a:lnTo>
                  <a:lnTo>
                    <a:pt x="149" y="75"/>
                  </a:lnTo>
                  <a:lnTo>
                    <a:pt x="163" y="75"/>
                  </a:lnTo>
                  <a:lnTo>
                    <a:pt x="163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50"/>
            <p:cNvSpPr/>
            <p:nvPr/>
          </p:nvSpPr>
          <p:spPr bwMode="auto">
            <a:xfrm>
              <a:off x="1609" y="365"/>
              <a:ext cx="200" cy="199"/>
            </a:xfrm>
            <a:custGeom>
              <a:avLst/>
              <a:gdLst>
                <a:gd name="T0" fmla="*/ 170 w 198"/>
                <a:gd name="T1" fmla="*/ 126 h 197"/>
                <a:gd name="T2" fmla="*/ 170 w 198"/>
                <a:gd name="T3" fmla="*/ 27 h 197"/>
                <a:gd name="T4" fmla="*/ 71 w 198"/>
                <a:gd name="T5" fmla="*/ 27 h 197"/>
                <a:gd name="T6" fmla="*/ 65 w 198"/>
                <a:gd name="T7" fmla="*/ 118 h 197"/>
                <a:gd name="T8" fmla="*/ 0 w 198"/>
                <a:gd name="T9" fmla="*/ 183 h 197"/>
                <a:gd name="T10" fmla="*/ 14 w 198"/>
                <a:gd name="T11" fmla="*/ 197 h 197"/>
                <a:gd name="T12" fmla="*/ 79 w 198"/>
                <a:gd name="T13" fmla="*/ 132 h 197"/>
                <a:gd name="T14" fmla="*/ 170 w 198"/>
                <a:gd name="T15" fmla="*/ 126 h 197"/>
                <a:gd name="T16" fmla="*/ 84 w 198"/>
                <a:gd name="T17" fmla="*/ 113 h 197"/>
                <a:gd name="T18" fmla="*/ 84 w 198"/>
                <a:gd name="T19" fmla="*/ 40 h 197"/>
                <a:gd name="T20" fmla="*/ 157 w 198"/>
                <a:gd name="T21" fmla="*/ 40 h 197"/>
                <a:gd name="T22" fmla="*/ 157 w 198"/>
                <a:gd name="T23" fmla="*/ 113 h 197"/>
                <a:gd name="T24" fmla="*/ 84 w 198"/>
                <a:gd name="T25" fmla="*/ 11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8" h="197">
                  <a:moveTo>
                    <a:pt x="170" y="126"/>
                  </a:moveTo>
                  <a:cubicBezTo>
                    <a:pt x="198" y="99"/>
                    <a:pt x="198" y="54"/>
                    <a:pt x="170" y="27"/>
                  </a:cubicBezTo>
                  <a:cubicBezTo>
                    <a:pt x="143" y="0"/>
                    <a:pt x="99" y="0"/>
                    <a:pt x="71" y="27"/>
                  </a:cubicBezTo>
                  <a:cubicBezTo>
                    <a:pt x="46" y="52"/>
                    <a:pt x="44" y="91"/>
                    <a:pt x="65" y="11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14" y="197"/>
                    <a:pt x="14" y="197"/>
                    <a:pt x="14" y="197"/>
                  </a:cubicBezTo>
                  <a:cubicBezTo>
                    <a:pt x="79" y="132"/>
                    <a:pt x="79" y="132"/>
                    <a:pt x="79" y="132"/>
                  </a:cubicBezTo>
                  <a:cubicBezTo>
                    <a:pt x="106" y="153"/>
                    <a:pt x="145" y="151"/>
                    <a:pt x="170" y="126"/>
                  </a:cubicBezTo>
                  <a:moveTo>
                    <a:pt x="84" y="113"/>
                  </a:moveTo>
                  <a:cubicBezTo>
                    <a:pt x="64" y="93"/>
                    <a:pt x="64" y="60"/>
                    <a:pt x="84" y="40"/>
                  </a:cubicBezTo>
                  <a:cubicBezTo>
                    <a:pt x="104" y="20"/>
                    <a:pt x="137" y="20"/>
                    <a:pt x="157" y="40"/>
                  </a:cubicBezTo>
                  <a:cubicBezTo>
                    <a:pt x="177" y="60"/>
                    <a:pt x="177" y="93"/>
                    <a:pt x="157" y="113"/>
                  </a:cubicBezTo>
                  <a:cubicBezTo>
                    <a:pt x="137" y="133"/>
                    <a:pt x="104" y="133"/>
                    <a:pt x="84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51"/>
            <p:cNvSpPr/>
            <p:nvPr/>
          </p:nvSpPr>
          <p:spPr bwMode="auto">
            <a:xfrm>
              <a:off x="2062" y="793"/>
              <a:ext cx="138" cy="138"/>
            </a:xfrm>
            <a:custGeom>
              <a:avLst/>
              <a:gdLst>
                <a:gd name="T0" fmla="*/ 87 w 136"/>
                <a:gd name="T1" fmla="*/ 19 h 136"/>
                <a:gd name="T2" fmla="*/ 18 w 136"/>
                <a:gd name="T3" fmla="*/ 19 h 136"/>
                <a:gd name="T4" fmla="*/ 18 w 136"/>
                <a:gd name="T5" fmla="*/ 87 h 136"/>
                <a:gd name="T6" fmla="*/ 82 w 136"/>
                <a:gd name="T7" fmla="*/ 92 h 136"/>
                <a:gd name="T8" fmla="*/ 126 w 136"/>
                <a:gd name="T9" fmla="*/ 136 h 136"/>
                <a:gd name="T10" fmla="*/ 136 w 136"/>
                <a:gd name="T11" fmla="*/ 127 h 136"/>
                <a:gd name="T12" fmla="*/ 91 w 136"/>
                <a:gd name="T13" fmla="*/ 82 h 136"/>
                <a:gd name="T14" fmla="*/ 87 w 136"/>
                <a:gd name="T15" fmla="*/ 19 h 136"/>
                <a:gd name="T16" fmla="*/ 78 w 136"/>
                <a:gd name="T17" fmla="*/ 78 h 136"/>
                <a:gd name="T18" fmla="*/ 28 w 136"/>
                <a:gd name="T19" fmla="*/ 78 h 136"/>
                <a:gd name="T20" fmla="*/ 28 w 136"/>
                <a:gd name="T21" fmla="*/ 28 h 136"/>
                <a:gd name="T22" fmla="*/ 78 w 136"/>
                <a:gd name="T23" fmla="*/ 28 h 136"/>
                <a:gd name="T24" fmla="*/ 78 w 136"/>
                <a:gd name="T25" fmla="*/ 7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36">
                  <a:moveTo>
                    <a:pt x="87" y="19"/>
                  </a:moveTo>
                  <a:cubicBezTo>
                    <a:pt x="68" y="0"/>
                    <a:pt x="37" y="0"/>
                    <a:pt x="18" y="19"/>
                  </a:cubicBezTo>
                  <a:cubicBezTo>
                    <a:pt x="0" y="38"/>
                    <a:pt x="0" y="68"/>
                    <a:pt x="18" y="87"/>
                  </a:cubicBezTo>
                  <a:cubicBezTo>
                    <a:pt x="36" y="104"/>
                    <a:pt x="63" y="106"/>
                    <a:pt x="82" y="92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91" y="82"/>
                    <a:pt x="91" y="82"/>
                    <a:pt x="91" y="82"/>
                  </a:cubicBezTo>
                  <a:cubicBezTo>
                    <a:pt x="106" y="63"/>
                    <a:pt x="104" y="36"/>
                    <a:pt x="87" y="19"/>
                  </a:cubicBezTo>
                  <a:moveTo>
                    <a:pt x="78" y="78"/>
                  </a:moveTo>
                  <a:cubicBezTo>
                    <a:pt x="64" y="92"/>
                    <a:pt x="41" y="92"/>
                    <a:pt x="28" y="78"/>
                  </a:cubicBezTo>
                  <a:cubicBezTo>
                    <a:pt x="14" y="64"/>
                    <a:pt x="14" y="42"/>
                    <a:pt x="28" y="28"/>
                  </a:cubicBezTo>
                  <a:cubicBezTo>
                    <a:pt x="41" y="14"/>
                    <a:pt x="64" y="14"/>
                    <a:pt x="78" y="28"/>
                  </a:cubicBezTo>
                  <a:cubicBezTo>
                    <a:pt x="92" y="42"/>
                    <a:pt x="92" y="64"/>
                    <a:pt x="78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52"/>
            <p:cNvSpPr/>
            <p:nvPr/>
          </p:nvSpPr>
          <p:spPr bwMode="auto">
            <a:xfrm>
              <a:off x="2752" y="1960"/>
              <a:ext cx="138" cy="139"/>
            </a:xfrm>
            <a:custGeom>
              <a:avLst/>
              <a:gdLst>
                <a:gd name="T0" fmla="*/ 117 w 136"/>
                <a:gd name="T1" fmla="*/ 88 h 137"/>
                <a:gd name="T2" fmla="*/ 117 w 136"/>
                <a:gd name="T3" fmla="*/ 19 h 137"/>
                <a:gd name="T4" fmla="*/ 49 w 136"/>
                <a:gd name="T5" fmla="*/ 19 h 137"/>
                <a:gd name="T6" fmla="*/ 44 w 136"/>
                <a:gd name="T7" fmla="*/ 82 h 137"/>
                <a:gd name="T8" fmla="*/ 0 w 136"/>
                <a:gd name="T9" fmla="*/ 127 h 137"/>
                <a:gd name="T10" fmla="*/ 9 w 136"/>
                <a:gd name="T11" fmla="*/ 137 h 137"/>
                <a:gd name="T12" fmla="*/ 54 w 136"/>
                <a:gd name="T13" fmla="*/ 92 h 137"/>
                <a:gd name="T14" fmla="*/ 117 w 136"/>
                <a:gd name="T15" fmla="*/ 88 h 137"/>
                <a:gd name="T16" fmla="*/ 58 w 136"/>
                <a:gd name="T17" fmla="*/ 79 h 137"/>
                <a:gd name="T18" fmla="*/ 58 w 136"/>
                <a:gd name="T19" fmla="*/ 28 h 137"/>
                <a:gd name="T20" fmla="*/ 108 w 136"/>
                <a:gd name="T21" fmla="*/ 28 h 137"/>
                <a:gd name="T22" fmla="*/ 108 w 136"/>
                <a:gd name="T23" fmla="*/ 79 h 137"/>
                <a:gd name="T24" fmla="*/ 58 w 136"/>
                <a:gd name="T25" fmla="*/ 7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37">
                  <a:moveTo>
                    <a:pt x="117" y="88"/>
                  </a:moveTo>
                  <a:cubicBezTo>
                    <a:pt x="136" y="69"/>
                    <a:pt x="136" y="38"/>
                    <a:pt x="117" y="19"/>
                  </a:cubicBezTo>
                  <a:cubicBezTo>
                    <a:pt x="98" y="0"/>
                    <a:pt x="68" y="0"/>
                    <a:pt x="49" y="19"/>
                  </a:cubicBezTo>
                  <a:cubicBezTo>
                    <a:pt x="32" y="36"/>
                    <a:pt x="30" y="63"/>
                    <a:pt x="44" y="82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54" y="92"/>
                    <a:pt x="54" y="92"/>
                    <a:pt x="54" y="92"/>
                  </a:cubicBezTo>
                  <a:cubicBezTo>
                    <a:pt x="73" y="106"/>
                    <a:pt x="100" y="105"/>
                    <a:pt x="117" y="88"/>
                  </a:cubicBezTo>
                  <a:moveTo>
                    <a:pt x="58" y="79"/>
                  </a:moveTo>
                  <a:cubicBezTo>
                    <a:pt x="44" y="65"/>
                    <a:pt x="44" y="42"/>
                    <a:pt x="58" y="28"/>
                  </a:cubicBezTo>
                  <a:cubicBezTo>
                    <a:pt x="72" y="14"/>
                    <a:pt x="94" y="14"/>
                    <a:pt x="108" y="28"/>
                  </a:cubicBezTo>
                  <a:cubicBezTo>
                    <a:pt x="122" y="42"/>
                    <a:pt x="122" y="65"/>
                    <a:pt x="108" y="79"/>
                  </a:cubicBezTo>
                  <a:cubicBezTo>
                    <a:pt x="94" y="92"/>
                    <a:pt x="72" y="92"/>
                    <a:pt x="58" y="7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153"/>
            <p:cNvSpPr/>
            <p:nvPr/>
          </p:nvSpPr>
          <p:spPr bwMode="auto">
            <a:xfrm>
              <a:off x="1875" y="228"/>
              <a:ext cx="76" cy="7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54"/>
            <p:cNvSpPr/>
            <p:nvPr/>
          </p:nvSpPr>
          <p:spPr bwMode="auto">
            <a:xfrm>
              <a:off x="1906" y="319"/>
              <a:ext cx="14" cy="68"/>
            </a:xfrm>
            <a:custGeom>
              <a:avLst/>
              <a:gdLst>
                <a:gd name="T0" fmla="*/ 13 w 13"/>
                <a:gd name="T1" fmla="*/ 62 h 67"/>
                <a:gd name="T2" fmla="*/ 8 w 13"/>
                <a:gd name="T3" fmla="*/ 67 h 67"/>
                <a:gd name="T4" fmla="*/ 5 w 13"/>
                <a:gd name="T5" fmla="*/ 67 h 67"/>
                <a:gd name="T6" fmla="*/ 0 w 13"/>
                <a:gd name="T7" fmla="*/ 62 h 67"/>
                <a:gd name="T8" fmla="*/ 0 w 13"/>
                <a:gd name="T9" fmla="*/ 5 h 67"/>
                <a:gd name="T10" fmla="*/ 5 w 13"/>
                <a:gd name="T11" fmla="*/ 0 h 67"/>
                <a:gd name="T12" fmla="*/ 8 w 13"/>
                <a:gd name="T13" fmla="*/ 0 h 67"/>
                <a:gd name="T14" fmla="*/ 13 w 13"/>
                <a:gd name="T15" fmla="*/ 5 h 67"/>
                <a:gd name="T16" fmla="*/ 13 w 13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7">
                  <a:moveTo>
                    <a:pt x="13" y="62"/>
                  </a:moveTo>
                  <a:cubicBezTo>
                    <a:pt x="13" y="65"/>
                    <a:pt x="11" y="67"/>
                    <a:pt x="8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0"/>
                    <a:pt x="13" y="2"/>
                    <a:pt x="13" y="5"/>
                  </a:cubicBezTo>
                  <a:lnTo>
                    <a:pt x="1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55"/>
            <p:cNvSpPr/>
            <p:nvPr/>
          </p:nvSpPr>
          <p:spPr bwMode="auto">
            <a:xfrm>
              <a:off x="1947" y="301"/>
              <a:ext cx="54" cy="54"/>
            </a:xfrm>
            <a:custGeom>
              <a:avLst/>
              <a:gdLst>
                <a:gd name="T0" fmla="*/ 51 w 53"/>
                <a:gd name="T1" fmla="*/ 42 h 53"/>
                <a:gd name="T2" fmla="*/ 51 w 53"/>
                <a:gd name="T3" fmla="*/ 49 h 53"/>
                <a:gd name="T4" fmla="*/ 49 w 53"/>
                <a:gd name="T5" fmla="*/ 51 h 53"/>
                <a:gd name="T6" fmla="*/ 42 w 53"/>
                <a:gd name="T7" fmla="*/ 51 h 53"/>
                <a:gd name="T8" fmla="*/ 2 w 53"/>
                <a:gd name="T9" fmla="*/ 11 h 53"/>
                <a:gd name="T10" fmla="*/ 2 w 53"/>
                <a:gd name="T11" fmla="*/ 4 h 53"/>
                <a:gd name="T12" fmla="*/ 4 w 53"/>
                <a:gd name="T13" fmla="*/ 2 h 53"/>
                <a:gd name="T14" fmla="*/ 11 w 53"/>
                <a:gd name="T15" fmla="*/ 2 h 53"/>
                <a:gd name="T16" fmla="*/ 51 w 53"/>
                <a:gd name="T17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51" y="42"/>
                  </a:moveTo>
                  <a:cubicBezTo>
                    <a:pt x="53" y="44"/>
                    <a:pt x="53" y="47"/>
                    <a:pt x="51" y="49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8" y="53"/>
                    <a:pt x="44" y="53"/>
                    <a:pt x="42" y="5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6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0"/>
                    <a:pt x="9" y="0"/>
                    <a:pt x="11" y="2"/>
                  </a:cubicBezTo>
                  <a:lnTo>
                    <a:pt x="5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56"/>
            <p:cNvSpPr/>
            <p:nvPr/>
          </p:nvSpPr>
          <p:spPr bwMode="auto">
            <a:xfrm>
              <a:off x="1965" y="260"/>
              <a:ext cx="68" cy="13"/>
            </a:xfrm>
            <a:custGeom>
              <a:avLst/>
              <a:gdLst>
                <a:gd name="T0" fmla="*/ 62 w 67"/>
                <a:gd name="T1" fmla="*/ 0 h 12"/>
                <a:gd name="T2" fmla="*/ 67 w 67"/>
                <a:gd name="T3" fmla="*/ 5 h 12"/>
                <a:gd name="T4" fmla="*/ 67 w 67"/>
                <a:gd name="T5" fmla="*/ 7 h 12"/>
                <a:gd name="T6" fmla="*/ 62 w 67"/>
                <a:gd name="T7" fmla="*/ 12 h 12"/>
                <a:gd name="T8" fmla="*/ 5 w 67"/>
                <a:gd name="T9" fmla="*/ 12 h 12"/>
                <a:gd name="T10" fmla="*/ 0 w 67"/>
                <a:gd name="T11" fmla="*/ 7 h 12"/>
                <a:gd name="T12" fmla="*/ 0 w 67"/>
                <a:gd name="T13" fmla="*/ 5 h 12"/>
                <a:gd name="T14" fmla="*/ 5 w 67"/>
                <a:gd name="T15" fmla="*/ 0 h 12"/>
                <a:gd name="T16" fmla="*/ 62 w 67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">
                  <a:moveTo>
                    <a:pt x="62" y="0"/>
                  </a:moveTo>
                  <a:cubicBezTo>
                    <a:pt x="65" y="0"/>
                    <a:pt x="67" y="2"/>
                    <a:pt x="67" y="5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7" y="10"/>
                    <a:pt x="65" y="12"/>
                    <a:pt x="62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2"/>
                    <a:pt x="0" y="10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157"/>
            <p:cNvSpPr/>
            <p:nvPr/>
          </p:nvSpPr>
          <p:spPr bwMode="auto">
            <a:xfrm>
              <a:off x="1947" y="178"/>
              <a:ext cx="54" cy="54"/>
            </a:xfrm>
            <a:custGeom>
              <a:avLst/>
              <a:gdLst>
                <a:gd name="T0" fmla="*/ 42 w 53"/>
                <a:gd name="T1" fmla="*/ 2 h 53"/>
                <a:gd name="T2" fmla="*/ 49 w 53"/>
                <a:gd name="T3" fmla="*/ 2 h 53"/>
                <a:gd name="T4" fmla="*/ 51 w 53"/>
                <a:gd name="T5" fmla="*/ 4 h 53"/>
                <a:gd name="T6" fmla="*/ 51 w 53"/>
                <a:gd name="T7" fmla="*/ 11 h 53"/>
                <a:gd name="T8" fmla="*/ 11 w 53"/>
                <a:gd name="T9" fmla="*/ 51 h 53"/>
                <a:gd name="T10" fmla="*/ 4 w 53"/>
                <a:gd name="T11" fmla="*/ 51 h 53"/>
                <a:gd name="T12" fmla="*/ 2 w 53"/>
                <a:gd name="T13" fmla="*/ 49 h 53"/>
                <a:gd name="T14" fmla="*/ 2 w 53"/>
                <a:gd name="T15" fmla="*/ 42 h 53"/>
                <a:gd name="T16" fmla="*/ 42 w 53"/>
                <a:gd name="T17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42" y="2"/>
                  </a:moveTo>
                  <a:cubicBezTo>
                    <a:pt x="44" y="0"/>
                    <a:pt x="48" y="0"/>
                    <a:pt x="49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3" y="6"/>
                    <a:pt x="53" y="9"/>
                    <a:pt x="51" y="1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9" y="53"/>
                    <a:pt x="6" y="53"/>
                    <a:pt x="4" y="51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0" y="47"/>
                    <a:pt x="0" y="44"/>
                    <a:pt x="2" y="42"/>
                  </a:cubicBezTo>
                  <a:lnTo>
                    <a:pt x="4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158"/>
            <p:cNvSpPr/>
            <p:nvPr/>
          </p:nvSpPr>
          <p:spPr bwMode="auto">
            <a:xfrm>
              <a:off x="1906" y="146"/>
              <a:ext cx="14" cy="68"/>
            </a:xfrm>
            <a:custGeom>
              <a:avLst/>
              <a:gdLst>
                <a:gd name="T0" fmla="*/ 0 w 13"/>
                <a:gd name="T1" fmla="*/ 5 h 67"/>
                <a:gd name="T2" fmla="*/ 5 w 13"/>
                <a:gd name="T3" fmla="*/ 0 h 67"/>
                <a:gd name="T4" fmla="*/ 8 w 13"/>
                <a:gd name="T5" fmla="*/ 0 h 67"/>
                <a:gd name="T6" fmla="*/ 13 w 13"/>
                <a:gd name="T7" fmla="*/ 5 h 67"/>
                <a:gd name="T8" fmla="*/ 13 w 13"/>
                <a:gd name="T9" fmla="*/ 62 h 67"/>
                <a:gd name="T10" fmla="*/ 8 w 13"/>
                <a:gd name="T11" fmla="*/ 67 h 67"/>
                <a:gd name="T12" fmla="*/ 5 w 13"/>
                <a:gd name="T13" fmla="*/ 67 h 67"/>
                <a:gd name="T14" fmla="*/ 0 w 13"/>
                <a:gd name="T15" fmla="*/ 62 h 67"/>
                <a:gd name="T16" fmla="*/ 0 w 13"/>
                <a:gd name="T17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7">
                  <a:moveTo>
                    <a:pt x="0" y="5"/>
                  </a:moveTo>
                  <a:cubicBezTo>
                    <a:pt x="0" y="3"/>
                    <a:pt x="2" y="0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0"/>
                    <a:pt x="13" y="3"/>
                    <a:pt x="13" y="5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3" y="65"/>
                    <a:pt x="11" y="67"/>
                    <a:pt x="8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0" y="65"/>
                    <a:pt x="0" y="62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59"/>
            <p:cNvSpPr/>
            <p:nvPr/>
          </p:nvSpPr>
          <p:spPr bwMode="auto">
            <a:xfrm>
              <a:off x="1825" y="178"/>
              <a:ext cx="54" cy="54"/>
            </a:xfrm>
            <a:custGeom>
              <a:avLst/>
              <a:gdLst>
                <a:gd name="T0" fmla="*/ 2 w 53"/>
                <a:gd name="T1" fmla="*/ 11 h 53"/>
                <a:gd name="T2" fmla="*/ 2 w 53"/>
                <a:gd name="T3" fmla="*/ 4 h 53"/>
                <a:gd name="T4" fmla="*/ 4 w 53"/>
                <a:gd name="T5" fmla="*/ 2 h 53"/>
                <a:gd name="T6" fmla="*/ 11 w 53"/>
                <a:gd name="T7" fmla="*/ 2 h 53"/>
                <a:gd name="T8" fmla="*/ 51 w 53"/>
                <a:gd name="T9" fmla="*/ 42 h 53"/>
                <a:gd name="T10" fmla="*/ 51 w 53"/>
                <a:gd name="T11" fmla="*/ 49 h 53"/>
                <a:gd name="T12" fmla="*/ 49 w 53"/>
                <a:gd name="T13" fmla="*/ 51 h 53"/>
                <a:gd name="T14" fmla="*/ 42 w 53"/>
                <a:gd name="T15" fmla="*/ 51 h 53"/>
                <a:gd name="T16" fmla="*/ 2 w 53"/>
                <a:gd name="T17" fmla="*/ 1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2" y="11"/>
                  </a:moveTo>
                  <a:cubicBezTo>
                    <a:pt x="0" y="9"/>
                    <a:pt x="0" y="6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0"/>
                    <a:pt x="9" y="0"/>
                    <a:pt x="11" y="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3" y="44"/>
                    <a:pt x="53" y="47"/>
                    <a:pt x="51" y="49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7" y="53"/>
                    <a:pt x="44" y="53"/>
                    <a:pt x="42" y="51"/>
                  </a:cubicBezTo>
                  <a:lnTo>
                    <a:pt x="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60"/>
            <p:cNvSpPr/>
            <p:nvPr/>
          </p:nvSpPr>
          <p:spPr bwMode="auto">
            <a:xfrm>
              <a:off x="1793" y="260"/>
              <a:ext cx="68" cy="13"/>
            </a:xfrm>
            <a:custGeom>
              <a:avLst/>
              <a:gdLst>
                <a:gd name="T0" fmla="*/ 5 w 67"/>
                <a:gd name="T1" fmla="*/ 12 h 12"/>
                <a:gd name="T2" fmla="*/ 0 w 67"/>
                <a:gd name="T3" fmla="*/ 7 h 12"/>
                <a:gd name="T4" fmla="*/ 0 w 67"/>
                <a:gd name="T5" fmla="*/ 5 h 12"/>
                <a:gd name="T6" fmla="*/ 5 w 67"/>
                <a:gd name="T7" fmla="*/ 0 h 12"/>
                <a:gd name="T8" fmla="*/ 62 w 67"/>
                <a:gd name="T9" fmla="*/ 0 h 12"/>
                <a:gd name="T10" fmla="*/ 67 w 67"/>
                <a:gd name="T11" fmla="*/ 5 h 12"/>
                <a:gd name="T12" fmla="*/ 67 w 67"/>
                <a:gd name="T13" fmla="*/ 7 h 12"/>
                <a:gd name="T14" fmla="*/ 62 w 67"/>
                <a:gd name="T15" fmla="*/ 12 h 12"/>
                <a:gd name="T16" fmla="*/ 5 w 67"/>
                <a:gd name="T1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2">
                  <a:moveTo>
                    <a:pt x="5" y="12"/>
                  </a:moveTo>
                  <a:cubicBezTo>
                    <a:pt x="2" y="12"/>
                    <a:pt x="0" y="10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7" y="2"/>
                    <a:pt x="67" y="5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7" y="10"/>
                    <a:pt x="64" y="12"/>
                    <a:pt x="62" y="1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61"/>
            <p:cNvSpPr/>
            <p:nvPr/>
          </p:nvSpPr>
          <p:spPr bwMode="auto">
            <a:xfrm>
              <a:off x="1825" y="301"/>
              <a:ext cx="54" cy="54"/>
            </a:xfrm>
            <a:custGeom>
              <a:avLst/>
              <a:gdLst>
                <a:gd name="T0" fmla="*/ 11 w 53"/>
                <a:gd name="T1" fmla="*/ 51 h 53"/>
                <a:gd name="T2" fmla="*/ 4 w 53"/>
                <a:gd name="T3" fmla="*/ 51 h 53"/>
                <a:gd name="T4" fmla="*/ 2 w 53"/>
                <a:gd name="T5" fmla="*/ 49 h 53"/>
                <a:gd name="T6" fmla="*/ 2 w 53"/>
                <a:gd name="T7" fmla="*/ 42 h 53"/>
                <a:gd name="T8" fmla="*/ 42 w 53"/>
                <a:gd name="T9" fmla="*/ 2 h 53"/>
                <a:gd name="T10" fmla="*/ 49 w 53"/>
                <a:gd name="T11" fmla="*/ 2 h 53"/>
                <a:gd name="T12" fmla="*/ 51 w 53"/>
                <a:gd name="T13" fmla="*/ 4 h 53"/>
                <a:gd name="T14" fmla="*/ 51 w 53"/>
                <a:gd name="T15" fmla="*/ 11 h 53"/>
                <a:gd name="T16" fmla="*/ 11 w 53"/>
                <a:gd name="T17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11" y="51"/>
                  </a:moveTo>
                  <a:cubicBezTo>
                    <a:pt x="9" y="53"/>
                    <a:pt x="6" y="53"/>
                    <a:pt x="4" y="51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0" y="47"/>
                    <a:pt x="0" y="44"/>
                    <a:pt x="2" y="4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7" y="0"/>
                    <a:pt x="49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3" y="6"/>
                    <a:pt x="53" y="9"/>
                    <a:pt x="51" y="11"/>
                  </a:cubicBezTo>
                  <a:lnTo>
                    <a:pt x="11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162"/>
            <p:cNvSpPr/>
            <p:nvPr/>
          </p:nvSpPr>
          <p:spPr bwMode="auto">
            <a:xfrm>
              <a:off x="2857" y="1364"/>
              <a:ext cx="76" cy="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63"/>
            <p:cNvSpPr/>
            <p:nvPr/>
          </p:nvSpPr>
          <p:spPr bwMode="auto">
            <a:xfrm>
              <a:off x="2888" y="1454"/>
              <a:ext cx="13" cy="68"/>
            </a:xfrm>
            <a:custGeom>
              <a:avLst/>
              <a:gdLst>
                <a:gd name="T0" fmla="*/ 13 w 13"/>
                <a:gd name="T1" fmla="*/ 62 h 67"/>
                <a:gd name="T2" fmla="*/ 8 w 13"/>
                <a:gd name="T3" fmla="*/ 67 h 67"/>
                <a:gd name="T4" fmla="*/ 5 w 13"/>
                <a:gd name="T5" fmla="*/ 67 h 67"/>
                <a:gd name="T6" fmla="*/ 0 w 13"/>
                <a:gd name="T7" fmla="*/ 62 h 67"/>
                <a:gd name="T8" fmla="*/ 0 w 13"/>
                <a:gd name="T9" fmla="*/ 5 h 67"/>
                <a:gd name="T10" fmla="*/ 5 w 13"/>
                <a:gd name="T11" fmla="*/ 0 h 67"/>
                <a:gd name="T12" fmla="*/ 8 w 13"/>
                <a:gd name="T13" fmla="*/ 0 h 67"/>
                <a:gd name="T14" fmla="*/ 13 w 13"/>
                <a:gd name="T15" fmla="*/ 5 h 67"/>
                <a:gd name="T16" fmla="*/ 13 w 13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7">
                  <a:moveTo>
                    <a:pt x="13" y="62"/>
                  </a:moveTo>
                  <a:cubicBezTo>
                    <a:pt x="13" y="65"/>
                    <a:pt x="11" y="67"/>
                    <a:pt x="8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0"/>
                    <a:pt x="13" y="2"/>
                    <a:pt x="13" y="5"/>
                  </a:cubicBezTo>
                  <a:lnTo>
                    <a:pt x="1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64"/>
            <p:cNvSpPr/>
            <p:nvPr/>
          </p:nvSpPr>
          <p:spPr bwMode="auto">
            <a:xfrm>
              <a:off x="2929" y="1436"/>
              <a:ext cx="53" cy="53"/>
            </a:xfrm>
            <a:custGeom>
              <a:avLst/>
              <a:gdLst>
                <a:gd name="T0" fmla="*/ 51 w 53"/>
                <a:gd name="T1" fmla="*/ 42 h 53"/>
                <a:gd name="T2" fmla="*/ 51 w 53"/>
                <a:gd name="T3" fmla="*/ 49 h 53"/>
                <a:gd name="T4" fmla="*/ 49 w 53"/>
                <a:gd name="T5" fmla="*/ 51 h 53"/>
                <a:gd name="T6" fmla="*/ 42 w 53"/>
                <a:gd name="T7" fmla="*/ 51 h 53"/>
                <a:gd name="T8" fmla="*/ 2 w 53"/>
                <a:gd name="T9" fmla="*/ 11 h 53"/>
                <a:gd name="T10" fmla="*/ 2 w 53"/>
                <a:gd name="T11" fmla="*/ 4 h 53"/>
                <a:gd name="T12" fmla="*/ 4 w 53"/>
                <a:gd name="T13" fmla="*/ 2 h 53"/>
                <a:gd name="T14" fmla="*/ 11 w 53"/>
                <a:gd name="T15" fmla="*/ 2 h 53"/>
                <a:gd name="T16" fmla="*/ 51 w 53"/>
                <a:gd name="T17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51" y="42"/>
                  </a:moveTo>
                  <a:cubicBezTo>
                    <a:pt x="53" y="44"/>
                    <a:pt x="53" y="47"/>
                    <a:pt x="51" y="49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7" y="53"/>
                    <a:pt x="44" y="53"/>
                    <a:pt x="42" y="5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6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6" y="0"/>
                    <a:pt x="9" y="0"/>
                    <a:pt x="11" y="2"/>
                  </a:cubicBezTo>
                  <a:lnTo>
                    <a:pt x="5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65"/>
            <p:cNvSpPr/>
            <p:nvPr/>
          </p:nvSpPr>
          <p:spPr bwMode="auto">
            <a:xfrm>
              <a:off x="2947" y="1395"/>
              <a:ext cx="68" cy="13"/>
            </a:xfrm>
            <a:custGeom>
              <a:avLst/>
              <a:gdLst>
                <a:gd name="T0" fmla="*/ 62 w 67"/>
                <a:gd name="T1" fmla="*/ 0 h 13"/>
                <a:gd name="T2" fmla="*/ 67 w 67"/>
                <a:gd name="T3" fmla="*/ 5 h 13"/>
                <a:gd name="T4" fmla="*/ 67 w 67"/>
                <a:gd name="T5" fmla="*/ 8 h 13"/>
                <a:gd name="T6" fmla="*/ 62 w 67"/>
                <a:gd name="T7" fmla="*/ 13 h 13"/>
                <a:gd name="T8" fmla="*/ 5 w 67"/>
                <a:gd name="T9" fmla="*/ 13 h 13"/>
                <a:gd name="T10" fmla="*/ 0 w 67"/>
                <a:gd name="T11" fmla="*/ 8 h 13"/>
                <a:gd name="T12" fmla="*/ 0 w 67"/>
                <a:gd name="T13" fmla="*/ 5 h 13"/>
                <a:gd name="T14" fmla="*/ 5 w 67"/>
                <a:gd name="T15" fmla="*/ 0 h 13"/>
                <a:gd name="T16" fmla="*/ 62 w 6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3">
                  <a:moveTo>
                    <a:pt x="62" y="0"/>
                  </a:moveTo>
                  <a:cubicBezTo>
                    <a:pt x="65" y="0"/>
                    <a:pt x="67" y="2"/>
                    <a:pt x="67" y="5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0"/>
                    <a:pt x="65" y="13"/>
                    <a:pt x="6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3" y="13"/>
                    <a:pt x="0" y="10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166"/>
            <p:cNvSpPr/>
            <p:nvPr/>
          </p:nvSpPr>
          <p:spPr bwMode="auto">
            <a:xfrm>
              <a:off x="2929" y="1313"/>
              <a:ext cx="53" cy="55"/>
            </a:xfrm>
            <a:custGeom>
              <a:avLst/>
              <a:gdLst>
                <a:gd name="T0" fmla="*/ 42 w 53"/>
                <a:gd name="T1" fmla="*/ 2 h 54"/>
                <a:gd name="T2" fmla="*/ 49 w 53"/>
                <a:gd name="T3" fmla="*/ 2 h 54"/>
                <a:gd name="T4" fmla="*/ 51 w 53"/>
                <a:gd name="T5" fmla="*/ 4 h 54"/>
                <a:gd name="T6" fmla="*/ 51 w 53"/>
                <a:gd name="T7" fmla="*/ 11 h 54"/>
                <a:gd name="T8" fmla="*/ 11 w 53"/>
                <a:gd name="T9" fmla="*/ 52 h 54"/>
                <a:gd name="T10" fmla="*/ 4 w 53"/>
                <a:gd name="T11" fmla="*/ 52 h 54"/>
                <a:gd name="T12" fmla="*/ 2 w 53"/>
                <a:gd name="T13" fmla="*/ 50 h 54"/>
                <a:gd name="T14" fmla="*/ 2 w 53"/>
                <a:gd name="T15" fmla="*/ 43 h 54"/>
                <a:gd name="T16" fmla="*/ 42 w 53"/>
                <a:gd name="T17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42" y="2"/>
                  </a:moveTo>
                  <a:cubicBezTo>
                    <a:pt x="44" y="0"/>
                    <a:pt x="47" y="0"/>
                    <a:pt x="49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3" y="6"/>
                    <a:pt x="53" y="9"/>
                    <a:pt x="51" y="1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9" y="54"/>
                    <a:pt x="6" y="54"/>
                    <a:pt x="4" y="52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48"/>
                    <a:pt x="0" y="44"/>
                    <a:pt x="2" y="43"/>
                  </a:cubicBezTo>
                  <a:lnTo>
                    <a:pt x="4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67"/>
            <p:cNvSpPr/>
            <p:nvPr/>
          </p:nvSpPr>
          <p:spPr bwMode="auto">
            <a:xfrm>
              <a:off x="2888" y="1282"/>
              <a:ext cx="13" cy="66"/>
            </a:xfrm>
            <a:custGeom>
              <a:avLst/>
              <a:gdLst>
                <a:gd name="T0" fmla="*/ 0 w 13"/>
                <a:gd name="T1" fmla="*/ 5 h 66"/>
                <a:gd name="T2" fmla="*/ 5 w 13"/>
                <a:gd name="T3" fmla="*/ 0 h 66"/>
                <a:gd name="T4" fmla="*/ 8 w 13"/>
                <a:gd name="T5" fmla="*/ 0 h 66"/>
                <a:gd name="T6" fmla="*/ 13 w 13"/>
                <a:gd name="T7" fmla="*/ 5 h 66"/>
                <a:gd name="T8" fmla="*/ 13 w 13"/>
                <a:gd name="T9" fmla="*/ 61 h 66"/>
                <a:gd name="T10" fmla="*/ 8 w 13"/>
                <a:gd name="T11" fmla="*/ 66 h 66"/>
                <a:gd name="T12" fmla="*/ 5 w 13"/>
                <a:gd name="T13" fmla="*/ 66 h 66"/>
                <a:gd name="T14" fmla="*/ 0 w 13"/>
                <a:gd name="T15" fmla="*/ 61 h 66"/>
                <a:gd name="T16" fmla="*/ 0 w 13"/>
                <a:gd name="T17" fmla="*/ 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6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0"/>
                    <a:pt x="13" y="2"/>
                    <a:pt x="13" y="5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4"/>
                    <a:pt x="11" y="66"/>
                    <a:pt x="8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2" y="66"/>
                    <a:pt x="0" y="64"/>
                    <a:pt x="0" y="61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68"/>
            <p:cNvSpPr/>
            <p:nvPr/>
          </p:nvSpPr>
          <p:spPr bwMode="auto">
            <a:xfrm>
              <a:off x="2807" y="1313"/>
              <a:ext cx="54" cy="55"/>
            </a:xfrm>
            <a:custGeom>
              <a:avLst/>
              <a:gdLst>
                <a:gd name="T0" fmla="*/ 2 w 53"/>
                <a:gd name="T1" fmla="*/ 11 h 54"/>
                <a:gd name="T2" fmla="*/ 2 w 53"/>
                <a:gd name="T3" fmla="*/ 4 h 54"/>
                <a:gd name="T4" fmla="*/ 4 w 53"/>
                <a:gd name="T5" fmla="*/ 2 h 54"/>
                <a:gd name="T6" fmla="*/ 11 w 53"/>
                <a:gd name="T7" fmla="*/ 2 h 54"/>
                <a:gd name="T8" fmla="*/ 51 w 53"/>
                <a:gd name="T9" fmla="*/ 43 h 54"/>
                <a:gd name="T10" fmla="*/ 51 w 53"/>
                <a:gd name="T11" fmla="*/ 50 h 54"/>
                <a:gd name="T12" fmla="*/ 49 w 53"/>
                <a:gd name="T13" fmla="*/ 52 h 54"/>
                <a:gd name="T14" fmla="*/ 42 w 53"/>
                <a:gd name="T15" fmla="*/ 52 h 54"/>
                <a:gd name="T16" fmla="*/ 2 w 53"/>
                <a:gd name="T17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4">
                  <a:moveTo>
                    <a:pt x="2" y="11"/>
                  </a:moveTo>
                  <a:cubicBezTo>
                    <a:pt x="0" y="9"/>
                    <a:pt x="0" y="6"/>
                    <a:pt x="2" y="4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3" y="44"/>
                    <a:pt x="53" y="48"/>
                    <a:pt x="51" y="50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4"/>
                    <a:pt x="44" y="54"/>
                    <a:pt x="42" y="52"/>
                  </a:cubicBezTo>
                  <a:lnTo>
                    <a:pt x="2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69"/>
            <p:cNvSpPr/>
            <p:nvPr/>
          </p:nvSpPr>
          <p:spPr bwMode="auto">
            <a:xfrm>
              <a:off x="2775" y="1395"/>
              <a:ext cx="68" cy="13"/>
            </a:xfrm>
            <a:custGeom>
              <a:avLst/>
              <a:gdLst>
                <a:gd name="T0" fmla="*/ 5 w 67"/>
                <a:gd name="T1" fmla="*/ 13 h 13"/>
                <a:gd name="T2" fmla="*/ 0 w 67"/>
                <a:gd name="T3" fmla="*/ 8 h 13"/>
                <a:gd name="T4" fmla="*/ 0 w 67"/>
                <a:gd name="T5" fmla="*/ 5 h 13"/>
                <a:gd name="T6" fmla="*/ 5 w 67"/>
                <a:gd name="T7" fmla="*/ 0 h 13"/>
                <a:gd name="T8" fmla="*/ 62 w 67"/>
                <a:gd name="T9" fmla="*/ 0 h 13"/>
                <a:gd name="T10" fmla="*/ 67 w 67"/>
                <a:gd name="T11" fmla="*/ 5 h 13"/>
                <a:gd name="T12" fmla="*/ 67 w 67"/>
                <a:gd name="T13" fmla="*/ 8 h 13"/>
                <a:gd name="T14" fmla="*/ 62 w 67"/>
                <a:gd name="T15" fmla="*/ 13 h 13"/>
                <a:gd name="T16" fmla="*/ 5 w 6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13">
                  <a:moveTo>
                    <a:pt x="5" y="13"/>
                  </a:moveTo>
                  <a:cubicBezTo>
                    <a:pt x="2" y="13"/>
                    <a:pt x="0" y="10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4" y="0"/>
                    <a:pt x="67" y="2"/>
                    <a:pt x="67" y="5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10"/>
                    <a:pt x="64" y="13"/>
                    <a:pt x="62" y="13"/>
                  </a:cubicBezTo>
                  <a:lnTo>
                    <a:pt x="5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170"/>
            <p:cNvSpPr/>
            <p:nvPr/>
          </p:nvSpPr>
          <p:spPr bwMode="auto">
            <a:xfrm>
              <a:off x="2807" y="1436"/>
              <a:ext cx="54" cy="53"/>
            </a:xfrm>
            <a:custGeom>
              <a:avLst/>
              <a:gdLst>
                <a:gd name="T0" fmla="*/ 11 w 53"/>
                <a:gd name="T1" fmla="*/ 51 h 53"/>
                <a:gd name="T2" fmla="*/ 4 w 53"/>
                <a:gd name="T3" fmla="*/ 51 h 53"/>
                <a:gd name="T4" fmla="*/ 2 w 53"/>
                <a:gd name="T5" fmla="*/ 49 h 53"/>
                <a:gd name="T6" fmla="*/ 2 w 53"/>
                <a:gd name="T7" fmla="*/ 42 h 53"/>
                <a:gd name="T8" fmla="*/ 42 w 53"/>
                <a:gd name="T9" fmla="*/ 2 h 53"/>
                <a:gd name="T10" fmla="*/ 49 w 53"/>
                <a:gd name="T11" fmla="*/ 2 h 53"/>
                <a:gd name="T12" fmla="*/ 51 w 53"/>
                <a:gd name="T13" fmla="*/ 4 h 53"/>
                <a:gd name="T14" fmla="*/ 51 w 53"/>
                <a:gd name="T15" fmla="*/ 11 h 53"/>
                <a:gd name="T16" fmla="*/ 11 w 53"/>
                <a:gd name="T17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53">
                  <a:moveTo>
                    <a:pt x="11" y="51"/>
                  </a:moveTo>
                  <a:cubicBezTo>
                    <a:pt x="9" y="53"/>
                    <a:pt x="5" y="53"/>
                    <a:pt x="4" y="51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0" y="47"/>
                    <a:pt x="0" y="44"/>
                    <a:pt x="2" y="4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4" y="0"/>
                    <a:pt x="47" y="0"/>
                    <a:pt x="49" y="2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3" y="6"/>
                    <a:pt x="53" y="9"/>
                    <a:pt x="51" y="11"/>
                  </a:cubicBezTo>
                  <a:lnTo>
                    <a:pt x="11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71"/>
            <p:cNvSpPr/>
            <p:nvPr/>
          </p:nvSpPr>
          <p:spPr bwMode="auto">
            <a:xfrm>
              <a:off x="2161" y="1017"/>
              <a:ext cx="229" cy="160"/>
            </a:xfrm>
            <a:custGeom>
              <a:avLst/>
              <a:gdLst>
                <a:gd name="T0" fmla="*/ 67 w 226"/>
                <a:gd name="T1" fmla="*/ 158 h 158"/>
                <a:gd name="T2" fmla="*/ 4 w 226"/>
                <a:gd name="T3" fmla="*/ 65 h 158"/>
                <a:gd name="T4" fmla="*/ 8 w 226"/>
                <a:gd name="T5" fmla="*/ 47 h 158"/>
                <a:gd name="T6" fmla="*/ 26 w 226"/>
                <a:gd name="T7" fmla="*/ 51 h 158"/>
                <a:gd name="T8" fmla="*/ 72 w 226"/>
                <a:gd name="T9" fmla="*/ 120 h 158"/>
                <a:gd name="T10" fmla="*/ 204 w 226"/>
                <a:gd name="T11" fmla="*/ 4 h 158"/>
                <a:gd name="T12" fmla="*/ 222 w 226"/>
                <a:gd name="T13" fmla="*/ 6 h 158"/>
                <a:gd name="T14" fmla="*/ 221 w 226"/>
                <a:gd name="T15" fmla="*/ 24 h 158"/>
                <a:gd name="T16" fmla="*/ 67 w 226"/>
                <a:gd name="T17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6" h="158">
                  <a:moveTo>
                    <a:pt x="67" y="158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0" y="59"/>
                    <a:pt x="2" y="51"/>
                    <a:pt x="8" y="47"/>
                  </a:cubicBezTo>
                  <a:cubicBezTo>
                    <a:pt x="14" y="43"/>
                    <a:pt x="22" y="45"/>
                    <a:pt x="26" y="51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9" y="0"/>
                    <a:pt x="217" y="0"/>
                    <a:pt x="222" y="6"/>
                  </a:cubicBezTo>
                  <a:cubicBezTo>
                    <a:pt x="226" y="11"/>
                    <a:pt x="226" y="19"/>
                    <a:pt x="221" y="24"/>
                  </a:cubicBezTo>
                  <a:lnTo>
                    <a:pt x="67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72"/>
            <p:cNvSpPr/>
            <p:nvPr/>
          </p:nvSpPr>
          <p:spPr bwMode="auto">
            <a:xfrm>
              <a:off x="2695" y="1743"/>
              <a:ext cx="160" cy="112"/>
            </a:xfrm>
            <a:custGeom>
              <a:avLst/>
              <a:gdLst>
                <a:gd name="T0" fmla="*/ 46 w 158"/>
                <a:gd name="T1" fmla="*/ 111 h 111"/>
                <a:gd name="T2" fmla="*/ 2 w 158"/>
                <a:gd name="T3" fmla="*/ 46 h 111"/>
                <a:gd name="T4" fmla="*/ 5 w 158"/>
                <a:gd name="T5" fmla="*/ 34 h 111"/>
                <a:gd name="T6" fmla="*/ 17 w 158"/>
                <a:gd name="T7" fmla="*/ 36 h 111"/>
                <a:gd name="T8" fmla="*/ 50 w 158"/>
                <a:gd name="T9" fmla="*/ 84 h 111"/>
                <a:gd name="T10" fmla="*/ 142 w 158"/>
                <a:gd name="T11" fmla="*/ 4 h 111"/>
                <a:gd name="T12" fmla="*/ 154 w 158"/>
                <a:gd name="T13" fmla="*/ 5 h 111"/>
                <a:gd name="T14" fmla="*/ 154 w 158"/>
                <a:gd name="T15" fmla="*/ 17 h 111"/>
                <a:gd name="T16" fmla="*/ 46 w 158"/>
                <a:gd name="T17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111">
                  <a:moveTo>
                    <a:pt x="46" y="111"/>
                  </a:moveTo>
                  <a:cubicBezTo>
                    <a:pt x="2" y="46"/>
                    <a:pt x="2" y="46"/>
                    <a:pt x="2" y="46"/>
                  </a:cubicBezTo>
                  <a:cubicBezTo>
                    <a:pt x="0" y="42"/>
                    <a:pt x="1" y="37"/>
                    <a:pt x="5" y="34"/>
                  </a:cubicBezTo>
                  <a:cubicBezTo>
                    <a:pt x="9" y="31"/>
                    <a:pt x="14" y="32"/>
                    <a:pt x="17" y="3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142" y="4"/>
                    <a:pt x="142" y="4"/>
                    <a:pt x="142" y="4"/>
                  </a:cubicBezTo>
                  <a:cubicBezTo>
                    <a:pt x="146" y="0"/>
                    <a:pt x="151" y="1"/>
                    <a:pt x="154" y="5"/>
                  </a:cubicBezTo>
                  <a:cubicBezTo>
                    <a:pt x="158" y="8"/>
                    <a:pt x="157" y="14"/>
                    <a:pt x="154" y="17"/>
                  </a:cubicBezTo>
                  <a:lnTo>
                    <a:pt x="46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73"/>
            <p:cNvSpPr/>
            <p:nvPr/>
          </p:nvSpPr>
          <p:spPr bwMode="auto">
            <a:xfrm>
              <a:off x="2070" y="561"/>
              <a:ext cx="128" cy="131"/>
            </a:xfrm>
            <a:custGeom>
              <a:avLst/>
              <a:gdLst>
                <a:gd name="T0" fmla="*/ 72 w 128"/>
                <a:gd name="T1" fmla="*/ 131 h 131"/>
                <a:gd name="T2" fmla="*/ 45 w 128"/>
                <a:gd name="T3" fmla="*/ 94 h 131"/>
                <a:gd name="T4" fmla="*/ 0 w 128"/>
                <a:gd name="T5" fmla="*/ 97 h 131"/>
                <a:gd name="T6" fmla="*/ 25 w 128"/>
                <a:gd name="T7" fmla="*/ 58 h 131"/>
                <a:gd name="T8" fmla="*/ 10 w 128"/>
                <a:gd name="T9" fmla="*/ 15 h 131"/>
                <a:gd name="T10" fmla="*/ 53 w 128"/>
                <a:gd name="T11" fmla="*/ 29 h 131"/>
                <a:gd name="T12" fmla="*/ 89 w 128"/>
                <a:gd name="T13" fmla="*/ 0 h 131"/>
                <a:gd name="T14" fmla="*/ 90 w 128"/>
                <a:gd name="T15" fmla="*/ 46 h 131"/>
                <a:gd name="T16" fmla="*/ 128 w 128"/>
                <a:gd name="T17" fmla="*/ 71 h 131"/>
                <a:gd name="T18" fmla="*/ 85 w 128"/>
                <a:gd name="T19" fmla="*/ 86 h 131"/>
                <a:gd name="T20" fmla="*/ 72 w 128"/>
                <a:gd name="T21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31">
                  <a:moveTo>
                    <a:pt x="72" y="131"/>
                  </a:moveTo>
                  <a:lnTo>
                    <a:pt x="45" y="94"/>
                  </a:lnTo>
                  <a:lnTo>
                    <a:pt x="0" y="97"/>
                  </a:lnTo>
                  <a:lnTo>
                    <a:pt x="25" y="58"/>
                  </a:lnTo>
                  <a:lnTo>
                    <a:pt x="10" y="15"/>
                  </a:lnTo>
                  <a:lnTo>
                    <a:pt x="53" y="29"/>
                  </a:lnTo>
                  <a:lnTo>
                    <a:pt x="89" y="0"/>
                  </a:lnTo>
                  <a:lnTo>
                    <a:pt x="90" y="46"/>
                  </a:lnTo>
                  <a:lnTo>
                    <a:pt x="128" y="71"/>
                  </a:lnTo>
                  <a:lnTo>
                    <a:pt x="85" y="86"/>
                  </a:lnTo>
                  <a:lnTo>
                    <a:pt x="72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74"/>
            <p:cNvSpPr/>
            <p:nvPr/>
          </p:nvSpPr>
          <p:spPr bwMode="auto">
            <a:xfrm>
              <a:off x="2225" y="824"/>
              <a:ext cx="146" cy="162"/>
            </a:xfrm>
            <a:custGeom>
              <a:avLst/>
              <a:gdLst>
                <a:gd name="T0" fmla="*/ 144 w 145"/>
                <a:gd name="T1" fmla="*/ 77 h 160"/>
                <a:gd name="T2" fmla="*/ 133 w 145"/>
                <a:gd name="T3" fmla="*/ 109 h 160"/>
                <a:gd name="T4" fmla="*/ 102 w 145"/>
                <a:gd name="T5" fmla="*/ 123 h 160"/>
                <a:gd name="T6" fmla="*/ 91 w 145"/>
                <a:gd name="T7" fmla="*/ 119 h 160"/>
                <a:gd name="T8" fmla="*/ 84 w 145"/>
                <a:gd name="T9" fmla="*/ 108 h 160"/>
                <a:gd name="T10" fmla="*/ 74 w 145"/>
                <a:gd name="T11" fmla="*/ 119 h 160"/>
                <a:gd name="T12" fmla="*/ 61 w 145"/>
                <a:gd name="T13" fmla="*/ 122 h 160"/>
                <a:gd name="T14" fmla="*/ 43 w 145"/>
                <a:gd name="T15" fmla="*/ 112 h 160"/>
                <a:gd name="T16" fmla="*/ 38 w 145"/>
                <a:gd name="T17" fmla="*/ 85 h 160"/>
                <a:gd name="T18" fmla="*/ 50 w 145"/>
                <a:gd name="T19" fmla="*/ 50 h 160"/>
                <a:gd name="T20" fmla="*/ 75 w 145"/>
                <a:gd name="T21" fmla="*/ 37 h 160"/>
                <a:gd name="T22" fmla="*/ 91 w 145"/>
                <a:gd name="T23" fmla="*/ 40 h 160"/>
                <a:gd name="T24" fmla="*/ 104 w 145"/>
                <a:gd name="T25" fmla="*/ 46 h 160"/>
                <a:gd name="T26" fmla="*/ 104 w 145"/>
                <a:gd name="T27" fmla="*/ 47 h 160"/>
                <a:gd name="T28" fmla="*/ 104 w 145"/>
                <a:gd name="T29" fmla="*/ 47 h 160"/>
                <a:gd name="T30" fmla="*/ 100 w 145"/>
                <a:gd name="T31" fmla="*/ 96 h 160"/>
                <a:gd name="T32" fmla="*/ 101 w 145"/>
                <a:gd name="T33" fmla="*/ 107 h 160"/>
                <a:gd name="T34" fmla="*/ 106 w 145"/>
                <a:gd name="T35" fmla="*/ 110 h 160"/>
                <a:gd name="T36" fmla="*/ 122 w 145"/>
                <a:gd name="T37" fmla="*/ 101 h 160"/>
                <a:gd name="T38" fmla="*/ 128 w 145"/>
                <a:gd name="T39" fmla="*/ 77 h 160"/>
                <a:gd name="T40" fmla="*/ 117 w 145"/>
                <a:gd name="T41" fmla="*/ 30 h 160"/>
                <a:gd name="T42" fmla="*/ 76 w 145"/>
                <a:gd name="T43" fmla="*/ 13 h 160"/>
                <a:gd name="T44" fmla="*/ 35 w 145"/>
                <a:gd name="T45" fmla="*/ 31 h 160"/>
                <a:gd name="T46" fmla="*/ 18 w 145"/>
                <a:gd name="T47" fmla="*/ 80 h 160"/>
                <a:gd name="T48" fmla="*/ 31 w 145"/>
                <a:gd name="T49" fmla="*/ 128 h 160"/>
                <a:gd name="T50" fmla="*/ 71 w 145"/>
                <a:gd name="T51" fmla="*/ 145 h 160"/>
                <a:gd name="T52" fmla="*/ 86 w 145"/>
                <a:gd name="T53" fmla="*/ 144 h 160"/>
                <a:gd name="T54" fmla="*/ 99 w 145"/>
                <a:gd name="T55" fmla="*/ 139 h 160"/>
                <a:gd name="T56" fmla="*/ 102 w 145"/>
                <a:gd name="T57" fmla="*/ 152 h 160"/>
                <a:gd name="T58" fmla="*/ 88 w 145"/>
                <a:gd name="T59" fmla="*/ 158 h 160"/>
                <a:gd name="T60" fmla="*/ 70 w 145"/>
                <a:gd name="T61" fmla="*/ 160 h 160"/>
                <a:gd name="T62" fmla="*/ 18 w 145"/>
                <a:gd name="T63" fmla="*/ 138 h 160"/>
                <a:gd name="T64" fmla="*/ 1 w 145"/>
                <a:gd name="T65" fmla="*/ 80 h 160"/>
                <a:gd name="T66" fmla="*/ 23 w 145"/>
                <a:gd name="T67" fmla="*/ 21 h 160"/>
                <a:gd name="T68" fmla="*/ 77 w 145"/>
                <a:gd name="T69" fmla="*/ 0 h 160"/>
                <a:gd name="T70" fmla="*/ 127 w 145"/>
                <a:gd name="T71" fmla="*/ 20 h 160"/>
                <a:gd name="T72" fmla="*/ 144 w 145"/>
                <a:gd name="T73" fmla="*/ 77 h 160"/>
                <a:gd name="T74" fmla="*/ 57 w 145"/>
                <a:gd name="T75" fmla="*/ 85 h 160"/>
                <a:gd name="T76" fmla="*/ 59 w 145"/>
                <a:gd name="T77" fmla="*/ 102 h 160"/>
                <a:gd name="T78" fmla="*/ 67 w 145"/>
                <a:gd name="T79" fmla="*/ 107 h 160"/>
                <a:gd name="T80" fmla="*/ 75 w 145"/>
                <a:gd name="T81" fmla="*/ 105 h 160"/>
                <a:gd name="T82" fmla="*/ 82 w 145"/>
                <a:gd name="T83" fmla="*/ 97 h 160"/>
                <a:gd name="T84" fmla="*/ 82 w 145"/>
                <a:gd name="T85" fmla="*/ 96 h 160"/>
                <a:gd name="T86" fmla="*/ 82 w 145"/>
                <a:gd name="T87" fmla="*/ 96 h 160"/>
                <a:gd name="T88" fmla="*/ 86 w 145"/>
                <a:gd name="T89" fmla="*/ 53 h 160"/>
                <a:gd name="T90" fmla="*/ 82 w 145"/>
                <a:gd name="T91" fmla="*/ 52 h 160"/>
                <a:gd name="T92" fmla="*/ 78 w 145"/>
                <a:gd name="T93" fmla="*/ 52 h 160"/>
                <a:gd name="T94" fmla="*/ 64 w 145"/>
                <a:gd name="T95" fmla="*/ 60 h 160"/>
                <a:gd name="T96" fmla="*/ 57 w 145"/>
                <a:gd name="T97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160">
                  <a:moveTo>
                    <a:pt x="144" y="77"/>
                  </a:moveTo>
                  <a:cubicBezTo>
                    <a:pt x="143" y="89"/>
                    <a:pt x="139" y="100"/>
                    <a:pt x="133" y="109"/>
                  </a:cubicBezTo>
                  <a:cubicBezTo>
                    <a:pt x="126" y="118"/>
                    <a:pt x="116" y="123"/>
                    <a:pt x="102" y="123"/>
                  </a:cubicBezTo>
                  <a:cubicBezTo>
                    <a:pt x="98" y="123"/>
                    <a:pt x="94" y="121"/>
                    <a:pt x="91" y="119"/>
                  </a:cubicBezTo>
                  <a:cubicBezTo>
                    <a:pt x="87" y="116"/>
                    <a:pt x="85" y="113"/>
                    <a:pt x="84" y="108"/>
                  </a:cubicBezTo>
                  <a:cubicBezTo>
                    <a:pt x="81" y="113"/>
                    <a:pt x="78" y="117"/>
                    <a:pt x="74" y="119"/>
                  </a:cubicBezTo>
                  <a:cubicBezTo>
                    <a:pt x="71" y="121"/>
                    <a:pt x="66" y="122"/>
                    <a:pt x="61" y="122"/>
                  </a:cubicBezTo>
                  <a:cubicBezTo>
                    <a:pt x="53" y="122"/>
                    <a:pt x="47" y="119"/>
                    <a:pt x="43" y="112"/>
                  </a:cubicBezTo>
                  <a:cubicBezTo>
                    <a:pt x="38" y="105"/>
                    <a:pt x="37" y="96"/>
                    <a:pt x="38" y="85"/>
                  </a:cubicBezTo>
                  <a:cubicBezTo>
                    <a:pt x="39" y="71"/>
                    <a:pt x="43" y="59"/>
                    <a:pt x="50" y="50"/>
                  </a:cubicBezTo>
                  <a:cubicBezTo>
                    <a:pt x="57" y="42"/>
                    <a:pt x="65" y="37"/>
                    <a:pt x="75" y="37"/>
                  </a:cubicBezTo>
                  <a:cubicBezTo>
                    <a:pt x="81" y="37"/>
                    <a:pt x="87" y="38"/>
                    <a:pt x="91" y="40"/>
                  </a:cubicBezTo>
                  <a:cubicBezTo>
                    <a:pt x="95" y="41"/>
                    <a:pt x="99" y="43"/>
                    <a:pt x="104" y="46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99" y="101"/>
                    <a:pt x="100" y="105"/>
                    <a:pt x="101" y="107"/>
                  </a:cubicBezTo>
                  <a:cubicBezTo>
                    <a:pt x="102" y="109"/>
                    <a:pt x="104" y="110"/>
                    <a:pt x="106" y="110"/>
                  </a:cubicBezTo>
                  <a:cubicBezTo>
                    <a:pt x="112" y="110"/>
                    <a:pt x="118" y="107"/>
                    <a:pt x="122" y="101"/>
                  </a:cubicBezTo>
                  <a:cubicBezTo>
                    <a:pt x="126" y="94"/>
                    <a:pt x="128" y="87"/>
                    <a:pt x="128" y="77"/>
                  </a:cubicBezTo>
                  <a:cubicBezTo>
                    <a:pt x="129" y="57"/>
                    <a:pt x="125" y="41"/>
                    <a:pt x="117" y="30"/>
                  </a:cubicBezTo>
                  <a:cubicBezTo>
                    <a:pt x="108" y="19"/>
                    <a:pt x="94" y="13"/>
                    <a:pt x="76" y="13"/>
                  </a:cubicBezTo>
                  <a:cubicBezTo>
                    <a:pt x="59" y="13"/>
                    <a:pt x="45" y="19"/>
                    <a:pt x="35" y="31"/>
                  </a:cubicBezTo>
                  <a:cubicBezTo>
                    <a:pt x="24" y="43"/>
                    <a:pt x="19" y="60"/>
                    <a:pt x="18" y="80"/>
                  </a:cubicBezTo>
                  <a:cubicBezTo>
                    <a:pt x="17" y="100"/>
                    <a:pt x="21" y="116"/>
                    <a:pt x="31" y="128"/>
                  </a:cubicBezTo>
                  <a:cubicBezTo>
                    <a:pt x="40" y="140"/>
                    <a:pt x="53" y="145"/>
                    <a:pt x="71" y="145"/>
                  </a:cubicBezTo>
                  <a:cubicBezTo>
                    <a:pt x="76" y="145"/>
                    <a:pt x="81" y="145"/>
                    <a:pt x="86" y="144"/>
                  </a:cubicBezTo>
                  <a:cubicBezTo>
                    <a:pt x="91" y="143"/>
                    <a:pt x="95" y="141"/>
                    <a:pt x="99" y="139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98" y="154"/>
                    <a:pt x="94" y="156"/>
                    <a:pt x="88" y="158"/>
                  </a:cubicBezTo>
                  <a:cubicBezTo>
                    <a:pt x="82" y="159"/>
                    <a:pt x="76" y="160"/>
                    <a:pt x="70" y="160"/>
                  </a:cubicBezTo>
                  <a:cubicBezTo>
                    <a:pt x="48" y="160"/>
                    <a:pt x="30" y="153"/>
                    <a:pt x="18" y="138"/>
                  </a:cubicBezTo>
                  <a:cubicBezTo>
                    <a:pt x="6" y="124"/>
                    <a:pt x="0" y="105"/>
                    <a:pt x="1" y="80"/>
                  </a:cubicBezTo>
                  <a:cubicBezTo>
                    <a:pt x="2" y="56"/>
                    <a:pt x="9" y="36"/>
                    <a:pt x="23" y="21"/>
                  </a:cubicBezTo>
                  <a:cubicBezTo>
                    <a:pt x="37" y="7"/>
                    <a:pt x="54" y="0"/>
                    <a:pt x="77" y="0"/>
                  </a:cubicBezTo>
                  <a:cubicBezTo>
                    <a:pt x="99" y="0"/>
                    <a:pt x="116" y="6"/>
                    <a:pt x="127" y="20"/>
                  </a:cubicBezTo>
                  <a:cubicBezTo>
                    <a:pt x="139" y="34"/>
                    <a:pt x="145" y="53"/>
                    <a:pt x="144" y="77"/>
                  </a:cubicBezTo>
                  <a:moveTo>
                    <a:pt x="57" y="85"/>
                  </a:moveTo>
                  <a:cubicBezTo>
                    <a:pt x="57" y="92"/>
                    <a:pt x="57" y="98"/>
                    <a:pt x="59" y="102"/>
                  </a:cubicBezTo>
                  <a:cubicBezTo>
                    <a:pt x="60" y="106"/>
                    <a:pt x="63" y="107"/>
                    <a:pt x="67" y="107"/>
                  </a:cubicBezTo>
                  <a:cubicBezTo>
                    <a:pt x="70" y="107"/>
                    <a:pt x="73" y="107"/>
                    <a:pt x="75" y="105"/>
                  </a:cubicBezTo>
                  <a:cubicBezTo>
                    <a:pt x="78" y="104"/>
                    <a:pt x="80" y="101"/>
                    <a:pt x="82" y="97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5" y="53"/>
                    <a:pt x="84" y="52"/>
                    <a:pt x="82" y="52"/>
                  </a:cubicBezTo>
                  <a:cubicBezTo>
                    <a:pt x="81" y="52"/>
                    <a:pt x="80" y="52"/>
                    <a:pt x="78" y="52"/>
                  </a:cubicBezTo>
                  <a:cubicBezTo>
                    <a:pt x="72" y="52"/>
                    <a:pt x="67" y="55"/>
                    <a:pt x="64" y="60"/>
                  </a:cubicBezTo>
                  <a:cubicBezTo>
                    <a:pt x="60" y="66"/>
                    <a:pt x="58" y="74"/>
                    <a:pt x="57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75"/>
            <p:cNvSpPr/>
            <p:nvPr/>
          </p:nvSpPr>
          <p:spPr bwMode="auto">
            <a:xfrm>
              <a:off x="1566" y="634"/>
              <a:ext cx="146" cy="167"/>
            </a:xfrm>
            <a:custGeom>
              <a:avLst/>
              <a:gdLst>
                <a:gd name="T0" fmla="*/ 143 w 144"/>
                <a:gd name="T1" fmla="*/ 72 h 165"/>
                <a:gd name="T2" fmla="*/ 136 w 144"/>
                <a:gd name="T3" fmla="*/ 105 h 165"/>
                <a:gd name="T4" fmla="*/ 107 w 144"/>
                <a:gd name="T5" fmla="*/ 122 h 165"/>
                <a:gd name="T6" fmla="*/ 95 w 144"/>
                <a:gd name="T7" fmla="*/ 120 h 165"/>
                <a:gd name="T8" fmla="*/ 87 w 144"/>
                <a:gd name="T9" fmla="*/ 110 h 165"/>
                <a:gd name="T10" fmla="*/ 79 w 144"/>
                <a:gd name="T11" fmla="*/ 122 h 165"/>
                <a:gd name="T12" fmla="*/ 67 w 144"/>
                <a:gd name="T13" fmla="*/ 127 h 165"/>
                <a:gd name="T14" fmla="*/ 47 w 144"/>
                <a:gd name="T15" fmla="*/ 119 h 165"/>
                <a:gd name="T16" fmla="*/ 39 w 144"/>
                <a:gd name="T17" fmla="*/ 93 h 165"/>
                <a:gd name="T18" fmla="*/ 47 w 144"/>
                <a:gd name="T19" fmla="*/ 57 h 165"/>
                <a:gd name="T20" fmla="*/ 70 w 144"/>
                <a:gd name="T21" fmla="*/ 41 h 165"/>
                <a:gd name="T22" fmla="*/ 86 w 144"/>
                <a:gd name="T23" fmla="*/ 41 h 165"/>
                <a:gd name="T24" fmla="*/ 100 w 144"/>
                <a:gd name="T25" fmla="*/ 46 h 165"/>
                <a:gd name="T26" fmla="*/ 100 w 144"/>
                <a:gd name="T27" fmla="*/ 47 h 165"/>
                <a:gd name="T28" fmla="*/ 100 w 144"/>
                <a:gd name="T29" fmla="*/ 47 h 165"/>
                <a:gd name="T30" fmla="*/ 102 w 144"/>
                <a:gd name="T31" fmla="*/ 96 h 165"/>
                <a:gd name="T32" fmla="*/ 104 w 144"/>
                <a:gd name="T33" fmla="*/ 107 h 165"/>
                <a:gd name="T34" fmla="*/ 110 w 144"/>
                <a:gd name="T35" fmla="*/ 109 h 165"/>
                <a:gd name="T36" fmla="*/ 124 w 144"/>
                <a:gd name="T37" fmla="*/ 98 h 165"/>
                <a:gd name="T38" fmla="*/ 128 w 144"/>
                <a:gd name="T39" fmla="*/ 74 h 165"/>
                <a:gd name="T40" fmla="*/ 111 w 144"/>
                <a:gd name="T41" fmla="*/ 28 h 165"/>
                <a:gd name="T42" fmla="*/ 69 w 144"/>
                <a:gd name="T43" fmla="*/ 16 h 165"/>
                <a:gd name="T44" fmla="*/ 30 w 144"/>
                <a:gd name="T45" fmla="*/ 39 h 165"/>
                <a:gd name="T46" fmla="*/ 19 w 144"/>
                <a:gd name="T47" fmla="*/ 90 h 165"/>
                <a:gd name="T48" fmla="*/ 37 w 144"/>
                <a:gd name="T49" fmla="*/ 136 h 165"/>
                <a:gd name="T50" fmla="*/ 79 w 144"/>
                <a:gd name="T51" fmla="*/ 149 h 165"/>
                <a:gd name="T52" fmla="*/ 93 w 144"/>
                <a:gd name="T53" fmla="*/ 145 h 165"/>
                <a:gd name="T54" fmla="*/ 106 w 144"/>
                <a:gd name="T55" fmla="*/ 139 h 165"/>
                <a:gd name="T56" fmla="*/ 111 w 144"/>
                <a:gd name="T57" fmla="*/ 151 h 165"/>
                <a:gd name="T58" fmla="*/ 97 w 144"/>
                <a:gd name="T59" fmla="*/ 159 h 165"/>
                <a:gd name="T60" fmla="*/ 80 w 144"/>
                <a:gd name="T61" fmla="*/ 163 h 165"/>
                <a:gd name="T62" fmla="*/ 26 w 144"/>
                <a:gd name="T63" fmla="*/ 148 h 165"/>
                <a:gd name="T64" fmla="*/ 2 w 144"/>
                <a:gd name="T65" fmla="*/ 92 h 165"/>
                <a:gd name="T66" fmla="*/ 17 w 144"/>
                <a:gd name="T67" fmla="*/ 31 h 165"/>
                <a:gd name="T68" fmla="*/ 67 w 144"/>
                <a:gd name="T69" fmla="*/ 3 h 165"/>
                <a:gd name="T70" fmla="*/ 120 w 144"/>
                <a:gd name="T71" fmla="*/ 18 h 165"/>
                <a:gd name="T72" fmla="*/ 143 w 144"/>
                <a:gd name="T73" fmla="*/ 72 h 165"/>
                <a:gd name="T74" fmla="*/ 58 w 144"/>
                <a:gd name="T75" fmla="*/ 90 h 165"/>
                <a:gd name="T76" fmla="*/ 62 w 144"/>
                <a:gd name="T77" fmla="*/ 107 h 165"/>
                <a:gd name="T78" fmla="*/ 70 w 144"/>
                <a:gd name="T79" fmla="*/ 111 h 165"/>
                <a:gd name="T80" fmla="*/ 79 w 144"/>
                <a:gd name="T81" fmla="*/ 108 h 165"/>
                <a:gd name="T82" fmla="*/ 85 w 144"/>
                <a:gd name="T83" fmla="*/ 99 h 165"/>
                <a:gd name="T84" fmla="*/ 85 w 144"/>
                <a:gd name="T85" fmla="*/ 98 h 165"/>
                <a:gd name="T86" fmla="*/ 85 w 144"/>
                <a:gd name="T87" fmla="*/ 98 h 165"/>
                <a:gd name="T88" fmla="*/ 83 w 144"/>
                <a:gd name="T89" fmla="*/ 55 h 165"/>
                <a:gd name="T90" fmla="*/ 79 w 144"/>
                <a:gd name="T91" fmla="*/ 55 h 165"/>
                <a:gd name="T92" fmla="*/ 75 w 144"/>
                <a:gd name="T93" fmla="*/ 55 h 165"/>
                <a:gd name="T94" fmla="*/ 62 w 144"/>
                <a:gd name="T95" fmla="*/ 65 h 165"/>
                <a:gd name="T96" fmla="*/ 58 w 144"/>
                <a:gd name="T97" fmla="*/ 9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4" h="165">
                  <a:moveTo>
                    <a:pt x="143" y="72"/>
                  </a:moveTo>
                  <a:cubicBezTo>
                    <a:pt x="144" y="84"/>
                    <a:pt x="142" y="95"/>
                    <a:pt x="136" y="105"/>
                  </a:cubicBezTo>
                  <a:cubicBezTo>
                    <a:pt x="130" y="115"/>
                    <a:pt x="121" y="121"/>
                    <a:pt x="107" y="122"/>
                  </a:cubicBezTo>
                  <a:cubicBezTo>
                    <a:pt x="103" y="123"/>
                    <a:pt x="99" y="122"/>
                    <a:pt x="95" y="120"/>
                  </a:cubicBezTo>
                  <a:cubicBezTo>
                    <a:pt x="92" y="118"/>
                    <a:pt x="89" y="115"/>
                    <a:pt x="87" y="110"/>
                  </a:cubicBezTo>
                  <a:cubicBezTo>
                    <a:pt x="85" y="115"/>
                    <a:pt x="83" y="119"/>
                    <a:pt x="79" y="122"/>
                  </a:cubicBezTo>
                  <a:cubicBezTo>
                    <a:pt x="76" y="125"/>
                    <a:pt x="72" y="126"/>
                    <a:pt x="67" y="127"/>
                  </a:cubicBezTo>
                  <a:cubicBezTo>
                    <a:pt x="59" y="128"/>
                    <a:pt x="52" y="125"/>
                    <a:pt x="47" y="119"/>
                  </a:cubicBezTo>
                  <a:cubicBezTo>
                    <a:pt x="42" y="113"/>
                    <a:pt x="39" y="104"/>
                    <a:pt x="39" y="93"/>
                  </a:cubicBezTo>
                  <a:cubicBezTo>
                    <a:pt x="39" y="78"/>
                    <a:pt x="42" y="66"/>
                    <a:pt x="47" y="57"/>
                  </a:cubicBezTo>
                  <a:cubicBezTo>
                    <a:pt x="53" y="47"/>
                    <a:pt x="61" y="42"/>
                    <a:pt x="70" y="41"/>
                  </a:cubicBezTo>
                  <a:cubicBezTo>
                    <a:pt x="77" y="40"/>
                    <a:pt x="82" y="40"/>
                    <a:pt x="86" y="41"/>
                  </a:cubicBezTo>
                  <a:cubicBezTo>
                    <a:pt x="90" y="42"/>
                    <a:pt x="95" y="44"/>
                    <a:pt x="100" y="4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2" y="96"/>
                    <a:pt x="102" y="96"/>
                    <a:pt x="102" y="96"/>
                  </a:cubicBezTo>
                  <a:cubicBezTo>
                    <a:pt x="102" y="101"/>
                    <a:pt x="103" y="105"/>
                    <a:pt x="104" y="107"/>
                  </a:cubicBezTo>
                  <a:cubicBezTo>
                    <a:pt x="106" y="109"/>
                    <a:pt x="107" y="109"/>
                    <a:pt x="110" y="109"/>
                  </a:cubicBezTo>
                  <a:cubicBezTo>
                    <a:pt x="116" y="108"/>
                    <a:pt x="121" y="105"/>
                    <a:pt x="124" y="98"/>
                  </a:cubicBezTo>
                  <a:cubicBezTo>
                    <a:pt x="127" y="91"/>
                    <a:pt x="129" y="83"/>
                    <a:pt x="128" y="74"/>
                  </a:cubicBezTo>
                  <a:cubicBezTo>
                    <a:pt x="126" y="54"/>
                    <a:pt x="121" y="39"/>
                    <a:pt x="111" y="28"/>
                  </a:cubicBezTo>
                  <a:cubicBezTo>
                    <a:pt x="101" y="18"/>
                    <a:pt x="87" y="14"/>
                    <a:pt x="69" y="16"/>
                  </a:cubicBezTo>
                  <a:cubicBezTo>
                    <a:pt x="52" y="18"/>
                    <a:pt x="39" y="26"/>
                    <a:pt x="30" y="39"/>
                  </a:cubicBezTo>
                  <a:cubicBezTo>
                    <a:pt x="21" y="52"/>
                    <a:pt x="17" y="69"/>
                    <a:pt x="19" y="90"/>
                  </a:cubicBezTo>
                  <a:cubicBezTo>
                    <a:pt x="20" y="110"/>
                    <a:pt x="26" y="125"/>
                    <a:pt x="37" y="136"/>
                  </a:cubicBezTo>
                  <a:cubicBezTo>
                    <a:pt x="47" y="146"/>
                    <a:pt x="61" y="151"/>
                    <a:pt x="79" y="149"/>
                  </a:cubicBezTo>
                  <a:cubicBezTo>
                    <a:pt x="84" y="148"/>
                    <a:pt x="88" y="147"/>
                    <a:pt x="93" y="145"/>
                  </a:cubicBezTo>
                  <a:cubicBezTo>
                    <a:pt x="98" y="143"/>
                    <a:pt x="103" y="141"/>
                    <a:pt x="106" y="139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07" y="154"/>
                    <a:pt x="103" y="157"/>
                    <a:pt x="97" y="159"/>
                  </a:cubicBezTo>
                  <a:cubicBezTo>
                    <a:pt x="91" y="161"/>
                    <a:pt x="86" y="162"/>
                    <a:pt x="80" y="163"/>
                  </a:cubicBezTo>
                  <a:cubicBezTo>
                    <a:pt x="58" y="165"/>
                    <a:pt x="39" y="160"/>
                    <a:pt x="26" y="148"/>
                  </a:cubicBezTo>
                  <a:cubicBezTo>
                    <a:pt x="12" y="135"/>
                    <a:pt x="4" y="116"/>
                    <a:pt x="2" y="92"/>
                  </a:cubicBezTo>
                  <a:cubicBezTo>
                    <a:pt x="0" y="67"/>
                    <a:pt x="5" y="47"/>
                    <a:pt x="17" y="31"/>
                  </a:cubicBezTo>
                  <a:cubicBezTo>
                    <a:pt x="29" y="15"/>
                    <a:pt x="45" y="6"/>
                    <a:pt x="67" y="3"/>
                  </a:cubicBezTo>
                  <a:cubicBezTo>
                    <a:pt x="89" y="0"/>
                    <a:pt x="107" y="5"/>
                    <a:pt x="120" y="18"/>
                  </a:cubicBezTo>
                  <a:cubicBezTo>
                    <a:pt x="134" y="30"/>
                    <a:pt x="141" y="48"/>
                    <a:pt x="143" y="72"/>
                  </a:cubicBezTo>
                  <a:moveTo>
                    <a:pt x="58" y="90"/>
                  </a:moveTo>
                  <a:cubicBezTo>
                    <a:pt x="59" y="98"/>
                    <a:pt x="60" y="103"/>
                    <a:pt x="62" y="107"/>
                  </a:cubicBezTo>
                  <a:cubicBezTo>
                    <a:pt x="64" y="110"/>
                    <a:pt x="67" y="112"/>
                    <a:pt x="70" y="111"/>
                  </a:cubicBezTo>
                  <a:cubicBezTo>
                    <a:pt x="73" y="111"/>
                    <a:pt x="76" y="110"/>
                    <a:pt x="79" y="108"/>
                  </a:cubicBezTo>
                  <a:cubicBezTo>
                    <a:pt x="81" y="106"/>
                    <a:pt x="83" y="103"/>
                    <a:pt x="85" y="99"/>
                  </a:cubicBezTo>
                  <a:cubicBezTo>
                    <a:pt x="85" y="99"/>
                    <a:pt x="85" y="99"/>
                    <a:pt x="85" y="98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2" y="55"/>
                    <a:pt x="81" y="55"/>
                    <a:pt x="79" y="55"/>
                  </a:cubicBezTo>
                  <a:cubicBezTo>
                    <a:pt x="78" y="55"/>
                    <a:pt x="77" y="55"/>
                    <a:pt x="75" y="55"/>
                  </a:cubicBezTo>
                  <a:cubicBezTo>
                    <a:pt x="69" y="56"/>
                    <a:pt x="64" y="59"/>
                    <a:pt x="62" y="65"/>
                  </a:cubicBezTo>
                  <a:cubicBezTo>
                    <a:pt x="59" y="71"/>
                    <a:pt x="58" y="79"/>
                    <a:pt x="58" y="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Oval 176"/>
            <p:cNvSpPr/>
            <p:nvPr/>
          </p:nvSpPr>
          <p:spPr bwMode="auto">
            <a:xfrm>
              <a:off x="3023" y="1841"/>
              <a:ext cx="56" cy="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Oval 177"/>
            <p:cNvSpPr/>
            <p:nvPr/>
          </p:nvSpPr>
          <p:spPr bwMode="auto">
            <a:xfrm>
              <a:off x="3017" y="1926"/>
              <a:ext cx="67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78"/>
            <p:cNvSpPr/>
            <p:nvPr/>
          </p:nvSpPr>
          <p:spPr bwMode="auto">
            <a:xfrm>
              <a:off x="2992" y="1823"/>
              <a:ext cx="116" cy="187"/>
            </a:xfrm>
            <a:custGeom>
              <a:avLst/>
              <a:gdLst>
                <a:gd name="T0" fmla="*/ 0 w 114"/>
                <a:gd name="T1" fmla="*/ 185 h 185"/>
                <a:gd name="T2" fmla="*/ 114 w 114"/>
                <a:gd name="T3" fmla="*/ 185 h 185"/>
                <a:gd name="T4" fmla="*/ 114 w 114"/>
                <a:gd name="T5" fmla="*/ 0 h 185"/>
                <a:gd name="T6" fmla="*/ 0 w 114"/>
                <a:gd name="T7" fmla="*/ 0 h 185"/>
                <a:gd name="T8" fmla="*/ 0 w 114"/>
                <a:gd name="T9" fmla="*/ 185 h 185"/>
                <a:gd name="T10" fmla="*/ 57 w 114"/>
                <a:gd name="T11" fmla="*/ 11 h 185"/>
                <a:gd name="T12" fmla="*/ 91 w 114"/>
                <a:gd name="T13" fmla="*/ 45 h 185"/>
                <a:gd name="T14" fmla="*/ 57 w 114"/>
                <a:gd name="T15" fmla="*/ 79 h 185"/>
                <a:gd name="T16" fmla="*/ 23 w 114"/>
                <a:gd name="T17" fmla="*/ 45 h 185"/>
                <a:gd name="T18" fmla="*/ 57 w 114"/>
                <a:gd name="T19" fmla="*/ 11 h 185"/>
                <a:gd name="T20" fmla="*/ 57 w 114"/>
                <a:gd name="T21" fmla="*/ 174 h 185"/>
                <a:gd name="T22" fmla="*/ 18 w 114"/>
                <a:gd name="T23" fmla="*/ 135 h 185"/>
                <a:gd name="T24" fmla="*/ 57 w 114"/>
                <a:gd name="T25" fmla="*/ 96 h 185"/>
                <a:gd name="T26" fmla="*/ 96 w 114"/>
                <a:gd name="T27" fmla="*/ 135 h 185"/>
                <a:gd name="T28" fmla="*/ 57 w 114"/>
                <a:gd name="T29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185">
                  <a:moveTo>
                    <a:pt x="0" y="185"/>
                  </a:moveTo>
                  <a:cubicBezTo>
                    <a:pt x="114" y="185"/>
                    <a:pt x="114" y="185"/>
                    <a:pt x="114" y="18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5"/>
                  </a:lnTo>
                  <a:close/>
                  <a:moveTo>
                    <a:pt x="57" y="11"/>
                  </a:moveTo>
                  <a:cubicBezTo>
                    <a:pt x="76" y="11"/>
                    <a:pt x="91" y="27"/>
                    <a:pt x="91" y="45"/>
                  </a:cubicBezTo>
                  <a:cubicBezTo>
                    <a:pt x="91" y="64"/>
                    <a:pt x="76" y="79"/>
                    <a:pt x="57" y="79"/>
                  </a:cubicBezTo>
                  <a:cubicBezTo>
                    <a:pt x="38" y="79"/>
                    <a:pt x="23" y="64"/>
                    <a:pt x="23" y="45"/>
                  </a:cubicBezTo>
                  <a:cubicBezTo>
                    <a:pt x="23" y="27"/>
                    <a:pt x="38" y="11"/>
                    <a:pt x="57" y="11"/>
                  </a:cubicBezTo>
                  <a:moveTo>
                    <a:pt x="57" y="174"/>
                  </a:moveTo>
                  <a:cubicBezTo>
                    <a:pt x="36" y="174"/>
                    <a:pt x="18" y="157"/>
                    <a:pt x="18" y="135"/>
                  </a:cubicBezTo>
                  <a:cubicBezTo>
                    <a:pt x="18" y="114"/>
                    <a:pt x="36" y="96"/>
                    <a:pt x="57" y="96"/>
                  </a:cubicBezTo>
                  <a:cubicBezTo>
                    <a:pt x="79" y="96"/>
                    <a:pt x="96" y="114"/>
                    <a:pt x="96" y="135"/>
                  </a:cubicBezTo>
                  <a:cubicBezTo>
                    <a:pt x="96" y="157"/>
                    <a:pt x="79" y="174"/>
                    <a:pt x="57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Oval 179"/>
            <p:cNvSpPr/>
            <p:nvPr/>
          </p:nvSpPr>
          <p:spPr bwMode="auto">
            <a:xfrm>
              <a:off x="2467" y="849"/>
              <a:ext cx="55" cy="5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Oval 180"/>
            <p:cNvSpPr/>
            <p:nvPr/>
          </p:nvSpPr>
          <p:spPr bwMode="auto">
            <a:xfrm>
              <a:off x="2462" y="934"/>
              <a:ext cx="66" cy="6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181"/>
            <p:cNvSpPr/>
            <p:nvPr/>
          </p:nvSpPr>
          <p:spPr bwMode="auto">
            <a:xfrm>
              <a:off x="2437" y="831"/>
              <a:ext cx="116" cy="187"/>
            </a:xfrm>
            <a:custGeom>
              <a:avLst/>
              <a:gdLst>
                <a:gd name="T0" fmla="*/ 0 w 114"/>
                <a:gd name="T1" fmla="*/ 185 h 185"/>
                <a:gd name="T2" fmla="*/ 114 w 114"/>
                <a:gd name="T3" fmla="*/ 185 h 185"/>
                <a:gd name="T4" fmla="*/ 114 w 114"/>
                <a:gd name="T5" fmla="*/ 0 h 185"/>
                <a:gd name="T6" fmla="*/ 0 w 114"/>
                <a:gd name="T7" fmla="*/ 0 h 185"/>
                <a:gd name="T8" fmla="*/ 0 w 114"/>
                <a:gd name="T9" fmla="*/ 185 h 185"/>
                <a:gd name="T10" fmla="*/ 57 w 114"/>
                <a:gd name="T11" fmla="*/ 11 h 185"/>
                <a:gd name="T12" fmla="*/ 91 w 114"/>
                <a:gd name="T13" fmla="*/ 45 h 185"/>
                <a:gd name="T14" fmla="*/ 57 w 114"/>
                <a:gd name="T15" fmla="*/ 79 h 185"/>
                <a:gd name="T16" fmla="*/ 23 w 114"/>
                <a:gd name="T17" fmla="*/ 45 h 185"/>
                <a:gd name="T18" fmla="*/ 57 w 114"/>
                <a:gd name="T19" fmla="*/ 11 h 185"/>
                <a:gd name="T20" fmla="*/ 57 w 114"/>
                <a:gd name="T21" fmla="*/ 174 h 185"/>
                <a:gd name="T22" fmla="*/ 18 w 114"/>
                <a:gd name="T23" fmla="*/ 135 h 185"/>
                <a:gd name="T24" fmla="*/ 57 w 114"/>
                <a:gd name="T25" fmla="*/ 96 h 185"/>
                <a:gd name="T26" fmla="*/ 96 w 114"/>
                <a:gd name="T27" fmla="*/ 135 h 185"/>
                <a:gd name="T28" fmla="*/ 57 w 114"/>
                <a:gd name="T29" fmla="*/ 17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4" h="185">
                  <a:moveTo>
                    <a:pt x="0" y="185"/>
                  </a:moveTo>
                  <a:cubicBezTo>
                    <a:pt x="114" y="185"/>
                    <a:pt x="114" y="185"/>
                    <a:pt x="114" y="185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85"/>
                  </a:lnTo>
                  <a:close/>
                  <a:moveTo>
                    <a:pt x="57" y="11"/>
                  </a:moveTo>
                  <a:cubicBezTo>
                    <a:pt x="76" y="11"/>
                    <a:pt x="91" y="26"/>
                    <a:pt x="91" y="45"/>
                  </a:cubicBezTo>
                  <a:cubicBezTo>
                    <a:pt x="91" y="64"/>
                    <a:pt x="76" y="79"/>
                    <a:pt x="57" y="79"/>
                  </a:cubicBezTo>
                  <a:cubicBezTo>
                    <a:pt x="38" y="79"/>
                    <a:pt x="23" y="64"/>
                    <a:pt x="23" y="45"/>
                  </a:cubicBezTo>
                  <a:cubicBezTo>
                    <a:pt x="23" y="26"/>
                    <a:pt x="38" y="11"/>
                    <a:pt x="57" y="11"/>
                  </a:cubicBezTo>
                  <a:moveTo>
                    <a:pt x="57" y="174"/>
                  </a:moveTo>
                  <a:cubicBezTo>
                    <a:pt x="35" y="174"/>
                    <a:pt x="18" y="156"/>
                    <a:pt x="18" y="135"/>
                  </a:cubicBezTo>
                  <a:cubicBezTo>
                    <a:pt x="18" y="113"/>
                    <a:pt x="35" y="96"/>
                    <a:pt x="57" y="96"/>
                  </a:cubicBezTo>
                  <a:cubicBezTo>
                    <a:pt x="78" y="96"/>
                    <a:pt x="96" y="113"/>
                    <a:pt x="96" y="135"/>
                  </a:cubicBezTo>
                  <a:cubicBezTo>
                    <a:pt x="96" y="156"/>
                    <a:pt x="78" y="174"/>
                    <a:pt x="57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182"/>
            <p:cNvSpPr/>
            <p:nvPr/>
          </p:nvSpPr>
          <p:spPr bwMode="auto">
            <a:xfrm>
              <a:off x="3157" y="1786"/>
              <a:ext cx="161" cy="165"/>
            </a:xfrm>
            <a:custGeom>
              <a:avLst/>
              <a:gdLst>
                <a:gd name="T0" fmla="*/ 125 w 161"/>
                <a:gd name="T1" fmla="*/ 45 h 165"/>
                <a:gd name="T2" fmla="*/ 125 w 161"/>
                <a:gd name="T3" fmla="*/ 5 h 165"/>
                <a:gd name="T4" fmla="*/ 107 w 161"/>
                <a:gd name="T5" fmla="*/ 5 h 165"/>
                <a:gd name="T6" fmla="*/ 107 w 161"/>
                <a:gd name="T7" fmla="*/ 27 h 165"/>
                <a:gd name="T8" fmla="*/ 81 w 161"/>
                <a:gd name="T9" fmla="*/ 0 h 165"/>
                <a:gd name="T10" fmla="*/ 0 w 161"/>
                <a:gd name="T11" fmla="*/ 81 h 165"/>
                <a:gd name="T12" fmla="*/ 19 w 161"/>
                <a:gd name="T13" fmla="*/ 81 h 165"/>
                <a:gd name="T14" fmla="*/ 19 w 161"/>
                <a:gd name="T15" fmla="*/ 165 h 165"/>
                <a:gd name="T16" fmla="*/ 62 w 161"/>
                <a:gd name="T17" fmla="*/ 165 h 165"/>
                <a:gd name="T18" fmla="*/ 62 w 161"/>
                <a:gd name="T19" fmla="*/ 114 h 165"/>
                <a:gd name="T20" fmla="*/ 99 w 161"/>
                <a:gd name="T21" fmla="*/ 114 h 165"/>
                <a:gd name="T22" fmla="*/ 99 w 161"/>
                <a:gd name="T23" fmla="*/ 165 h 165"/>
                <a:gd name="T24" fmla="*/ 142 w 161"/>
                <a:gd name="T25" fmla="*/ 165 h 165"/>
                <a:gd name="T26" fmla="*/ 142 w 161"/>
                <a:gd name="T27" fmla="*/ 81 h 165"/>
                <a:gd name="T28" fmla="*/ 161 w 161"/>
                <a:gd name="T29" fmla="*/ 81 h 165"/>
                <a:gd name="T30" fmla="*/ 125 w 161"/>
                <a:gd name="T31" fmla="*/ 4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1" h="165">
                  <a:moveTo>
                    <a:pt x="125" y="45"/>
                  </a:moveTo>
                  <a:lnTo>
                    <a:pt x="125" y="5"/>
                  </a:lnTo>
                  <a:lnTo>
                    <a:pt x="107" y="5"/>
                  </a:lnTo>
                  <a:lnTo>
                    <a:pt x="107" y="27"/>
                  </a:lnTo>
                  <a:lnTo>
                    <a:pt x="81" y="0"/>
                  </a:lnTo>
                  <a:lnTo>
                    <a:pt x="0" y="81"/>
                  </a:lnTo>
                  <a:lnTo>
                    <a:pt x="19" y="81"/>
                  </a:lnTo>
                  <a:lnTo>
                    <a:pt x="19" y="165"/>
                  </a:lnTo>
                  <a:lnTo>
                    <a:pt x="62" y="165"/>
                  </a:lnTo>
                  <a:lnTo>
                    <a:pt x="62" y="114"/>
                  </a:lnTo>
                  <a:lnTo>
                    <a:pt x="99" y="114"/>
                  </a:lnTo>
                  <a:lnTo>
                    <a:pt x="99" y="165"/>
                  </a:lnTo>
                  <a:lnTo>
                    <a:pt x="142" y="165"/>
                  </a:lnTo>
                  <a:lnTo>
                    <a:pt x="142" y="81"/>
                  </a:lnTo>
                  <a:lnTo>
                    <a:pt x="161" y="81"/>
                  </a:lnTo>
                  <a:lnTo>
                    <a:pt x="125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183"/>
            <p:cNvSpPr/>
            <p:nvPr/>
          </p:nvSpPr>
          <p:spPr bwMode="auto">
            <a:xfrm>
              <a:off x="2573" y="445"/>
              <a:ext cx="158" cy="143"/>
            </a:xfrm>
            <a:custGeom>
              <a:avLst/>
              <a:gdLst>
                <a:gd name="T0" fmla="*/ 120 w 156"/>
                <a:gd name="T1" fmla="*/ 0 h 141"/>
                <a:gd name="T2" fmla="*/ 85 w 156"/>
                <a:gd name="T3" fmla="*/ 30 h 141"/>
                <a:gd name="T4" fmla="*/ 42 w 156"/>
                <a:gd name="T5" fmla="*/ 30 h 141"/>
                <a:gd name="T6" fmla="*/ 22 w 156"/>
                <a:gd name="T7" fmla="*/ 15 h 141"/>
                <a:gd name="T8" fmla="*/ 0 w 156"/>
                <a:gd name="T9" fmla="*/ 37 h 141"/>
                <a:gd name="T10" fmla="*/ 22 w 156"/>
                <a:gd name="T11" fmla="*/ 59 h 141"/>
                <a:gd name="T12" fmla="*/ 42 w 156"/>
                <a:gd name="T13" fmla="*/ 43 h 141"/>
                <a:gd name="T14" fmla="*/ 85 w 156"/>
                <a:gd name="T15" fmla="*/ 43 h 141"/>
                <a:gd name="T16" fmla="*/ 105 w 156"/>
                <a:gd name="T17" fmla="*/ 68 h 141"/>
                <a:gd name="T18" fmla="*/ 97 w 156"/>
                <a:gd name="T19" fmla="*/ 97 h 141"/>
                <a:gd name="T20" fmla="*/ 76 w 156"/>
                <a:gd name="T21" fmla="*/ 119 h 141"/>
                <a:gd name="T22" fmla="*/ 98 w 156"/>
                <a:gd name="T23" fmla="*/ 141 h 141"/>
                <a:gd name="T24" fmla="*/ 120 w 156"/>
                <a:gd name="T25" fmla="*/ 119 h 141"/>
                <a:gd name="T26" fmla="*/ 110 w 156"/>
                <a:gd name="T27" fmla="*/ 100 h 141"/>
                <a:gd name="T28" fmla="*/ 117 w 156"/>
                <a:gd name="T29" fmla="*/ 71 h 141"/>
                <a:gd name="T30" fmla="*/ 120 w 156"/>
                <a:gd name="T31" fmla="*/ 71 h 141"/>
                <a:gd name="T32" fmla="*/ 156 w 156"/>
                <a:gd name="T33" fmla="*/ 36 h 141"/>
                <a:gd name="T34" fmla="*/ 120 w 156"/>
                <a:gd name="T3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6" h="141">
                  <a:moveTo>
                    <a:pt x="120" y="0"/>
                  </a:moveTo>
                  <a:cubicBezTo>
                    <a:pt x="102" y="0"/>
                    <a:pt x="88" y="13"/>
                    <a:pt x="8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9" y="22"/>
                    <a:pt x="31" y="15"/>
                    <a:pt x="22" y="15"/>
                  </a:cubicBezTo>
                  <a:cubicBezTo>
                    <a:pt x="10" y="15"/>
                    <a:pt x="0" y="25"/>
                    <a:pt x="0" y="37"/>
                  </a:cubicBezTo>
                  <a:cubicBezTo>
                    <a:pt x="0" y="49"/>
                    <a:pt x="10" y="59"/>
                    <a:pt x="22" y="59"/>
                  </a:cubicBezTo>
                  <a:cubicBezTo>
                    <a:pt x="32" y="59"/>
                    <a:pt x="40" y="52"/>
                    <a:pt x="42" y="4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7" y="54"/>
                    <a:pt x="95" y="63"/>
                    <a:pt x="105" y="68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86" y="98"/>
                    <a:pt x="76" y="107"/>
                    <a:pt x="76" y="119"/>
                  </a:cubicBezTo>
                  <a:cubicBezTo>
                    <a:pt x="76" y="131"/>
                    <a:pt x="86" y="141"/>
                    <a:pt x="98" y="141"/>
                  </a:cubicBezTo>
                  <a:cubicBezTo>
                    <a:pt x="110" y="141"/>
                    <a:pt x="120" y="131"/>
                    <a:pt x="120" y="119"/>
                  </a:cubicBezTo>
                  <a:cubicBezTo>
                    <a:pt x="120" y="111"/>
                    <a:pt x="116" y="104"/>
                    <a:pt x="110" y="100"/>
                  </a:cubicBezTo>
                  <a:cubicBezTo>
                    <a:pt x="117" y="71"/>
                    <a:pt x="117" y="71"/>
                    <a:pt x="117" y="71"/>
                  </a:cubicBezTo>
                  <a:cubicBezTo>
                    <a:pt x="118" y="71"/>
                    <a:pt x="119" y="71"/>
                    <a:pt x="120" y="71"/>
                  </a:cubicBezTo>
                  <a:cubicBezTo>
                    <a:pt x="140" y="71"/>
                    <a:pt x="156" y="55"/>
                    <a:pt x="156" y="36"/>
                  </a:cubicBezTo>
                  <a:cubicBezTo>
                    <a:pt x="156" y="16"/>
                    <a:pt x="140" y="0"/>
                    <a:pt x="1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184"/>
            <p:cNvSpPr/>
            <p:nvPr/>
          </p:nvSpPr>
          <p:spPr bwMode="auto">
            <a:xfrm>
              <a:off x="3038" y="746"/>
              <a:ext cx="139" cy="162"/>
            </a:xfrm>
            <a:custGeom>
              <a:avLst/>
              <a:gdLst>
                <a:gd name="T0" fmla="*/ 14 w 137"/>
                <a:gd name="T1" fmla="*/ 94 h 160"/>
                <a:gd name="T2" fmla="*/ 60 w 137"/>
                <a:gd name="T3" fmla="*/ 97 h 160"/>
                <a:gd name="T4" fmla="*/ 91 w 137"/>
                <a:gd name="T5" fmla="*/ 126 h 160"/>
                <a:gd name="T6" fmla="*/ 95 w 137"/>
                <a:gd name="T7" fmla="*/ 151 h 160"/>
                <a:gd name="T8" fmla="*/ 126 w 137"/>
                <a:gd name="T9" fmla="*/ 151 h 160"/>
                <a:gd name="T10" fmla="*/ 126 w 137"/>
                <a:gd name="T11" fmla="*/ 120 h 160"/>
                <a:gd name="T12" fmla="*/ 100 w 137"/>
                <a:gd name="T13" fmla="*/ 117 h 160"/>
                <a:gd name="T14" fmla="*/ 69 w 137"/>
                <a:gd name="T15" fmla="*/ 88 h 160"/>
                <a:gd name="T16" fmla="*/ 73 w 137"/>
                <a:gd name="T17" fmla="*/ 56 h 160"/>
                <a:gd name="T18" fmla="*/ 98 w 137"/>
                <a:gd name="T19" fmla="*/ 40 h 160"/>
                <a:gd name="T20" fmla="*/ 129 w 137"/>
                <a:gd name="T21" fmla="*/ 39 h 160"/>
                <a:gd name="T22" fmla="*/ 128 w 137"/>
                <a:gd name="T23" fmla="*/ 8 h 160"/>
                <a:gd name="T24" fmla="*/ 97 w 137"/>
                <a:gd name="T25" fmla="*/ 8 h 160"/>
                <a:gd name="T26" fmla="*/ 92 w 137"/>
                <a:gd name="T27" fmla="*/ 29 h 160"/>
                <a:gd name="T28" fmla="*/ 66 w 137"/>
                <a:gd name="T29" fmla="*/ 45 h 160"/>
                <a:gd name="T30" fmla="*/ 64 w 137"/>
                <a:gd name="T31" fmla="*/ 43 h 160"/>
                <a:gd name="T32" fmla="*/ 14 w 137"/>
                <a:gd name="T33" fmla="*/ 43 h 160"/>
                <a:gd name="T34" fmla="*/ 14 w 137"/>
                <a:gd name="T35" fmla="*/ 9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60">
                  <a:moveTo>
                    <a:pt x="14" y="94"/>
                  </a:moveTo>
                  <a:cubicBezTo>
                    <a:pt x="27" y="106"/>
                    <a:pt x="46" y="107"/>
                    <a:pt x="60" y="97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87" y="134"/>
                    <a:pt x="88" y="145"/>
                    <a:pt x="95" y="151"/>
                  </a:cubicBezTo>
                  <a:cubicBezTo>
                    <a:pt x="104" y="160"/>
                    <a:pt x="118" y="159"/>
                    <a:pt x="126" y="151"/>
                  </a:cubicBezTo>
                  <a:cubicBezTo>
                    <a:pt x="134" y="142"/>
                    <a:pt x="134" y="129"/>
                    <a:pt x="126" y="120"/>
                  </a:cubicBezTo>
                  <a:cubicBezTo>
                    <a:pt x="119" y="113"/>
                    <a:pt x="108" y="112"/>
                    <a:pt x="100" y="117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5" y="78"/>
                    <a:pt x="77" y="66"/>
                    <a:pt x="73" y="56"/>
                  </a:cubicBezTo>
                  <a:cubicBezTo>
                    <a:pt x="98" y="40"/>
                    <a:pt x="98" y="40"/>
                    <a:pt x="98" y="40"/>
                  </a:cubicBezTo>
                  <a:cubicBezTo>
                    <a:pt x="107" y="48"/>
                    <a:pt x="120" y="47"/>
                    <a:pt x="129" y="39"/>
                  </a:cubicBezTo>
                  <a:cubicBezTo>
                    <a:pt x="137" y="30"/>
                    <a:pt x="137" y="16"/>
                    <a:pt x="128" y="8"/>
                  </a:cubicBezTo>
                  <a:cubicBezTo>
                    <a:pt x="119" y="0"/>
                    <a:pt x="106" y="0"/>
                    <a:pt x="97" y="8"/>
                  </a:cubicBezTo>
                  <a:cubicBezTo>
                    <a:pt x="92" y="14"/>
                    <a:pt x="90" y="22"/>
                    <a:pt x="92" y="29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5" y="44"/>
                    <a:pt x="65" y="43"/>
                    <a:pt x="64" y="43"/>
                  </a:cubicBezTo>
                  <a:cubicBezTo>
                    <a:pt x="50" y="29"/>
                    <a:pt x="27" y="29"/>
                    <a:pt x="14" y="43"/>
                  </a:cubicBezTo>
                  <a:cubicBezTo>
                    <a:pt x="0" y="57"/>
                    <a:pt x="0" y="80"/>
                    <a:pt x="14" y="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185"/>
            <p:cNvSpPr/>
            <p:nvPr/>
          </p:nvSpPr>
          <p:spPr bwMode="auto">
            <a:xfrm>
              <a:off x="2323" y="1109"/>
              <a:ext cx="155" cy="232"/>
            </a:xfrm>
            <a:custGeom>
              <a:avLst/>
              <a:gdLst>
                <a:gd name="T0" fmla="*/ 23 w 153"/>
                <a:gd name="T1" fmla="*/ 229 h 229"/>
                <a:gd name="T2" fmla="*/ 17 w 153"/>
                <a:gd name="T3" fmla="*/ 227 h 229"/>
                <a:gd name="T4" fmla="*/ 3 w 153"/>
                <a:gd name="T5" fmla="*/ 205 h 229"/>
                <a:gd name="T6" fmla="*/ 78 w 153"/>
                <a:gd name="T7" fmla="*/ 57 h 229"/>
                <a:gd name="T8" fmla="*/ 97 w 153"/>
                <a:gd name="T9" fmla="*/ 56 h 229"/>
                <a:gd name="T10" fmla="*/ 105 w 153"/>
                <a:gd name="T11" fmla="*/ 69 h 229"/>
                <a:gd name="T12" fmla="*/ 47 w 153"/>
                <a:gd name="T13" fmla="*/ 181 h 229"/>
                <a:gd name="T14" fmla="*/ 38 w 153"/>
                <a:gd name="T15" fmla="*/ 182 h 229"/>
                <a:gd name="T16" fmla="*/ 37 w 153"/>
                <a:gd name="T17" fmla="*/ 173 h 229"/>
                <a:gd name="T18" fmla="*/ 93 w 153"/>
                <a:gd name="T19" fmla="*/ 71 h 229"/>
                <a:gd name="T20" fmla="*/ 90 w 153"/>
                <a:gd name="T21" fmla="*/ 66 h 229"/>
                <a:gd name="T22" fmla="*/ 84 w 153"/>
                <a:gd name="T23" fmla="*/ 68 h 229"/>
                <a:gd name="T24" fmla="*/ 16 w 153"/>
                <a:gd name="T25" fmla="*/ 204 h 229"/>
                <a:gd name="T26" fmla="*/ 21 w 153"/>
                <a:gd name="T27" fmla="*/ 215 h 229"/>
                <a:gd name="T28" fmla="*/ 99 w 153"/>
                <a:gd name="T29" fmla="*/ 116 h 229"/>
                <a:gd name="T30" fmla="*/ 115 w 153"/>
                <a:gd name="T31" fmla="*/ 15 h 229"/>
                <a:gd name="T32" fmla="*/ 101 w 153"/>
                <a:gd name="T33" fmla="*/ 15 h 229"/>
                <a:gd name="T34" fmla="*/ 15 w 153"/>
                <a:gd name="T35" fmla="*/ 137 h 229"/>
                <a:gd name="T36" fmla="*/ 7 w 153"/>
                <a:gd name="T37" fmla="*/ 141 h 229"/>
                <a:gd name="T38" fmla="*/ 3 w 153"/>
                <a:gd name="T39" fmla="*/ 132 h 229"/>
                <a:gd name="T40" fmla="*/ 96 w 153"/>
                <a:gd name="T41" fmla="*/ 3 h 229"/>
                <a:gd name="T42" fmla="*/ 121 w 153"/>
                <a:gd name="T43" fmla="*/ 4 h 229"/>
                <a:gd name="T44" fmla="*/ 111 w 153"/>
                <a:gd name="T45" fmla="*/ 122 h 229"/>
                <a:gd name="T46" fmla="*/ 23 w 153"/>
                <a:gd name="T47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3" h="229">
                  <a:moveTo>
                    <a:pt x="23" y="229"/>
                  </a:moveTo>
                  <a:cubicBezTo>
                    <a:pt x="21" y="229"/>
                    <a:pt x="19" y="228"/>
                    <a:pt x="17" y="227"/>
                  </a:cubicBezTo>
                  <a:cubicBezTo>
                    <a:pt x="11" y="225"/>
                    <a:pt x="4" y="220"/>
                    <a:pt x="3" y="205"/>
                  </a:cubicBezTo>
                  <a:cubicBezTo>
                    <a:pt x="0" y="164"/>
                    <a:pt x="49" y="74"/>
                    <a:pt x="78" y="57"/>
                  </a:cubicBezTo>
                  <a:cubicBezTo>
                    <a:pt x="87" y="51"/>
                    <a:pt x="93" y="53"/>
                    <a:pt x="97" y="56"/>
                  </a:cubicBezTo>
                  <a:cubicBezTo>
                    <a:pt x="102" y="59"/>
                    <a:pt x="104" y="63"/>
                    <a:pt x="105" y="69"/>
                  </a:cubicBezTo>
                  <a:cubicBezTo>
                    <a:pt x="110" y="101"/>
                    <a:pt x="53" y="173"/>
                    <a:pt x="47" y="181"/>
                  </a:cubicBezTo>
                  <a:cubicBezTo>
                    <a:pt x="44" y="184"/>
                    <a:pt x="40" y="185"/>
                    <a:pt x="38" y="182"/>
                  </a:cubicBezTo>
                  <a:cubicBezTo>
                    <a:pt x="35" y="180"/>
                    <a:pt x="34" y="176"/>
                    <a:pt x="37" y="173"/>
                  </a:cubicBezTo>
                  <a:cubicBezTo>
                    <a:pt x="60" y="144"/>
                    <a:pt x="96" y="91"/>
                    <a:pt x="93" y="71"/>
                  </a:cubicBezTo>
                  <a:cubicBezTo>
                    <a:pt x="92" y="68"/>
                    <a:pt x="91" y="67"/>
                    <a:pt x="90" y="66"/>
                  </a:cubicBezTo>
                  <a:cubicBezTo>
                    <a:pt x="89" y="65"/>
                    <a:pt x="85" y="67"/>
                    <a:pt x="84" y="68"/>
                  </a:cubicBezTo>
                  <a:cubicBezTo>
                    <a:pt x="59" y="83"/>
                    <a:pt x="13" y="168"/>
                    <a:pt x="16" y="204"/>
                  </a:cubicBezTo>
                  <a:cubicBezTo>
                    <a:pt x="17" y="214"/>
                    <a:pt x="20" y="215"/>
                    <a:pt x="21" y="215"/>
                  </a:cubicBezTo>
                  <a:cubicBezTo>
                    <a:pt x="34" y="220"/>
                    <a:pt x="71" y="178"/>
                    <a:pt x="99" y="116"/>
                  </a:cubicBezTo>
                  <a:cubicBezTo>
                    <a:pt x="123" y="64"/>
                    <a:pt x="129" y="23"/>
                    <a:pt x="115" y="15"/>
                  </a:cubicBezTo>
                  <a:cubicBezTo>
                    <a:pt x="111" y="13"/>
                    <a:pt x="106" y="13"/>
                    <a:pt x="101" y="15"/>
                  </a:cubicBezTo>
                  <a:cubicBezTo>
                    <a:pt x="69" y="27"/>
                    <a:pt x="28" y="107"/>
                    <a:pt x="15" y="137"/>
                  </a:cubicBezTo>
                  <a:cubicBezTo>
                    <a:pt x="14" y="141"/>
                    <a:pt x="10" y="142"/>
                    <a:pt x="7" y="141"/>
                  </a:cubicBezTo>
                  <a:cubicBezTo>
                    <a:pt x="4" y="139"/>
                    <a:pt x="2" y="136"/>
                    <a:pt x="3" y="132"/>
                  </a:cubicBezTo>
                  <a:cubicBezTo>
                    <a:pt x="5" y="128"/>
                    <a:pt x="53" y="19"/>
                    <a:pt x="96" y="3"/>
                  </a:cubicBezTo>
                  <a:cubicBezTo>
                    <a:pt x="105" y="0"/>
                    <a:pt x="113" y="0"/>
                    <a:pt x="121" y="4"/>
                  </a:cubicBezTo>
                  <a:cubicBezTo>
                    <a:pt x="153" y="21"/>
                    <a:pt x="121" y="98"/>
                    <a:pt x="111" y="122"/>
                  </a:cubicBezTo>
                  <a:cubicBezTo>
                    <a:pt x="90" y="167"/>
                    <a:pt x="52" y="229"/>
                    <a:pt x="23" y="2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186"/>
            <p:cNvSpPr/>
            <p:nvPr/>
          </p:nvSpPr>
          <p:spPr bwMode="auto">
            <a:xfrm>
              <a:off x="2772" y="1764"/>
              <a:ext cx="213" cy="197"/>
            </a:xfrm>
            <a:custGeom>
              <a:avLst/>
              <a:gdLst>
                <a:gd name="T0" fmla="*/ 15 w 211"/>
                <a:gd name="T1" fmla="*/ 185 h 195"/>
                <a:gd name="T2" fmla="*/ 9 w 211"/>
                <a:gd name="T3" fmla="*/ 181 h 195"/>
                <a:gd name="T4" fmla="*/ 4 w 211"/>
                <a:gd name="T5" fmla="*/ 156 h 195"/>
                <a:gd name="T6" fmla="*/ 128 w 211"/>
                <a:gd name="T7" fmla="*/ 44 h 195"/>
                <a:gd name="T8" fmla="*/ 146 w 211"/>
                <a:gd name="T9" fmla="*/ 50 h 195"/>
                <a:gd name="T10" fmla="*/ 149 w 211"/>
                <a:gd name="T11" fmla="*/ 66 h 195"/>
                <a:gd name="T12" fmla="*/ 54 w 211"/>
                <a:gd name="T13" fmla="*/ 149 h 195"/>
                <a:gd name="T14" fmla="*/ 45 w 211"/>
                <a:gd name="T15" fmla="*/ 147 h 195"/>
                <a:gd name="T16" fmla="*/ 47 w 211"/>
                <a:gd name="T17" fmla="*/ 138 h 195"/>
                <a:gd name="T18" fmla="*/ 136 w 211"/>
                <a:gd name="T19" fmla="*/ 63 h 195"/>
                <a:gd name="T20" fmla="*/ 136 w 211"/>
                <a:gd name="T21" fmla="*/ 58 h 195"/>
                <a:gd name="T22" fmla="*/ 130 w 211"/>
                <a:gd name="T23" fmla="*/ 57 h 195"/>
                <a:gd name="T24" fmla="*/ 17 w 211"/>
                <a:gd name="T25" fmla="*/ 160 h 195"/>
                <a:gd name="T26" fmla="*/ 18 w 211"/>
                <a:gd name="T27" fmla="*/ 172 h 195"/>
                <a:gd name="T28" fmla="*/ 126 w 211"/>
                <a:gd name="T29" fmla="*/ 107 h 195"/>
                <a:gd name="T30" fmla="*/ 177 w 211"/>
                <a:gd name="T31" fmla="*/ 19 h 195"/>
                <a:gd name="T32" fmla="*/ 164 w 211"/>
                <a:gd name="T33" fmla="*/ 14 h 195"/>
                <a:gd name="T34" fmla="*/ 40 w 211"/>
                <a:gd name="T35" fmla="*/ 97 h 195"/>
                <a:gd name="T36" fmla="*/ 31 w 211"/>
                <a:gd name="T37" fmla="*/ 97 h 195"/>
                <a:gd name="T38" fmla="*/ 31 w 211"/>
                <a:gd name="T39" fmla="*/ 88 h 195"/>
                <a:gd name="T40" fmla="*/ 165 w 211"/>
                <a:gd name="T41" fmla="*/ 1 h 195"/>
                <a:gd name="T42" fmla="*/ 187 w 211"/>
                <a:gd name="T43" fmla="*/ 11 h 195"/>
                <a:gd name="T44" fmla="*/ 135 w 211"/>
                <a:gd name="T45" fmla="*/ 117 h 195"/>
                <a:gd name="T46" fmla="*/ 15 w 211"/>
                <a:gd name="T47" fmla="*/ 18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1" h="195">
                  <a:moveTo>
                    <a:pt x="15" y="185"/>
                  </a:moveTo>
                  <a:cubicBezTo>
                    <a:pt x="13" y="184"/>
                    <a:pt x="11" y="183"/>
                    <a:pt x="9" y="181"/>
                  </a:cubicBezTo>
                  <a:cubicBezTo>
                    <a:pt x="5" y="177"/>
                    <a:pt x="0" y="170"/>
                    <a:pt x="4" y="156"/>
                  </a:cubicBezTo>
                  <a:cubicBezTo>
                    <a:pt x="16" y="116"/>
                    <a:pt x="94" y="50"/>
                    <a:pt x="128" y="44"/>
                  </a:cubicBezTo>
                  <a:cubicBezTo>
                    <a:pt x="138" y="42"/>
                    <a:pt x="144" y="47"/>
                    <a:pt x="146" y="50"/>
                  </a:cubicBezTo>
                  <a:cubicBezTo>
                    <a:pt x="149" y="55"/>
                    <a:pt x="150" y="60"/>
                    <a:pt x="149" y="66"/>
                  </a:cubicBezTo>
                  <a:cubicBezTo>
                    <a:pt x="142" y="97"/>
                    <a:pt x="63" y="144"/>
                    <a:pt x="54" y="149"/>
                  </a:cubicBezTo>
                  <a:cubicBezTo>
                    <a:pt x="51" y="151"/>
                    <a:pt x="47" y="150"/>
                    <a:pt x="45" y="147"/>
                  </a:cubicBezTo>
                  <a:cubicBezTo>
                    <a:pt x="43" y="144"/>
                    <a:pt x="44" y="140"/>
                    <a:pt x="47" y="138"/>
                  </a:cubicBezTo>
                  <a:cubicBezTo>
                    <a:pt x="79" y="119"/>
                    <a:pt x="132" y="82"/>
                    <a:pt x="136" y="63"/>
                  </a:cubicBezTo>
                  <a:cubicBezTo>
                    <a:pt x="137" y="60"/>
                    <a:pt x="136" y="59"/>
                    <a:pt x="136" y="58"/>
                  </a:cubicBezTo>
                  <a:cubicBezTo>
                    <a:pt x="135" y="56"/>
                    <a:pt x="131" y="57"/>
                    <a:pt x="130" y="57"/>
                  </a:cubicBezTo>
                  <a:cubicBezTo>
                    <a:pt x="101" y="62"/>
                    <a:pt x="27" y="125"/>
                    <a:pt x="17" y="160"/>
                  </a:cubicBezTo>
                  <a:cubicBezTo>
                    <a:pt x="14" y="168"/>
                    <a:pt x="17" y="171"/>
                    <a:pt x="18" y="172"/>
                  </a:cubicBezTo>
                  <a:cubicBezTo>
                    <a:pt x="28" y="181"/>
                    <a:pt x="77" y="155"/>
                    <a:pt x="126" y="107"/>
                  </a:cubicBezTo>
                  <a:cubicBezTo>
                    <a:pt x="167" y="68"/>
                    <a:pt x="188" y="31"/>
                    <a:pt x="177" y="19"/>
                  </a:cubicBezTo>
                  <a:cubicBezTo>
                    <a:pt x="174" y="16"/>
                    <a:pt x="170" y="14"/>
                    <a:pt x="164" y="14"/>
                  </a:cubicBezTo>
                  <a:cubicBezTo>
                    <a:pt x="130" y="13"/>
                    <a:pt x="63" y="73"/>
                    <a:pt x="40" y="97"/>
                  </a:cubicBezTo>
                  <a:cubicBezTo>
                    <a:pt x="38" y="99"/>
                    <a:pt x="34" y="100"/>
                    <a:pt x="31" y="97"/>
                  </a:cubicBezTo>
                  <a:cubicBezTo>
                    <a:pt x="29" y="95"/>
                    <a:pt x="29" y="90"/>
                    <a:pt x="31" y="88"/>
                  </a:cubicBezTo>
                  <a:cubicBezTo>
                    <a:pt x="35" y="84"/>
                    <a:pt x="118" y="0"/>
                    <a:pt x="165" y="1"/>
                  </a:cubicBezTo>
                  <a:cubicBezTo>
                    <a:pt x="174" y="1"/>
                    <a:pt x="181" y="4"/>
                    <a:pt x="187" y="11"/>
                  </a:cubicBezTo>
                  <a:cubicBezTo>
                    <a:pt x="211" y="38"/>
                    <a:pt x="153" y="99"/>
                    <a:pt x="135" y="117"/>
                  </a:cubicBezTo>
                  <a:cubicBezTo>
                    <a:pt x="100" y="151"/>
                    <a:pt x="41" y="195"/>
                    <a:pt x="15" y="1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187"/>
            <p:cNvSpPr/>
            <p:nvPr/>
          </p:nvSpPr>
          <p:spPr bwMode="auto">
            <a:xfrm>
              <a:off x="3052" y="935"/>
              <a:ext cx="150" cy="249"/>
            </a:xfrm>
            <a:custGeom>
              <a:avLst/>
              <a:gdLst>
                <a:gd name="T0" fmla="*/ 128 w 148"/>
                <a:gd name="T1" fmla="*/ 239 h 246"/>
                <a:gd name="T2" fmla="*/ 123 w 148"/>
                <a:gd name="T3" fmla="*/ 242 h 246"/>
                <a:gd name="T4" fmla="*/ 98 w 148"/>
                <a:gd name="T5" fmla="*/ 236 h 246"/>
                <a:gd name="T6" fmla="*/ 45 w 148"/>
                <a:gd name="T7" fmla="*/ 79 h 246"/>
                <a:gd name="T8" fmla="*/ 58 w 148"/>
                <a:gd name="T9" fmla="*/ 64 h 246"/>
                <a:gd name="T10" fmla="*/ 73 w 148"/>
                <a:gd name="T11" fmla="*/ 68 h 246"/>
                <a:gd name="T12" fmla="*/ 111 w 148"/>
                <a:gd name="T13" fmla="*/ 189 h 246"/>
                <a:gd name="T14" fmla="*/ 106 w 148"/>
                <a:gd name="T15" fmla="*/ 196 h 246"/>
                <a:gd name="T16" fmla="*/ 99 w 148"/>
                <a:gd name="T17" fmla="*/ 190 h 246"/>
                <a:gd name="T18" fmla="*/ 66 w 148"/>
                <a:gd name="T19" fmla="*/ 78 h 246"/>
                <a:gd name="T20" fmla="*/ 61 w 148"/>
                <a:gd name="T21" fmla="*/ 76 h 246"/>
                <a:gd name="T22" fmla="*/ 58 w 148"/>
                <a:gd name="T23" fmla="*/ 82 h 246"/>
                <a:gd name="T24" fmla="*/ 106 w 148"/>
                <a:gd name="T25" fmla="*/ 227 h 246"/>
                <a:gd name="T26" fmla="*/ 118 w 148"/>
                <a:gd name="T27" fmla="*/ 231 h 246"/>
                <a:gd name="T28" fmla="*/ 102 w 148"/>
                <a:gd name="T29" fmla="*/ 105 h 246"/>
                <a:gd name="T30" fmla="*/ 42 w 148"/>
                <a:gd name="T31" fmla="*/ 23 h 246"/>
                <a:gd name="T32" fmla="*/ 32 w 148"/>
                <a:gd name="T33" fmla="*/ 33 h 246"/>
                <a:gd name="T34" fmla="*/ 58 w 148"/>
                <a:gd name="T35" fmla="*/ 180 h 246"/>
                <a:gd name="T36" fmla="*/ 54 w 148"/>
                <a:gd name="T37" fmla="*/ 188 h 246"/>
                <a:gd name="T38" fmla="*/ 46 w 148"/>
                <a:gd name="T39" fmla="*/ 184 h 246"/>
                <a:gd name="T40" fmla="*/ 20 w 148"/>
                <a:gd name="T41" fmla="*/ 27 h 246"/>
                <a:gd name="T42" fmla="*/ 38 w 148"/>
                <a:gd name="T43" fmla="*/ 11 h 246"/>
                <a:gd name="T44" fmla="*/ 114 w 148"/>
                <a:gd name="T45" fmla="*/ 101 h 246"/>
                <a:gd name="T46" fmla="*/ 128 w 148"/>
                <a:gd name="T47" fmla="*/ 23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" h="246">
                  <a:moveTo>
                    <a:pt x="128" y="239"/>
                  </a:moveTo>
                  <a:cubicBezTo>
                    <a:pt x="127" y="240"/>
                    <a:pt x="125" y="241"/>
                    <a:pt x="123" y="242"/>
                  </a:cubicBezTo>
                  <a:cubicBezTo>
                    <a:pt x="117" y="245"/>
                    <a:pt x="108" y="246"/>
                    <a:pt x="98" y="236"/>
                  </a:cubicBezTo>
                  <a:cubicBezTo>
                    <a:pt x="66" y="209"/>
                    <a:pt x="37" y="111"/>
                    <a:pt x="45" y="79"/>
                  </a:cubicBezTo>
                  <a:cubicBezTo>
                    <a:pt x="48" y="68"/>
                    <a:pt x="54" y="65"/>
                    <a:pt x="58" y="64"/>
                  </a:cubicBezTo>
                  <a:cubicBezTo>
                    <a:pt x="63" y="63"/>
                    <a:pt x="69" y="64"/>
                    <a:pt x="73" y="68"/>
                  </a:cubicBezTo>
                  <a:cubicBezTo>
                    <a:pt x="99" y="87"/>
                    <a:pt x="110" y="178"/>
                    <a:pt x="111" y="189"/>
                  </a:cubicBezTo>
                  <a:cubicBezTo>
                    <a:pt x="112" y="192"/>
                    <a:pt x="109" y="195"/>
                    <a:pt x="106" y="196"/>
                  </a:cubicBezTo>
                  <a:cubicBezTo>
                    <a:pt x="102" y="196"/>
                    <a:pt x="99" y="194"/>
                    <a:pt x="99" y="190"/>
                  </a:cubicBezTo>
                  <a:cubicBezTo>
                    <a:pt x="94" y="153"/>
                    <a:pt x="82" y="90"/>
                    <a:pt x="66" y="78"/>
                  </a:cubicBezTo>
                  <a:cubicBezTo>
                    <a:pt x="63" y="76"/>
                    <a:pt x="62" y="76"/>
                    <a:pt x="61" y="76"/>
                  </a:cubicBezTo>
                  <a:cubicBezTo>
                    <a:pt x="59" y="77"/>
                    <a:pt x="58" y="81"/>
                    <a:pt x="58" y="82"/>
                  </a:cubicBezTo>
                  <a:cubicBezTo>
                    <a:pt x="50" y="110"/>
                    <a:pt x="78" y="203"/>
                    <a:pt x="106" y="227"/>
                  </a:cubicBezTo>
                  <a:cubicBezTo>
                    <a:pt x="113" y="233"/>
                    <a:pt x="117" y="231"/>
                    <a:pt x="118" y="231"/>
                  </a:cubicBezTo>
                  <a:cubicBezTo>
                    <a:pt x="130" y="225"/>
                    <a:pt x="126" y="169"/>
                    <a:pt x="102" y="105"/>
                  </a:cubicBezTo>
                  <a:cubicBezTo>
                    <a:pt x="82" y="52"/>
                    <a:pt x="58" y="18"/>
                    <a:pt x="42" y="23"/>
                  </a:cubicBezTo>
                  <a:cubicBezTo>
                    <a:pt x="38" y="25"/>
                    <a:pt x="34" y="28"/>
                    <a:pt x="32" y="33"/>
                  </a:cubicBezTo>
                  <a:cubicBezTo>
                    <a:pt x="17" y="64"/>
                    <a:pt x="46" y="149"/>
                    <a:pt x="58" y="180"/>
                  </a:cubicBezTo>
                  <a:cubicBezTo>
                    <a:pt x="59" y="183"/>
                    <a:pt x="58" y="187"/>
                    <a:pt x="54" y="188"/>
                  </a:cubicBezTo>
                  <a:cubicBezTo>
                    <a:pt x="51" y="189"/>
                    <a:pt x="47" y="188"/>
                    <a:pt x="46" y="184"/>
                  </a:cubicBezTo>
                  <a:cubicBezTo>
                    <a:pt x="44" y="180"/>
                    <a:pt x="0" y="69"/>
                    <a:pt x="20" y="27"/>
                  </a:cubicBezTo>
                  <a:cubicBezTo>
                    <a:pt x="24" y="19"/>
                    <a:pt x="30" y="13"/>
                    <a:pt x="38" y="11"/>
                  </a:cubicBezTo>
                  <a:cubicBezTo>
                    <a:pt x="74" y="0"/>
                    <a:pt x="105" y="77"/>
                    <a:pt x="114" y="101"/>
                  </a:cubicBezTo>
                  <a:cubicBezTo>
                    <a:pt x="132" y="147"/>
                    <a:pt x="148" y="219"/>
                    <a:pt x="128" y="2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188"/>
            <p:cNvSpPr/>
            <p:nvPr/>
          </p:nvSpPr>
          <p:spPr bwMode="auto">
            <a:xfrm>
              <a:off x="1358" y="188"/>
              <a:ext cx="46" cy="46"/>
            </a:xfrm>
            <a:custGeom>
              <a:avLst/>
              <a:gdLst>
                <a:gd name="T0" fmla="*/ 42 w 45"/>
                <a:gd name="T1" fmla="*/ 27 h 45"/>
                <a:gd name="T2" fmla="*/ 17 w 45"/>
                <a:gd name="T3" fmla="*/ 42 h 45"/>
                <a:gd name="T4" fmla="*/ 2 w 45"/>
                <a:gd name="T5" fmla="*/ 18 h 45"/>
                <a:gd name="T6" fmla="*/ 27 w 45"/>
                <a:gd name="T7" fmla="*/ 2 h 45"/>
                <a:gd name="T8" fmla="*/ 42 w 45"/>
                <a:gd name="T9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2" y="27"/>
                  </a:moveTo>
                  <a:cubicBezTo>
                    <a:pt x="39" y="38"/>
                    <a:pt x="28" y="45"/>
                    <a:pt x="17" y="42"/>
                  </a:cubicBezTo>
                  <a:cubicBezTo>
                    <a:pt x="6" y="40"/>
                    <a:pt x="0" y="29"/>
                    <a:pt x="2" y="18"/>
                  </a:cubicBezTo>
                  <a:cubicBezTo>
                    <a:pt x="5" y="7"/>
                    <a:pt x="16" y="0"/>
                    <a:pt x="27" y="2"/>
                  </a:cubicBezTo>
                  <a:cubicBezTo>
                    <a:pt x="38" y="5"/>
                    <a:pt x="45" y="16"/>
                    <a:pt x="42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189"/>
            <p:cNvSpPr/>
            <p:nvPr/>
          </p:nvSpPr>
          <p:spPr bwMode="auto">
            <a:xfrm>
              <a:off x="1388" y="111"/>
              <a:ext cx="100" cy="135"/>
            </a:xfrm>
            <a:custGeom>
              <a:avLst/>
              <a:gdLst>
                <a:gd name="T0" fmla="*/ 68 w 99"/>
                <a:gd name="T1" fmla="*/ 129 h 133"/>
                <a:gd name="T2" fmla="*/ 85 w 99"/>
                <a:gd name="T3" fmla="*/ 133 h 133"/>
                <a:gd name="T4" fmla="*/ 4 w 99"/>
                <a:gd name="T5" fmla="*/ 0 h 133"/>
                <a:gd name="T6" fmla="*/ 0 w 99"/>
                <a:gd name="T7" fmla="*/ 18 h 133"/>
                <a:gd name="T8" fmla="*/ 68 w 99"/>
                <a:gd name="T9" fmla="*/ 12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33">
                  <a:moveTo>
                    <a:pt x="68" y="129"/>
                  </a:moveTo>
                  <a:cubicBezTo>
                    <a:pt x="85" y="133"/>
                    <a:pt x="85" y="133"/>
                    <a:pt x="85" y="133"/>
                  </a:cubicBezTo>
                  <a:cubicBezTo>
                    <a:pt x="99" y="74"/>
                    <a:pt x="63" y="14"/>
                    <a:pt x="4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9" y="30"/>
                    <a:pt x="80" y="79"/>
                    <a:pt x="68" y="1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190"/>
            <p:cNvSpPr/>
            <p:nvPr/>
          </p:nvSpPr>
          <p:spPr bwMode="auto">
            <a:xfrm>
              <a:off x="1379" y="148"/>
              <a:ext cx="69" cy="89"/>
            </a:xfrm>
            <a:custGeom>
              <a:avLst/>
              <a:gdLst>
                <a:gd name="T0" fmla="*/ 4 w 68"/>
                <a:gd name="T1" fmla="*/ 0 h 88"/>
                <a:gd name="T2" fmla="*/ 0 w 68"/>
                <a:gd name="T3" fmla="*/ 18 h 88"/>
                <a:gd name="T4" fmla="*/ 41 w 68"/>
                <a:gd name="T5" fmla="*/ 84 h 88"/>
                <a:gd name="T6" fmla="*/ 59 w 68"/>
                <a:gd name="T7" fmla="*/ 88 h 88"/>
                <a:gd name="T8" fmla="*/ 4 w 6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88">
                  <a:moveTo>
                    <a:pt x="4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0" y="25"/>
                    <a:pt x="48" y="55"/>
                    <a:pt x="41" y="84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8" y="49"/>
                    <a:pt x="44" y="1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191"/>
            <p:cNvSpPr/>
            <p:nvPr/>
          </p:nvSpPr>
          <p:spPr bwMode="auto">
            <a:xfrm>
              <a:off x="2922" y="662"/>
              <a:ext cx="45" cy="45"/>
            </a:xfrm>
            <a:custGeom>
              <a:avLst/>
              <a:gdLst>
                <a:gd name="T0" fmla="*/ 42 w 45"/>
                <a:gd name="T1" fmla="*/ 28 h 45"/>
                <a:gd name="T2" fmla="*/ 18 w 45"/>
                <a:gd name="T3" fmla="*/ 43 h 45"/>
                <a:gd name="T4" fmla="*/ 3 w 45"/>
                <a:gd name="T5" fmla="*/ 18 h 45"/>
                <a:gd name="T6" fmla="*/ 27 w 45"/>
                <a:gd name="T7" fmla="*/ 3 h 45"/>
                <a:gd name="T8" fmla="*/ 42 w 45"/>
                <a:gd name="T9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42" y="28"/>
                  </a:moveTo>
                  <a:cubicBezTo>
                    <a:pt x="40" y="39"/>
                    <a:pt x="29" y="45"/>
                    <a:pt x="18" y="43"/>
                  </a:cubicBezTo>
                  <a:cubicBezTo>
                    <a:pt x="7" y="40"/>
                    <a:pt x="0" y="29"/>
                    <a:pt x="3" y="18"/>
                  </a:cubicBezTo>
                  <a:cubicBezTo>
                    <a:pt x="5" y="7"/>
                    <a:pt x="16" y="0"/>
                    <a:pt x="27" y="3"/>
                  </a:cubicBezTo>
                  <a:cubicBezTo>
                    <a:pt x="38" y="6"/>
                    <a:pt x="45" y="17"/>
                    <a:pt x="42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192"/>
            <p:cNvSpPr/>
            <p:nvPr/>
          </p:nvSpPr>
          <p:spPr bwMode="auto">
            <a:xfrm>
              <a:off x="2951" y="586"/>
              <a:ext cx="101" cy="133"/>
            </a:xfrm>
            <a:custGeom>
              <a:avLst/>
              <a:gdLst>
                <a:gd name="T0" fmla="*/ 68 w 100"/>
                <a:gd name="T1" fmla="*/ 128 h 132"/>
                <a:gd name="T2" fmla="*/ 86 w 100"/>
                <a:gd name="T3" fmla="*/ 132 h 132"/>
                <a:gd name="T4" fmla="*/ 4 w 100"/>
                <a:gd name="T5" fmla="*/ 0 h 132"/>
                <a:gd name="T6" fmla="*/ 0 w 100"/>
                <a:gd name="T7" fmla="*/ 17 h 132"/>
                <a:gd name="T8" fmla="*/ 68 w 100"/>
                <a:gd name="T9" fmla="*/ 12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32">
                  <a:moveTo>
                    <a:pt x="68" y="128"/>
                  </a:moveTo>
                  <a:cubicBezTo>
                    <a:pt x="86" y="132"/>
                    <a:pt x="86" y="132"/>
                    <a:pt x="86" y="132"/>
                  </a:cubicBezTo>
                  <a:cubicBezTo>
                    <a:pt x="100" y="73"/>
                    <a:pt x="63" y="14"/>
                    <a:pt x="4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9" y="29"/>
                    <a:pt x="80" y="79"/>
                    <a:pt x="68" y="1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193"/>
            <p:cNvSpPr/>
            <p:nvPr/>
          </p:nvSpPr>
          <p:spPr bwMode="auto">
            <a:xfrm>
              <a:off x="2942" y="622"/>
              <a:ext cx="69" cy="89"/>
            </a:xfrm>
            <a:custGeom>
              <a:avLst/>
              <a:gdLst>
                <a:gd name="T0" fmla="*/ 5 w 68"/>
                <a:gd name="T1" fmla="*/ 0 h 88"/>
                <a:gd name="T2" fmla="*/ 0 w 68"/>
                <a:gd name="T3" fmla="*/ 17 h 88"/>
                <a:gd name="T4" fmla="*/ 41 w 68"/>
                <a:gd name="T5" fmla="*/ 84 h 88"/>
                <a:gd name="T6" fmla="*/ 59 w 68"/>
                <a:gd name="T7" fmla="*/ 88 h 88"/>
                <a:gd name="T8" fmla="*/ 5 w 68"/>
                <a:gd name="T9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88">
                  <a:moveTo>
                    <a:pt x="5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30" y="24"/>
                    <a:pt x="49" y="54"/>
                    <a:pt x="41" y="84"/>
                  </a:cubicBezTo>
                  <a:cubicBezTo>
                    <a:pt x="59" y="88"/>
                    <a:pt x="59" y="88"/>
                    <a:pt x="59" y="88"/>
                  </a:cubicBezTo>
                  <a:cubicBezTo>
                    <a:pt x="68" y="49"/>
                    <a:pt x="44" y="9"/>
                    <a:pt x="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194"/>
            <p:cNvSpPr/>
            <p:nvPr/>
          </p:nvSpPr>
          <p:spPr bwMode="auto">
            <a:xfrm>
              <a:off x="2049" y="938"/>
              <a:ext cx="134" cy="110"/>
            </a:xfrm>
            <a:custGeom>
              <a:avLst/>
              <a:gdLst>
                <a:gd name="T0" fmla="*/ 127 w 132"/>
                <a:gd name="T1" fmla="*/ 18 h 108"/>
                <a:gd name="T2" fmla="*/ 33 w 132"/>
                <a:gd name="T3" fmla="*/ 1 h 108"/>
                <a:gd name="T4" fmla="*/ 26 w 132"/>
                <a:gd name="T5" fmla="*/ 6 h 108"/>
                <a:gd name="T6" fmla="*/ 31 w 132"/>
                <a:gd name="T7" fmla="*/ 12 h 108"/>
                <a:gd name="T8" fmla="*/ 106 w 132"/>
                <a:gd name="T9" fmla="*/ 26 h 108"/>
                <a:gd name="T10" fmla="*/ 4 w 132"/>
                <a:gd name="T11" fmla="*/ 67 h 108"/>
                <a:gd name="T12" fmla="*/ 1 w 132"/>
                <a:gd name="T13" fmla="*/ 75 h 108"/>
                <a:gd name="T14" fmla="*/ 9 w 132"/>
                <a:gd name="T15" fmla="*/ 78 h 108"/>
                <a:gd name="T16" fmla="*/ 110 w 132"/>
                <a:gd name="T17" fmla="*/ 36 h 108"/>
                <a:gd name="T18" fmla="*/ 66 w 132"/>
                <a:gd name="T19" fmla="*/ 98 h 108"/>
                <a:gd name="T20" fmla="*/ 67 w 132"/>
                <a:gd name="T21" fmla="*/ 106 h 108"/>
                <a:gd name="T22" fmla="*/ 73 w 132"/>
                <a:gd name="T23" fmla="*/ 107 h 108"/>
                <a:gd name="T24" fmla="*/ 75 w 132"/>
                <a:gd name="T25" fmla="*/ 105 h 108"/>
                <a:gd name="T26" fmla="*/ 130 w 132"/>
                <a:gd name="T27" fmla="*/ 27 h 108"/>
                <a:gd name="T28" fmla="*/ 131 w 132"/>
                <a:gd name="T29" fmla="*/ 22 h 108"/>
                <a:gd name="T30" fmla="*/ 127 w 132"/>
                <a:gd name="T31" fmla="*/ 1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08">
                  <a:moveTo>
                    <a:pt x="127" y="18"/>
                  </a:moveTo>
                  <a:cubicBezTo>
                    <a:pt x="33" y="1"/>
                    <a:pt x="33" y="1"/>
                    <a:pt x="33" y="1"/>
                  </a:cubicBezTo>
                  <a:cubicBezTo>
                    <a:pt x="30" y="0"/>
                    <a:pt x="27" y="2"/>
                    <a:pt x="26" y="6"/>
                  </a:cubicBezTo>
                  <a:cubicBezTo>
                    <a:pt x="26" y="9"/>
                    <a:pt x="28" y="12"/>
                    <a:pt x="31" y="12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1" y="68"/>
                    <a:pt x="0" y="72"/>
                    <a:pt x="1" y="75"/>
                  </a:cubicBezTo>
                  <a:cubicBezTo>
                    <a:pt x="2" y="77"/>
                    <a:pt x="6" y="79"/>
                    <a:pt x="9" y="78"/>
                  </a:cubicBezTo>
                  <a:cubicBezTo>
                    <a:pt x="110" y="36"/>
                    <a:pt x="110" y="36"/>
                    <a:pt x="110" y="36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4" y="101"/>
                    <a:pt x="65" y="105"/>
                    <a:pt x="67" y="106"/>
                  </a:cubicBezTo>
                  <a:cubicBezTo>
                    <a:pt x="69" y="108"/>
                    <a:pt x="71" y="108"/>
                    <a:pt x="73" y="107"/>
                  </a:cubicBezTo>
                  <a:cubicBezTo>
                    <a:pt x="74" y="107"/>
                    <a:pt x="74" y="106"/>
                    <a:pt x="75" y="105"/>
                  </a:cubicBezTo>
                  <a:cubicBezTo>
                    <a:pt x="130" y="27"/>
                    <a:pt x="130" y="27"/>
                    <a:pt x="130" y="27"/>
                  </a:cubicBezTo>
                  <a:cubicBezTo>
                    <a:pt x="132" y="25"/>
                    <a:pt x="132" y="23"/>
                    <a:pt x="131" y="22"/>
                  </a:cubicBezTo>
                  <a:cubicBezTo>
                    <a:pt x="130" y="20"/>
                    <a:pt x="129" y="19"/>
                    <a:pt x="127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195"/>
            <p:cNvSpPr/>
            <p:nvPr/>
          </p:nvSpPr>
          <p:spPr bwMode="auto">
            <a:xfrm>
              <a:off x="1711" y="1054"/>
              <a:ext cx="108" cy="132"/>
            </a:xfrm>
            <a:custGeom>
              <a:avLst/>
              <a:gdLst>
                <a:gd name="T0" fmla="*/ 90 w 107"/>
                <a:gd name="T1" fmla="*/ 126 h 131"/>
                <a:gd name="T2" fmla="*/ 106 w 107"/>
                <a:gd name="T3" fmla="*/ 32 h 131"/>
                <a:gd name="T4" fmla="*/ 102 w 107"/>
                <a:gd name="T5" fmla="*/ 26 h 131"/>
                <a:gd name="T6" fmla="*/ 95 w 107"/>
                <a:gd name="T7" fmla="*/ 30 h 131"/>
                <a:gd name="T8" fmla="*/ 82 w 107"/>
                <a:gd name="T9" fmla="*/ 105 h 131"/>
                <a:gd name="T10" fmla="*/ 40 w 107"/>
                <a:gd name="T11" fmla="*/ 5 h 131"/>
                <a:gd name="T12" fmla="*/ 32 w 107"/>
                <a:gd name="T13" fmla="*/ 1 h 131"/>
                <a:gd name="T14" fmla="*/ 29 w 107"/>
                <a:gd name="T15" fmla="*/ 9 h 131"/>
                <a:gd name="T16" fmla="*/ 72 w 107"/>
                <a:gd name="T17" fmla="*/ 110 h 131"/>
                <a:gd name="T18" fmla="*/ 9 w 107"/>
                <a:gd name="T19" fmla="*/ 67 h 131"/>
                <a:gd name="T20" fmla="*/ 1 w 107"/>
                <a:gd name="T21" fmla="*/ 68 h 131"/>
                <a:gd name="T22" fmla="*/ 1 w 107"/>
                <a:gd name="T23" fmla="*/ 73 h 131"/>
                <a:gd name="T24" fmla="*/ 3 w 107"/>
                <a:gd name="T25" fmla="*/ 76 h 131"/>
                <a:gd name="T26" fmla="*/ 81 w 107"/>
                <a:gd name="T27" fmla="*/ 130 h 131"/>
                <a:gd name="T28" fmla="*/ 87 w 107"/>
                <a:gd name="T29" fmla="*/ 131 h 131"/>
                <a:gd name="T30" fmla="*/ 90 w 107"/>
                <a:gd name="T31" fmla="*/ 1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31">
                  <a:moveTo>
                    <a:pt x="90" y="126"/>
                  </a:moveTo>
                  <a:cubicBezTo>
                    <a:pt x="106" y="32"/>
                    <a:pt x="106" y="32"/>
                    <a:pt x="106" y="32"/>
                  </a:cubicBezTo>
                  <a:cubicBezTo>
                    <a:pt x="107" y="29"/>
                    <a:pt x="105" y="26"/>
                    <a:pt x="102" y="26"/>
                  </a:cubicBezTo>
                  <a:cubicBezTo>
                    <a:pt x="98" y="25"/>
                    <a:pt x="96" y="27"/>
                    <a:pt x="95" y="30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8" y="2"/>
                    <a:pt x="35" y="0"/>
                    <a:pt x="32" y="1"/>
                  </a:cubicBezTo>
                  <a:cubicBezTo>
                    <a:pt x="29" y="3"/>
                    <a:pt x="28" y="6"/>
                    <a:pt x="29" y="9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7" y="65"/>
                    <a:pt x="3" y="65"/>
                    <a:pt x="1" y="68"/>
                  </a:cubicBezTo>
                  <a:cubicBezTo>
                    <a:pt x="0" y="70"/>
                    <a:pt x="0" y="72"/>
                    <a:pt x="1" y="73"/>
                  </a:cubicBezTo>
                  <a:cubicBezTo>
                    <a:pt x="1" y="74"/>
                    <a:pt x="2" y="75"/>
                    <a:pt x="3" y="76"/>
                  </a:cubicBezTo>
                  <a:cubicBezTo>
                    <a:pt x="81" y="130"/>
                    <a:pt x="81" y="130"/>
                    <a:pt x="81" y="130"/>
                  </a:cubicBezTo>
                  <a:cubicBezTo>
                    <a:pt x="83" y="131"/>
                    <a:pt x="85" y="131"/>
                    <a:pt x="87" y="131"/>
                  </a:cubicBezTo>
                  <a:cubicBezTo>
                    <a:pt x="89" y="130"/>
                    <a:pt x="90" y="128"/>
                    <a:pt x="90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196"/>
            <p:cNvSpPr/>
            <p:nvPr/>
          </p:nvSpPr>
          <p:spPr bwMode="auto">
            <a:xfrm>
              <a:off x="2589" y="1400"/>
              <a:ext cx="109" cy="134"/>
            </a:xfrm>
            <a:custGeom>
              <a:avLst/>
              <a:gdLst>
                <a:gd name="T0" fmla="*/ 89 w 107"/>
                <a:gd name="T1" fmla="*/ 127 h 132"/>
                <a:gd name="T2" fmla="*/ 106 w 107"/>
                <a:gd name="T3" fmla="*/ 33 h 132"/>
                <a:gd name="T4" fmla="*/ 102 w 107"/>
                <a:gd name="T5" fmla="*/ 27 h 132"/>
                <a:gd name="T6" fmla="*/ 95 w 107"/>
                <a:gd name="T7" fmla="*/ 31 h 132"/>
                <a:gd name="T8" fmla="*/ 82 w 107"/>
                <a:gd name="T9" fmla="*/ 106 h 132"/>
                <a:gd name="T10" fmla="*/ 40 w 107"/>
                <a:gd name="T11" fmla="*/ 5 h 132"/>
                <a:gd name="T12" fmla="*/ 33 w 107"/>
                <a:gd name="T13" fmla="*/ 2 h 132"/>
                <a:gd name="T14" fmla="*/ 30 w 107"/>
                <a:gd name="T15" fmla="*/ 9 h 132"/>
                <a:gd name="T16" fmla="*/ 71 w 107"/>
                <a:gd name="T17" fmla="*/ 111 h 132"/>
                <a:gd name="T18" fmla="*/ 9 w 107"/>
                <a:gd name="T19" fmla="*/ 66 h 132"/>
                <a:gd name="T20" fmla="*/ 1 w 107"/>
                <a:gd name="T21" fmla="*/ 68 h 132"/>
                <a:gd name="T22" fmla="*/ 0 w 107"/>
                <a:gd name="T23" fmla="*/ 73 h 132"/>
                <a:gd name="T24" fmla="*/ 2 w 107"/>
                <a:gd name="T25" fmla="*/ 76 h 132"/>
                <a:gd name="T26" fmla="*/ 80 w 107"/>
                <a:gd name="T27" fmla="*/ 131 h 132"/>
                <a:gd name="T28" fmla="*/ 86 w 107"/>
                <a:gd name="T29" fmla="*/ 132 h 132"/>
                <a:gd name="T30" fmla="*/ 89 w 107"/>
                <a:gd name="T31" fmla="*/ 12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132">
                  <a:moveTo>
                    <a:pt x="89" y="127"/>
                  </a:moveTo>
                  <a:cubicBezTo>
                    <a:pt x="106" y="33"/>
                    <a:pt x="106" y="33"/>
                    <a:pt x="106" y="33"/>
                  </a:cubicBezTo>
                  <a:cubicBezTo>
                    <a:pt x="107" y="30"/>
                    <a:pt x="105" y="27"/>
                    <a:pt x="102" y="27"/>
                  </a:cubicBezTo>
                  <a:cubicBezTo>
                    <a:pt x="99" y="26"/>
                    <a:pt x="96" y="28"/>
                    <a:pt x="95" y="31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39" y="2"/>
                    <a:pt x="36" y="0"/>
                    <a:pt x="33" y="2"/>
                  </a:cubicBezTo>
                  <a:cubicBezTo>
                    <a:pt x="30" y="3"/>
                    <a:pt x="29" y="6"/>
                    <a:pt x="30" y="9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6" y="65"/>
                    <a:pt x="3" y="65"/>
                    <a:pt x="1" y="68"/>
                  </a:cubicBezTo>
                  <a:cubicBezTo>
                    <a:pt x="0" y="69"/>
                    <a:pt x="0" y="71"/>
                    <a:pt x="0" y="73"/>
                  </a:cubicBezTo>
                  <a:cubicBezTo>
                    <a:pt x="1" y="74"/>
                    <a:pt x="1" y="75"/>
                    <a:pt x="2" y="76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2" y="132"/>
                    <a:pt x="84" y="132"/>
                    <a:pt x="86" y="132"/>
                  </a:cubicBezTo>
                  <a:cubicBezTo>
                    <a:pt x="88" y="131"/>
                    <a:pt x="89" y="129"/>
                    <a:pt x="89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197"/>
            <p:cNvSpPr/>
            <p:nvPr/>
          </p:nvSpPr>
          <p:spPr bwMode="auto">
            <a:xfrm>
              <a:off x="2225" y="1332"/>
              <a:ext cx="102" cy="103"/>
            </a:xfrm>
            <a:custGeom>
              <a:avLst/>
              <a:gdLst>
                <a:gd name="T0" fmla="*/ 97 w 101"/>
                <a:gd name="T1" fmla="*/ 83 h 101"/>
                <a:gd name="T2" fmla="*/ 64 w 101"/>
                <a:gd name="T3" fmla="*/ 50 h 101"/>
                <a:gd name="T4" fmla="*/ 97 w 101"/>
                <a:gd name="T5" fmla="*/ 17 h 101"/>
                <a:gd name="T6" fmla="*/ 97 w 101"/>
                <a:gd name="T7" fmla="*/ 4 h 101"/>
                <a:gd name="T8" fmla="*/ 84 w 101"/>
                <a:gd name="T9" fmla="*/ 4 h 101"/>
                <a:gd name="T10" fmla="*/ 51 w 101"/>
                <a:gd name="T11" fmla="*/ 37 h 101"/>
                <a:gd name="T12" fmla="*/ 17 w 101"/>
                <a:gd name="T13" fmla="*/ 4 h 101"/>
                <a:gd name="T14" fmla="*/ 4 w 101"/>
                <a:gd name="T15" fmla="*/ 4 h 101"/>
                <a:gd name="T16" fmla="*/ 4 w 101"/>
                <a:gd name="T17" fmla="*/ 17 h 101"/>
                <a:gd name="T18" fmla="*/ 37 w 101"/>
                <a:gd name="T19" fmla="*/ 50 h 101"/>
                <a:gd name="T20" fmla="*/ 4 w 101"/>
                <a:gd name="T21" fmla="*/ 83 h 101"/>
                <a:gd name="T22" fmla="*/ 4 w 101"/>
                <a:gd name="T23" fmla="*/ 97 h 101"/>
                <a:gd name="T24" fmla="*/ 17 w 101"/>
                <a:gd name="T25" fmla="*/ 97 h 101"/>
                <a:gd name="T26" fmla="*/ 51 w 101"/>
                <a:gd name="T27" fmla="*/ 64 h 101"/>
                <a:gd name="T28" fmla="*/ 84 w 101"/>
                <a:gd name="T29" fmla="*/ 97 h 101"/>
                <a:gd name="T30" fmla="*/ 97 w 101"/>
                <a:gd name="T31" fmla="*/ 97 h 101"/>
                <a:gd name="T32" fmla="*/ 97 w 101"/>
                <a:gd name="T33" fmla="*/ 8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101">
                  <a:moveTo>
                    <a:pt x="97" y="83"/>
                  </a:moveTo>
                  <a:cubicBezTo>
                    <a:pt x="64" y="50"/>
                    <a:pt x="64" y="50"/>
                    <a:pt x="64" y="50"/>
                  </a:cubicBezTo>
                  <a:cubicBezTo>
                    <a:pt x="97" y="17"/>
                    <a:pt x="97" y="17"/>
                    <a:pt x="97" y="17"/>
                  </a:cubicBezTo>
                  <a:cubicBezTo>
                    <a:pt x="101" y="14"/>
                    <a:pt x="101" y="8"/>
                    <a:pt x="97" y="4"/>
                  </a:cubicBezTo>
                  <a:cubicBezTo>
                    <a:pt x="93" y="0"/>
                    <a:pt x="87" y="0"/>
                    <a:pt x="84" y="4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4" y="0"/>
                    <a:pt x="8" y="0"/>
                    <a:pt x="4" y="4"/>
                  </a:cubicBezTo>
                  <a:cubicBezTo>
                    <a:pt x="0" y="8"/>
                    <a:pt x="0" y="14"/>
                    <a:pt x="4" y="17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0" y="87"/>
                    <a:pt x="0" y="93"/>
                    <a:pt x="4" y="97"/>
                  </a:cubicBezTo>
                  <a:cubicBezTo>
                    <a:pt x="8" y="101"/>
                    <a:pt x="14" y="101"/>
                    <a:pt x="17" y="97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84" y="97"/>
                    <a:pt x="84" y="97"/>
                    <a:pt x="84" y="97"/>
                  </a:cubicBezTo>
                  <a:cubicBezTo>
                    <a:pt x="87" y="101"/>
                    <a:pt x="93" y="101"/>
                    <a:pt x="97" y="97"/>
                  </a:cubicBezTo>
                  <a:cubicBezTo>
                    <a:pt x="101" y="93"/>
                    <a:pt x="101" y="87"/>
                    <a:pt x="97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198"/>
            <p:cNvSpPr/>
            <p:nvPr/>
          </p:nvSpPr>
          <p:spPr bwMode="auto">
            <a:xfrm>
              <a:off x="2667" y="976"/>
              <a:ext cx="133" cy="132"/>
            </a:xfrm>
            <a:custGeom>
              <a:avLst/>
              <a:gdLst>
                <a:gd name="T0" fmla="*/ 122 w 131"/>
                <a:gd name="T1" fmla="*/ 71 h 131"/>
                <a:gd name="T2" fmla="*/ 77 w 131"/>
                <a:gd name="T3" fmla="*/ 59 h 131"/>
                <a:gd name="T4" fmla="*/ 89 w 131"/>
                <a:gd name="T5" fmla="*/ 14 h 131"/>
                <a:gd name="T6" fmla="*/ 82 w 131"/>
                <a:gd name="T7" fmla="*/ 2 h 131"/>
                <a:gd name="T8" fmla="*/ 70 w 131"/>
                <a:gd name="T9" fmla="*/ 9 h 131"/>
                <a:gd name="T10" fmla="*/ 59 w 131"/>
                <a:gd name="T11" fmla="*/ 54 h 131"/>
                <a:gd name="T12" fmla="*/ 13 w 131"/>
                <a:gd name="T13" fmla="*/ 42 h 131"/>
                <a:gd name="T14" fmla="*/ 2 w 131"/>
                <a:gd name="T15" fmla="*/ 49 h 131"/>
                <a:gd name="T16" fmla="*/ 9 w 131"/>
                <a:gd name="T17" fmla="*/ 61 h 131"/>
                <a:gd name="T18" fmla="*/ 54 w 131"/>
                <a:gd name="T19" fmla="*/ 72 h 131"/>
                <a:gd name="T20" fmla="*/ 42 w 131"/>
                <a:gd name="T21" fmla="*/ 118 h 131"/>
                <a:gd name="T22" fmla="*/ 49 w 131"/>
                <a:gd name="T23" fmla="*/ 129 h 131"/>
                <a:gd name="T24" fmla="*/ 61 w 131"/>
                <a:gd name="T25" fmla="*/ 122 h 131"/>
                <a:gd name="T26" fmla="*/ 72 w 131"/>
                <a:gd name="T27" fmla="*/ 77 h 131"/>
                <a:gd name="T28" fmla="*/ 118 w 131"/>
                <a:gd name="T29" fmla="*/ 89 h 131"/>
                <a:gd name="T30" fmla="*/ 129 w 131"/>
                <a:gd name="T31" fmla="*/ 82 h 131"/>
                <a:gd name="T32" fmla="*/ 122 w 131"/>
                <a:gd name="T33" fmla="*/ 7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31">
                  <a:moveTo>
                    <a:pt x="122" y="71"/>
                  </a:moveTo>
                  <a:cubicBezTo>
                    <a:pt x="77" y="59"/>
                    <a:pt x="77" y="59"/>
                    <a:pt x="77" y="59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90" y="8"/>
                    <a:pt x="87" y="3"/>
                    <a:pt x="82" y="2"/>
                  </a:cubicBezTo>
                  <a:cubicBezTo>
                    <a:pt x="77" y="0"/>
                    <a:pt x="72" y="4"/>
                    <a:pt x="70" y="9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8" y="41"/>
                    <a:pt x="3" y="44"/>
                    <a:pt x="2" y="49"/>
                  </a:cubicBezTo>
                  <a:cubicBezTo>
                    <a:pt x="0" y="54"/>
                    <a:pt x="3" y="59"/>
                    <a:pt x="9" y="61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1" y="123"/>
                    <a:pt x="44" y="128"/>
                    <a:pt x="49" y="129"/>
                  </a:cubicBezTo>
                  <a:cubicBezTo>
                    <a:pt x="54" y="131"/>
                    <a:pt x="59" y="128"/>
                    <a:pt x="61" y="122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3" y="90"/>
                    <a:pt x="128" y="87"/>
                    <a:pt x="129" y="82"/>
                  </a:cubicBezTo>
                  <a:cubicBezTo>
                    <a:pt x="131" y="77"/>
                    <a:pt x="128" y="72"/>
                    <a:pt x="122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199"/>
            <p:cNvSpPr/>
            <p:nvPr/>
          </p:nvSpPr>
          <p:spPr bwMode="auto">
            <a:xfrm>
              <a:off x="2883" y="833"/>
              <a:ext cx="85" cy="98"/>
            </a:xfrm>
            <a:custGeom>
              <a:avLst/>
              <a:gdLst>
                <a:gd name="T0" fmla="*/ 0 w 85"/>
                <a:gd name="T1" fmla="*/ 0 h 98"/>
                <a:gd name="T2" fmla="*/ 85 w 85"/>
                <a:gd name="T3" fmla="*/ 49 h 98"/>
                <a:gd name="T4" fmla="*/ 0 w 85"/>
                <a:gd name="T5" fmla="*/ 98 h 98"/>
                <a:gd name="T6" fmla="*/ 0 w 85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98">
                  <a:moveTo>
                    <a:pt x="0" y="0"/>
                  </a:moveTo>
                  <a:lnTo>
                    <a:pt x="85" y="49"/>
                  </a:lnTo>
                  <a:lnTo>
                    <a:pt x="0" y="9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200"/>
            <p:cNvSpPr/>
            <p:nvPr/>
          </p:nvSpPr>
          <p:spPr bwMode="auto">
            <a:xfrm>
              <a:off x="2835" y="803"/>
              <a:ext cx="159" cy="157"/>
            </a:xfrm>
            <a:custGeom>
              <a:avLst/>
              <a:gdLst>
                <a:gd name="T0" fmla="*/ 78 w 156"/>
                <a:gd name="T1" fmla="*/ 14 h 155"/>
                <a:gd name="T2" fmla="*/ 141 w 156"/>
                <a:gd name="T3" fmla="*/ 78 h 155"/>
                <a:gd name="T4" fmla="*/ 78 w 156"/>
                <a:gd name="T5" fmla="*/ 141 h 155"/>
                <a:gd name="T6" fmla="*/ 15 w 156"/>
                <a:gd name="T7" fmla="*/ 78 h 155"/>
                <a:gd name="T8" fmla="*/ 78 w 156"/>
                <a:gd name="T9" fmla="*/ 14 h 155"/>
                <a:gd name="T10" fmla="*/ 78 w 156"/>
                <a:gd name="T11" fmla="*/ 0 h 155"/>
                <a:gd name="T12" fmla="*/ 0 w 156"/>
                <a:gd name="T13" fmla="*/ 78 h 155"/>
                <a:gd name="T14" fmla="*/ 78 w 156"/>
                <a:gd name="T15" fmla="*/ 155 h 155"/>
                <a:gd name="T16" fmla="*/ 156 w 156"/>
                <a:gd name="T17" fmla="*/ 78 h 155"/>
                <a:gd name="T18" fmla="*/ 78 w 156"/>
                <a:gd name="T1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6" h="155">
                  <a:moveTo>
                    <a:pt x="78" y="14"/>
                  </a:moveTo>
                  <a:cubicBezTo>
                    <a:pt x="113" y="14"/>
                    <a:pt x="141" y="43"/>
                    <a:pt x="141" y="78"/>
                  </a:cubicBezTo>
                  <a:cubicBezTo>
                    <a:pt x="141" y="113"/>
                    <a:pt x="113" y="141"/>
                    <a:pt x="78" y="141"/>
                  </a:cubicBezTo>
                  <a:cubicBezTo>
                    <a:pt x="43" y="141"/>
                    <a:pt x="15" y="113"/>
                    <a:pt x="15" y="78"/>
                  </a:cubicBezTo>
                  <a:cubicBezTo>
                    <a:pt x="15" y="43"/>
                    <a:pt x="43" y="14"/>
                    <a:pt x="78" y="14"/>
                  </a:cubicBezTo>
                  <a:moveTo>
                    <a:pt x="78" y="0"/>
                  </a:moveTo>
                  <a:cubicBezTo>
                    <a:pt x="35" y="0"/>
                    <a:pt x="0" y="35"/>
                    <a:pt x="0" y="78"/>
                  </a:cubicBezTo>
                  <a:cubicBezTo>
                    <a:pt x="0" y="121"/>
                    <a:pt x="35" y="155"/>
                    <a:pt x="78" y="155"/>
                  </a:cubicBezTo>
                  <a:cubicBezTo>
                    <a:pt x="121" y="155"/>
                    <a:pt x="156" y="121"/>
                    <a:pt x="156" y="78"/>
                  </a:cubicBezTo>
                  <a:cubicBezTo>
                    <a:pt x="156" y="35"/>
                    <a:pt x="121" y="0"/>
                    <a:pt x="7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201"/>
            <p:cNvSpPr/>
            <p:nvPr/>
          </p:nvSpPr>
          <p:spPr bwMode="auto">
            <a:xfrm>
              <a:off x="1369" y="725"/>
              <a:ext cx="99" cy="90"/>
            </a:xfrm>
            <a:custGeom>
              <a:avLst/>
              <a:gdLst>
                <a:gd name="T0" fmla="*/ 57 w 99"/>
                <a:gd name="T1" fmla="*/ 0 h 90"/>
                <a:gd name="T2" fmla="*/ 99 w 99"/>
                <a:gd name="T3" fmla="*/ 90 h 90"/>
                <a:gd name="T4" fmla="*/ 0 w 99"/>
                <a:gd name="T5" fmla="*/ 81 h 90"/>
                <a:gd name="T6" fmla="*/ 57 w 99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0">
                  <a:moveTo>
                    <a:pt x="57" y="0"/>
                  </a:moveTo>
                  <a:lnTo>
                    <a:pt x="99" y="90"/>
                  </a:lnTo>
                  <a:lnTo>
                    <a:pt x="0" y="81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202"/>
            <p:cNvSpPr/>
            <p:nvPr/>
          </p:nvSpPr>
          <p:spPr bwMode="auto">
            <a:xfrm>
              <a:off x="1334" y="695"/>
              <a:ext cx="179" cy="178"/>
            </a:xfrm>
            <a:custGeom>
              <a:avLst/>
              <a:gdLst>
                <a:gd name="T0" fmla="*/ 125 w 177"/>
                <a:gd name="T1" fmla="*/ 36 h 176"/>
                <a:gd name="T2" fmla="*/ 141 w 177"/>
                <a:gd name="T3" fmla="*/ 124 h 176"/>
                <a:gd name="T4" fmla="*/ 52 w 177"/>
                <a:gd name="T5" fmla="*/ 140 h 176"/>
                <a:gd name="T6" fmla="*/ 37 w 177"/>
                <a:gd name="T7" fmla="*/ 52 h 176"/>
                <a:gd name="T8" fmla="*/ 125 w 177"/>
                <a:gd name="T9" fmla="*/ 36 h 176"/>
                <a:gd name="T10" fmla="*/ 133 w 177"/>
                <a:gd name="T11" fmla="*/ 24 h 176"/>
                <a:gd name="T12" fmla="*/ 25 w 177"/>
                <a:gd name="T13" fmla="*/ 43 h 176"/>
                <a:gd name="T14" fmla="*/ 44 w 177"/>
                <a:gd name="T15" fmla="*/ 152 h 176"/>
                <a:gd name="T16" fmla="*/ 152 w 177"/>
                <a:gd name="T17" fmla="*/ 133 h 176"/>
                <a:gd name="T18" fmla="*/ 133 w 177"/>
                <a:gd name="T19" fmla="*/ 2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7" h="176">
                  <a:moveTo>
                    <a:pt x="125" y="36"/>
                  </a:moveTo>
                  <a:cubicBezTo>
                    <a:pt x="154" y="56"/>
                    <a:pt x="161" y="96"/>
                    <a:pt x="141" y="124"/>
                  </a:cubicBezTo>
                  <a:cubicBezTo>
                    <a:pt x="121" y="153"/>
                    <a:pt x="81" y="160"/>
                    <a:pt x="52" y="140"/>
                  </a:cubicBezTo>
                  <a:cubicBezTo>
                    <a:pt x="24" y="120"/>
                    <a:pt x="17" y="80"/>
                    <a:pt x="37" y="52"/>
                  </a:cubicBezTo>
                  <a:cubicBezTo>
                    <a:pt x="57" y="23"/>
                    <a:pt x="96" y="16"/>
                    <a:pt x="125" y="36"/>
                  </a:cubicBezTo>
                  <a:moveTo>
                    <a:pt x="133" y="24"/>
                  </a:moveTo>
                  <a:cubicBezTo>
                    <a:pt x="98" y="0"/>
                    <a:pt x="50" y="8"/>
                    <a:pt x="25" y="43"/>
                  </a:cubicBezTo>
                  <a:cubicBezTo>
                    <a:pt x="0" y="79"/>
                    <a:pt x="9" y="127"/>
                    <a:pt x="44" y="152"/>
                  </a:cubicBezTo>
                  <a:cubicBezTo>
                    <a:pt x="79" y="176"/>
                    <a:pt x="128" y="168"/>
                    <a:pt x="152" y="133"/>
                  </a:cubicBezTo>
                  <a:cubicBezTo>
                    <a:pt x="177" y="97"/>
                    <a:pt x="169" y="49"/>
                    <a:pt x="133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203"/>
            <p:cNvSpPr/>
            <p:nvPr/>
          </p:nvSpPr>
          <p:spPr bwMode="auto">
            <a:xfrm>
              <a:off x="3199" y="1522"/>
              <a:ext cx="134" cy="199"/>
            </a:xfrm>
            <a:custGeom>
              <a:avLst/>
              <a:gdLst>
                <a:gd name="T0" fmla="*/ 123 w 132"/>
                <a:gd name="T1" fmla="*/ 152 h 197"/>
                <a:gd name="T2" fmla="*/ 107 w 132"/>
                <a:gd name="T3" fmla="*/ 108 h 197"/>
                <a:gd name="T4" fmla="*/ 71 w 132"/>
                <a:gd name="T5" fmla="*/ 87 h 197"/>
                <a:gd name="T6" fmla="*/ 71 w 132"/>
                <a:gd name="T7" fmla="*/ 86 h 197"/>
                <a:gd name="T8" fmla="*/ 132 w 132"/>
                <a:gd name="T9" fmla="*/ 31 h 197"/>
                <a:gd name="T10" fmla="*/ 131 w 132"/>
                <a:gd name="T11" fmla="*/ 12 h 197"/>
                <a:gd name="T12" fmla="*/ 111 w 132"/>
                <a:gd name="T13" fmla="*/ 40 h 197"/>
                <a:gd name="T14" fmla="*/ 94 w 132"/>
                <a:gd name="T15" fmla="*/ 4 h 197"/>
                <a:gd name="T16" fmla="*/ 71 w 132"/>
                <a:gd name="T17" fmla="*/ 37 h 197"/>
                <a:gd name="T18" fmla="*/ 54 w 132"/>
                <a:gd name="T19" fmla="*/ 0 h 197"/>
                <a:gd name="T20" fmla="*/ 31 w 132"/>
                <a:gd name="T21" fmla="*/ 33 h 197"/>
                <a:gd name="T22" fmla="*/ 16 w 132"/>
                <a:gd name="T23" fmla="*/ 2 h 197"/>
                <a:gd name="T24" fmla="*/ 12 w 132"/>
                <a:gd name="T25" fmla="*/ 20 h 197"/>
                <a:gd name="T26" fmla="*/ 62 w 132"/>
                <a:gd name="T27" fmla="*/ 85 h 197"/>
                <a:gd name="T28" fmla="*/ 62 w 132"/>
                <a:gd name="T29" fmla="*/ 86 h 197"/>
                <a:gd name="T30" fmla="*/ 23 w 132"/>
                <a:gd name="T31" fmla="*/ 101 h 197"/>
                <a:gd name="T32" fmla="*/ 0 w 132"/>
                <a:gd name="T33" fmla="*/ 142 h 197"/>
                <a:gd name="T34" fmla="*/ 44 w 132"/>
                <a:gd name="T35" fmla="*/ 126 h 197"/>
                <a:gd name="T36" fmla="*/ 61 w 132"/>
                <a:gd name="T37" fmla="*/ 103 h 197"/>
                <a:gd name="T38" fmla="*/ 53 w 132"/>
                <a:gd name="T39" fmla="*/ 197 h 197"/>
                <a:gd name="T40" fmla="*/ 62 w 132"/>
                <a:gd name="T41" fmla="*/ 197 h 197"/>
                <a:gd name="T42" fmla="*/ 70 w 132"/>
                <a:gd name="T43" fmla="*/ 104 h 197"/>
                <a:gd name="T44" fmla="*/ 82 w 132"/>
                <a:gd name="T45" fmla="*/ 129 h 197"/>
                <a:gd name="T46" fmla="*/ 123 w 132"/>
                <a:gd name="T47" fmla="*/ 15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2" h="197">
                  <a:moveTo>
                    <a:pt x="123" y="152"/>
                  </a:moveTo>
                  <a:cubicBezTo>
                    <a:pt x="123" y="152"/>
                    <a:pt x="123" y="127"/>
                    <a:pt x="107" y="108"/>
                  </a:cubicBezTo>
                  <a:cubicBezTo>
                    <a:pt x="96" y="95"/>
                    <a:pt x="79" y="89"/>
                    <a:pt x="71" y="87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102" y="86"/>
                    <a:pt x="129" y="62"/>
                    <a:pt x="132" y="31"/>
                  </a:cubicBezTo>
                  <a:cubicBezTo>
                    <a:pt x="132" y="24"/>
                    <a:pt x="132" y="18"/>
                    <a:pt x="131" y="12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4" y="8"/>
                    <a:pt x="12" y="14"/>
                    <a:pt x="12" y="20"/>
                  </a:cubicBezTo>
                  <a:cubicBezTo>
                    <a:pt x="9" y="52"/>
                    <a:pt x="31" y="80"/>
                    <a:pt x="62" y="85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54" y="87"/>
                    <a:pt x="36" y="90"/>
                    <a:pt x="23" y="101"/>
                  </a:cubicBezTo>
                  <a:cubicBezTo>
                    <a:pt x="4" y="117"/>
                    <a:pt x="0" y="142"/>
                    <a:pt x="0" y="142"/>
                  </a:cubicBezTo>
                  <a:cubicBezTo>
                    <a:pt x="0" y="142"/>
                    <a:pt x="25" y="142"/>
                    <a:pt x="44" y="126"/>
                  </a:cubicBezTo>
                  <a:cubicBezTo>
                    <a:pt x="52" y="119"/>
                    <a:pt x="57" y="111"/>
                    <a:pt x="61" y="103"/>
                  </a:cubicBezTo>
                  <a:cubicBezTo>
                    <a:pt x="53" y="197"/>
                    <a:pt x="53" y="197"/>
                    <a:pt x="53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2" y="112"/>
                    <a:pt x="76" y="121"/>
                    <a:pt x="82" y="129"/>
                  </a:cubicBezTo>
                  <a:cubicBezTo>
                    <a:pt x="98" y="148"/>
                    <a:pt x="123" y="152"/>
                    <a:pt x="123" y="1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204"/>
            <p:cNvSpPr/>
            <p:nvPr/>
          </p:nvSpPr>
          <p:spPr bwMode="auto">
            <a:xfrm>
              <a:off x="1853" y="1035"/>
              <a:ext cx="155" cy="229"/>
            </a:xfrm>
            <a:custGeom>
              <a:avLst/>
              <a:gdLst>
                <a:gd name="T0" fmla="*/ 141 w 153"/>
                <a:gd name="T1" fmla="*/ 174 h 226"/>
                <a:gd name="T2" fmla="*/ 123 w 153"/>
                <a:gd name="T3" fmla="*/ 124 h 226"/>
                <a:gd name="T4" fmla="*/ 82 w 153"/>
                <a:gd name="T5" fmla="*/ 99 h 226"/>
                <a:gd name="T6" fmla="*/ 82 w 153"/>
                <a:gd name="T7" fmla="*/ 98 h 226"/>
                <a:gd name="T8" fmla="*/ 152 w 153"/>
                <a:gd name="T9" fmla="*/ 35 h 226"/>
                <a:gd name="T10" fmla="*/ 151 w 153"/>
                <a:gd name="T11" fmla="*/ 14 h 226"/>
                <a:gd name="T12" fmla="*/ 128 w 153"/>
                <a:gd name="T13" fmla="*/ 46 h 226"/>
                <a:gd name="T14" fmla="*/ 108 w 153"/>
                <a:gd name="T15" fmla="*/ 4 h 226"/>
                <a:gd name="T16" fmla="*/ 82 w 153"/>
                <a:gd name="T17" fmla="*/ 42 h 226"/>
                <a:gd name="T18" fmla="*/ 62 w 153"/>
                <a:gd name="T19" fmla="*/ 0 h 226"/>
                <a:gd name="T20" fmla="*/ 36 w 153"/>
                <a:gd name="T21" fmla="*/ 38 h 226"/>
                <a:gd name="T22" fmla="*/ 19 w 153"/>
                <a:gd name="T23" fmla="*/ 2 h 226"/>
                <a:gd name="T24" fmla="*/ 14 w 153"/>
                <a:gd name="T25" fmla="*/ 23 h 226"/>
                <a:gd name="T26" fmla="*/ 72 w 153"/>
                <a:gd name="T27" fmla="*/ 97 h 226"/>
                <a:gd name="T28" fmla="*/ 72 w 153"/>
                <a:gd name="T29" fmla="*/ 98 h 226"/>
                <a:gd name="T30" fmla="*/ 26 w 153"/>
                <a:gd name="T31" fmla="*/ 116 h 226"/>
                <a:gd name="T32" fmla="*/ 0 w 153"/>
                <a:gd name="T33" fmla="*/ 162 h 226"/>
                <a:gd name="T34" fmla="*/ 51 w 153"/>
                <a:gd name="T35" fmla="*/ 144 h 226"/>
                <a:gd name="T36" fmla="*/ 70 w 153"/>
                <a:gd name="T37" fmla="*/ 118 h 226"/>
                <a:gd name="T38" fmla="*/ 61 w 153"/>
                <a:gd name="T39" fmla="*/ 226 h 226"/>
                <a:gd name="T40" fmla="*/ 71 w 153"/>
                <a:gd name="T41" fmla="*/ 226 h 226"/>
                <a:gd name="T42" fmla="*/ 80 w 153"/>
                <a:gd name="T43" fmla="*/ 119 h 226"/>
                <a:gd name="T44" fmla="*/ 95 w 153"/>
                <a:gd name="T45" fmla="*/ 148 h 226"/>
                <a:gd name="T46" fmla="*/ 141 w 153"/>
                <a:gd name="T47" fmla="*/ 17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3" h="226">
                  <a:moveTo>
                    <a:pt x="141" y="174"/>
                  </a:moveTo>
                  <a:cubicBezTo>
                    <a:pt x="141" y="174"/>
                    <a:pt x="141" y="145"/>
                    <a:pt x="123" y="124"/>
                  </a:cubicBezTo>
                  <a:cubicBezTo>
                    <a:pt x="110" y="108"/>
                    <a:pt x="91" y="101"/>
                    <a:pt x="82" y="9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18" y="98"/>
                    <a:pt x="149" y="71"/>
                    <a:pt x="152" y="35"/>
                  </a:cubicBezTo>
                  <a:cubicBezTo>
                    <a:pt x="153" y="27"/>
                    <a:pt x="152" y="20"/>
                    <a:pt x="151" y="14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8"/>
                    <a:pt x="14" y="15"/>
                    <a:pt x="14" y="23"/>
                  </a:cubicBezTo>
                  <a:cubicBezTo>
                    <a:pt x="11" y="59"/>
                    <a:pt x="36" y="91"/>
                    <a:pt x="72" y="97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62" y="99"/>
                    <a:pt x="42" y="103"/>
                    <a:pt x="26" y="116"/>
                  </a:cubicBezTo>
                  <a:cubicBezTo>
                    <a:pt x="5" y="134"/>
                    <a:pt x="0" y="162"/>
                    <a:pt x="0" y="162"/>
                  </a:cubicBezTo>
                  <a:cubicBezTo>
                    <a:pt x="0" y="162"/>
                    <a:pt x="29" y="162"/>
                    <a:pt x="51" y="144"/>
                  </a:cubicBezTo>
                  <a:cubicBezTo>
                    <a:pt x="60" y="137"/>
                    <a:pt x="66" y="127"/>
                    <a:pt x="70" y="118"/>
                  </a:cubicBezTo>
                  <a:cubicBezTo>
                    <a:pt x="61" y="226"/>
                    <a:pt x="61" y="226"/>
                    <a:pt x="61" y="226"/>
                  </a:cubicBezTo>
                  <a:cubicBezTo>
                    <a:pt x="71" y="226"/>
                    <a:pt x="71" y="226"/>
                    <a:pt x="71" y="226"/>
                  </a:cubicBezTo>
                  <a:cubicBezTo>
                    <a:pt x="80" y="119"/>
                    <a:pt x="80" y="119"/>
                    <a:pt x="80" y="119"/>
                  </a:cubicBezTo>
                  <a:cubicBezTo>
                    <a:pt x="83" y="128"/>
                    <a:pt x="87" y="139"/>
                    <a:pt x="95" y="148"/>
                  </a:cubicBezTo>
                  <a:cubicBezTo>
                    <a:pt x="113" y="169"/>
                    <a:pt x="141" y="174"/>
                    <a:pt x="141" y="1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205"/>
            <p:cNvSpPr/>
            <p:nvPr/>
          </p:nvSpPr>
          <p:spPr bwMode="auto">
            <a:xfrm>
              <a:off x="3028" y="1538"/>
              <a:ext cx="156" cy="207"/>
            </a:xfrm>
            <a:custGeom>
              <a:avLst/>
              <a:gdLst>
                <a:gd name="T0" fmla="*/ 50 w 156"/>
                <a:gd name="T1" fmla="*/ 180 h 207"/>
                <a:gd name="T2" fmla="*/ 50 w 156"/>
                <a:gd name="T3" fmla="*/ 180 h 207"/>
                <a:gd name="T4" fmla="*/ 156 w 156"/>
                <a:gd name="T5" fmla="*/ 29 h 207"/>
                <a:gd name="T6" fmla="*/ 115 w 156"/>
                <a:gd name="T7" fmla="*/ 0 h 207"/>
                <a:gd name="T8" fmla="*/ 8 w 156"/>
                <a:gd name="T9" fmla="*/ 151 h 207"/>
                <a:gd name="T10" fmla="*/ 8 w 156"/>
                <a:gd name="T11" fmla="*/ 151 h 207"/>
                <a:gd name="T12" fmla="*/ 0 w 156"/>
                <a:gd name="T13" fmla="*/ 207 h 207"/>
                <a:gd name="T14" fmla="*/ 0 w 156"/>
                <a:gd name="T15" fmla="*/ 207 h 207"/>
                <a:gd name="T16" fmla="*/ 0 w 156"/>
                <a:gd name="T17" fmla="*/ 207 h 207"/>
                <a:gd name="T18" fmla="*/ 17 w 156"/>
                <a:gd name="T19" fmla="*/ 198 h 207"/>
                <a:gd name="T20" fmla="*/ 50 w 156"/>
                <a:gd name="T21" fmla="*/ 180 h 207"/>
                <a:gd name="T22" fmla="*/ 43 w 156"/>
                <a:gd name="T23" fmla="*/ 179 h 207"/>
                <a:gd name="T24" fmla="*/ 14 w 156"/>
                <a:gd name="T25" fmla="*/ 194 h 207"/>
                <a:gd name="T26" fmla="*/ 6 w 156"/>
                <a:gd name="T27" fmla="*/ 189 h 207"/>
                <a:gd name="T28" fmla="*/ 11 w 156"/>
                <a:gd name="T29" fmla="*/ 157 h 207"/>
                <a:gd name="T30" fmla="*/ 43 w 156"/>
                <a:gd name="T31" fmla="*/ 17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6" h="207">
                  <a:moveTo>
                    <a:pt x="50" y="180"/>
                  </a:moveTo>
                  <a:lnTo>
                    <a:pt x="50" y="180"/>
                  </a:lnTo>
                  <a:lnTo>
                    <a:pt x="156" y="29"/>
                  </a:lnTo>
                  <a:lnTo>
                    <a:pt x="115" y="0"/>
                  </a:lnTo>
                  <a:lnTo>
                    <a:pt x="8" y="151"/>
                  </a:lnTo>
                  <a:lnTo>
                    <a:pt x="8" y="151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17" y="198"/>
                  </a:lnTo>
                  <a:lnTo>
                    <a:pt x="50" y="180"/>
                  </a:lnTo>
                  <a:close/>
                  <a:moveTo>
                    <a:pt x="43" y="179"/>
                  </a:moveTo>
                  <a:lnTo>
                    <a:pt x="14" y="194"/>
                  </a:lnTo>
                  <a:lnTo>
                    <a:pt x="6" y="189"/>
                  </a:lnTo>
                  <a:lnTo>
                    <a:pt x="11" y="157"/>
                  </a:lnTo>
                  <a:lnTo>
                    <a:pt x="4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206"/>
            <p:cNvSpPr/>
            <p:nvPr/>
          </p:nvSpPr>
          <p:spPr bwMode="auto">
            <a:xfrm>
              <a:off x="2589" y="1222"/>
              <a:ext cx="87" cy="100"/>
            </a:xfrm>
            <a:custGeom>
              <a:avLst/>
              <a:gdLst>
                <a:gd name="T0" fmla="*/ 87 w 87"/>
                <a:gd name="T1" fmla="*/ 0 h 100"/>
                <a:gd name="T2" fmla="*/ 40 w 87"/>
                <a:gd name="T3" fmla="*/ 27 h 100"/>
                <a:gd name="T4" fmla="*/ 0 w 87"/>
                <a:gd name="T5" fmla="*/ 27 h 100"/>
                <a:gd name="T6" fmla="*/ 0 w 87"/>
                <a:gd name="T7" fmla="*/ 49 h 100"/>
                <a:gd name="T8" fmla="*/ 0 w 87"/>
                <a:gd name="T9" fmla="*/ 51 h 100"/>
                <a:gd name="T10" fmla="*/ 0 w 87"/>
                <a:gd name="T11" fmla="*/ 51 h 100"/>
                <a:gd name="T12" fmla="*/ 0 w 87"/>
                <a:gd name="T13" fmla="*/ 73 h 100"/>
                <a:gd name="T14" fmla="*/ 40 w 87"/>
                <a:gd name="T15" fmla="*/ 73 h 100"/>
                <a:gd name="T16" fmla="*/ 87 w 87"/>
                <a:gd name="T17" fmla="*/ 100 h 100"/>
                <a:gd name="T18" fmla="*/ 87 w 87"/>
                <a:gd name="T19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100">
                  <a:moveTo>
                    <a:pt x="87" y="0"/>
                  </a:moveTo>
                  <a:lnTo>
                    <a:pt x="40" y="27"/>
                  </a:lnTo>
                  <a:lnTo>
                    <a:pt x="0" y="27"/>
                  </a:lnTo>
                  <a:lnTo>
                    <a:pt x="0" y="49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0" y="73"/>
                  </a:lnTo>
                  <a:lnTo>
                    <a:pt x="40" y="73"/>
                  </a:lnTo>
                  <a:lnTo>
                    <a:pt x="87" y="100"/>
                  </a:ln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207"/>
            <p:cNvSpPr/>
            <p:nvPr/>
          </p:nvSpPr>
          <p:spPr bwMode="auto">
            <a:xfrm>
              <a:off x="2684" y="1225"/>
              <a:ext cx="28" cy="94"/>
            </a:xfrm>
            <a:custGeom>
              <a:avLst/>
              <a:gdLst>
                <a:gd name="T0" fmla="*/ 0 w 27"/>
                <a:gd name="T1" fmla="*/ 0 h 93"/>
                <a:gd name="T2" fmla="*/ 0 w 27"/>
                <a:gd name="T3" fmla="*/ 6 h 93"/>
                <a:gd name="T4" fmla="*/ 22 w 27"/>
                <a:gd name="T5" fmla="*/ 47 h 93"/>
                <a:gd name="T6" fmla="*/ 0 w 27"/>
                <a:gd name="T7" fmla="*/ 87 h 93"/>
                <a:gd name="T8" fmla="*/ 0 w 27"/>
                <a:gd name="T9" fmla="*/ 93 h 93"/>
                <a:gd name="T10" fmla="*/ 27 w 27"/>
                <a:gd name="T11" fmla="*/ 47 h 93"/>
                <a:gd name="T12" fmla="*/ 0 w 27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93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3" y="15"/>
                    <a:pt x="22" y="30"/>
                    <a:pt x="22" y="47"/>
                  </a:cubicBezTo>
                  <a:cubicBezTo>
                    <a:pt x="22" y="63"/>
                    <a:pt x="13" y="78"/>
                    <a:pt x="0" y="8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6" y="84"/>
                    <a:pt x="27" y="67"/>
                    <a:pt x="27" y="47"/>
                  </a:cubicBezTo>
                  <a:cubicBezTo>
                    <a:pt x="27" y="27"/>
                    <a:pt x="16" y="9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208"/>
            <p:cNvSpPr/>
            <p:nvPr/>
          </p:nvSpPr>
          <p:spPr bwMode="auto">
            <a:xfrm>
              <a:off x="2700" y="1214"/>
              <a:ext cx="33" cy="116"/>
            </a:xfrm>
            <a:custGeom>
              <a:avLst/>
              <a:gdLst>
                <a:gd name="T0" fmla="*/ 0 w 33"/>
                <a:gd name="T1" fmla="*/ 0 h 115"/>
                <a:gd name="T2" fmla="*/ 0 w 33"/>
                <a:gd name="T3" fmla="*/ 8 h 115"/>
                <a:gd name="T4" fmla="*/ 27 w 33"/>
                <a:gd name="T5" fmla="*/ 58 h 115"/>
                <a:gd name="T6" fmla="*/ 0 w 33"/>
                <a:gd name="T7" fmla="*/ 107 h 115"/>
                <a:gd name="T8" fmla="*/ 0 w 33"/>
                <a:gd name="T9" fmla="*/ 115 h 115"/>
                <a:gd name="T10" fmla="*/ 33 w 33"/>
                <a:gd name="T11" fmla="*/ 58 h 115"/>
                <a:gd name="T12" fmla="*/ 0 w 33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1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6" y="18"/>
                    <a:pt x="27" y="37"/>
                    <a:pt x="27" y="58"/>
                  </a:cubicBezTo>
                  <a:cubicBezTo>
                    <a:pt x="27" y="78"/>
                    <a:pt x="16" y="97"/>
                    <a:pt x="0" y="107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20" y="104"/>
                    <a:pt x="33" y="82"/>
                    <a:pt x="33" y="58"/>
                  </a:cubicBezTo>
                  <a:cubicBezTo>
                    <a:pt x="33" y="33"/>
                    <a:pt x="20" y="1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209"/>
            <p:cNvSpPr/>
            <p:nvPr/>
          </p:nvSpPr>
          <p:spPr bwMode="auto">
            <a:xfrm>
              <a:off x="1357" y="351"/>
              <a:ext cx="111" cy="104"/>
            </a:xfrm>
            <a:custGeom>
              <a:avLst/>
              <a:gdLst>
                <a:gd name="T0" fmla="*/ 46 w 111"/>
                <a:gd name="T1" fmla="*/ 104 h 104"/>
                <a:gd name="T2" fmla="*/ 75 w 111"/>
                <a:gd name="T3" fmla="*/ 58 h 104"/>
                <a:gd name="T4" fmla="*/ 111 w 111"/>
                <a:gd name="T5" fmla="*/ 40 h 104"/>
                <a:gd name="T6" fmla="*/ 101 w 111"/>
                <a:gd name="T7" fmla="*/ 20 h 104"/>
                <a:gd name="T8" fmla="*/ 101 w 111"/>
                <a:gd name="T9" fmla="*/ 20 h 104"/>
                <a:gd name="T10" fmla="*/ 101 w 111"/>
                <a:gd name="T11" fmla="*/ 20 h 104"/>
                <a:gd name="T12" fmla="*/ 91 w 111"/>
                <a:gd name="T13" fmla="*/ 0 h 104"/>
                <a:gd name="T14" fmla="*/ 55 w 111"/>
                <a:gd name="T15" fmla="*/ 18 h 104"/>
                <a:gd name="T16" fmla="*/ 0 w 111"/>
                <a:gd name="T17" fmla="*/ 15 h 104"/>
                <a:gd name="T18" fmla="*/ 46 w 111"/>
                <a:gd name="T1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04">
                  <a:moveTo>
                    <a:pt x="46" y="104"/>
                  </a:moveTo>
                  <a:lnTo>
                    <a:pt x="75" y="58"/>
                  </a:lnTo>
                  <a:lnTo>
                    <a:pt x="111" y="4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101" y="20"/>
                  </a:lnTo>
                  <a:lnTo>
                    <a:pt x="91" y="0"/>
                  </a:lnTo>
                  <a:lnTo>
                    <a:pt x="55" y="18"/>
                  </a:lnTo>
                  <a:lnTo>
                    <a:pt x="0" y="15"/>
                  </a:lnTo>
                  <a:lnTo>
                    <a:pt x="46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210"/>
            <p:cNvSpPr/>
            <p:nvPr/>
          </p:nvSpPr>
          <p:spPr bwMode="auto">
            <a:xfrm>
              <a:off x="1339" y="372"/>
              <a:ext cx="55" cy="84"/>
            </a:xfrm>
            <a:custGeom>
              <a:avLst/>
              <a:gdLst>
                <a:gd name="T0" fmla="*/ 54 w 54"/>
                <a:gd name="T1" fmla="*/ 83 h 83"/>
                <a:gd name="T2" fmla="*/ 52 w 54"/>
                <a:gd name="T3" fmla="*/ 77 h 83"/>
                <a:gd name="T4" fmla="*/ 14 w 54"/>
                <a:gd name="T5" fmla="*/ 51 h 83"/>
                <a:gd name="T6" fmla="*/ 15 w 54"/>
                <a:gd name="T7" fmla="*/ 6 h 83"/>
                <a:gd name="T8" fmla="*/ 12 w 54"/>
                <a:gd name="T9" fmla="*/ 0 h 83"/>
                <a:gd name="T10" fmla="*/ 9 w 54"/>
                <a:gd name="T11" fmla="*/ 54 h 83"/>
                <a:gd name="T12" fmla="*/ 54 w 54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83">
                  <a:moveTo>
                    <a:pt x="54" y="83"/>
                  </a:moveTo>
                  <a:cubicBezTo>
                    <a:pt x="52" y="77"/>
                    <a:pt x="52" y="77"/>
                    <a:pt x="52" y="77"/>
                  </a:cubicBezTo>
                  <a:cubicBezTo>
                    <a:pt x="36" y="76"/>
                    <a:pt x="21" y="66"/>
                    <a:pt x="14" y="51"/>
                  </a:cubicBezTo>
                  <a:cubicBezTo>
                    <a:pt x="6" y="36"/>
                    <a:pt x="7" y="19"/>
                    <a:pt x="15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15"/>
                    <a:pt x="0" y="36"/>
                    <a:pt x="9" y="54"/>
                  </a:cubicBezTo>
                  <a:cubicBezTo>
                    <a:pt x="18" y="72"/>
                    <a:pt x="36" y="82"/>
                    <a:pt x="54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211"/>
            <p:cNvSpPr/>
            <p:nvPr/>
          </p:nvSpPr>
          <p:spPr bwMode="auto">
            <a:xfrm>
              <a:off x="1318" y="369"/>
              <a:ext cx="68" cy="104"/>
            </a:xfrm>
            <a:custGeom>
              <a:avLst/>
              <a:gdLst>
                <a:gd name="T0" fmla="*/ 67 w 67"/>
                <a:gd name="T1" fmla="*/ 103 h 103"/>
                <a:gd name="T2" fmla="*/ 64 w 67"/>
                <a:gd name="T3" fmla="*/ 96 h 103"/>
                <a:gd name="T4" fmla="*/ 17 w 67"/>
                <a:gd name="T5" fmla="*/ 63 h 103"/>
                <a:gd name="T6" fmla="*/ 19 w 67"/>
                <a:gd name="T7" fmla="*/ 7 h 103"/>
                <a:gd name="T8" fmla="*/ 15 w 67"/>
                <a:gd name="T9" fmla="*/ 0 h 103"/>
                <a:gd name="T10" fmla="*/ 11 w 67"/>
                <a:gd name="T11" fmla="*/ 66 h 103"/>
                <a:gd name="T12" fmla="*/ 67 w 67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103">
                  <a:moveTo>
                    <a:pt x="67" y="103"/>
                  </a:moveTo>
                  <a:cubicBezTo>
                    <a:pt x="64" y="96"/>
                    <a:pt x="64" y="96"/>
                    <a:pt x="64" y="96"/>
                  </a:cubicBezTo>
                  <a:cubicBezTo>
                    <a:pt x="44" y="94"/>
                    <a:pt x="26" y="82"/>
                    <a:pt x="17" y="63"/>
                  </a:cubicBezTo>
                  <a:cubicBezTo>
                    <a:pt x="7" y="45"/>
                    <a:pt x="9" y="24"/>
                    <a:pt x="19" y="7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" y="19"/>
                    <a:pt x="0" y="44"/>
                    <a:pt x="11" y="66"/>
                  </a:cubicBezTo>
                  <a:cubicBezTo>
                    <a:pt x="22" y="89"/>
                    <a:pt x="44" y="102"/>
                    <a:pt x="67" y="1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212"/>
            <p:cNvSpPr/>
            <p:nvPr/>
          </p:nvSpPr>
          <p:spPr bwMode="auto">
            <a:xfrm>
              <a:off x="2519" y="1609"/>
              <a:ext cx="67" cy="67"/>
            </a:xfrm>
            <a:custGeom>
              <a:avLst/>
              <a:gdLst>
                <a:gd name="T0" fmla="*/ 28 w 66"/>
                <a:gd name="T1" fmla="*/ 3 h 66"/>
                <a:gd name="T2" fmla="*/ 3 w 66"/>
                <a:gd name="T3" fmla="*/ 38 h 66"/>
                <a:gd name="T4" fmla="*/ 38 w 66"/>
                <a:gd name="T5" fmla="*/ 63 h 66"/>
                <a:gd name="T6" fmla="*/ 63 w 66"/>
                <a:gd name="T7" fmla="*/ 28 h 66"/>
                <a:gd name="T8" fmla="*/ 28 w 66"/>
                <a:gd name="T9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28" y="3"/>
                  </a:moveTo>
                  <a:cubicBezTo>
                    <a:pt x="11" y="6"/>
                    <a:pt x="0" y="21"/>
                    <a:pt x="3" y="38"/>
                  </a:cubicBezTo>
                  <a:cubicBezTo>
                    <a:pt x="5" y="55"/>
                    <a:pt x="21" y="66"/>
                    <a:pt x="38" y="63"/>
                  </a:cubicBezTo>
                  <a:cubicBezTo>
                    <a:pt x="54" y="60"/>
                    <a:pt x="66" y="45"/>
                    <a:pt x="63" y="28"/>
                  </a:cubicBezTo>
                  <a:cubicBezTo>
                    <a:pt x="60" y="12"/>
                    <a:pt x="44" y="0"/>
                    <a:pt x="28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213"/>
            <p:cNvSpPr/>
            <p:nvPr/>
          </p:nvSpPr>
          <p:spPr bwMode="auto">
            <a:xfrm>
              <a:off x="2447" y="1570"/>
              <a:ext cx="166" cy="142"/>
            </a:xfrm>
            <a:custGeom>
              <a:avLst/>
              <a:gdLst>
                <a:gd name="T0" fmla="*/ 140 w 163"/>
                <a:gd name="T1" fmla="*/ 10 h 140"/>
                <a:gd name="T2" fmla="*/ 133 w 163"/>
                <a:gd name="T3" fmla="*/ 12 h 140"/>
                <a:gd name="T4" fmla="*/ 132 w 163"/>
                <a:gd name="T5" fmla="*/ 5 h 140"/>
                <a:gd name="T6" fmla="*/ 126 w 163"/>
                <a:gd name="T7" fmla="*/ 0 h 140"/>
                <a:gd name="T8" fmla="*/ 107 w 163"/>
                <a:gd name="T9" fmla="*/ 4 h 140"/>
                <a:gd name="T10" fmla="*/ 102 w 163"/>
                <a:gd name="T11" fmla="*/ 10 h 140"/>
                <a:gd name="T12" fmla="*/ 103 w 163"/>
                <a:gd name="T13" fmla="*/ 17 h 140"/>
                <a:gd name="T14" fmla="*/ 6 w 163"/>
                <a:gd name="T15" fmla="*/ 33 h 140"/>
                <a:gd name="T16" fmla="*/ 1 w 163"/>
                <a:gd name="T17" fmla="*/ 39 h 140"/>
                <a:gd name="T18" fmla="*/ 17 w 163"/>
                <a:gd name="T19" fmla="*/ 134 h 140"/>
                <a:gd name="T20" fmla="*/ 23 w 163"/>
                <a:gd name="T21" fmla="*/ 139 h 140"/>
                <a:gd name="T22" fmla="*/ 158 w 163"/>
                <a:gd name="T23" fmla="*/ 117 h 140"/>
                <a:gd name="T24" fmla="*/ 162 w 163"/>
                <a:gd name="T25" fmla="*/ 110 h 140"/>
                <a:gd name="T26" fmla="*/ 147 w 163"/>
                <a:gd name="T27" fmla="*/ 15 h 140"/>
                <a:gd name="T28" fmla="*/ 140 w 163"/>
                <a:gd name="T29" fmla="*/ 10 h 140"/>
                <a:gd name="T30" fmla="*/ 45 w 163"/>
                <a:gd name="T31" fmla="*/ 49 h 140"/>
                <a:gd name="T32" fmla="*/ 40 w 163"/>
                <a:gd name="T33" fmla="*/ 56 h 140"/>
                <a:gd name="T34" fmla="*/ 19 w 163"/>
                <a:gd name="T35" fmla="*/ 60 h 140"/>
                <a:gd name="T36" fmla="*/ 12 w 163"/>
                <a:gd name="T37" fmla="*/ 55 h 140"/>
                <a:gd name="T38" fmla="*/ 11 w 163"/>
                <a:gd name="T39" fmla="*/ 47 h 140"/>
                <a:gd name="T40" fmla="*/ 16 w 163"/>
                <a:gd name="T41" fmla="*/ 41 h 140"/>
                <a:gd name="T42" fmla="*/ 37 w 163"/>
                <a:gd name="T43" fmla="*/ 37 h 140"/>
                <a:gd name="T44" fmla="*/ 44 w 163"/>
                <a:gd name="T45" fmla="*/ 42 h 140"/>
                <a:gd name="T46" fmla="*/ 45 w 163"/>
                <a:gd name="T47" fmla="*/ 49 h 140"/>
                <a:gd name="T48" fmla="*/ 110 w 163"/>
                <a:gd name="T49" fmla="*/ 107 h 140"/>
                <a:gd name="T50" fmla="*/ 68 w 163"/>
                <a:gd name="T51" fmla="*/ 77 h 140"/>
                <a:gd name="T52" fmla="*/ 98 w 163"/>
                <a:gd name="T53" fmla="*/ 35 h 140"/>
                <a:gd name="T54" fmla="*/ 139 w 163"/>
                <a:gd name="T55" fmla="*/ 65 h 140"/>
                <a:gd name="T56" fmla="*/ 110 w 163"/>
                <a:gd name="T57" fmla="*/ 10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3" h="140">
                  <a:moveTo>
                    <a:pt x="140" y="10"/>
                  </a:moveTo>
                  <a:cubicBezTo>
                    <a:pt x="133" y="12"/>
                    <a:pt x="133" y="12"/>
                    <a:pt x="133" y="12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2" y="2"/>
                    <a:pt x="129" y="0"/>
                    <a:pt x="126" y="0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4" y="4"/>
                    <a:pt x="102" y="7"/>
                    <a:pt x="102" y="10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" y="33"/>
                    <a:pt x="0" y="36"/>
                    <a:pt x="1" y="39"/>
                  </a:cubicBezTo>
                  <a:cubicBezTo>
                    <a:pt x="17" y="134"/>
                    <a:pt x="17" y="134"/>
                    <a:pt x="17" y="134"/>
                  </a:cubicBezTo>
                  <a:cubicBezTo>
                    <a:pt x="17" y="137"/>
                    <a:pt x="20" y="140"/>
                    <a:pt x="23" y="139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61" y="116"/>
                    <a:pt x="163" y="113"/>
                    <a:pt x="162" y="110"/>
                  </a:cubicBezTo>
                  <a:cubicBezTo>
                    <a:pt x="147" y="15"/>
                    <a:pt x="147" y="15"/>
                    <a:pt x="147" y="15"/>
                  </a:cubicBezTo>
                  <a:cubicBezTo>
                    <a:pt x="146" y="12"/>
                    <a:pt x="143" y="10"/>
                    <a:pt x="140" y="10"/>
                  </a:cubicBezTo>
                  <a:moveTo>
                    <a:pt x="45" y="49"/>
                  </a:moveTo>
                  <a:cubicBezTo>
                    <a:pt x="46" y="53"/>
                    <a:pt x="44" y="56"/>
                    <a:pt x="40" y="56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6" y="60"/>
                    <a:pt x="13" y="58"/>
                    <a:pt x="12" y="55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4"/>
                    <a:pt x="13" y="41"/>
                    <a:pt x="16" y="41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39"/>
                    <a:pt x="44" y="42"/>
                  </a:cubicBezTo>
                  <a:lnTo>
                    <a:pt x="45" y="49"/>
                  </a:lnTo>
                  <a:close/>
                  <a:moveTo>
                    <a:pt x="110" y="107"/>
                  </a:moveTo>
                  <a:cubicBezTo>
                    <a:pt x="90" y="110"/>
                    <a:pt x="71" y="97"/>
                    <a:pt x="68" y="77"/>
                  </a:cubicBezTo>
                  <a:cubicBezTo>
                    <a:pt x="65" y="57"/>
                    <a:pt x="78" y="39"/>
                    <a:pt x="98" y="35"/>
                  </a:cubicBezTo>
                  <a:cubicBezTo>
                    <a:pt x="117" y="32"/>
                    <a:pt x="136" y="45"/>
                    <a:pt x="139" y="65"/>
                  </a:cubicBezTo>
                  <a:cubicBezTo>
                    <a:pt x="143" y="85"/>
                    <a:pt x="129" y="104"/>
                    <a:pt x="110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214"/>
            <p:cNvSpPr/>
            <p:nvPr/>
          </p:nvSpPr>
          <p:spPr bwMode="auto">
            <a:xfrm>
              <a:off x="3227" y="2067"/>
              <a:ext cx="66" cy="67"/>
            </a:xfrm>
            <a:custGeom>
              <a:avLst/>
              <a:gdLst>
                <a:gd name="T0" fmla="*/ 28 w 66"/>
                <a:gd name="T1" fmla="*/ 3 h 66"/>
                <a:gd name="T2" fmla="*/ 3 w 66"/>
                <a:gd name="T3" fmla="*/ 38 h 66"/>
                <a:gd name="T4" fmla="*/ 38 w 66"/>
                <a:gd name="T5" fmla="*/ 63 h 66"/>
                <a:gd name="T6" fmla="*/ 63 w 66"/>
                <a:gd name="T7" fmla="*/ 28 h 66"/>
                <a:gd name="T8" fmla="*/ 28 w 66"/>
                <a:gd name="T9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6">
                  <a:moveTo>
                    <a:pt x="28" y="3"/>
                  </a:moveTo>
                  <a:cubicBezTo>
                    <a:pt x="11" y="6"/>
                    <a:pt x="0" y="22"/>
                    <a:pt x="3" y="38"/>
                  </a:cubicBezTo>
                  <a:cubicBezTo>
                    <a:pt x="6" y="55"/>
                    <a:pt x="21" y="66"/>
                    <a:pt x="38" y="63"/>
                  </a:cubicBezTo>
                  <a:cubicBezTo>
                    <a:pt x="54" y="61"/>
                    <a:pt x="66" y="45"/>
                    <a:pt x="63" y="28"/>
                  </a:cubicBezTo>
                  <a:cubicBezTo>
                    <a:pt x="60" y="12"/>
                    <a:pt x="45" y="0"/>
                    <a:pt x="28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215"/>
            <p:cNvSpPr/>
            <p:nvPr/>
          </p:nvSpPr>
          <p:spPr bwMode="auto">
            <a:xfrm>
              <a:off x="3156" y="2028"/>
              <a:ext cx="164" cy="142"/>
            </a:xfrm>
            <a:custGeom>
              <a:avLst/>
              <a:gdLst>
                <a:gd name="T0" fmla="*/ 139 w 162"/>
                <a:gd name="T1" fmla="*/ 11 h 140"/>
                <a:gd name="T2" fmla="*/ 133 w 162"/>
                <a:gd name="T3" fmla="*/ 12 h 140"/>
                <a:gd name="T4" fmla="*/ 132 w 162"/>
                <a:gd name="T5" fmla="*/ 5 h 140"/>
                <a:gd name="T6" fmla="*/ 125 w 162"/>
                <a:gd name="T7" fmla="*/ 1 h 140"/>
                <a:gd name="T8" fmla="*/ 106 w 162"/>
                <a:gd name="T9" fmla="*/ 4 h 140"/>
                <a:gd name="T10" fmla="*/ 101 w 162"/>
                <a:gd name="T11" fmla="*/ 10 h 140"/>
                <a:gd name="T12" fmla="*/ 102 w 162"/>
                <a:gd name="T13" fmla="*/ 17 h 140"/>
                <a:gd name="T14" fmla="*/ 5 w 162"/>
                <a:gd name="T15" fmla="*/ 33 h 140"/>
                <a:gd name="T16" fmla="*/ 0 w 162"/>
                <a:gd name="T17" fmla="*/ 39 h 140"/>
                <a:gd name="T18" fmla="*/ 16 w 162"/>
                <a:gd name="T19" fmla="*/ 134 h 140"/>
                <a:gd name="T20" fmla="*/ 22 w 162"/>
                <a:gd name="T21" fmla="*/ 139 h 140"/>
                <a:gd name="T22" fmla="*/ 157 w 162"/>
                <a:gd name="T23" fmla="*/ 117 h 140"/>
                <a:gd name="T24" fmla="*/ 162 w 162"/>
                <a:gd name="T25" fmla="*/ 110 h 140"/>
                <a:gd name="T26" fmla="*/ 146 w 162"/>
                <a:gd name="T27" fmla="*/ 15 h 140"/>
                <a:gd name="T28" fmla="*/ 139 w 162"/>
                <a:gd name="T29" fmla="*/ 11 h 140"/>
                <a:gd name="T30" fmla="*/ 44 w 162"/>
                <a:gd name="T31" fmla="*/ 50 h 140"/>
                <a:gd name="T32" fmla="*/ 40 w 162"/>
                <a:gd name="T33" fmla="*/ 56 h 140"/>
                <a:gd name="T34" fmla="*/ 18 w 162"/>
                <a:gd name="T35" fmla="*/ 60 h 140"/>
                <a:gd name="T36" fmla="*/ 12 w 162"/>
                <a:gd name="T37" fmla="*/ 55 h 140"/>
                <a:gd name="T38" fmla="*/ 10 w 162"/>
                <a:gd name="T39" fmla="*/ 47 h 140"/>
                <a:gd name="T40" fmla="*/ 15 w 162"/>
                <a:gd name="T41" fmla="*/ 41 h 140"/>
                <a:gd name="T42" fmla="*/ 37 w 162"/>
                <a:gd name="T43" fmla="*/ 37 h 140"/>
                <a:gd name="T44" fmla="*/ 43 w 162"/>
                <a:gd name="T45" fmla="*/ 42 h 140"/>
                <a:gd name="T46" fmla="*/ 44 w 162"/>
                <a:gd name="T47" fmla="*/ 50 h 140"/>
                <a:gd name="T48" fmla="*/ 109 w 162"/>
                <a:gd name="T49" fmla="*/ 107 h 140"/>
                <a:gd name="T50" fmla="*/ 67 w 162"/>
                <a:gd name="T51" fmla="*/ 77 h 140"/>
                <a:gd name="T52" fmla="*/ 97 w 162"/>
                <a:gd name="T53" fmla="*/ 35 h 140"/>
                <a:gd name="T54" fmla="*/ 139 w 162"/>
                <a:gd name="T55" fmla="*/ 65 h 140"/>
                <a:gd name="T56" fmla="*/ 109 w 162"/>
                <a:gd name="T57" fmla="*/ 10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2" h="140">
                  <a:moveTo>
                    <a:pt x="139" y="11"/>
                  </a:moveTo>
                  <a:cubicBezTo>
                    <a:pt x="133" y="12"/>
                    <a:pt x="133" y="12"/>
                    <a:pt x="133" y="12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131" y="2"/>
                    <a:pt x="128" y="0"/>
                    <a:pt x="125" y="1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3" y="4"/>
                    <a:pt x="101" y="7"/>
                    <a:pt x="101" y="10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2" y="33"/>
                    <a:pt x="0" y="36"/>
                    <a:pt x="0" y="39"/>
                  </a:cubicBezTo>
                  <a:cubicBezTo>
                    <a:pt x="16" y="134"/>
                    <a:pt x="16" y="134"/>
                    <a:pt x="16" y="134"/>
                  </a:cubicBezTo>
                  <a:cubicBezTo>
                    <a:pt x="16" y="138"/>
                    <a:pt x="19" y="140"/>
                    <a:pt x="22" y="13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60" y="116"/>
                    <a:pt x="162" y="113"/>
                    <a:pt x="162" y="110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2"/>
                    <a:pt x="142" y="10"/>
                    <a:pt x="139" y="11"/>
                  </a:cubicBezTo>
                  <a:moveTo>
                    <a:pt x="44" y="50"/>
                  </a:moveTo>
                  <a:cubicBezTo>
                    <a:pt x="45" y="53"/>
                    <a:pt x="43" y="56"/>
                    <a:pt x="40" y="56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5" y="60"/>
                    <a:pt x="12" y="58"/>
                    <a:pt x="12" y="55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4"/>
                    <a:pt x="12" y="41"/>
                    <a:pt x="15" y="41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39"/>
                    <a:pt x="43" y="42"/>
                  </a:cubicBezTo>
                  <a:lnTo>
                    <a:pt x="44" y="50"/>
                  </a:lnTo>
                  <a:close/>
                  <a:moveTo>
                    <a:pt x="109" y="107"/>
                  </a:moveTo>
                  <a:cubicBezTo>
                    <a:pt x="89" y="110"/>
                    <a:pt x="70" y="97"/>
                    <a:pt x="67" y="77"/>
                  </a:cubicBezTo>
                  <a:cubicBezTo>
                    <a:pt x="64" y="57"/>
                    <a:pt x="77" y="39"/>
                    <a:pt x="97" y="35"/>
                  </a:cubicBezTo>
                  <a:cubicBezTo>
                    <a:pt x="117" y="32"/>
                    <a:pt x="135" y="46"/>
                    <a:pt x="139" y="65"/>
                  </a:cubicBezTo>
                  <a:cubicBezTo>
                    <a:pt x="142" y="85"/>
                    <a:pt x="129" y="104"/>
                    <a:pt x="109" y="1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216"/>
            <p:cNvSpPr/>
            <p:nvPr/>
          </p:nvSpPr>
          <p:spPr bwMode="auto">
            <a:xfrm>
              <a:off x="1971" y="711"/>
              <a:ext cx="112" cy="146"/>
            </a:xfrm>
            <a:custGeom>
              <a:avLst/>
              <a:gdLst>
                <a:gd name="T0" fmla="*/ 112 w 112"/>
                <a:gd name="T1" fmla="*/ 0 h 146"/>
                <a:gd name="T2" fmla="*/ 6 w 112"/>
                <a:gd name="T3" fmla="*/ 0 h 146"/>
                <a:gd name="T4" fmla="*/ 0 w 112"/>
                <a:gd name="T5" fmla="*/ 0 h 146"/>
                <a:gd name="T6" fmla="*/ 0 w 112"/>
                <a:gd name="T7" fmla="*/ 146 h 146"/>
                <a:gd name="T8" fmla="*/ 6 w 112"/>
                <a:gd name="T9" fmla="*/ 146 h 146"/>
                <a:gd name="T10" fmla="*/ 6 w 112"/>
                <a:gd name="T11" fmla="*/ 70 h 146"/>
                <a:gd name="T12" fmla="*/ 112 w 112"/>
                <a:gd name="T13" fmla="*/ 70 h 146"/>
                <a:gd name="T14" fmla="*/ 72 w 112"/>
                <a:gd name="T15" fmla="*/ 35 h 146"/>
                <a:gd name="T16" fmla="*/ 112 w 112"/>
                <a:gd name="T1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46">
                  <a:moveTo>
                    <a:pt x="112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6" y="146"/>
                  </a:lnTo>
                  <a:lnTo>
                    <a:pt x="6" y="70"/>
                  </a:lnTo>
                  <a:lnTo>
                    <a:pt x="112" y="70"/>
                  </a:lnTo>
                  <a:lnTo>
                    <a:pt x="72" y="35"/>
                  </a:lnTo>
                  <a:lnTo>
                    <a:pt x="1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217"/>
            <p:cNvSpPr/>
            <p:nvPr/>
          </p:nvSpPr>
          <p:spPr bwMode="auto">
            <a:xfrm>
              <a:off x="2393" y="1346"/>
              <a:ext cx="137" cy="138"/>
            </a:xfrm>
            <a:custGeom>
              <a:avLst/>
              <a:gdLst>
                <a:gd name="T0" fmla="*/ 0 w 137"/>
                <a:gd name="T1" fmla="*/ 59 h 138"/>
                <a:gd name="T2" fmla="*/ 137 w 137"/>
                <a:gd name="T3" fmla="*/ 0 h 138"/>
                <a:gd name="T4" fmla="*/ 78 w 137"/>
                <a:gd name="T5" fmla="*/ 138 h 138"/>
                <a:gd name="T6" fmla="*/ 67 w 137"/>
                <a:gd name="T7" fmla="*/ 71 h 138"/>
                <a:gd name="T8" fmla="*/ 0 w 137"/>
                <a:gd name="T9" fmla="*/ 5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38">
                  <a:moveTo>
                    <a:pt x="0" y="59"/>
                  </a:moveTo>
                  <a:lnTo>
                    <a:pt x="137" y="0"/>
                  </a:lnTo>
                  <a:lnTo>
                    <a:pt x="78" y="138"/>
                  </a:lnTo>
                  <a:lnTo>
                    <a:pt x="67" y="71"/>
                  </a:ln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218"/>
            <p:cNvSpPr/>
            <p:nvPr/>
          </p:nvSpPr>
          <p:spPr bwMode="auto">
            <a:xfrm>
              <a:off x="2525" y="1033"/>
              <a:ext cx="128" cy="176"/>
            </a:xfrm>
            <a:custGeom>
              <a:avLst/>
              <a:gdLst>
                <a:gd name="T0" fmla="*/ 63 w 126"/>
                <a:gd name="T1" fmla="*/ 0 h 173"/>
                <a:gd name="T2" fmla="*/ 0 w 126"/>
                <a:gd name="T3" fmla="*/ 62 h 173"/>
                <a:gd name="T4" fmla="*/ 63 w 126"/>
                <a:gd name="T5" fmla="*/ 173 h 173"/>
                <a:gd name="T6" fmla="*/ 126 w 126"/>
                <a:gd name="T7" fmla="*/ 62 h 173"/>
                <a:gd name="T8" fmla="*/ 63 w 126"/>
                <a:gd name="T9" fmla="*/ 0 h 173"/>
                <a:gd name="T10" fmla="*/ 63 w 126"/>
                <a:gd name="T11" fmla="*/ 115 h 173"/>
                <a:gd name="T12" fmla="*/ 10 w 126"/>
                <a:gd name="T13" fmla="*/ 62 h 173"/>
                <a:gd name="T14" fmla="*/ 63 w 126"/>
                <a:gd name="T15" fmla="*/ 9 h 173"/>
                <a:gd name="T16" fmla="*/ 116 w 126"/>
                <a:gd name="T17" fmla="*/ 62 h 173"/>
                <a:gd name="T18" fmla="*/ 63 w 126"/>
                <a:gd name="T19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" h="173">
                  <a:moveTo>
                    <a:pt x="63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73"/>
                    <a:pt x="63" y="173"/>
                  </a:cubicBezTo>
                  <a:cubicBezTo>
                    <a:pt x="98" y="173"/>
                    <a:pt x="126" y="97"/>
                    <a:pt x="126" y="62"/>
                  </a:cubicBezTo>
                  <a:cubicBezTo>
                    <a:pt x="126" y="28"/>
                    <a:pt x="98" y="0"/>
                    <a:pt x="63" y="0"/>
                  </a:cubicBezTo>
                  <a:moveTo>
                    <a:pt x="63" y="115"/>
                  </a:moveTo>
                  <a:cubicBezTo>
                    <a:pt x="34" y="115"/>
                    <a:pt x="10" y="91"/>
                    <a:pt x="10" y="62"/>
                  </a:cubicBezTo>
                  <a:cubicBezTo>
                    <a:pt x="10" y="33"/>
                    <a:pt x="34" y="9"/>
                    <a:pt x="63" y="9"/>
                  </a:cubicBezTo>
                  <a:cubicBezTo>
                    <a:pt x="92" y="9"/>
                    <a:pt x="116" y="33"/>
                    <a:pt x="116" y="62"/>
                  </a:cubicBezTo>
                  <a:cubicBezTo>
                    <a:pt x="116" y="91"/>
                    <a:pt x="92" y="115"/>
                    <a:pt x="63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219"/>
            <p:cNvSpPr/>
            <p:nvPr/>
          </p:nvSpPr>
          <p:spPr bwMode="auto">
            <a:xfrm>
              <a:off x="1556" y="864"/>
              <a:ext cx="243" cy="148"/>
            </a:xfrm>
            <a:custGeom>
              <a:avLst/>
              <a:gdLst>
                <a:gd name="T0" fmla="*/ 235 w 240"/>
                <a:gd name="T1" fmla="*/ 33 h 146"/>
                <a:gd name="T2" fmla="*/ 200 w 240"/>
                <a:gd name="T3" fmla="*/ 11 h 146"/>
                <a:gd name="T4" fmla="*/ 179 w 240"/>
                <a:gd name="T5" fmla="*/ 32 h 146"/>
                <a:gd name="T6" fmla="*/ 157 w 240"/>
                <a:gd name="T7" fmla="*/ 29 h 146"/>
                <a:gd name="T8" fmla="*/ 100 w 240"/>
                <a:gd name="T9" fmla="*/ 5 h 146"/>
                <a:gd name="T10" fmla="*/ 65 w 240"/>
                <a:gd name="T11" fmla="*/ 30 h 146"/>
                <a:gd name="T12" fmla="*/ 42 w 240"/>
                <a:gd name="T13" fmla="*/ 28 h 146"/>
                <a:gd name="T14" fmla="*/ 15 w 240"/>
                <a:gd name="T15" fmla="*/ 70 h 146"/>
                <a:gd name="T16" fmla="*/ 18 w 240"/>
                <a:gd name="T17" fmla="*/ 78 h 146"/>
                <a:gd name="T18" fmla="*/ 3 w 240"/>
                <a:gd name="T19" fmla="*/ 114 h 146"/>
                <a:gd name="T20" fmla="*/ 45 w 240"/>
                <a:gd name="T21" fmla="*/ 140 h 146"/>
                <a:gd name="T22" fmla="*/ 58 w 240"/>
                <a:gd name="T23" fmla="*/ 134 h 146"/>
                <a:gd name="T24" fmla="*/ 92 w 240"/>
                <a:gd name="T25" fmla="*/ 143 h 146"/>
                <a:gd name="T26" fmla="*/ 122 w 240"/>
                <a:gd name="T27" fmla="*/ 116 h 146"/>
                <a:gd name="T28" fmla="*/ 150 w 240"/>
                <a:gd name="T29" fmla="*/ 123 h 146"/>
                <a:gd name="T30" fmla="*/ 174 w 240"/>
                <a:gd name="T31" fmla="*/ 98 h 146"/>
                <a:gd name="T32" fmla="*/ 192 w 240"/>
                <a:gd name="T33" fmla="*/ 84 h 146"/>
                <a:gd name="T34" fmla="*/ 219 w 240"/>
                <a:gd name="T35" fmla="*/ 100 h 146"/>
                <a:gd name="T36" fmla="*/ 237 w 240"/>
                <a:gd name="T37" fmla="*/ 73 h 146"/>
                <a:gd name="T38" fmla="*/ 228 w 240"/>
                <a:gd name="T39" fmla="*/ 59 h 146"/>
                <a:gd name="T40" fmla="*/ 235 w 240"/>
                <a:gd name="T41" fmla="*/ 3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0" h="146">
                  <a:moveTo>
                    <a:pt x="235" y="33"/>
                  </a:moveTo>
                  <a:cubicBezTo>
                    <a:pt x="232" y="17"/>
                    <a:pt x="216" y="7"/>
                    <a:pt x="200" y="11"/>
                  </a:cubicBezTo>
                  <a:cubicBezTo>
                    <a:pt x="189" y="13"/>
                    <a:pt x="181" y="22"/>
                    <a:pt x="179" y="32"/>
                  </a:cubicBezTo>
                  <a:cubicBezTo>
                    <a:pt x="172" y="29"/>
                    <a:pt x="165" y="28"/>
                    <a:pt x="157" y="29"/>
                  </a:cubicBezTo>
                  <a:cubicBezTo>
                    <a:pt x="145" y="10"/>
                    <a:pt x="123" y="0"/>
                    <a:pt x="100" y="5"/>
                  </a:cubicBezTo>
                  <a:cubicBezTo>
                    <a:pt x="85" y="9"/>
                    <a:pt x="73" y="18"/>
                    <a:pt x="65" y="30"/>
                  </a:cubicBezTo>
                  <a:cubicBezTo>
                    <a:pt x="58" y="27"/>
                    <a:pt x="50" y="26"/>
                    <a:pt x="42" y="28"/>
                  </a:cubicBezTo>
                  <a:cubicBezTo>
                    <a:pt x="23" y="32"/>
                    <a:pt x="11" y="51"/>
                    <a:pt x="15" y="70"/>
                  </a:cubicBezTo>
                  <a:cubicBezTo>
                    <a:pt x="16" y="73"/>
                    <a:pt x="17" y="76"/>
                    <a:pt x="18" y="78"/>
                  </a:cubicBezTo>
                  <a:cubicBezTo>
                    <a:pt x="6" y="86"/>
                    <a:pt x="0" y="100"/>
                    <a:pt x="3" y="114"/>
                  </a:cubicBezTo>
                  <a:cubicBezTo>
                    <a:pt x="8" y="133"/>
                    <a:pt x="26" y="144"/>
                    <a:pt x="45" y="140"/>
                  </a:cubicBezTo>
                  <a:cubicBezTo>
                    <a:pt x="49" y="139"/>
                    <a:pt x="54" y="137"/>
                    <a:pt x="58" y="134"/>
                  </a:cubicBezTo>
                  <a:cubicBezTo>
                    <a:pt x="67" y="142"/>
                    <a:pt x="80" y="146"/>
                    <a:pt x="92" y="143"/>
                  </a:cubicBezTo>
                  <a:cubicBezTo>
                    <a:pt x="107" y="140"/>
                    <a:pt x="118" y="129"/>
                    <a:pt x="122" y="116"/>
                  </a:cubicBezTo>
                  <a:cubicBezTo>
                    <a:pt x="129" y="123"/>
                    <a:pt x="139" y="125"/>
                    <a:pt x="150" y="123"/>
                  </a:cubicBezTo>
                  <a:cubicBezTo>
                    <a:pt x="162" y="120"/>
                    <a:pt x="172" y="110"/>
                    <a:pt x="174" y="98"/>
                  </a:cubicBezTo>
                  <a:cubicBezTo>
                    <a:pt x="181" y="96"/>
                    <a:pt x="188" y="91"/>
                    <a:pt x="192" y="84"/>
                  </a:cubicBezTo>
                  <a:cubicBezTo>
                    <a:pt x="196" y="96"/>
                    <a:pt x="207" y="103"/>
                    <a:pt x="219" y="100"/>
                  </a:cubicBezTo>
                  <a:cubicBezTo>
                    <a:pt x="232" y="97"/>
                    <a:pt x="240" y="85"/>
                    <a:pt x="237" y="73"/>
                  </a:cubicBezTo>
                  <a:cubicBezTo>
                    <a:pt x="236" y="67"/>
                    <a:pt x="232" y="62"/>
                    <a:pt x="228" y="59"/>
                  </a:cubicBezTo>
                  <a:cubicBezTo>
                    <a:pt x="234" y="52"/>
                    <a:pt x="237" y="43"/>
                    <a:pt x="235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220"/>
            <p:cNvSpPr/>
            <p:nvPr/>
          </p:nvSpPr>
          <p:spPr bwMode="auto">
            <a:xfrm>
              <a:off x="2176" y="435"/>
              <a:ext cx="199" cy="103"/>
            </a:xfrm>
            <a:custGeom>
              <a:avLst/>
              <a:gdLst>
                <a:gd name="T0" fmla="*/ 187 w 199"/>
                <a:gd name="T1" fmla="*/ 90 h 103"/>
                <a:gd name="T2" fmla="*/ 12 w 199"/>
                <a:gd name="T3" fmla="*/ 90 h 103"/>
                <a:gd name="T4" fmla="*/ 12 w 199"/>
                <a:gd name="T5" fmla="*/ 13 h 103"/>
                <a:gd name="T6" fmla="*/ 187 w 199"/>
                <a:gd name="T7" fmla="*/ 13 h 103"/>
                <a:gd name="T8" fmla="*/ 187 w 199"/>
                <a:gd name="T9" fmla="*/ 90 h 103"/>
                <a:gd name="T10" fmla="*/ 199 w 199"/>
                <a:gd name="T11" fmla="*/ 0 h 103"/>
                <a:gd name="T12" fmla="*/ 0 w 199"/>
                <a:gd name="T13" fmla="*/ 0 h 103"/>
                <a:gd name="T14" fmla="*/ 0 w 199"/>
                <a:gd name="T15" fmla="*/ 103 h 103"/>
                <a:gd name="T16" fmla="*/ 199 w 199"/>
                <a:gd name="T17" fmla="*/ 103 h 103"/>
                <a:gd name="T18" fmla="*/ 199 w 199"/>
                <a:gd name="T1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03">
                  <a:moveTo>
                    <a:pt x="187" y="90"/>
                  </a:moveTo>
                  <a:lnTo>
                    <a:pt x="12" y="90"/>
                  </a:lnTo>
                  <a:lnTo>
                    <a:pt x="12" y="13"/>
                  </a:lnTo>
                  <a:lnTo>
                    <a:pt x="187" y="13"/>
                  </a:lnTo>
                  <a:lnTo>
                    <a:pt x="187" y="90"/>
                  </a:lnTo>
                  <a:close/>
                  <a:moveTo>
                    <a:pt x="199" y="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199" y="103"/>
                  </a:lnTo>
                  <a:lnTo>
                    <a:pt x="1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ctangle 221"/>
            <p:cNvSpPr/>
            <p:nvPr/>
          </p:nvSpPr>
          <p:spPr bwMode="auto">
            <a:xfrm>
              <a:off x="2335" y="452"/>
              <a:ext cx="21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Rectangle 222"/>
            <p:cNvSpPr/>
            <p:nvPr/>
          </p:nvSpPr>
          <p:spPr bwMode="auto">
            <a:xfrm>
              <a:off x="2306" y="452"/>
              <a:ext cx="22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Rectangle 223"/>
            <p:cNvSpPr/>
            <p:nvPr/>
          </p:nvSpPr>
          <p:spPr bwMode="auto">
            <a:xfrm>
              <a:off x="2276" y="452"/>
              <a:ext cx="22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Rectangle 224"/>
            <p:cNvSpPr/>
            <p:nvPr/>
          </p:nvSpPr>
          <p:spPr bwMode="auto">
            <a:xfrm>
              <a:off x="2248" y="452"/>
              <a:ext cx="21" cy="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225"/>
            <p:cNvSpPr/>
            <p:nvPr/>
          </p:nvSpPr>
          <p:spPr bwMode="auto">
            <a:xfrm>
              <a:off x="1537" y="230"/>
              <a:ext cx="126" cy="177"/>
            </a:xfrm>
            <a:custGeom>
              <a:avLst/>
              <a:gdLst>
                <a:gd name="T0" fmla="*/ 125 w 125"/>
                <a:gd name="T1" fmla="*/ 21 h 175"/>
                <a:gd name="T2" fmla="*/ 85 w 125"/>
                <a:gd name="T3" fmla="*/ 21 h 175"/>
                <a:gd name="T4" fmla="*/ 85 w 125"/>
                <a:gd name="T5" fmla="*/ 10 h 175"/>
                <a:gd name="T6" fmla="*/ 75 w 125"/>
                <a:gd name="T7" fmla="*/ 0 h 175"/>
                <a:gd name="T8" fmla="*/ 50 w 125"/>
                <a:gd name="T9" fmla="*/ 0 h 175"/>
                <a:gd name="T10" fmla="*/ 40 w 125"/>
                <a:gd name="T11" fmla="*/ 10 h 175"/>
                <a:gd name="T12" fmla="*/ 40 w 125"/>
                <a:gd name="T13" fmla="*/ 21 h 175"/>
                <a:gd name="T14" fmla="*/ 0 w 125"/>
                <a:gd name="T15" fmla="*/ 21 h 175"/>
                <a:gd name="T16" fmla="*/ 0 w 125"/>
                <a:gd name="T17" fmla="*/ 40 h 175"/>
                <a:gd name="T18" fmla="*/ 8 w 125"/>
                <a:gd name="T19" fmla="*/ 40 h 175"/>
                <a:gd name="T20" fmla="*/ 8 w 125"/>
                <a:gd name="T21" fmla="*/ 169 h 175"/>
                <a:gd name="T22" fmla="*/ 14 w 125"/>
                <a:gd name="T23" fmla="*/ 175 h 175"/>
                <a:gd name="T24" fmla="*/ 111 w 125"/>
                <a:gd name="T25" fmla="*/ 175 h 175"/>
                <a:gd name="T26" fmla="*/ 117 w 125"/>
                <a:gd name="T27" fmla="*/ 169 h 175"/>
                <a:gd name="T28" fmla="*/ 117 w 125"/>
                <a:gd name="T29" fmla="*/ 40 h 175"/>
                <a:gd name="T30" fmla="*/ 125 w 125"/>
                <a:gd name="T31" fmla="*/ 40 h 175"/>
                <a:gd name="T32" fmla="*/ 125 w 125"/>
                <a:gd name="T33" fmla="*/ 21 h 175"/>
                <a:gd name="T34" fmla="*/ 46 w 125"/>
                <a:gd name="T35" fmla="*/ 10 h 175"/>
                <a:gd name="T36" fmla="*/ 50 w 125"/>
                <a:gd name="T37" fmla="*/ 7 h 175"/>
                <a:gd name="T38" fmla="*/ 75 w 125"/>
                <a:gd name="T39" fmla="*/ 7 h 175"/>
                <a:gd name="T40" fmla="*/ 79 w 125"/>
                <a:gd name="T41" fmla="*/ 10 h 175"/>
                <a:gd name="T42" fmla="*/ 79 w 125"/>
                <a:gd name="T43" fmla="*/ 21 h 175"/>
                <a:gd name="T44" fmla="*/ 46 w 125"/>
                <a:gd name="T45" fmla="*/ 21 h 175"/>
                <a:gd name="T46" fmla="*/ 46 w 125"/>
                <a:gd name="T47" fmla="*/ 10 h 175"/>
                <a:gd name="T48" fmla="*/ 27 w 125"/>
                <a:gd name="T49" fmla="*/ 120 h 175"/>
                <a:gd name="T50" fmla="*/ 25 w 125"/>
                <a:gd name="T51" fmla="*/ 120 h 175"/>
                <a:gd name="T52" fmla="*/ 19 w 125"/>
                <a:gd name="T53" fmla="*/ 114 h 175"/>
                <a:gd name="T54" fmla="*/ 19 w 125"/>
                <a:gd name="T55" fmla="*/ 40 h 175"/>
                <a:gd name="T56" fmla="*/ 33 w 125"/>
                <a:gd name="T57" fmla="*/ 40 h 175"/>
                <a:gd name="T58" fmla="*/ 33 w 125"/>
                <a:gd name="T59" fmla="*/ 114 h 175"/>
                <a:gd name="T60" fmla="*/ 27 w 125"/>
                <a:gd name="T61" fmla="*/ 120 h 175"/>
                <a:gd name="T62" fmla="*/ 51 w 125"/>
                <a:gd name="T63" fmla="*/ 120 h 175"/>
                <a:gd name="T64" fmla="*/ 50 w 125"/>
                <a:gd name="T65" fmla="*/ 120 h 175"/>
                <a:gd name="T66" fmla="*/ 43 w 125"/>
                <a:gd name="T67" fmla="*/ 114 h 175"/>
                <a:gd name="T68" fmla="*/ 43 w 125"/>
                <a:gd name="T69" fmla="*/ 40 h 175"/>
                <a:gd name="T70" fmla="*/ 58 w 125"/>
                <a:gd name="T71" fmla="*/ 40 h 175"/>
                <a:gd name="T72" fmla="*/ 58 w 125"/>
                <a:gd name="T73" fmla="*/ 114 h 175"/>
                <a:gd name="T74" fmla="*/ 51 w 125"/>
                <a:gd name="T75" fmla="*/ 120 h 175"/>
                <a:gd name="T76" fmla="*/ 75 w 125"/>
                <a:gd name="T77" fmla="*/ 120 h 175"/>
                <a:gd name="T78" fmla="*/ 74 w 125"/>
                <a:gd name="T79" fmla="*/ 120 h 175"/>
                <a:gd name="T80" fmla="*/ 67 w 125"/>
                <a:gd name="T81" fmla="*/ 114 h 175"/>
                <a:gd name="T82" fmla="*/ 67 w 125"/>
                <a:gd name="T83" fmla="*/ 40 h 175"/>
                <a:gd name="T84" fmla="*/ 82 w 125"/>
                <a:gd name="T85" fmla="*/ 40 h 175"/>
                <a:gd name="T86" fmla="*/ 82 w 125"/>
                <a:gd name="T87" fmla="*/ 114 h 175"/>
                <a:gd name="T88" fmla="*/ 75 w 125"/>
                <a:gd name="T89" fmla="*/ 120 h 175"/>
                <a:gd name="T90" fmla="*/ 106 w 125"/>
                <a:gd name="T91" fmla="*/ 114 h 175"/>
                <a:gd name="T92" fmla="*/ 100 w 125"/>
                <a:gd name="T93" fmla="*/ 120 h 175"/>
                <a:gd name="T94" fmla="*/ 98 w 125"/>
                <a:gd name="T95" fmla="*/ 120 h 175"/>
                <a:gd name="T96" fmla="*/ 92 w 125"/>
                <a:gd name="T97" fmla="*/ 114 h 175"/>
                <a:gd name="T98" fmla="*/ 92 w 125"/>
                <a:gd name="T99" fmla="*/ 40 h 175"/>
                <a:gd name="T100" fmla="*/ 106 w 125"/>
                <a:gd name="T101" fmla="*/ 40 h 175"/>
                <a:gd name="T102" fmla="*/ 106 w 125"/>
                <a:gd name="T103" fmla="*/ 11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75">
                  <a:moveTo>
                    <a:pt x="125" y="21"/>
                  </a:moveTo>
                  <a:cubicBezTo>
                    <a:pt x="85" y="21"/>
                    <a:pt x="85" y="21"/>
                    <a:pt x="85" y="2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5" y="5"/>
                    <a:pt x="81" y="0"/>
                    <a:pt x="75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40" y="5"/>
                    <a:pt x="40" y="1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2"/>
                    <a:pt x="11" y="175"/>
                    <a:pt x="14" y="175"/>
                  </a:cubicBezTo>
                  <a:cubicBezTo>
                    <a:pt x="111" y="175"/>
                    <a:pt x="111" y="175"/>
                    <a:pt x="111" y="175"/>
                  </a:cubicBezTo>
                  <a:cubicBezTo>
                    <a:pt x="114" y="175"/>
                    <a:pt x="117" y="172"/>
                    <a:pt x="117" y="169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25" y="40"/>
                    <a:pt x="125" y="40"/>
                    <a:pt x="125" y="40"/>
                  </a:cubicBezTo>
                  <a:lnTo>
                    <a:pt x="125" y="21"/>
                  </a:lnTo>
                  <a:close/>
                  <a:moveTo>
                    <a:pt x="46" y="10"/>
                  </a:moveTo>
                  <a:cubicBezTo>
                    <a:pt x="46" y="8"/>
                    <a:pt x="48" y="7"/>
                    <a:pt x="50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7"/>
                    <a:pt x="79" y="8"/>
                    <a:pt x="79" y="1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46" y="21"/>
                    <a:pt x="46" y="21"/>
                    <a:pt x="46" y="21"/>
                  </a:cubicBezTo>
                  <a:lnTo>
                    <a:pt x="46" y="10"/>
                  </a:lnTo>
                  <a:close/>
                  <a:moveTo>
                    <a:pt x="27" y="120"/>
                  </a:moveTo>
                  <a:cubicBezTo>
                    <a:pt x="25" y="120"/>
                    <a:pt x="25" y="120"/>
                    <a:pt x="25" y="120"/>
                  </a:cubicBezTo>
                  <a:cubicBezTo>
                    <a:pt x="22" y="120"/>
                    <a:pt x="19" y="118"/>
                    <a:pt x="19" y="114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3" y="118"/>
                    <a:pt x="30" y="120"/>
                    <a:pt x="27" y="120"/>
                  </a:cubicBezTo>
                  <a:moveTo>
                    <a:pt x="51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46" y="120"/>
                    <a:pt x="43" y="118"/>
                    <a:pt x="43" y="114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8" y="118"/>
                    <a:pt x="55" y="120"/>
                    <a:pt x="51" y="120"/>
                  </a:cubicBezTo>
                  <a:moveTo>
                    <a:pt x="75" y="120"/>
                  </a:moveTo>
                  <a:cubicBezTo>
                    <a:pt x="74" y="120"/>
                    <a:pt x="74" y="120"/>
                    <a:pt x="74" y="120"/>
                  </a:cubicBezTo>
                  <a:cubicBezTo>
                    <a:pt x="70" y="120"/>
                    <a:pt x="67" y="118"/>
                    <a:pt x="67" y="114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8"/>
                    <a:pt x="79" y="120"/>
                    <a:pt x="75" y="120"/>
                  </a:cubicBezTo>
                  <a:moveTo>
                    <a:pt x="106" y="114"/>
                  </a:moveTo>
                  <a:cubicBezTo>
                    <a:pt x="106" y="118"/>
                    <a:pt x="103" y="120"/>
                    <a:pt x="100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5" y="120"/>
                    <a:pt x="92" y="118"/>
                    <a:pt x="92" y="114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106" y="40"/>
                    <a:pt x="106" y="40"/>
                    <a:pt x="106" y="40"/>
                  </a:cubicBezTo>
                  <a:lnTo>
                    <a:pt x="106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226"/>
            <p:cNvSpPr/>
            <p:nvPr/>
          </p:nvSpPr>
          <p:spPr bwMode="auto">
            <a:xfrm>
              <a:off x="1765" y="654"/>
              <a:ext cx="134" cy="184"/>
            </a:xfrm>
            <a:custGeom>
              <a:avLst/>
              <a:gdLst>
                <a:gd name="T0" fmla="*/ 133 w 133"/>
                <a:gd name="T1" fmla="*/ 29 h 181"/>
                <a:gd name="T2" fmla="*/ 93 w 133"/>
                <a:gd name="T3" fmla="*/ 24 h 181"/>
                <a:gd name="T4" fmla="*/ 95 w 133"/>
                <a:gd name="T5" fmla="*/ 14 h 181"/>
                <a:gd name="T6" fmla="*/ 86 w 133"/>
                <a:gd name="T7" fmla="*/ 3 h 181"/>
                <a:gd name="T8" fmla="*/ 60 w 133"/>
                <a:gd name="T9" fmla="*/ 0 h 181"/>
                <a:gd name="T10" fmla="*/ 50 w 133"/>
                <a:gd name="T11" fmla="*/ 9 h 181"/>
                <a:gd name="T12" fmla="*/ 49 w 133"/>
                <a:gd name="T13" fmla="*/ 19 h 181"/>
                <a:gd name="T14" fmla="*/ 9 w 133"/>
                <a:gd name="T15" fmla="*/ 15 h 181"/>
                <a:gd name="T16" fmla="*/ 7 w 133"/>
                <a:gd name="T17" fmla="*/ 34 h 181"/>
                <a:gd name="T18" fmla="*/ 15 w 133"/>
                <a:gd name="T19" fmla="*/ 35 h 181"/>
                <a:gd name="T20" fmla="*/ 0 w 133"/>
                <a:gd name="T21" fmla="*/ 163 h 181"/>
                <a:gd name="T22" fmla="*/ 6 w 133"/>
                <a:gd name="T23" fmla="*/ 170 h 181"/>
                <a:gd name="T24" fmla="*/ 102 w 133"/>
                <a:gd name="T25" fmla="*/ 181 h 181"/>
                <a:gd name="T26" fmla="*/ 109 w 133"/>
                <a:gd name="T27" fmla="*/ 175 h 181"/>
                <a:gd name="T28" fmla="*/ 123 w 133"/>
                <a:gd name="T29" fmla="*/ 47 h 181"/>
                <a:gd name="T30" fmla="*/ 131 w 133"/>
                <a:gd name="T31" fmla="*/ 48 h 181"/>
                <a:gd name="T32" fmla="*/ 133 w 133"/>
                <a:gd name="T33" fmla="*/ 29 h 181"/>
                <a:gd name="T34" fmla="*/ 56 w 133"/>
                <a:gd name="T35" fmla="*/ 9 h 181"/>
                <a:gd name="T36" fmla="*/ 60 w 133"/>
                <a:gd name="T37" fmla="*/ 7 h 181"/>
                <a:gd name="T38" fmla="*/ 85 w 133"/>
                <a:gd name="T39" fmla="*/ 9 h 181"/>
                <a:gd name="T40" fmla="*/ 88 w 133"/>
                <a:gd name="T41" fmla="*/ 13 h 181"/>
                <a:gd name="T42" fmla="*/ 87 w 133"/>
                <a:gd name="T43" fmla="*/ 24 h 181"/>
                <a:gd name="T44" fmla="*/ 55 w 133"/>
                <a:gd name="T45" fmla="*/ 20 h 181"/>
                <a:gd name="T46" fmla="*/ 56 w 133"/>
                <a:gd name="T47" fmla="*/ 9 h 181"/>
                <a:gd name="T48" fmla="*/ 25 w 133"/>
                <a:gd name="T49" fmla="*/ 117 h 181"/>
                <a:gd name="T50" fmla="*/ 23 w 133"/>
                <a:gd name="T51" fmla="*/ 117 h 181"/>
                <a:gd name="T52" fmla="*/ 17 w 133"/>
                <a:gd name="T53" fmla="*/ 110 h 181"/>
                <a:gd name="T54" fmla="*/ 25 w 133"/>
                <a:gd name="T55" fmla="*/ 36 h 181"/>
                <a:gd name="T56" fmla="*/ 40 w 133"/>
                <a:gd name="T57" fmla="*/ 38 h 181"/>
                <a:gd name="T58" fmla="*/ 32 w 133"/>
                <a:gd name="T59" fmla="*/ 111 h 181"/>
                <a:gd name="T60" fmla="*/ 25 w 133"/>
                <a:gd name="T61" fmla="*/ 117 h 181"/>
                <a:gd name="T62" fmla="*/ 49 w 133"/>
                <a:gd name="T63" fmla="*/ 120 h 181"/>
                <a:gd name="T64" fmla="*/ 47 w 133"/>
                <a:gd name="T65" fmla="*/ 119 h 181"/>
                <a:gd name="T66" fmla="*/ 41 w 133"/>
                <a:gd name="T67" fmla="*/ 112 h 181"/>
                <a:gd name="T68" fmla="*/ 50 w 133"/>
                <a:gd name="T69" fmla="*/ 39 h 181"/>
                <a:gd name="T70" fmla="*/ 64 w 133"/>
                <a:gd name="T71" fmla="*/ 41 h 181"/>
                <a:gd name="T72" fmla="*/ 56 w 133"/>
                <a:gd name="T73" fmla="*/ 114 h 181"/>
                <a:gd name="T74" fmla="*/ 49 w 133"/>
                <a:gd name="T75" fmla="*/ 120 h 181"/>
                <a:gd name="T76" fmla="*/ 73 w 133"/>
                <a:gd name="T77" fmla="*/ 122 h 181"/>
                <a:gd name="T78" fmla="*/ 71 w 133"/>
                <a:gd name="T79" fmla="*/ 122 h 181"/>
                <a:gd name="T80" fmla="*/ 66 w 133"/>
                <a:gd name="T81" fmla="*/ 115 h 181"/>
                <a:gd name="T82" fmla="*/ 74 w 133"/>
                <a:gd name="T83" fmla="*/ 42 h 181"/>
                <a:gd name="T84" fmla="*/ 88 w 133"/>
                <a:gd name="T85" fmla="*/ 43 h 181"/>
                <a:gd name="T86" fmla="*/ 80 w 133"/>
                <a:gd name="T87" fmla="*/ 117 h 181"/>
                <a:gd name="T88" fmla="*/ 73 w 133"/>
                <a:gd name="T89" fmla="*/ 122 h 181"/>
                <a:gd name="T90" fmla="*/ 104 w 133"/>
                <a:gd name="T91" fmla="*/ 119 h 181"/>
                <a:gd name="T92" fmla="*/ 97 w 133"/>
                <a:gd name="T93" fmla="*/ 125 h 181"/>
                <a:gd name="T94" fmla="*/ 95 w 133"/>
                <a:gd name="T95" fmla="*/ 125 h 181"/>
                <a:gd name="T96" fmla="*/ 90 w 133"/>
                <a:gd name="T97" fmla="*/ 118 h 181"/>
                <a:gd name="T98" fmla="*/ 98 w 133"/>
                <a:gd name="T99" fmla="*/ 44 h 181"/>
                <a:gd name="T100" fmla="*/ 112 w 133"/>
                <a:gd name="T101" fmla="*/ 46 h 181"/>
                <a:gd name="T102" fmla="*/ 104 w 133"/>
                <a:gd name="T103" fmla="*/ 11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3" h="181">
                  <a:moveTo>
                    <a:pt x="133" y="29"/>
                  </a:moveTo>
                  <a:cubicBezTo>
                    <a:pt x="93" y="24"/>
                    <a:pt x="93" y="24"/>
                    <a:pt x="93" y="2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8"/>
                    <a:pt x="91" y="4"/>
                    <a:pt x="86" y="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5" y="0"/>
                    <a:pt x="50" y="3"/>
                    <a:pt x="50" y="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7"/>
                    <a:pt x="2" y="170"/>
                    <a:pt x="6" y="170"/>
                  </a:cubicBezTo>
                  <a:cubicBezTo>
                    <a:pt x="102" y="181"/>
                    <a:pt x="102" y="181"/>
                    <a:pt x="102" y="181"/>
                  </a:cubicBezTo>
                  <a:cubicBezTo>
                    <a:pt x="105" y="181"/>
                    <a:pt x="108" y="179"/>
                    <a:pt x="109" y="175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31" y="48"/>
                    <a:pt x="131" y="48"/>
                    <a:pt x="131" y="48"/>
                  </a:cubicBezTo>
                  <a:lnTo>
                    <a:pt x="133" y="29"/>
                  </a:lnTo>
                  <a:close/>
                  <a:moveTo>
                    <a:pt x="56" y="9"/>
                  </a:moveTo>
                  <a:cubicBezTo>
                    <a:pt x="56" y="8"/>
                    <a:pt x="58" y="6"/>
                    <a:pt x="60" y="7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7" y="10"/>
                    <a:pt x="88" y="11"/>
                    <a:pt x="88" y="1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55" y="20"/>
                    <a:pt x="55" y="20"/>
                    <a:pt x="55" y="20"/>
                  </a:cubicBezTo>
                  <a:lnTo>
                    <a:pt x="56" y="9"/>
                  </a:lnTo>
                  <a:close/>
                  <a:moveTo>
                    <a:pt x="25" y="117"/>
                  </a:moveTo>
                  <a:cubicBezTo>
                    <a:pt x="23" y="117"/>
                    <a:pt x="23" y="117"/>
                    <a:pt x="23" y="117"/>
                  </a:cubicBezTo>
                  <a:cubicBezTo>
                    <a:pt x="19" y="116"/>
                    <a:pt x="17" y="113"/>
                    <a:pt x="17" y="110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31" y="115"/>
                    <a:pt x="28" y="117"/>
                    <a:pt x="25" y="117"/>
                  </a:cubicBezTo>
                  <a:moveTo>
                    <a:pt x="49" y="120"/>
                  </a:moveTo>
                  <a:cubicBezTo>
                    <a:pt x="47" y="119"/>
                    <a:pt x="47" y="119"/>
                    <a:pt x="47" y="119"/>
                  </a:cubicBezTo>
                  <a:cubicBezTo>
                    <a:pt x="44" y="119"/>
                    <a:pt x="41" y="116"/>
                    <a:pt x="41" y="11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5" y="117"/>
                    <a:pt x="52" y="120"/>
                    <a:pt x="49" y="120"/>
                  </a:cubicBezTo>
                  <a:moveTo>
                    <a:pt x="73" y="122"/>
                  </a:moveTo>
                  <a:cubicBezTo>
                    <a:pt x="71" y="122"/>
                    <a:pt x="71" y="122"/>
                    <a:pt x="71" y="122"/>
                  </a:cubicBezTo>
                  <a:cubicBezTo>
                    <a:pt x="68" y="122"/>
                    <a:pt x="65" y="118"/>
                    <a:pt x="66" y="115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0" y="117"/>
                    <a:pt x="80" y="117"/>
                    <a:pt x="80" y="117"/>
                  </a:cubicBezTo>
                  <a:cubicBezTo>
                    <a:pt x="79" y="120"/>
                    <a:pt x="76" y="123"/>
                    <a:pt x="73" y="122"/>
                  </a:cubicBezTo>
                  <a:moveTo>
                    <a:pt x="104" y="119"/>
                  </a:moveTo>
                  <a:cubicBezTo>
                    <a:pt x="104" y="123"/>
                    <a:pt x="100" y="125"/>
                    <a:pt x="97" y="125"/>
                  </a:cubicBezTo>
                  <a:cubicBezTo>
                    <a:pt x="95" y="125"/>
                    <a:pt x="95" y="125"/>
                    <a:pt x="95" y="125"/>
                  </a:cubicBezTo>
                  <a:cubicBezTo>
                    <a:pt x="92" y="124"/>
                    <a:pt x="89" y="121"/>
                    <a:pt x="90" y="118"/>
                  </a:cubicBezTo>
                  <a:cubicBezTo>
                    <a:pt x="98" y="44"/>
                    <a:pt x="98" y="44"/>
                    <a:pt x="98" y="44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04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227"/>
            <p:cNvSpPr/>
            <p:nvPr/>
          </p:nvSpPr>
          <p:spPr bwMode="auto">
            <a:xfrm>
              <a:off x="2826" y="2032"/>
              <a:ext cx="210" cy="151"/>
            </a:xfrm>
            <a:custGeom>
              <a:avLst/>
              <a:gdLst>
                <a:gd name="T0" fmla="*/ 176 w 207"/>
                <a:gd name="T1" fmla="*/ 24 h 149"/>
                <a:gd name="T2" fmla="*/ 164 w 207"/>
                <a:gd name="T3" fmla="*/ 38 h 149"/>
                <a:gd name="T4" fmla="*/ 150 w 207"/>
                <a:gd name="T5" fmla="*/ 0 h 149"/>
                <a:gd name="T6" fmla="*/ 99 w 207"/>
                <a:gd name="T7" fmla="*/ 18 h 149"/>
                <a:gd name="T8" fmla="*/ 110 w 207"/>
                <a:gd name="T9" fmla="*/ 32 h 149"/>
                <a:gd name="T10" fmla="*/ 98 w 207"/>
                <a:gd name="T11" fmla="*/ 60 h 149"/>
                <a:gd name="T12" fmla="*/ 71 w 207"/>
                <a:gd name="T13" fmla="*/ 46 h 149"/>
                <a:gd name="T14" fmla="*/ 71 w 207"/>
                <a:gd name="T15" fmla="*/ 28 h 149"/>
                <a:gd name="T16" fmla="*/ 20 w 207"/>
                <a:gd name="T17" fmla="*/ 47 h 149"/>
                <a:gd name="T18" fmla="*/ 34 w 207"/>
                <a:gd name="T19" fmla="*/ 84 h 149"/>
                <a:gd name="T20" fmla="*/ 16 w 207"/>
                <a:gd name="T21" fmla="*/ 82 h 149"/>
                <a:gd name="T22" fmla="*/ 4 w 207"/>
                <a:gd name="T23" fmla="*/ 110 h 149"/>
                <a:gd name="T24" fmla="*/ 31 w 207"/>
                <a:gd name="T25" fmla="*/ 125 h 149"/>
                <a:gd name="T26" fmla="*/ 44 w 207"/>
                <a:gd name="T27" fmla="*/ 112 h 149"/>
                <a:gd name="T28" fmla="*/ 57 w 207"/>
                <a:gd name="T29" fmla="*/ 149 h 149"/>
                <a:gd name="T30" fmla="*/ 108 w 207"/>
                <a:gd name="T31" fmla="*/ 131 h 149"/>
                <a:gd name="T32" fmla="*/ 97 w 207"/>
                <a:gd name="T33" fmla="*/ 118 h 149"/>
                <a:gd name="T34" fmla="*/ 109 w 207"/>
                <a:gd name="T35" fmla="*/ 89 h 149"/>
                <a:gd name="T36" fmla="*/ 136 w 207"/>
                <a:gd name="T37" fmla="*/ 104 h 149"/>
                <a:gd name="T38" fmla="*/ 136 w 207"/>
                <a:gd name="T39" fmla="*/ 121 h 149"/>
                <a:gd name="T40" fmla="*/ 187 w 207"/>
                <a:gd name="T41" fmla="*/ 103 h 149"/>
                <a:gd name="T42" fmla="*/ 174 w 207"/>
                <a:gd name="T43" fmla="*/ 65 h 149"/>
                <a:gd name="T44" fmla="*/ 191 w 207"/>
                <a:gd name="T45" fmla="*/ 67 h 149"/>
                <a:gd name="T46" fmla="*/ 203 w 207"/>
                <a:gd name="T47" fmla="*/ 39 h 149"/>
                <a:gd name="T48" fmla="*/ 176 w 207"/>
                <a:gd name="T49" fmla="*/ 2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149">
                  <a:moveTo>
                    <a:pt x="176" y="24"/>
                  </a:moveTo>
                  <a:cubicBezTo>
                    <a:pt x="170" y="26"/>
                    <a:pt x="166" y="32"/>
                    <a:pt x="164" y="38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4" y="21"/>
                    <a:pt x="108" y="26"/>
                    <a:pt x="110" y="32"/>
                  </a:cubicBezTo>
                  <a:cubicBezTo>
                    <a:pt x="114" y="44"/>
                    <a:pt x="109" y="56"/>
                    <a:pt x="98" y="60"/>
                  </a:cubicBezTo>
                  <a:cubicBezTo>
                    <a:pt x="88" y="64"/>
                    <a:pt x="76" y="57"/>
                    <a:pt x="71" y="46"/>
                  </a:cubicBezTo>
                  <a:cubicBezTo>
                    <a:pt x="69" y="40"/>
                    <a:pt x="69" y="34"/>
                    <a:pt x="71" y="2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34" y="84"/>
                    <a:pt x="34" y="84"/>
                    <a:pt x="34" y="84"/>
                  </a:cubicBezTo>
                  <a:cubicBezTo>
                    <a:pt x="29" y="81"/>
                    <a:pt x="22" y="80"/>
                    <a:pt x="16" y="82"/>
                  </a:cubicBezTo>
                  <a:cubicBezTo>
                    <a:pt x="5" y="86"/>
                    <a:pt x="0" y="99"/>
                    <a:pt x="4" y="110"/>
                  </a:cubicBezTo>
                  <a:cubicBezTo>
                    <a:pt x="9" y="122"/>
                    <a:pt x="21" y="129"/>
                    <a:pt x="31" y="125"/>
                  </a:cubicBezTo>
                  <a:cubicBezTo>
                    <a:pt x="38" y="123"/>
                    <a:pt x="42" y="118"/>
                    <a:pt x="44" y="112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108" y="131"/>
                    <a:pt x="108" y="131"/>
                    <a:pt x="108" y="131"/>
                  </a:cubicBezTo>
                  <a:cubicBezTo>
                    <a:pt x="103" y="128"/>
                    <a:pt x="99" y="124"/>
                    <a:pt x="97" y="118"/>
                  </a:cubicBezTo>
                  <a:cubicBezTo>
                    <a:pt x="93" y="106"/>
                    <a:pt x="98" y="93"/>
                    <a:pt x="109" y="89"/>
                  </a:cubicBezTo>
                  <a:cubicBezTo>
                    <a:pt x="120" y="85"/>
                    <a:pt x="132" y="92"/>
                    <a:pt x="136" y="104"/>
                  </a:cubicBezTo>
                  <a:cubicBezTo>
                    <a:pt x="138" y="110"/>
                    <a:pt x="138" y="116"/>
                    <a:pt x="136" y="121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79" y="68"/>
                    <a:pt x="185" y="70"/>
                    <a:pt x="191" y="67"/>
                  </a:cubicBezTo>
                  <a:cubicBezTo>
                    <a:pt x="202" y="64"/>
                    <a:pt x="207" y="51"/>
                    <a:pt x="203" y="39"/>
                  </a:cubicBezTo>
                  <a:cubicBezTo>
                    <a:pt x="199" y="27"/>
                    <a:pt x="187" y="20"/>
                    <a:pt x="176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228"/>
            <p:cNvSpPr/>
            <p:nvPr/>
          </p:nvSpPr>
          <p:spPr bwMode="auto">
            <a:xfrm>
              <a:off x="1329" y="510"/>
              <a:ext cx="211" cy="152"/>
            </a:xfrm>
            <a:custGeom>
              <a:avLst/>
              <a:gdLst>
                <a:gd name="T0" fmla="*/ 176 w 208"/>
                <a:gd name="T1" fmla="*/ 25 h 150"/>
                <a:gd name="T2" fmla="*/ 164 w 208"/>
                <a:gd name="T3" fmla="*/ 38 h 150"/>
                <a:gd name="T4" fmla="*/ 151 w 208"/>
                <a:gd name="T5" fmla="*/ 0 h 150"/>
                <a:gd name="T6" fmla="*/ 99 w 208"/>
                <a:gd name="T7" fmla="*/ 19 h 150"/>
                <a:gd name="T8" fmla="*/ 110 w 208"/>
                <a:gd name="T9" fmla="*/ 32 h 150"/>
                <a:gd name="T10" fmla="*/ 99 w 208"/>
                <a:gd name="T11" fmla="*/ 60 h 150"/>
                <a:gd name="T12" fmla="*/ 72 w 208"/>
                <a:gd name="T13" fmla="*/ 46 h 150"/>
                <a:gd name="T14" fmla="*/ 72 w 208"/>
                <a:gd name="T15" fmla="*/ 29 h 150"/>
                <a:gd name="T16" fmla="*/ 21 w 208"/>
                <a:gd name="T17" fmla="*/ 47 h 150"/>
                <a:gd name="T18" fmla="*/ 34 w 208"/>
                <a:gd name="T19" fmla="*/ 85 h 150"/>
                <a:gd name="T20" fmla="*/ 16 w 208"/>
                <a:gd name="T21" fmla="*/ 82 h 150"/>
                <a:gd name="T22" fmla="*/ 5 w 208"/>
                <a:gd name="T23" fmla="*/ 111 h 150"/>
                <a:gd name="T24" fmla="*/ 32 w 208"/>
                <a:gd name="T25" fmla="*/ 125 h 150"/>
                <a:gd name="T26" fmla="*/ 44 w 208"/>
                <a:gd name="T27" fmla="*/ 112 h 150"/>
                <a:gd name="T28" fmla="*/ 58 w 208"/>
                <a:gd name="T29" fmla="*/ 150 h 150"/>
                <a:gd name="T30" fmla="*/ 109 w 208"/>
                <a:gd name="T31" fmla="*/ 131 h 150"/>
                <a:gd name="T32" fmla="*/ 98 w 208"/>
                <a:gd name="T33" fmla="*/ 118 h 150"/>
                <a:gd name="T34" fmla="*/ 109 w 208"/>
                <a:gd name="T35" fmla="*/ 89 h 150"/>
                <a:gd name="T36" fmla="*/ 136 w 208"/>
                <a:gd name="T37" fmla="*/ 104 h 150"/>
                <a:gd name="T38" fmla="*/ 136 w 208"/>
                <a:gd name="T39" fmla="*/ 121 h 150"/>
                <a:gd name="T40" fmla="*/ 187 w 208"/>
                <a:gd name="T41" fmla="*/ 103 h 150"/>
                <a:gd name="T42" fmla="*/ 174 w 208"/>
                <a:gd name="T43" fmla="*/ 65 h 150"/>
                <a:gd name="T44" fmla="*/ 192 w 208"/>
                <a:gd name="T45" fmla="*/ 68 h 150"/>
                <a:gd name="T46" fmla="*/ 203 w 208"/>
                <a:gd name="T47" fmla="*/ 39 h 150"/>
                <a:gd name="T48" fmla="*/ 176 w 208"/>
                <a:gd name="T49" fmla="*/ 2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8" h="150">
                  <a:moveTo>
                    <a:pt x="176" y="25"/>
                  </a:moveTo>
                  <a:cubicBezTo>
                    <a:pt x="170" y="27"/>
                    <a:pt x="166" y="32"/>
                    <a:pt x="164" y="3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4" y="21"/>
                    <a:pt x="108" y="26"/>
                    <a:pt x="110" y="32"/>
                  </a:cubicBezTo>
                  <a:cubicBezTo>
                    <a:pt x="115" y="44"/>
                    <a:pt x="110" y="57"/>
                    <a:pt x="99" y="60"/>
                  </a:cubicBezTo>
                  <a:cubicBezTo>
                    <a:pt x="88" y="64"/>
                    <a:pt x="76" y="58"/>
                    <a:pt x="72" y="46"/>
                  </a:cubicBezTo>
                  <a:cubicBezTo>
                    <a:pt x="70" y="40"/>
                    <a:pt x="70" y="34"/>
                    <a:pt x="72" y="29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29" y="81"/>
                    <a:pt x="22" y="80"/>
                    <a:pt x="16" y="82"/>
                  </a:cubicBezTo>
                  <a:cubicBezTo>
                    <a:pt x="6" y="86"/>
                    <a:pt x="0" y="99"/>
                    <a:pt x="5" y="111"/>
                  </a:cubicBezTo>
                  <a:cubicBezTo>
                    <a:pt x="9" y="123"/>
                    <a:pt x="21" y="129"/>
                    <a:pt x="32" y="125"/>
                  </a:cubicBezTo>
                  <a:cubicBezTo>
                    <a:pt x="38" y="123"/>
                    <a:pt x="42" y="118"/>
                    <a:pt x="44" y="112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4" y="129"/>
                    <a:pt x="100" y="124"/>
                    <a:pt x="98" y="118"/>
                  </a:cubicBezTo>
                  <a:cubicBezTo>
                    <a:pt x="93" y="106"/>
                    <a:pt x="99" y="93"/>
                    <a:pt x="109" y="89"/>
                  </a:cubicBezTo>
                  <a:cubicBezTo>
                    <a:pt x="120" y="86"/>
                    <a:pt x="132" y="92"/>
                    <a:pt x="136" y="104"/>
                  </a:cubicBezTo>
                  <a:cubicBezTo>
                    <a:pt x="139" y="110"/>
                    <a:pt x="138" y="116"/>
                    <a:pt x="136" y="121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79" y="69"/>
                    <a:pt x="186" y="70"/>
                    <a:pt x="192" y="68"/>
                  </a:cubicBezTo>
                  <a:cubicBezTo>
                    <a:pt x="203" y="64"/>
                    <a:pt x="208" y="51"/>
                    <a:pt x="203" y="39"/>
                  </a:cubicBezTo>
                  <a:cubicBezTo>
                    <a:pt x="199" y="27"/>
                    <a:pt x="187" y="21"/>
                    <a:pt x="176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229"/>
            <p:cNvSpPr/>
            <p:nvPr/>
          </p:nvSpPr>
          <p:spPr bwMode="auto">
            <a:xfrm>
              <a:off x="3079" y="1265"/>
              <a:ext cx="102" cy="203"/>
            </a:xfrm>
            <a:custGeom>
              <a:avLst/>
              <a:gdLst>
                <a:gd name="T0" fmla="*/ 95 w 101"/>
                <a:gd name="T1" fmla="*/ 0 h 200"/>
                <a:gd name="T2" fmla="*/ 6 w 101"/>
                <a:gd name="T3" fmla="*/ 0 h 200"/>
                <a:gd name="T4" fmla="*/ 0 w 101"/>
                <a:gd name="T5" fmla="*/ 6 h 200"/>
                <a:gd name="T6" fmla="*/ 0 w 101"/>
                <a:gd name="T7" fmla="*/ 194 h 200"/>
                <a:gd name="T8" fmla="*/ 6 w 101"/>
                <a:gd name="T9" fmla="*/ 200 h 200"/>
                <a:gd name="T10" fmla="*/ 95 w 101"/>
                <a:gd name="T11" fmla="*/ 200 h 200"/>
                <a:gd name="T12" fmla="*/ 101 w 101"/>
                <a:gd name="T13" fmla="*/ 194 h 200"/>
                <a:gd name="T14" fmla="*/ 101 w 101"/>
                <a:gd name="T15" fmla="*/ 6 h 200"/>
                <a:gd name="T16" fmla="*/ 95 w 101"/>
                <a:gd name="T17" fmla="*/ 0 h 200"/>
                <a:gd name="T18" fmla="*/ 50 w 101"/>
                <a:gd name="T19" fmla="*/ 181 h 200"/>
                <a:gd name="T20" fmla="*/ 20 w 101"/>
                <a:gd name="T21" fmla="*/ 150 h 200"/>
                <a:gd name="T22" fmla="*/ 50 w 101"/>
                <a:gd name="T23" fmla="*/ 119 h 200"/>
                <a:gd name="T24" fmla="*/ 81 w 101"/>
                <a:gd name="T25" fmla="*/ 150 h 200"/>
                <a:gd name="T26" fmla="*/ 50 w 101"/>
                <a:gd name="T27" fmla="*/ 181 h 200"/>
                <a:gd name="T28" fmla="*/ 96 w 101"/>
                <a:gd name="T29" fmla="*/ 94 h 200"/>
                <a:gd name="T30" fmla="*/ 89 w 101"/>
                <a:gd name="T31" fmla="*/ 100 h 200"/>
                <a:gd name="T32" fmla="*/ 11 w 101"/>
                <a:gd name="T33" fmla="*/ 100 h 200"/>
                <a:gd name="T34" fmla="*/ 5 w 101"/>
                <a:gd name="T35" fmla="*/ 94 h 200"/>
                <a:gd name="T36" fmla="*/ 5 w 101"/>
                <a:gd name="T37" fmla="*/ 12 h 200"/>
                <a:gd name="T38" fmla="*/ 11 w 101"/>
                <a:gd name="T39" fmla="*/ 6 h 200"/>
                <a:gd name="T40" fmla="*/ 89 w 101"/>
                <a:gd name="T41" fmla="*/ 6 h 200"/>
                <a:gd name="T42" fmla="*/ 96 w 101"/>
                <a:gd name="T43" fmla="*/ 12 h 200"/>
                <a:gd name="T44" fmla="*/ 96 w 101"/>
                <a:gd name="T45" fmla="*/ 9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200">
                  <a:moveTo>
                    <a:pt x="9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7"/>
                    <a:pt x="3" y="200"/>
                    <a:pt x="6" y="200"/>
                  </a:cubicBezTo>
                  <a:cubicBezTo>
                    <a:pt x="95" y="200"/>
                    <a:pt x="95" y="200"/>
                    <a:pt x="95" y="200"/>
                  </a:cubicBezTo>
                  <a:cubicBezTo>
                    <a:pt x="98" y="200"/>
                    <a:pt x="101" y="197"/>
                    <a:pt x="101" y="194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1" y="3"/>
                    <a:pt x="98" y="0"/>
                    <a:pt x="95" y="0"/>
                  </a:cubicBezTo>
                  <a:moveTo>
                    <a:pt x="50" y="181"/>
                  </a:moveTo>
                  <a:cubicBezTo>
                    <a:pt x="33" y="181"/>
                    <a:pt x="20" y="167"/>
                    <a:pt x="20" y="150"/>
                  </a:cubicBezTo>
                  <a:cubicBezTo>
                    <a:pt x="20" y="133"/>
                    <a:pt x="33" y="119"/>
                    <a:pt x="50" y="119"/>
                  </a:cubicBezTo>
                  <a:cubicBezTo>
                    <a:pt x="67" y="119"/>
                    <a:pt x="81" y="133"/>
                    <a:pt x="81" y="150"/>
                  </a:cubicBezTo>
                  <a:cubicBezTo>
                    <a:pt x="81" y="167"/>
                    <a:pt x="67" y="181"/>
                    <a:pt x="50" y="181"/>
                  </a:cubicBezTo>
                  <a:moveTo>
                    <a:pt x="96" y="94"/>
                  </a:moveTo>
                  <a:cubicBezTo>
                    <a:pt x="96" y="97"/>
                    <a:pt x="93" y="100"/>
                    <a:pt x="89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8" y="100"/>
                    <a:pt x="5" y="97"/>
                    <a:pt x="5" y="94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9"/>
                    <a:pt x="8" y="6"/>
                    <a:pt x="11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93" y="6"/>
                    <a:pt x="96" y="9"/>
                    <a:pt x="96" y="12"/>
                  </a:cubicBezTo>
                  <a:lnTo>
                    <a:pt x="96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Oval 230"/>
            <p:cNvSpPr/>
            <p:nvPr/>
          </p:nvSpPr>
          <p:spPr bwMode="auto">
            <a:xfrm>
              <a:off x="3111" y="1399"/>
              <a:ext cx="37" cy="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231"/>
            <p:cNvSpPr/>
            <p:nvPr/>
          </p:nvSpPr>
          <p:spPr bwMode="auto">
            <a:xfrm>
              <a:off x="1871" y="864"/>
              <a:ext cx="118" cy="120"/>
            </a:xfrm>
            <a:custGeom>
              <a:avLst/>
              <a:gdLst>
                <a:gd name="T0" fmla="*/ 101 w 117"/>
                <a:gd name="T1" fmla="*/ 73 h 118"/>
                <a:gd name="T2" fmla="*/ 117 w 117"/>
                <a:gd name="T3" fmla="*/ 73 h 118"/>
                <a:gd name="T4" fmla="*/ 117 w 117"/>
                <a:gd name="T5" fmla="*/ 45 h 118"/>
                <a:gd name="T6" fmla="*/ 101 w 117"/>
                <a:gd name="T7" fmla="*/ 45 h 118"/>
                <a:gd name="T8" fmla="*/ 99 w 117"/>
                <a:gd name="T9" fmla="*/ 38 h 118"/>
                <a:gd name="T10" fmla="*/ 110 w 117"/>
                <a:gd name="T11" fmla="*/ 28 h 118"/>
                <a:gd name="T12" fmla="*/ 90 w 117"/>
                <a:gd name="T13" fmla="*/ 8 h 118"/>
                <a:gd name="T14" fmla="*/ 79 w 117"/>
                <a:gd name="T15" fmla="*/ 19 h 118"/>
                <a:gd name="T16" fmla="*/ 72 w 117"/>
                <a:gd name="T17" fmla="*/ 16 h 118"/>
                <a:gd name="T18" fmla="*/ 72 w 117"/>
                <a:gd name="T19" fmla="*/ 0 h 118"/>
                <a:gd name="T20" fmla="*/ 44 w 117"/>
                <a:gd name="T21" fmla="*/ 0 h 118"/>
                <a:gd name="T22" fmla="*/ 44 w 117"/>
                <a:gd name="T23" fmla="*/ 0 h 118"/>
                <a:gd name="T24" fmla="*/ 44 w 117"/>
                <a:gd name="T25" fmla="*/ 16 h 118"/>
                <a:gd name="T26" fmla="*/ 38 w 117"/>
                <a:gd name="T27" fmla="*/ 19 h 118"/>
                <a:gd name="T28" fmla="*/ 27 w 117"/>
                <a:gd name="T29" fmla="*/ 8 h 118"/>
                <a:gd name="T30" fmla="*/ 7 w 117"/>
                <a:gd name="T31" fmla="*/ 28 h 118"/>
                <a:gd name="T32" fmla="*/ 18 w 117"/>
                <a:gd name="T33" fmla="*/ 38 h 118"/>
                <a:gd name="T34" fmla="*/ 15 w 117"/>
                <a:gd name="T35" fmla="*/ 45 h 118"/>
                <a:gd name="T36" fmla="*/ 0 w 117"/>
                <a:gd name="T37" fmla="*/ 45 h 118"/>
                <a:gd name="T38" fmla="*/ 0 w 117"/>
                <a:gd name="T39" fmla="*/ 73 h 118"/>
                <a:gd name="T40" fmla="*/ 15 w 117"/>
                <a:gd name="T41" fmla="*/ 73 h 118"/>
                <a:gd name="T42" fmla="*/ 18 w 117"/>
                <a:gd name="T43" fmla="*/ 80 h 118"/>
                <a:gd name="T44" fmla="*/ 7 w 117"/>
                <a:gd name="T45" fmla="*/ 91 h 118"/>
                <a:gd name="T46" fmla="*/ 27 w 117"/>
                <a:gd name="T47" fmla="*/ 110 h 118"/>
                <a:gd name="T48" fmla="*/ 38 w 117"/>
                <a:gd name="T49" fmla="*/ 99 h 118"/>
                <a:gd name="T50" fmla="*/ 44 w 117"/>
                <a:gd name="T51" fmla="*/ 102 h 118"/>
                <a:gd name="T52" fmla="*/ 44 w 117"/>
                <a:gd name="T53" fmla="*/ 118 h 118"/>
                <a:gd name="T54" fmla="*/ 72 w 117"/>
                <a:gd name="T55" fmla="*/ 118 h 118"/>
                <a:gd name="T56" fmla="*/ 72 w 117"/>
                <a:gd name="T57" fmla="*/ 102 h 118"/>
                <a:gd name="T58" fmla="*/ 79 w 117"/>
                <a:gd name="T59" fmla="*/ 99 h 118"/>
                <a:gd name="T60" fmla="*/ 90 w 117"/>
                <a:gd name="T61" fmla="*/ 110 h 118"/>
                <a:gd name="T62" fmla="*/ 110 w 117"/>
                <a:gd name="T63" fmla="*/ 91 h 118"/>
                <a:gd name="T64" fmla="*/ 99 w 117"/>
                <a:gd name="T65" fmla="*/ 80 h 118"/>
                <a:gd name="T66" fmla="*/ 101 w 117"/>
                <a:gd name="T67" fmla="*/ 73 h 118"/>
                <a:gd name="T68" fmla="*/ 58 w 117"/>
                <a:gd name="T69" fmla="*/ 85 h 118"/>
                <a:gd name="T70" fmla="*/ 33 w 117"/>
                <a:gd name="T71" fmla="*/ 59 h 118"/>
                <a:gd name="T72" fmla="*/ 58 w 117"/>
                <a:gd name="T73" fmla="*/ 33 h 118"/>
                <a:gd name="T74" fmla="*/ 84 w 117"/>
                <a:gd name="T75" fmla="*/ 59 h 118"/>
                <a:gd name="T76" fmla="*/ 58 w 117"/>
                <a:gd name="T77" fmla="*/ 8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18">
                  <a:moveTo>
                    <a:pt x="101" y="73"/>
                  </a:moveTo>
                  <a:cubicBezTo>
                    <a:pt x="117" y="73"/>
                    <a:pt x="117" y="73"/>
                    <a:pt x="117" y="73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43"/>
                    <a:pt x="100" y="41"/>
                    <a:pt x="99" y="3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7" y="18"/>
                    <a:pt x="74" y="17"/>
                    <a:pt x="72" y="16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2" y="17"/>
                    <a:pt x="40" y="18"/>
                    <a:pt x="38" y="19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41"/>
                    <a:pt x="16" y="43"/>
                    <a:pt x="15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6" y="75"/>
                    <a:pt x="17" y="77"/>
                    <a:pt x="18" y="80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40" y="100"/>
                    <a:pt x="42" y="101"/>
                    <a:pt x="44" y="102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72" y="118"/>
                    <a:pt x="72" y="118"/>
                    <a:pt x="72" y="118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4" y="101"/>
                    <a:pt x="77" y="100"/>
                    <a:pt x="79" y="9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100" y="77"/>
                    <a:pt x="101" y="75"/>
                    <a:pt x="101" y="73"/>
                  </a:cubicBezTo>
                  <a:moveTo>
                    <a:pt x="58" y="85"/>
                  </a:moveTo>
                  <a:cubicBezTo>
                    <a:pt x="44" y="85"/>
                    <a:pt x="33" y="73"/>
                    <a:pt x="33" y="59"/>
                  </a:cubicBezTo>
                  <a:cubicBezTo>
                    <a:pt x="33" y="45"/>
                    <a:pt x="44" y="33"/>
                    <a:pt x="58" y="33"/>
                  </a:cubicBezTo>
                  <a:cubicBezTo>
                    <a:pt x="72" y="33"/>
                    <a:pt x="84" y="45"/>
                    <a:pt x="84" y="59"/>
                  </a:cubicBezTo>
                  <a:cubicBezTo>
                    <a:pt x="84" y="73"/>
                    <a:pt x="72" y="85"/>
                    <a:pt x="58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232"/>
            <p:cNvSpPr/>
            <p:nvPr/>
          </p:nvSpPr>
          <p:spPr bwMode="auto">
            <a:xfrm>
              <a:off x="2610" y="872"/>
              <a:ext cx="118" cy="119"/>
            </a:xfrm>
            <a:custGeom>
              <a:avLst/>
              <a:gdLst>
                <a:gd name="T0" fmla="*/ 101 w 117"/>
                <a:gd name="T1" fmla="*/ 72 h 117"/>
                <a:gd name="T2" fmla="*/ 117 w 117"/>
                <a:gd name="T3" fmla="*/ 72 h 117"/>
                <a:gd name="T4" fmla="*/ 117 w 117"/>
                <a:gd name="T5" fmla="*/ 44 h 117"/>
                <a:gd name="T6" fmla="*/ 101 w 117"/>
                <a:gd name="T7" fmla="*/ 44 h 117"/>
                <a:gd name="T8" fmla="*/ 99 w 117"/>
                <a:gd name="T9" fmla="*/ 38 h 117"/>
                <a:gd name="T10" fmla="*/ 110 w 117"/>
                <a:gd name="T11" fmla="*/ 27 h 117"/>
                <a:gd name="T12" fmla="*/ 90 w 117"/>
                <a:gd name="T13" fmla="*/ 7 h 117"/>
                <a:gd name="T14" fmla="*/ 79 w 117"/>
                <a:gd name="T15" fmla="*/ 18 h 117"/>
                <a:gd name="T16" fmla="*/ 72 w 117"/>
                <a:gd name="T17" fmla="*/ 15 h 117"/>
                <a:gd name="T18" fmla="*/ 72 w 117"/>
                <a:gd name="T19" fmla="*/ 0 h 117"/>
                <a:gd name="T20" fmla="*/ 44 w 117"/>
                <a:gd name="T21" fmla="*/ 0 h 117"/>
                <a:gd name="T22" fmla="*/ 44 w 117"/>
                <a:gd name="T23" fmla="*/ 0 h 117"/>
                <a:gd name="T24" fmla="*/ 44 w 117"/>
                <a:gd name="T25" fmla="*/ 15 h 117"/>
                <a:gd name="T26" fmla="*/ 38 w 117"/>
                <a:gd name="T27" fmla="*/ 18 h 117"/>
                <a:gd name="T28" fmla="*/ 27 w 117"/>
                <a:gd name="T29" fmla="*/ 7 h 117"/>
                <a:gd name="T30" fmla="*/ 7 w 117"/>
                <a:gd name="T31" fmla="*/ 27 h 117"/>
                <a:gd name="T32" fmla="*/ 18 w 117"/>
                <a:gd name="T33" fmla="*/ 38 h 117"/>
                <a:gd name="T34" fmla="*/ 15 w 117"/>
                <a:gd name="T35" fmla="*/ 44 h 117"/>
                <a:gd name="T36" fmla="*/ 0 w 117"/>
                <a:gd name="T37" fmla="*/ 44 h 117"/>
                <a:gd name="T38" fmla="*/ 0 w 117"/>
                <a:gd name="T39" fmla="*/ 72 h 117"/>
                <a:gd name="T40" fmla="*/ 15 w 117"/>
                <a:gd name="T41" fmla="*/ 72 h 117"/>
                <a:gd name="T42" fmla="*/ 18 w 117"/>
                <a:gd name="T43" fmla="*/ 79 h 117"/>
                <a:gd name="T44" fmla="*/ 7 w 117"/>
                <a:gd name="T45" fmla="*/ 90 h 117"/>
                <a:gd name="T46" fmla="*/ 27 w 117"/>
                <a:gd name="T47" fmla="*/ 110 h 117"/>
                <a:gd name="T48" fmla="*/ 38 w 117"/>
                <a:gd name="T49" fmla="*/ 99 h 117"/>
                <a:gd name="T50" fmla="*/ 44 w 117"/>
                <a:gd name="T51" fmla="*/ 101 h 117"/>
                <a:gd name="T52" fmla="*/ 44 w 117"/>
                <a:gd name="T53" fmla="*/ 117 h 117"/>
                <a:gd name="T54" fmla="*/ 72 w 117"/>
                <a:gd name="T55" fmla="*/ 117 h 117"/>
                <a:gd name="T56" fmla="*/ 72 w 117"/>
                <a:gd name="T57" fmla="*/ 101 h 117"/>
                <a:gd name="T58" fmla="*/ 79 w 117"/>
                <a:gd name="T59" fmla="*/ 99 h 117"/>
                <a:gd name="T60" fmla="*/ 90 w 117"/>
                <a:gd name="T61" fmla="*/ 110 h 117"/>
                <a:gd name="T62" fmla="*/ 110 w 117"/>
                <a:gd name="T63" fmla="*/ 90 h 117"/>
                <a:gd name="T64" fmla="*/ 99 w 117"/>
                <a:gd name="T65" fmla="*/ 79 h 117"/>
                <a:gd name="T66" fmla="*/ 101 w 117"/>
                <a:gd name="T67" fmla="*/ 72 h 117"/>
                <a:gd name="T68" fmla="*/ 58 w 117"/>
                <a:gd name="T69" fmla="*/ 84 h 117"/>
                <a:gd name="T70" fmla="*/ 33 w 117"/>
                <a:gd name="T71" fmla="*/ 58 h 117"/>
                <a:gd name="T72" fmla="*/ 58 w 117"/>
                <a:gd name="T73" fmla="*/ 33 h 117"/>
                <a:gd name="T74" fmla="*/ 84 w 117"/>
                <a:gd name="T75" fmla="*/ 58 h 117"/>
                <a:gd name="T76" fmla="*/ 58 w 117"/>
                <a:gd name="T77" fmla="*/ 8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17">
                  <a:moveTo>
                    <a:pt x="101" y="72"/>
                  </a:moveTo>
                  <a:cubicBezTo>
                    <a:pt x="117" y="72"/>
                    <a:pt x="117" y="72"/>
                    <a:pt x="117" y="72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1" y="42"/>
                    <a:pt x="100" y="40"/>
                    <a:pt x="99" y="3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7" y="17"/>
                    <a:pt x="75" y="16"/>
                    <a:pt x="72" y="15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6"/>
                    <a:pt x="40" y="17"/>
                    <a:pt x="38" y="1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40"/>
                    <a:pt x="16" y="42"/>
                    <a:pt x="1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6" y="74"/>
                    <a:pt x="17" y="77"/>
                    <a:pt x="18" y="7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27" y="110"/>
                    <a:pt x="27" y="110"/>
                    <a:pt x="27" y="110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40" y="100"/>
                    <a:pt x="42" y="101"/>
                    <a:pt x="44" y="101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5" y="101"/>
                    <a:pt x="77" y="100"/>
                    <a:pt x="79" y="9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100" y="77"/>
                    <a:pt x="101" y="74"/>
                    <a:pt x="101" y="72"/>
                  </a:cubicBezTo>
                  <a:moveTo>
                    <a:pt x="58" y="84"/>
                  </a:moveTo>
                  <a:cubicBezTo>
                    <a:pt x="44" y="84"/>
                    <a:pt x="33" y="72"/>
                    <a:pt x="33" y="58"/>
                  </a:cubicBezTo>
                  <a:cubicBezTo>
                    <a:pt x="33" y="44"/>
                    <a:pt x="44" y="33"/>
                    <a:pt x="58" y="33"/>
                  </a:cubicBezTo>
                  <a:cubicBezTo>
                    <a:pt x="73" y="33"/>
                    <a:pt x="84" y="44"/>
                    <a:pt x="84" y="58"/>
                  </a:cubicBezTo>
                  <a:cubicBezTo>
                    <a:pt x="84" y="72"/>
                    <a:pt x="73" y="84"/>
                    <a:pt x="5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233"/>
            <p:cNvSpPr/>
            <p:nvPr/>
          </p:nvSpPr>
          <p:spPr bwMode="auto">
            <a:xfrm>
              <a:off x="1717" y="529"/>
              <a:ext cx="118" cy="118"/>
            </a:xfrm>
            <a:custGeom>
              <a:avLst/>
              <a:gdLst>
                <a:gd name="T0" fmla="*/ 101 w 117"/>
                <a:gd name="T1" fmla="*/ 72 h 117"/>
                <a:gd name="T2" fmla="*/ 117 w 117"/>
                <a:gd name="T3" fmla="*/ 72 h 117"/>
                <a:gd name="T4" fmla="*/ 117 w 117"/>
                <a:gd name="T5" fmla="*/ 44 h 117"/>
                <a:gd name="T6" fmla="*/ 101 w 117"/>
                <a:gd name="T7" fmla="*/ 44 h 117"/>
                <a:gd name="T8" fmla="*/ 99 w 117"/>
                <a:gd name="T9" fmla="*/ 38 h 117"/>
                <a:gd name="T10" fmla="*/ 109 w 117"/>
                <a:gd name="T11" fmla="*/ 27 h 117"/>
                <a:gd name="T12" fmla="*/ 90 w 117"/>
                <a:gd name="T13" fmla="*/ 7 h 117"/>
                <a:gd name="T14" fmla="*/ 79 w 117"/>
                <a:gd name="T15" fmla="*/ 18 h 117"/>
                <a:gd name="T16" fmla="*/ 72 w 117"/>
                <a:gd name="T17" fmla="*/ 15 h 117"/>
                <a:gd name="T18" fmla="*/ 72 w 117"/>
                <a:gd name="T19" fmla="*/ 0 h 117"/>
                <a:gd name="T20" fmla="*/ 44 w 117"/>
                <a:gd name="T21" fmla="*/ 0 h 117"/>
                <a:gd name="T22" fmla="*/ 44 w 117"/>
                <a:gd name="T23" fmla="*/ 0 h 117"/>
                <a:gd name="T24" fmla="*/ 44 w 117"/>
                <a:gd name="T25" fmla="*/ 15 h 117"/>
                <a:gd name="T26" fmla="*/ 38 w 117"/>
                <a:gd name="T27" fmla="*/ 18 h 117"/>
                <a:gd name="T28" fmla="*/ 27 w 117"/>
                <a:gd name="T29" fmla="*/ 7 h 117"/>
                <a:gd name="T30" fmla="*/ 7 w 117"/>
                <a:gd name="T31" fmla="*/ 27 h 117"/>
                <a:gd name="T32" fmla="*/ 18 w 117"/>
                <a:gd name="T33" fmla="*/ 38 h 117"/>
                <a:gd name="T34" fmla="*/ 15 w 117"/>
                <a:gd name="T35" fmla="*/ 44 h 117"/>
                <a:gd name="T36" fmla="*/ 0 w 117"/>
                <a:gd name="T37" fmla="*/ 44 h 117"/>
                <a:gd name="T38" fmla="*/ 0 w 117"/>
                <a:gd name="T39" fmla="*/ 72 h 117"/>
                <a:gd name="T40" fmla="*/ 15 w 117"/>
                <a:gd name="T41" fmla="*/ 72 h 117"/>
                <a:gd name="T42" fmla="*/ 18 w 117"/>
                <a:gd name="T43" fmla="*/ 79 h 117"/>
                <a:gd name="T44" fmla="*/ 7 w 117"/>
                <a:gd name="T45" fmla="*/ 90 h 117"/>
                <a:gd name="T46" fmla="*/ 27 w 117"/>
                <a:gd name="T47" fmla="*/ 109 h 117"/>
                <a:gd name="T48" fmla="*/ 38 w 117"/>
                <a:gd name="T49" fmla="*/ 99 h 117"/>
                <a:gd name="T50" fmla="*/ 44 w 117"/>
                <a:gd name="T51" fmla="*/ 101 h 117"/>
                <a:gd name="T52" fmla="*/ 44 w 117"/>
                <a:gd name="T53" fmla="*/ 117 h 117"/>
                <a:gd name="T54" fmla="*/ 72 w 117"/>
                <a:gd name="T55" fmla="*/ 117 h 117"/>
                <a:gd name="T56" fmla="*/ 72 w 117"/>
                <a:gd name="T57" fmla="*/ 101 h 117"/>
                <a:gd name="T58" fmla="*/ 79 w 117"/>
                <a:gd name="T59" fmla="*/ 99 h 117"/>
                <a:gd name="T60" fmla="*/ 90 w 117"/>
                <a:gd name="T61" fmla="*/ 109 h 117"/>
                <a:gd name="T62" fmla="*/ 109 w 117"/>
                <a:gd name="T63" fmla="*/ 90 h 117"/>
                <a:gd name="T64" fmla="*/ 99 w 117"/>
                <a:gd name="T65" fmla="*/ 79 h 117"/>
                <a:gd name="T66" fmla="*/ 101 w 117"/>
                <a:gd name="T67" fmla="*/ 72 h 117"/>
                <a:gd name="T68" fmla="*/ 58 w 117"/>
                <a:gd name="T69" fmla="*/ 84 h 117"/>
                <a:gd name="T70" fmla="*/ 33 w 117"/>
                <a:gd name="T71" fmla="*/ 58 h 117"/>
                <a:gd name="T72" fmla="*/ 58 w 117"/>
                <a:gd name="T73" fmla="*/ 33 h 117"/>
                <a:gd name="T74" fmla="*/ 84 w 117"/>
                <a:gd name="T75" fmla="*/ 58 h 117"/>
                <a:gd name="T76" fmla="*/ 58 w 117"/>
                <a:gd name="T77" fmla="*/ 8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7" h="117">
                  <a:moveTo>
                    <a:pt x="101" y="72"/>
                  </a:moveTo>
                  <a:cubicBezTo>
                    <a:pt x="117" y="72"/>
                    <a:pt x="117" y="72"/>
                    <a:pt x="117" y="72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1" y="42"/>
                    <a:pt x="100" y="40"/>
                    <a:pt x="99" y="3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7" y="17"/>
                    <a:pt x="74" y="16"/>
                    <a:pt x="72" y="15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6"/>
                    <a:pt x="40" y="17"/>
                    <a:pt x="38" y="18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40"/>
                    <a:pt x="16" y="42"/>
                    <a:pt x="15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6" y="74"/>
                    <a:pt x="17" y="77"/>
                    <a:pt x="18" y="79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27" y="109"/>
                    <a:pt x="27" y="109"/>
                    <a:pt x="27" y="109"/>
                  </a:cubicBezTo>
                  <a:cubicBezTo>
                    <a:pt x="38" y="99"/>
                    <a:pt x="38" y="99"/>
                    <a:pt x="38" y="99"/>
                  </a:cubicBezTo>
                  <a:cubicBezTo>
                    <a:pt x="40" y="100"/>
                    <a:pt x="42" y="100"/>
                    <a:pt x="44" y="101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4" y="100"/>
                    <a:pt x="77" y="100"/>
                    <a:pt x="79" y="99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100" y="77"/>
                    <a:pt x="101" y="74"/>
                    <a:pt x="101" y="72"/>
                  </a:cubicBezTo>
                  <a:moveTo>
                    <a:pt x="58" y="84"/>
                  </a:moveTo>
                  <a:cubicBezTo>
                    <a:pt x="44" y="84"/>
                    <a:pt x="33" y="72"/>
                    <a:pt x="33" y="58"/>
                  </a:cubicBezTo>
                  <a:cubicBezTo>
                    <a:pt x="33" y="44"/>
                    <a:pt x="44" y="33"/>
                    <a:pt x="58" y="33"/>
                  </a:cubicBezTo>
                  <a:cubicBezTo>
                    <a:pt x="72" y="33"/>
                    <a:pt x="84" y="44"/>
                    <a:pt x="84" y="58"/>
                  </a:cubicBezTo>
                  <a:cubicBezTo>
                    <a:pt x="84" y="72"/>
                    <a:pt x="72" y="84"/>
                    <a:pt x="5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Freeform: Shape 234"/>
            <p:cNvSpPr/>
            <p:nvPr/>
          </p:nvSpPr>
          <p:spPr bwMode="auto">
            <a:xfrm>
              <a:off x="2698" y="1597"/>
              <a:ext cx="97" cy="172"/>
            </a:xfrm>
            <a:custGeom>
              <a:avLst/>
              <a:gdLst>
                <a:gd name="T0" fmla="*/ 92 w 96"/>
                <a:gd name="T1" fmla="*/ 70 h 170"/>
                <a:gd name="T2" fmla="*/ 82 w 96"/>
                <a:gd name="T3" fmla="*/ 70 h 170"/>
                <a:gd name="T4" fmla="*/ 69 w 96"/>
                <a:gd name="T5" fmla="*/ 14 h 170"/>
                <a:gd name="T6" fmla="*/ 80 w 96"/>
                <a:gd name="T7" fmla="*/ 14 h 170"/>
                <a:gd name="T8" fmla="*/ 85 w 96"/>
                <a:gd name="T9" fmla="*/ 10 h 170"/>
                <a:gd name="T10" fmla="*/ 85 w 96"/>
                <a:gd name="T11" fmla="*/ 4 h 170"/>
                <a:gd name="T12" fmla="*/ 80 w 96"/>
                <a:gd name="T13" fmla="*/ 0 h 170"/>
                <a:gd name="T14" fmla="*/ 16 w 96"/>
                <a:gd name="T15" fmla="*/ 0 h 170"/>
                <a:gd name="T16" fmla="*/ 12 w 96"/>
                <a:gd name="T17" fmla="*/ 4 h 170"/>
                <a:gd name="T18" fmla="*/ 12 w 96"/>
                <a:gd name="T19" fmla="*/ 10 h 170"/>
                <a:gd name="T20" fmla="*/ 16 w 96"/>
                <a:gd name="T21" fmla="*/ 14 h 170"/>
                <a:gd name="T22" fmla="*/ 27 w 96"/>
                <a:gd name="T23" fmla="*/ 14 h 170"/>
                <a:gd name="T24" fmla="*/ 14 w 96"/>
                <a:gd name="T25" fmla="*/ 70 h 170"/>
                <a:gd name="T26" fmla="*/ 4 w 96"/>
                <a:gd name="T27" fmla="*/ 70 h 170"/>
                <a:gd name="T28" fmla="*/ 0 w 96"/>
                <a:gd name="T29" fmla="*/ 74 h 170"/>
                <a:gd name="T30" fmla="*/ 0 w 96"/>
                <a:gd name="T31" fmla="*/ 85 h 170"/>
                <a:gd name="T32" fmla="*/ 4 w 96"/>
                <a:gd name="T33" fmla="*/ 89 h 170"/>
                <a:gd name="T34" fmla="*/ 44 w 96"/>
                <a:gd name="T35" fmla="*/ 89 h 170"/>
                <a:gd name="T36" fmla="*/ 44 w 96"/>
                <a:gd name="T37" fmla="*/ 107 h 170"/>
                <a:gd name="T38" fmla="*/ 44 w 96"/>
                <a:gd name="T39" fmla="*/ 150 h 170"/>
                <a:gd name="T40" fmla="*/ 44 w 96"/>
                <a:gd name="T41" fmla="*/ 154 h 170"/>
                <a:gd name="T42" fmla="*/ 45 w 96"/>
                <a:gd name="T43" fmla="*/ 158 h 170"/>
                <a:gd name="T44" fmla="*/ 46 w 96"/>
                <a:gd name="T45" fmla="*/ 164 h 170"/>
                <a:gd name="T46" fmla="*/ 48 w 96"/>
                <a:gd name="T47" fmla="*/ 170 h 170"/>
                <a:gd name="T48" fmla="*/ 50 w 96"/>
                <a:gd name="T49" fmla="*/ 164 h 170"/>
                <a:gd name="T50" fmla="*/ 51 w 96"/>
                <a:gd name="T51" fmla="*/ 158 h 170"/>
                <a:gd name="T52" fmla="*/ 52 w 96"/>
                <a:gd name="T53" fmla="*/ 154 h 170"/>
                <a:gd name="T54" fmla="*/ 52 w 96"/>
                <a:gd name="T55" fmla="*/ 150 h 170"/>
                <a:gd name="T56" fmla="*/ 52 w 96"/>
                <a:gd name="T57" fmla="*/ 107 h 170"/>
                <a:gd name="T58" fmla="*/ 52 w 96"/>
                <a:gd name="T59" fmla="*/ 89 h 170"/>
                <a:gd name="T60" fmla="*/ 92 w 96"/>
                <a:gd name="T61" fmla="*/ 89 h 170"/>
                <a:gd name="T62" fmla="*/ 96 w 96"/>
                <a:gd name="T63" fmla="*/ 85 h 170"/>
                <a:gd name="T64" fmla="*/ 96 w 96"/>
                <a:gd name="T65" fmla="*/ 74 h 170"/>
                <a:gd name="T66" fmla="*/ 92 w 96"/>
                <a:gd name="T67" fmla="*/ 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6" h="170">
                  <a:moveTo>
                    <a:pt x="92" y="70"/>
                  </a:moveTo>
                  <a:cubicBezTo>
                    <a:pt x="82" y="70"/>
                    <a:pt x="82" y="70"/>
                    <a:pt x="82" y="70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3" y="14"/>
                    <a:pt x="85" y="12"/>
                    <a:pt x="85" y="10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2"/>
                    <a:pt x="83" y="0"/>
                    <a:pt x="8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2" y="2"/>
                    <a:pt x="12" y="4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2"/>
                    <a:pt x="13" y="14"/>
                    <a:pt x="16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2" y="70"/>
                    <a:pt x="0" y="72"/>
                    <a:pt x="0" y="7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7"/>
                    <a:pt x="2" y="89"/>
                    <a:pt x="4" y="89"/>
                  </a:cubicBezTo>
                  <a:cubicBezTo>
                    <a:pt x="44" y="89"/>
                    <a:pt x="44" y="89"/>
                    <a:pt x="44" y="89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2"/>
                    <a:pt x="44" y="153"/>
                    <a:pt x="44" y="154"/>
                  </a:cubicBezTo>
                  <a:cubicBezTo>
                    <a:pt x="44" y="156"/>
                    <a:pt x="45" y="157"/>
                    <a:pt x="45" y="158"/>
                  </a:cubicBezTo>
                  <a:cubicBezTo>
                    <a:pt x="45" y="161"/>
                    <a:pt x="46" y="163"/>
                    <a:pt x="46" y="164"/>
                  </a:cubicBezTo>
                  <a:cubicBezTo>
                    <a:pt x="47" y="168"/>
                    <a:pt x="48" y="170"/>
                    <a:pt x="48" y="170"/>
                  </a:cubicBezTo>
                  <a:cubicBezTo>
                    <a:pt x="48" y="170"/>
                    <a:pt x="49" y="168"/>
                    <a:pt x="50" y="164"/>
                  </a:cubicBezTo>
                  <a:cubicBezTo>
                    <a:pt x="50" y="163"/>
                    <a:pt x="51" y="161"/>
                    <a:pt x="51" y="158"/>
                  </a:cubicBezTo>
                  <a:cubicBezTo>
                    <a:pt x="52" y="157"/>
                    <a:pt x="52" y="156"/>
                    <a:pt x="52" y="154"/>
                  </a:cubicBezTo>
                  <a:cubicBezTo>
                    <a:pt x="53" y="153"/>
                    <a:pt x="52" y="152"/>
                    <a:pt x="52" y="150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92" y="89"/>
                    <a:pt x="92" y="89"/>
                    <a:pt x="92" y="89"/>
                  </a:cubicBezTo>
                  <a:cubicBezTo>
                    <a:pt x="94" y="89"/>
                    <a:pt x="96" y="87"/>
                    <a:pt x="96" y="85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96" y="72"/>
                    <a:pt x="94" y="70"/>
                    <a:pt x="92" y="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235"/>
            <p:cNvSpPr/>
            <p:nvPr/>
          </p:nvSpPr>
          <p:spPr bwMode="auto">
            <a:xfrm>
              <a:off x="2007" y="1162"/>
              <a:ext cx="219" cy="220"/>
            </a:xfrm>
            <a:custGeom>
              <a:avLst/>
              <a:gdLst>
                <a:gd name="T0" fmla="*/ 170 w 216"/>
                <a:gd name="T1" fmla="*/ 67 h 217"/>
                <a:gd name="T2" fmla="*/ 169 w 216"/>
                <a:gd name="T3" fmla="*/ 66 h 217"/>
                <a:gd name="T4" fmla="*/ 169 w 216"/>
                <a:gd name="T5" fmla="*/ 66 h 217"/>
                <a:gd name="T6" fmla="*/ 105 w 216"/>
                <a:gd name="T7" fmla="*/ 2 h 217"/>
                <a:gd name="T8" fmla="*/ 100 w 216"/>
                <a:gd name="T9" fmla="*/ 2 h 217"/>
                <a:gd name="T10" fmla="*/ 1 w 216"/>
                <a:gd name="T11" fmla="*/ 100 h 217"/>
                <a:gd name="T12" fmla="*/ 1 w 216"/>
                <a:gd name="T13" fmla="*/ 105 h 217"/>
                <a:gd name="T14" fmla="*/ 66 w 216"/>
                <a:gd name="T15" fmla="*/ 170 h 217"/>
                <a:gd name="T16" fmla="*/ 66 w 216"/>
                <a:gd name="T17" fmla="*/ 170 h 217"/>
                <a:gd name="T18" fmla="*/ 66 w 216"/>
                <a:gd name="T19" fmla="*/ 170 h 217"/>
                <a:gd name="T20" fmla="*/ 60 w 216"/>
                <a:gd name="T21" fmla="*/ 215 h 217"/>
                <a:gd name="T22" fmla="*/ 65 w 216"/>
                <a:gd name="T23" fmla="*/ 215 h 217"/>
                <a:gd name="T24" fmla="*/ 215 w 216"/>
                <a:gd name="T25" fmla="*/ 66 h 217"/>
                <a:gd name="T26" fmla="*/ 215 w 216"/>
                <a:gd name="T27" fmla="*/ 61 h 217"/>
                <a:gd name="T28" fmla="*/ 170 w 216"/>
                <a:gd name="T29" fmla="*/ 67 h 217"/>
                <a:gd name="T30" fmla="*/ 14 w 216"/>
                <a:gd name="T31" fmla="*/ 103 h 217"/>
                <a:gd name="T32" fmla="*/ 102 w 216"/>
                <a:gd name="T33" fmla="*/ 15 h 217"/>
                <a:gd name="T34" fmla="*/ 156 w 216"/>
                <a:gd name="T35" fmla="*/ 69 h 217"/>
                <a:gd name="T36" fmla="*/ 68 w 216"/>
                <a:gd name="T37" fmla="*/ 157 h 217"/>
                <a:gd name="T38" fmla="*/ 14 w 216"/>
                <a:gd name="T39" fmla="*/ 10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17">
                  <a:moveTo>
                    <a:pt x="170" y="67"/>
                  </a:moveTo>
                  <a:cubicBezTo>
                    <a:pt x="170" y="67"/>
                    <a:pt x="169" y="66"/>
                    <a:pt x="169" y="66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3" y="0"/>
                    <a:pt x="101" y="0"/>
                    <a:pt x="100" y="2"/>
                  </a:cubicBezTo>
                  <a:cubicBezTo>
                    <a:pt x="1" y="100"/>
                    <a:pt x="1" y="100"/>
                    <a:pt x="1" y="100"/>
                  </a:cubicBezTo>
                  <a:cubicBezTo>
                    <a:pt x="0" y="101"/>
                    <a:pt x="0" y="104"/>
                    <a:pt x="1" y="105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215"/>
                    <a:pt x="60" y="215"/>
                    <a:pt x="60" y="215"/>
                  </a:cubicBezTo>
                  <a:cubicBezTo>
                    <a:pt x="62" y="217"/>
                    <a:pt x="64" y="217"/>
                    <a:pt x="65" y="215"/>
                  </a:cubicBezTo>
                  <a:cubicBezTo>
                    <a:pt x="215" y="66"/>
                    <a:pt x="215" y="66"/>
                    <a:pt x="215" y="66"/>
                  </a:cubicBezTo>
                  <a:cubicBezTo>
                    <a:pt x="216" y="64"/>
                    <a:pt x="216" y="62"/>
                    <a:pt x="215" y="61"/>
                  </a:cubicBezTo>
                  <a:lnTo>
                    <a:pt x="170" y="67"/>
                  </a:lnTo>
                  <a:close/>
                  <a:moveTo>
                    <a:pt x="14" y="103"/>
                  </a:moveTo>
                  <a:cubicBezTo>
                    <a:pt x="102" y="15"/>
                    <a:pt x="102" y="15"/>
                    <a:pt x="102" y="15"/>
                  </a:cubicBezTo>
                  <a:cubicBezTo>
                    <a:pt x="156" y="69"/>
                    <a:pt x="156" y="69"/>
                    <a:pt x="156" y="69"/>
                  </a:cubicBezTo>
                  <a:cubicBezTo>
                    <a:pt x="68" y="157"/>
                    <a:pt x="68" y="157"/>
                    <a:pt x="68" y="157"/>
                  </a:cubicBezTo>
                  <a:lnTo>
                    <a:pt x="14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Freeform: Shape 236"/>
            <p:cNvSpPr/>
            <p:nvPr/>
          </p:nvSpPr>
          <p:spPr bwMode="auto">
            <a:xfrm>
              <a:off x="2165" y="629"/>
              <a:ext cx="182" cy="184"/>
            </a:xfrm>
            <a:custGeom>
              <a:avLst/>
              <a:gdLst>
                <a:gd name="T0" fmla="*/ 142 w 180"/>
                <a:gd name="T1" fmla="*/ 56 h 181"/>
                <a:gd name="T2" fmla="*/ 141 w 180"/>
                <a:gd name="T3" fmla="*/ 56 h 181"/>
                <a:gd name="T4" fmla="*/ 141 w 180"/>
                <a:gd name="T5" fmla="*/ 55 h 181"/>
                <a:gd name="T6" fmla="*/ 87 w 180"/>
                <a:gd name="T7" fmla="*/ 2 h 181"/>
                <a:gd name="T8" fmla="*/ 83 w 180"/>
                <a:gd name="T9" fmla="*/ 2 h 181"/>
                <a:gd name="T10" fmla="*/ 1 w 180"/>
                <a:gd name="T11" fmla="*/ 83 h 181"/>
                <a:gd name="T12" fmla="*/ 1 w 180"/>
                <a:gd name="T13" fmla="*/ 88 h 181"/>
                <a:gd name="T14" fmla="*/ 55 w 180"/>
                <a:gd name="T15" fmla="*/ 141 h 181"/>
                <a:gd name="T16" fmla="*/ 55 w 180"/>
                <a:gd name="T17" fmla="*/ 142 h 181"/>
                <a:gd name="T18" fmla="*/ 55 w 180"/>
                <a:gd name="T19" fmla="*/ 142 h 181"/>
                <a:gd name="T20" fmla="*/ 50 w 180"/>
                <a:gd name="T21" fmla="*/ 180 h 181"/>
                <a:gd name="T22" fmla="*/ 55 w 180"/>
                <a:gd name="T23" fmla="*/ 180 h 181"/>
                <a:gd name="T24" fmla="*/ 179 w 180"/>
                <a:gd name="T25" fmla="*/ 55 h 181"/>
                <a:gd name="T26" fmla="*/ 179 w 180"/>
                <a:gd name="T27" fmla="*/ 51 h 181"/>
                <a:gd name="T28" fmla="*/ 142 w 180"/>
                <a:gd name="T29" fmla="*/ 56 h 181"/>
                <a:gd name="T30" fmla="*/ 12 w 180"/>
                <a:gd name="T31" fmla="*/ 86 h 181"/>
                <a:gd name="T32" fmla="*/ 85 w 180"/>
                <a:gd name="T33" fmla="*/ 12 h 181"/>
                <a:gd name="T34" fmla="*/ 130 w 180"/>
                <a:gd name="T35" fmla="*/ 57 h 181"/>
                <a:gd name="T36" fmla="*/ 57 w 180"/>
                <a:gd name="T37" fmla="*/ 131 h 181"/>
                <a:gd name="T38" fmla="*/ 12 w 180"/>
                <a:gd name="T39" fmla="*/ 86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181">
                  <a:moveTo>
                    <a:pt x="142" y="56"/>
                  </a:moveTo>
                  <a:cubicBezTo>
                    <a:pt x="141" y="56"/>
                    <a:pt x="141" y="56"/>
                    <a:pt x="141" y="56"/>
                  </a:cubicBezTo>
                  <a:cubicBezTo>
                    <a:pt x="141" y="55"/>
                    <a:pt x="141" y="55"/>
                    <a:pt x="141" y="55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6" y="0"/>
                    <a:pt x="84" y="0"/>
                    <a:pt x="83" y="2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0" y="85"/>
                    <a:pt x="0" y="87"/>
                    <a:pt x="1" y="88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5" y="141"/>
                    <a:pt x="55" y="141"/>
                    <a:pt x="55" y="142"/>
                  </a:cubicBezTo>
                  <a:cubicBezTo>
                    <a:pt x="55" y="142"/>
                    <a:pt x="55" y="142"/>
                    <a:pt x="55" y="142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2" y="181"/>
                    <a:pt x="53" y="181"/>
                    <a:pt x="55" y="180"/>
                  </a:cubicBezTo>
                  <a:cubicBezTo>
                    <a:pt x="179" y="55"/>
                    <a:pt x="179" y="55"/>
                    <a:pt x="179" y="55"/>
                  </a:cubicBezTo>
                  <a:cubicBezTo>
                    <a:pt x="180" y="54"/>
                    <a:pt x="180" y="52"/>
                    <a:pt x="179" y="51"/>
                  </a:cubicBezTo>
                  <a:lnTo>
                    <a:pt x="142" y="56"/>
                  </a:lnTo>
                  <a:close/>
                  <a:moveTo>
                    <a:pt x="12" y="86"/>
                  </a:moveTo>
                  <a:cubicBezTo>
                    <a:pt x="85" y="12"/>
                    <a:pt x="85" y="12"/>
                    <a:pt x="85" y="12"/>
                  </a:cubicBezTo>
                  <a:cubicBezTo>
                    <a:pt x="130" y="57"/>
                    <a:pt x="130" y="57"/>
                    <a:pt x="130" y="57"/>
                  </a:cubicBezTo>
                  <a:cubicBezTo>
                    <a:pt x="57" y="131"/>
                    <a:pt x="57" y="131"/>
                    <a:pt x="57" y="131"/>
                  </a:cubicBezTo>
                  <a:lnTo>
                    <a:pt x="12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237"/>
            <p:cNvSpPr/>
            <p:nvPr/>
          </p:nvSpPr>
          <p:spPr bwMode="auto">
            <a:xfrm>
              <a:off x="1320" y="938"/>
              <a:ext cx="185" cy="110"/>
            </a:xfrm>
            <a:custGeom>
              <a:avLst/>
              <a:gdLst>
                <a:gd name="T0" fmla="*/ 152 w 183"/>
                <a:gd name="T1" fmla="*/ 80 h 108"/>
                <a:gd name="T2" fmla="*/ 152 w 183"/>
                <a:gd name="T3" fmla="*/ 79 h 108"/>
                <a:gd name="T4" fmla="*/ 152 w 183"/>
                <a:gd name="T5" fmla="*/ 79 h 108"/>
                <a:gd name="T6" fmla="*/ 151 w 183"/>
                <a:gd name="T7" fmla="*/ 3 h 108"/>
                <a:gd name="T8" fmla="*/ 148 w 183"/>
                <a:gd name="T9" fmla="*/ 0 h 108"/>
                <a:gd name="T10" fmla="*/ 32 w 183"/>
                <a:gd name="T11" fmla="*/ 2 h 108"/>
                <a:gd name="T12" fmla="*/ 29 w 183"/>
                <a:gd name="T13" fmla="*/ 5 h 108"/>
                <a:gd name="T14" fmla="*/ 30 w 183"/>
                <a:gd name="T15" fmla="*/ 81 h 108"/>
                <a:gd name="T16" fmla="*/ 30 w 183"/>
                <a:gd name="T17" fmla="*/ 81 h 108"/>
                <a:gd name="T18" fmla="*/ 30 w 183"/>
                <a:gd name="T19" fmla="*/ 81 h 108"/>
                <a:gd name="T20" fmla="*/ 0 w 183"/>
                <a:gd name="T21" fmla="*/ 105 h 108"/>
                <a:gd name="T22" fmla="*/ 3 w 183"/>
                <a:gd name="T23" fmla="*/ 108 h 108"/>
                <a:gd name="T24" fmla="*/ 180 w 183"/>
                <a:gd name="T25" fmla="*/ 106 h 108"/>
                <a:gd name="T26" fmla="*/ 183 w 183"/>
                <a:gd name="T27" fmla="*/ 103 h 108"/>
                <a:gd name="T28" fmla="*/ 152 w 183"/>
                <a:gd name="T29" fmla="*/ 80 h 108"/>
                <a:gd name="T30" fmla="*/ 38 w 183"/>
                <a:gd name="T31" fmla="*/ 11 h 108"/>
                <a:gd name="T32" fmla="*/ 142 w 183"/>
                <a:gd name="T33" fmla="*/ 9 h 108"/>
                <a:gd name="T34" fmla="*/ 143 w 183"/>
                <a:gd name="T35" fmla="*/ 73 h 108"/>
                <a:gd name="T36" fmla="*/ 39 w 183"/>
                <a:gd name="T37" fmla="*/ 75 h 108"/>
                <a:gd name="T38" fmla="*/ 38 w 183"/>
                <a:gd name="T39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3" h="108">
                  <a:moveTo>
                    <a:pt x="152" y="80"/>
                  </a:moveTo>
                  <a:cubicBezTo>
                    <a:pt x="152" y="80"/>
                    <a:pt x="152" y="80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1" y="3"/>
                    <a:pt x="151" y="3"/>
                    <a:pt x="151" y="3"/>
                  </a:cubicBezTo>
                  <a:cubicBezTo>
                    <a:pt x="151" y="2"/>
                    <a:pt x="150" y="0"/>
                    <a:pt x="148" y="0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1" y="2"/>
                    <a:pt x="29" y="3"/>
                    <a:pt x="29" y="5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7"/>
                    <a:pt x="2" y="108"/>
                    <a:pt x="3" y="108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1" y="106"/>
                    <a:pt x="183" y="104"/>
                    <a:pt x="183" y="103"/>
                  </a:cubicBezTo>
                  <a:lnTo>
                    <a:pt x="152" y="80"/>
                  </a:lnTo>
                  <a:close/>
                  <a:moveTo>
                    <a:pt x="38" y="11"/>
                  </a:moveTo>
                  <a:cubicBezTo>
                    <a:pt x="142" y="9"/>
                    <a:pt x="142" y="9"/>
                    <a:pt x="142" y="9"/>
                  </a:cubicBezTo>
                  <a:cubicBezTo>
                    <a:pt x="143" y="73"/>
                    <a:pt x="143" y="73"/>
                    <a:pt x="143" y="73"/>
                  </a:cubicBezTo>
                  <a:cubicBezTo>
                    <a:pt x="39" y="75"/>
                    <a:pt x="39" y="75"/>
                    <a:pt x="39" y="75"/>
                  </a:cubicBezTo>
                  <a:lnTo>
                    <a:pt x="3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Freeform: Shape 4"/>
          <p:cNvSpPr/>
          <p:nvPr>
            <p:custDataLst>
              <p:tags r:id="rId2"/>
            </p:custDataLst>
          </p:nvPr>
        </p:nvSpPr>
        <p:spPr>
          <a:xfrm>
            <a:off x="0" y="4088722"/>
            <a:ext cx="12192000" cy="2769279"/>
          </a:xfrm>
          <a:custGeom>
            <a:avLst/>
            <a:gdLst>
              <a:gd name="connsiteX0" fmla="*/ 0 w 6216319"/>
              <a:gd name="connsiteY0" fmla="*/ 0 h 1302204"/>
              <a:gd name="connsiteX1" fmla="*/ 6216319 w 6216319"/>
              <a:gd name="connsiteY1" fmla="*/ 0 h 1302204"/>
              <a:gd name="connsiteX2" fmla="*/ 6216319 w 6216319"/>
              <a:gd name="connsiteY2" fmla="*/ 1302204 h 1302204"/>
              <a:gd name="connsiteX3" fmla="*/ 0 w 6216319"/>
              <a:gd name="connsiteY3" fmla="*/ 1302204 h 1302204"/>
              <a:gd name="connsiteX4" fmla="*/ 0 w 6216319"/>
              <a:gd name="connsiteY4" fmla="*/ 0 h 1302204"/>
              <a:gd name="connsiteX0-1" fmla="*/ 0 w 6216319"/>
              <a:gd name="connsiteY0-2" fmla="*/ 9364 h 1311568"/>
              <a:gd name="connsiteX1-3" fmla="*/ 339865 w 6216319"/>
              <a:gd name="connsiteY1-4" fmla="*/ 0 h 1311568"/>
              <a:gd name="connsiteX2-5" fmla="*/ 6216319 w 6216319"/>
              <a:gd name="connsiteY2-6" fmla="*/ 9364 h 1311568"/>
              <a:gd name="connsiteX3-7" fmla="*/ 6216319 w 6216319"/>
              <a:gd name="connsiteY3-8" fmla="*/ 1311568 h 1311568"/>
              <a:gd name="connsiteX4-9" fmla="*/ 0 w 6216319"/>
              <a:gd name="connsiteY4-10" fmla="*/ 1311568 h 1311568"/>
              <a:gd name="connsiteX5" fmla="*/ 0 w 6216319"/>
              <a:gd name="connsiteY5" fmla="*/ 9364 h 1311568"/>
              <a:gd name="connsiteX0-11" fmla="*/ 0 w 6216319"/>
              <a:gd name="connsiteY0-12" fmla="*/ 0 h 1302204"/>
              <a:gd name="connsiteX1-13" fmla="*/ 339865 w 6216319"/>
              <a:gd name="connsiteY1-14" fmla="*/ 184845 h 1302204"/>
              <a:gd name="connsiteX2-15" fmla="*/ 6216319 w 6216319"/>
              <a:gd name="connsiteY2-16" fmla="*/ 0 h 1302204"/>
              <a:gd name="connsiteX3-17" fmla="*/ 6216319 w 6216319"/>
              <a:gd name="connsiteY3-18" fmla="*/ 1302204 h 1302204"/>
              <a:gd name="connsiteX4-19" fmla="*/ 0 w 6216319"/>
              <a:gd name="connsiteY4-20" fmla="*/ 1302204 h 1302204"/>
              <a:gd name="connsiteX5-21" fmla="*/ 0 w 6216319"/>
              <a:gd name="connsiteY5-22" fmla="*/ 0 h 1302204"/>
              <a:gd name="connsiteX0-23" fmla="*/ 0 w 6216319"/>
              <a:gd name="connsiteY0-24" fmla="*/ 0 h 1302204"/>
              <a:gd name="connsiteX1-25" fmla="*/ 339865 w 6216319"/>
              <a:gd name="connsiteY1-26" fmla="*/ 184845 h 1302204"/>
              <a:gd name="connsiteX2-27" fmla="*/ 6216319 w 6216319"/>
              <a:gd name="connsiteY2-28" fmla="*/ 0 h 1302204"/>
              <a:gd name="connsiteX3-29" fmla="*/ 6216319 w 6216319"/>
              <a:gd name="connsiteY3-30" fmla="*/ 1302204 h 1302204"/>
              <a:gd name="connsiteX4-31" fmla="*/ 0 w 6216319"/>
              <a:gd name="connsiteY4-32" fmla="*/ 1302204 h 1302204"/>
              <a:gd name="connsiteX5-33" fmla="*/ 0 w 6216319"/>
              <a:gd name="connsiteY5-34" fmla="*/ 0 h 1302204"/>
              <a:gd name="connsiteX0-35" fmla="*/ 0 w 6216319"/>
              <a:gd name="connsiteY0-36" fmla="*/ 47249 h 1349453"/>
              <a:gd name="connsiteX1-37" fmla="*/ 339865 w 6216319"/>
              <a:gd name="connsiteY1-38" fmla="*/ 232094 h 1349453"/>
              <a:gd name="connsiteX2-39" fmla="*/ 2273862 w 6216319"/>
              <a:gd name="connsiteY2-40" fmla="*/ 280646 h 1349453"/>
              <a:gd name="connsiteX3-41" fmla="*/ 6216319 w 6216319"/>
              <a:gd name="connsiteY3-42" fmla="*/ 47249 h 1349453"/>
              <a:gd name="connsiteX4-43" fmla="*/ 6216319 w 6216319"/>
              <a:gd name="connsiteY4-44" fmla="*/ 1349453 h 1349453"/>
              <a:gd name="connsiteX5-45" fmla="*/ 0 w 6216319"/>
              <a:gd name="connsiteY5-46" fmla="*/ 1349453 h 1349453"/>
              <a:gd name="connsiteX6" fmla="*/ 0 w 6216319"/>
              <a:gd name="connsiteY6" fmla="*/ 47249 h 1349453"/>
              <a:gd name="connsiteX0-47" fmla="*/ 0 w 6216319"/>
              <a:gd name="connsiteY0-48" fmla="*/ 30623 h 1332827"/>
              <a:gd name="connsiteX1-49" fmla="*/ 339865 w 6216319"/>
              <a:gd name="connsiteY1-50" fmla="*/ 215468 h 1332827"/>
              <a:gd name="connsiteX2-51" fmla="*/ 2265770 w 6216319"/>
              <a:gd name="connsiteY2-52" fmla="*/ 539150 h 1332827"/>
              <a:gd name="connsiteX3-53" fmla="*/ 6216319 w 6216319"/>
              <a:gd name="connsiteY3-54" fmla="*/ 30623 h 1332827"/>
              <a:gd name="connsiteX4-55" fmla="*/ 6216319 w 6216319"/>
              <a:gd name="connsiteY4-56" fmla="*/ 1332827 h 1332827"/>
              <a:gd name="connsiteX5-57" fmla="*/ 0 w 6216319"/>
              <a:gd name="connsiteY5-58" fmla="*/ 1332827 h 1332827"/>
              <a:gd name="connsiteX6-59" fmla="*/ 0 w 6216319"/>
              <a:gd name="connsiteY6-60" fmla="*/ 30623 h 1332827"/>
              <a:gd name="connsiteX0-61" fmla="*/ 0 w 6216319"/>
              <a:gd name="connsiteY0-62" fmla="*/ 31024 h 1333228"/>
              <a:gd name="connsiteX1-63" fmla="*/ 339865 w 6216319"/>
              <a:gd name="connsiteY1-64" fmla="*/ 215869 h 1333228"/>
              <a:gd name="connsiteX2-65" fmla="*/ 2265770 w 6216319"/>
              <a:gd name="connsiteY2-66" fmla="*/ 539551 h 1333228"/>
              <a:gd name="connsiteX3-67" fmla="*/ 3269182 w 6216319"/>
              <a:gd name="connsiteY3-68" fmla="*/ 418171 h 1333228"/>
              <a:gd name="connsiteX4-69" fmla="*/ 6216319 w 6216319"/>
              <a:gd name="connsiteY4-70" fmla="*/ 31024 h 1333228"/>
              <a:gd name="connsiteX5-71" fmla="*/ 6216319 w 6216319"/>
              <a:gd name="connsiteY5-72" fmla="*/ 1333228 h 1333228"/>
              <a:gd name="connsiteX6-73" fmla="*/ 0 w 6216319"/>
              <a:gd name="connsiteY6-74" fmla="*/ 1333228 h 1333228"/>
              <a:gd name="connsiteX7" fmla="*/ 0 w 6216319"/>
              <a:gd name="connsiteY7" fmla="*/ 31024 h 1333228"/>
              <a:gd name="connsiteX0-75" fmla="*/ 0 w 6216319"/>
              <a:gd name="connsiteY0-76" fmla="*/ 26175 h 1328379"/>
              <a:gd name="connsiteX1-77" fmla="*/ 339865 w 6216319"/>
              <a:gd name="connsiteY1-78" fmla="*/ 211020 h 1328379"/>
              <a:gd name="connsiteX2-79" fmla="*/ 2265770 w 6216319"/>
              <a:gd name="connsiteY2-80" fmla="*/ 534702 h 1328379"/>
              <a:gd name="connsiteX3-81" fmla="*/ 3244906 w 6216319"/>
              <a:gd name="connsiteY3-82" fmla="*/ 518518 h 1328379"/>
              <a:gd name="connsiteX4-83" fmla="*/ 6216319 w 6216319"/>
              <a:gd name="connsiteY4-84" fmla="*/ 26175 h 1328379"/>
              <a:gd name="connsiteX5-85" fmla="*/ 6216319 w 6216319"/>
              <a:gd name="connsiteY5-86" fmla="*/ 1328379 h 1328379"/>
              <a:gd name="connsiteX6-87" fmla="*/ 0 w 6216319"/>
              <a:gd name="connsiteY6-88" fmla="*/ 1328379 h 1328379"/>
              <a:gd name="connsiteX7-89" fmla="*/ 0 w 6216319"/>
              <a:gd name="connsiteY7-90" fmla="*/ 26175 h 1328379"/>
              <a:gd name="connsiteX0-91" fmla="*/ 0 w 6216319"/>
              <a:gd name="connsiteY0-92" fmla="*/ 63128 h 1365332"/>
              <a:gd name="connsiteX1-93" fmla="*/ 339865 w 6216319"/>
              <a:gd name="connsiteY1-94" fmla="*/ 247973 h 1365332"/>
              <a:gd name="connsiteX2-95" fmla="*/ 2265770 w 6216319"/>
              <a:gd name="connsiteY2-96" fmla="*/ 571655 h 1365332"/>
              <a:gd name="connsiteX3-97" fmla="*/ 3244906 w 6216319"/>
              <a:gd name="connsiteY3-98" fmla="*/ 555471 h 1365332"/>
              <a:gd name="connsiteX4-99" fmla="*/ 4725749 w 6216319"/>
              <a:gd name="connsiteY4-100" fmla="*/ 239882 h 1365332"/>
              <a:gd name="connsiteX5-101" fmla="*/ 6216319 w 6216319"/>
              <a:gd name="connsiteY5-102" fmla="*/ 63128 h 1365332"/>
              <a:gd name="connsiteX6-103" fmla="*/ 6216319 w 6216319"/>
              <a:gd name="connsiteY6-104" fmla="*/ 1365332 h 1365332"/>
              <a:gd name="connsiteX7-105" fmla="*/ 0 w 6216319"/>
              <a:gd name="connsiteY7-106" fmla="*/ 1365332 h 1365332"/>
              <a:gd name="connsiteX8" fmla="*/ 0 w 6216319"/>
              <a:gd name="connsiteY8" fmla="*/ 63128 h 1365332"/>
              <a:gd name="connsiteX0-107" fmla="*/ 0 w 6216319"/>
              <a:gd name="connsiteY0-108" fmla="*/ 20810 h 1323014"/>
              <a:gd name="connsiteX1-109" fmla="*/ 339865 w 6216319"/>
              <a:gd name="connsiteY1-110" fmla="*/ 205655 h 1323014"/>
              <a:gd name="connsiteX2-111" fmla="*/ 2265770 w 6216319"/>
              <a:gd name="connsiteY2-112" fmla="*/ 529337 h 1323014"/>
              <a:gd name="connsiteX3-113" fmla="*/ 3244906 w 6216319"/>
              <a:gd name="connsiteY3-114" fmla="*/ 513153 h 1323014"/>
              <a:gd name="connsiteX4-115" fmla="*/ 4628644 w 6216319"/>
              <a:gd name="connsiteY4-116" fmla="*/ 1055320 h 1323014"/>
              <a:gd name="connsiteX5-117" fmla="*/ 6216319 w 6216319"/>
              <a:gd name="connsiteY5-118" fmla="*/ 20810 h 1323014"/>
              <a:gd name="connsiteX6-119" fmla="*/ 6216319 w 6216319"/>
              <a:gd name="connsiteY6-120" fmla="*/ 1323014 h 1323014"/>
              <a:gd name="connsiteX7-121" fmla="*/ 0 w 6216319"/>
              <a:gd name="connsiteY7-122" fmla="*/ 1323014 h 1323014"/>
              <a:gd name="connsiteX8-123" fmla="*/ 0 w 6216319"/>
              <a:gd name="connsiteY8-124" fmla="*/ 20810 h 1323014"/>
              <a:gd name="connsiteX0-125" fmla="*/ 0 w 6216319"/>
              <a:gd name="connsiteY0-126" fmla="*/ 32243 h 1334447"/>
              <a:gd name="connsiteX1-127" fmla="*/ 339865 w 6216319"/>
              <a:gd name="connsiteY1-128" fmla="*/ 217088 h 1334447"/>
              <a:gd name="connsiteX2-129" fmla="*/ 2265770 w 6216319"/>
              <a:gd name="connsiteY2-130" fmla="*/ 540770 h 1334447"/>
              <a:gd name="connsiteX3-131" fmla="*/ 3244906 w 6216319"/>
              <a:gd name="connsiteY3-132" fmla="*/ 524586 h 1334447"/>
              <a:gd name="connsiteX4-133" fmla="*/ 4628644 w 6216319"/>
              <a:gd name="connsiteY4-134" fmla="*/ 1066753 h 1334447"/>
              <a:gd name="connsiteX5-135" fmla="*/ 5526860 w 6216319"/>
              <a:gd name="connsiteY5-136" fmla="*/ 451758 h 1334447"/>
              <a:gd name="connsiteX6-137" fmla="*/ 6216319 w 6216319"/>
              <a:gd name="connsiteY6-138" fmla="*/ 32243 h 1334447"/>
              <a:gd name="connsiteX7-139" fmla="*/ 6216319 w 6216319"/>
              <a:gd name="connsiteY7-140" fmla="*/ 1334447 h 1334447"/>
              <a:gd name="connsiteX8-141" fmla="*/ 0 w 6216319"/>
              <a:gd name="connsiteY8-142" fmla="*/ 1334447 h 1334447"/>
              <a:gd name="connsiteX9" fmla="*/ 0 w 6216319"/>
              <a:gd name="connsiteY9" fmla="*/ 32243 h 1334447"/>
              <a:gd name="connsiteX0-143" fmla="*/ 0 w 6216319"/>
              <a:gd name="connsiteY0-144" fmla="*/ 12831 h 1315035"/>
              <a:gd name="connsiteX1-145" fmla="*/ 339865 w 6216319"/>
              <a:gd name="connsiteY1-146" fmla="*/ 197676 h 1315035"/>
              <a:gd name="connsiteX2-147" fmla="*/ 2265770 w 6216319"/>
              <a:gd name="connsiteY2-148" fmla="*/ 521358 h 1315035"/>
              <a:gd name="connsiteX3-149" fmla="*/ 3244906 w 6216319"/>
              <a:gd name="connsiteY3-150" fmla="*/ 505174 h 1315035"/>
              <a:gd name="connsiteX4-151" fmla="*/ 4628644 w 6216319"/>
              <a:gd name="connsiteY4-152" fmla="*/ 1047341 h 1315035"/>
              <a:gd name="connsiteX5-153" fmla="*/ 5356927 w 6216319"/>
              <a:gd name="connsiteY5-154" fmla="*/ 1201089 h 1315035"/>
              <a:gd name="connsiteX6-155" fmla="*/ 6216319 w 6216319"/>
              <a:gd name="connsiteY6-156" fmla="*/ 12831 h 1315035"/>
              <a:gd name="connsiteX7-157" fmla="*/ 6216319 w 6216319"/>
              <a:gd name="connsiteY7-158" fmla="*/ 1315035 h 1315035"/>
              <a:gd name="connsiteX8-159" fmla="*/ 0 w 6216319"/>
              <a:gd name="connsiteY8-160" fmla="*/ 1315035 h 1315035"/>
              <a:gd name="connsiteX9-161" fmla="*/ 0 w 6216319"/>
              <a:gd name="connsiteY9-162" fmla="*/ 12831 h 1315035"/>
              <a:gd name="connsiteX0-163" fmla="*/ 0 w 6498499"/>
              <a:gd name="connsiteY0-164" fmla="*/ 0 h 1302204"/>
              <a:gd name="connsiteX1-165" fmla="*/ 339865 w 6498499"/>
              <a:gd name="connsiteY1-166" fmla="*/ 184845 h 1302204"/>
              <a:gd name="connsiteX2-167" fmla="*/ 2265770 w 6498499"/>
              <a:gd name="connsiteY2-168" fmla="*/ 508527 h 1302204"/>
              <a:gd name="connsiteX3-169" fmla="*/ 3244906 w 6498499"/>
              <a:gd name="connsiteY3-170" fmla="*/ 492343 h 1302204"/>
              <a:gd name="connsiteX4-171" fmla="*/ 4628644 w 6498499"/>
              <a:gd name="connsiteY4-172" fmla="*/ 1034510 h 1302204"/>
              <a:gd name="connsiteX5-173" fmla="*/ 5356927 w 6498499"/>
              <a:gd name="connsiteY5-174" fmla="*/ 1188258 h 1302204"/>
              <a:gd name="connsiteX6-175" fmla="*/ 6216319 w 6498499"/>
              <a:gd name="connsiteY6-176" fmla="*/ 1302204 h 1302204"/>
              <a:gd name="connsiteX7-177" fmla="*/ 0 w 6498499"/>
              <a:gd name="connsiteY7-178" fmla="*/ 1302204 h 1302204"/>
              <a:gd name="connsiteX8-179" fmla="*/ 0 w 6498499"/>
              <a:gd name="connsiteY8-180" fmla="*/ 0 h 1302204"/>
              <a:gd name="connsiteX0-181" fmla="*/ 0 w 6216319"/>
              <a:gd name="connsiteY0-182" fmla="*/ 0 h 1302204"/>
              <a:gd name="connsiteX1-183" fmla="*/ 339865 w 6216319"/>
              <a:gd name="connsiteY1-184" fmla="*/ 184845 h 1302204"/>
              <a:gd name="connsiteX2-185" fmla="*/ 2265770 w 6216319"/>
              <a:gd name="connsiteY2-186" fmla="*/ 508527 h 1302204"/>
              <a:gd name="connsiteX3-187" fmla="*/ 3244906 w 6216319"/>
              <a:gd name="connsiteY3-188" fmla="*/ 492343 h 1302204"/>
              <a:gd name="connsiteX4-189" fmla="*/ 4628644 w 6216319"/>
              <a:gd name="connsiteY4-190" fmla="*/ 1034510 h 1302204"/>
              <a:gd name="connsiteX5-191" fmla="*/ 5356927 w 6216319"/>
              <a:gd name="connsiteY5-192" fmla="*/ 1188258 h 1302204"/>
              <a:gd name="connsiteX6-193" fmla="*/ 6216319 w 6216319"/>
              <a:gd name="connsiteY6-194" fmla="*/ 1302204 h 1302204"/>
              <a:gd name="connsiteX7-195" fmla="*/ 0 w 6216319"/>
              <a:gd name="connsiteY7-196" fmla="*/ 1302204 h 1302204"/>
              <a:gd name="connsiteX8-197" fmla="*/ 0 w 6216319"/>
              <a:gd name="connsiteY8-198" fmla="*/ 0 h 1302204"/>
              <a:gd name="connsiteX0-199" fmla="*/ 0 w 6216319"/>
              <a:gd name="connsiteY0-200" fmla="*/ 0 h 1302204"/>
              <a:gd name="connsiteX1-201" fmla="*/ 339865 w 6216319"/>
              <a:gd name="connsiteY1-202" fmla="*/ 184845 h 1302204"/>
              <a:gd name="connsiteX2-203" fmla="*/ 2265770 w 6216319"/>
              <a:gd name="connsiteY2-204" fmla="*/ 508527 h 1302204"/>
              <a:gd name="connsiteX3-205" fmla="*/ 3244906 w 6216319"/>
              <a:gd name="connsiteY3-206" fmla="*/ 492343 h 1302204"/>
              <a:gd name="connsiteX4-207" fmla="*/ 4628644 w 6216319"/>
              <a:gd name="connsiteY4-208" fmla="*/ 1034510 h 1302204"/>
              <a:gd name="connsiteX5-209" fmla="*/ 5356927 w 6216319"/>
              <a:gd name="connsiteY5-210" fmla="*/ 1188258 h 1302204"/>
              <a:gd name="connsiteX6-211" fmla="*/ 6216319 w 6216319"/>
              <a:gd name="connsiteY6-212" fmla="*/ 1302204 h 1302204"/>
              <a:gd name="connsiteX7-213" fmla="*/ 0 w 6216319"/>
              <a:gd name="connsiteY7-214" fmla="*/ 1302204 h 1302204"/>
              <a:gd name="connsiteX8-215" fmla="*/ 0 w 6216319"/>
              <a:gd name="connsiteY8-216" fmla="*/ 0 h 1302204"/>
              <a:gd name="connsiteX0-217" fmla="*/ 0 w 6216319"/>
              <a:gd name="connsiteY0-218" fmla="*/ 0 h 1302204"/>
              <a:gd name="connsiteX1-219" fmla="*/ 339865 w 6216319"/>
              <a:gd name="connsiteY1-220" fmla="*/ 184845 h 1302204"/>
              <a:gd name="connsiteX2-221" fmla="*/ 2265770 w 6216319"/>
              <a:gd name="connsiteY2-222" fmla="*/ 508527 h 1302204"/>
              <a:gd name="connsiteX3-223" fmla="*/ 3244906 w 6216319"/>
              <a:gd name="connsiteY3-224" fmla="*/ 492343 h 1302204"/>
              <a:gd name="connsiteX4-225" fmla="*/ 4628644 w 6216319"/>
              <a:gd name="connsiteY4-226" fmla="*/ 1034510 h 1302204"/>
              <a:gd name="connsiteX5-227" fmla="*/ 5356927 w 6216319"/>
              <a:gd name="connsiteY5-228" fmla="*/ 1188258 h 1302204"/>
              <a:gd name="connsiteX6-229" fmla="*/ 6216319 w 6216319"/>
              <a:gd name="connsiteY6-230" fmla="*/ 1302204 h 1302204"/>
              <a:gd name="connsiteX7-231" fmla="*/ 0 w 6216319"/>
              <a:gd name="connsiteY7-232" fmla="*/ 1302204 h 1302204"/>
              <a:gd name="connsiteX8-233" fmla="*/ 0 w 6216319"/>
              <a:gd name="connsiteY8-234" fmla="*/ 0 h 1302204"/>
              <a:gd name="connsiteX0-235" fmla="*/ 0 w 6216319"/>
              <a:gd name="connsiteY0-236" fmla="*/ 0 h 1302204"/>
              <a:gd name="connsiteX1-237" fmla="*/ 339865 w 6216319"/>
              <a:gd name="connsiteY1-238" fmla="*/ 184845 h 1302204"/>
              <a:gd name="connsiteX2-239" fmla="*/ 2265770 w 6216319"/>
              <a:gd name="connsiteY2-240" fmla="*/ 508527 h 1302204"/>
              <a:gd name="connsiteX3-241" fmla="*/ 3244906 w 6216319"/>
              <a:gd name="connsiteY3-242" fmla="*/ 492343 h 1302204"/>
              <a:gd name="connsiteX4-243" fmla="*/ 4628644 w 6216319"/>
              <a:gd name="connsiteY4-244" fmla="*/ 1034510 h 1302204"/>
              <a:gd name="connsiteX5-245" fmla="*/ 5356927 w 6216319"/>
              <a:gd name="connsiteY5-246" fmla="*/ 1188258 h 1302204"/>
              <a:gd name="connsiteX6-247" fmla="*/ 6216319 w 6216319"/>
              <a:gd name="connsiteY6-248" fmla="*/ 1302204 h 1302204"/>
              <a:gd name="connsiteX7-249" fmla="*/ 0 w 6216319"/>
              <a:gd name="connsiteY7-250" fmla="*/ 1302204 h 1302204"/>
              <a:gd name="connsiteX8-251" fmla="*/ 0 w 6216319"/>
              <a:gd name="connsiteY8-252" fmla="*/ 0 h 1302204"/>
              <a:gd name="connsiteX0-253" fmla="*/ 0 w 6216319"/>
              <a:gd name="connsiteY0-254" fmla="*/ 0 h 1302204"/>
              <a:gd name="connsiteX1-255" fmla="*/ 339865 w 6216319"/>
              <a:gd name="connsiteY1-256" fmla="*/ 184845 h 1302204"/>
              <a:gd name="connsiteX2-257" fmla="*/ 2265770 w 6216319"/>
              <a:gd name="connsiteY2-258" fmla="*/ 508527 h 1302204"/>
              <a:gd name="connsiteX3-259" fmla="*/ 3244906 w 6216319"/>
              <a:gd name="connsiteY3-260" fmla="*/ 492343 h 1302204"/>
              <a:gd name="connsiteX4-261" fmla="*/ 4628644 w 6216319"/>
              <a:gd name="connsiteY4-262" fmla="*/ 1034510 h 1302204"/>
              <a:gd name="connsiteX5-263" fmla="*/ 5356927 w 6216319"/>
              <a:gd name="connsiteY5-264" fmla="*/ 1188258 h 1302204"/>
              <a:gd name="connsiteX6-265" fmla="*/ 6216319 w 6216319"/>
              <a:gd name="connsiteY6-266" fmla="*/ 1302204 h 1302204"/>
              <a:gd name="connsiteX7-267" fmla="*/ 0 w 6216319"/>
              <a:gd name="connsiteY7-268" fmla="*/ 1302204 h 1302204"/>
              <a:gd name="connsiteX8-269" fmla="*/ 0 w 6216319"/>
              <a:gd name="connsiteY8-270" fmla="*/ 0 h 1302204"/>
              <a:gd name="connsiteX0-271" fmla="*/ 0 w 6216319"/>
              <a:gd name="connsiteY0-272" fmla="*/ 0 h 1302204"/>
              <a:gd name="connsiteX1-273" fmla="*/ 339865 w 6216319"/>
              <a:gd name="connsiteY1-274" fmla="*/ 184845 h 1302204"/>
              <a:gd name="connsiteX2-275" fmla="*/ 2265770 w 6216319"/>
              <a:gd name="connsiteY2-276" fmla="*/ 508527 h 1302204"/>
              <a:gd name="connsiteX3-277" fmla="*/ 3244906 w 6216319"/>
              <a:gd name="connsiteY3-278" fmla="*/ 492343 h 1302204"/>
              <a:gd name="connsiteX4-279" fmla="*/ 4628644 w 6216319"/>
              <a:gd name="connsiteY4-280" fmla="*/ 1034510 h 1302204"/>
              <a:gd name="connsiteX5-281" fmla="*/ 5356927 w 6216319"/>
              <a:gd name="connsiteY5-282" fmla="*/ 1188258 h 1302204"/>
              <a:gd name="connsiteX6-283" fmla="*/ 6216319 w 6216319"/>
              <a:gd name="connsiteY6-284" fmla="*/ 1302204 h 1302204"/>
              <a:gd name="connsiteX7-285" fmla="*/ 0 w 6216319"/>
              <a:gd name="connsiteY7-286" fmla="*/ 1302204 h 1302204"/>
              <a:gd name="connsiteX8-287" fmla="*/ 0 w 6216319"/>
              <a:gd name="connsiteY8-288" fmla="*/ 0 h 1302204"/>
              <a:gd name="connsiteX0-289" fmla="*/ 0 w 6216319"/>
              <a:gd name="connsiteY0-290" fmla="*/ 0 h 1302204"/>
              <a:gd name="connsiteX1-291" fmla="*/ 339865 w 6216319"/>
              <a:gd name="connsiteY1-292" fmla="*/ 184845 h 1302204"/>
              <a:gd name="connsiteX2-293" fmla="*/ 2265770 w 6216319"/>
              <a:gd name="connsiteY2-294" fmla="*/ 508527 h 1302204"/>
              <a:gd name="connsiteX3-295" fmla="*/ 3244906 w 6216319"/>
              <a:gd name="connsiteY3-296" fmla="*/ 492343 h 1302204"/>
              <a:gd name="connsiteX4-297" fmla="*/ 4628644 w 6216319"/>
              <a:gd name="connsiteY4-298" fmla="*/ 1034510 h 1302204"/>
              <a:gd name="connsiteX5-299" fmla="*/ 5356927 w 6216319"/>
              <a:gd name="connsiteY5-300" fmla="*/ 1188258 h 1302204"/>
              <a:gd name="connsiteX6-301" fmla="*/ 6216319 w 6216319"/>
              <a:gd name="connsiteY6-302" fmla="*/ 1302204 h 1302204"/>
              <a:gd name="connsiteX7-303" fmla="*/ 0 w 6216319"/>
              <a:gd name="connsiteY7-304" fmla="*/ 1302204 h 1302204"/>
              <a:gd name="connsiteX8-305" fmla="*/ 0 w 6216319"/>
              <a:gd name="connsiteY8-306" fmla="*/ 0 h 1302204"/>
              <a:gd name="connsiteX0-307" fmla="*/ 0 w 6216319"/>
              <a:gd name="connsiteY0-308" fmla="*/ 0 h 1302204"/>
              <a:gd name="connsiteX1-309" fmla="*/ 339865 w 6216319"/>
              <a:gd name="connsiteY1-310" fmla="*/ 184845 h 1302204"/>
              <a:gd name="connsiteX2-311" fmla="*/ 2265770 w 6216319"/>
              <a:gd name="connsiteY2-312" fmla="*/ 508527 h 1302204"/>
              <a:gd name="connsiteX3-313" fmla="*/ 3244906 w 6216319"/>
              <a:gd name="connsiteY3-314" fmla="*/ 492343 h 1302204"/>
              <a:gd name="connsiteX4-315" fmla="*/ 4628644 w 6216319"/>
              <a:gd name="connsiteY4-316" fmla="*/ 1034510 h 1302204"/>
              <a:gd name="connsiteX5-317" fmla="*/ 5356927 w 6216319"/>
              <a:gd name="connsiteY5-318" fmla="*/ 1188258 h 1302204"/>
              <a:gd name="connsiteX6-319" fmla="*/ 6216319 w 6216319"/>
              <a:gd name="connsiteY6-320" fmla="*/ 1302204 h 1302204"/>
              <a:gd name="connsiteX7-321" fmla="*/ 0 w 6216319"/>
              <a:gd name="connsiteY7-322" fmla="*/ 1302204 h 1302204"/>
              <a:gd name="connsiteX8-323" fmla="*/ 0 w 6216319"/>
              <a:gd name="connsiteY8-324" fmla="*/ 0 h 1302204"/>
              <a:gd name="connsiteX0-325" fmla="*/ 0 w 6216319"/>
              <a:gd name="connsiteY0-326" fmla="*/ 0 h 1302204"/>
              <a:gd name="connsiteX1-327" fmla="*/ 339865 w 6216319"/>
              <a:gd name="connsiteY1-328" fmla="*/ 184845 h 1302204"/>
              <a:gd name="connsiteX2-329" fmla="*/ 2265770 w 6216319"/>
              <a:gd name="connsiteY2-330" fmla="*/ 508527 h 1302204"/>
              <a:gd name="connsiteX3-331" fmla="*/ 3244906 w 6216319"/>
              <a:gd name="connsiteY3-332" fmla="*/ 492343 h 1302204"/>
              <a:gd name="connsiteX4-333" fmla="*/ 4628644 w 6216319"/>
              <a:gd name="connsiteY4-334" fmla="*/ 1034510 h 1302204"/>
              <a:gd name="connsiteX5-335" fmla="*/ 5356927 w 6216319"/>
              <a:gd name="connsiteY5-336" fmla="*/ 1188258 h 1302204"/>
              <a:gd name="connsiteX6-337" fmla="*/ 6216319 w 6216319"/>
              <a:gd name="connsiteY6-338" fmla="*/ 1302204 h 1302204"/>
              <a:gd name="connsiteX7-339" fmla="*/ 0 w 6216319"/>
              <a:gd name="connsiteY7-340" fmla="*/ 1302204 h 1302204"/>
              <a:gd name="connsiteX8-341" fmla="*/ 0 w 6216319"/>
              <a:gd name="connsiteY8-342" fmla="*/ 0 h 1302204"/>
              <a:gd name="connsiteX0-343" fmla="*/ 0 w 6216319"/>
              <a:gd name="connsiteY0-344" fmla="*/ 0 h 1302204"/>
              <a:gd name="connsiteX1-345" fmla="*/ 339865 w 6216319"/>
              <a:gd name="connsiteY1-346" fmla="*/ 184845 h 1302204"/>
              <a:gd name="connsiteX2-347" fmla="*/ 2265770 w 6216319"/>
              <a:gd name="connsiteY2-348" fmla="*/ 508527 h 1302204"/>
              <a:gd name="connsiteX3-349" fmla="*/ 3244906 w 6216319"/>
              <a:gd name="connsiteY3-350" fmla="*/ 492343 h 1302204"/>
              <a:gd name="connsiteX4-351" fmla="*/ 4628644 w 6216319"/>
              <a:gd name="connsiteY4-352" fmla="*/ 1034510 h 1302204"/>
              <a:gd name="connsiteX5-353" fmla="*/ 5356927 w 6216319"/>
              <a:gd name="connsiteY5-354" fmla="*/ 1188258 h 1302204"/>
              <a:gd name="connsiteX6-355" fmla="*/ 6216319 w 6216319"/>
              <a:gd name="connsiteY6-356" fmla="*/ 1302204 h 1302204"/>
              <a:gd name="connsiteX7-357" fmla="*/ 0 w 6216319"/>
              <a:gd name="connsiteY7-358" fmla="*/ 1302204 h 1302204"/>
              <a:gd name="connsiteX8-359" fmla="*/ 0 w 6216319"/>
              <a:gd name="connsiteY8-360" fmla="*/ 0 h 1302204"/>
              <a:gd name="connsiteX0-361" fmla="*/ 0 w 6216319"/>
              <a:gd name="connsiteY0-362" fmla="*/ 0 h 1302204"/>
              <a:gd name="connsiteX1-363" fmla="*/ 339865 w 6216319"/>
              <a:gd name="connsiteY1-364" fmla="*/ 184845 h 1302204"/>
              <a:gd name="connsiteX2-365" fmla="*/ 2265770 w 6216319"/>
              <a:gd name="connsiteY2-366" fmla="*/ 508527 h 1302204"/>
              <a:gd name="connsiteX3-367" fmla="*/ 3244906 w 6216319"/>
              <a:gd name="connsiteY3-368" fmla="*/ 492343 h 1302204"/>
              <a:gd name="connsiteX4-369" fmla="*/ 4628644 w 6216319"/>
              <a:gd name="connsiteY4-370" fmla="*/ 1034510 h 1302204"/>
              <a:gd name="connsiteX5-371" fmla="*/ 5356927 w 6216319"/>
              <a:gd name="connsiteY5-372" fmla="*/ 1188258 h 1302204"/>
              <a:gd name="connsiteX6-373" fmla="*/ 6216319 w 6216319"/>
              <a:gd name="connsiteY6-374" fmla="*/ 1302204 h 1302204"/>
              <a:gd name="connsiteX7-375" fmla="*/ 0 w 6216319"/>
              <a:gd name="connsiteY7-376" fmla="*/ 1302204 h 1302204"/>
              <a:gd name="connsiteX8-377" fmla="*/ 0 w 6216319"/>
              <a:gd name="connsiteY8-378" fmla="*/ 0 h 1302204"/>
              <a:gd name="connsiteX0-379" fmla="*/ 0 w 6216319"/>
              <a:gd name="connsiteY0-380" fmla="*/ 0 h 1302204"/>
              <a:gd name="connsiteX1-381" fmla="*/ 339865 w 6216319"/>
              <a:gd name="connsiteY1-382" fmla="*/ 184845 h 1302204"/>
              <a:gd name="connsiteX2-383" fmla="*/ 2265770 w 6216319"/>
              <a:gd name="connsiteY2-384" fmla="*/ 508527 h 1302204"/>
              <a:gd name="connsiteX3-385" fmla="*/ 3244906 w 6216319"/>
              <a:gd name="connsiteY3-386" fmla="*/ 492343 h 1302204"/>
              <a:gd name="connsiteX4-387" fmla="*/ 4628644 w 6216319"/>
              <a:gd name="connsiteY4-388" fmla="*/ 1034510 h 1302204"/>
              <a:gd name="connsiteX5-389" fmla="*/ 5356927 w 6216319"/>
              <a:gd name="connsiteY5-390" fmla="*/ 1188258 h 1302204"/>
              <a:gd name="connsiteX6-391" fmla="*/ 6216319 w 6216319"/>
              <a:gd name="connsiteY6-392" fmla="*/ 1302204 h 1302204"/>
              <a:gd name="connsiteX7-393" fmla="*/ 0 w 6216319"/>
              <a:gd name="connsiteY7-394" fmla="*/ 1302204 h 1302204"/>
              <a:gd name="connsiteX8-395" fmla="*/ 0 w 6216319"/>
              <a:gd name="connsiteY8-396" fmla="*/ 0 h 1302204"/>
              <a:gd name="connsiteX0-397" fmla="*/ 0 w 6216319"/>
              <a:gd name="connsiteY0-398" fmla="*/ 147589 h 1449793"/>
              <a:gd name="connsiteX1-399" fmla="*/ 339865 w 6216319"/>
              <a:gd name="connsiteY1-400" fmla="*/ 332434 h 1449793"/>
              <a:gd name="connsiteX2-401" fmla="*/ 2265770 w 6216319"/>
              <a:gd name="connsiteY2-402" fmla="*/ 656116 h 1449793"/>
              <a:gd name="connsiteX3-403" fmla="*/ 3244906 w 6216319"/>
              <a:gd name="connsiteY3-404" fmla="*/ 639932 h 1449793"/>
              <a:gd name="connsiteX4-405" fmla="*/ 4628644 w 6216319"/>
              <a:gd name="connsiteY4-406" fmla="*/ 1182099 h 1449793"/>
              <a:gd name="connsiteX5-407" fmla="*/ 5356927 w 6216319"/>
              <a:gd name="connsiteY5-408" fmla="*/ 1335847 h 1449793"/>
              <a:gd name="connsiteX6-409" fmla="*/ 6216319 w 6216319"/>
              <a:gd name="connsiteY6-410" fmla="*/ 1449793 h 1449793"/>
              <a:gd name="connsiteX7-411" fmla="*/ 0 w 6216319"/>
              <a:gd name="connsiteY7-412" fmla="*/ 1449793 h 1449793"/>
              <a:gd name="connsiteX8-413" fmla="*/ 0 w 6216319"/>
              <a:gd name="connsiteY8-414" fmla="*/ 147589 h 1449793"/>
              <a:gd name="connsiteX0-415" fmla="*/ 0 w 6216319"/>
              <a:gd name="connsiteY0-416" fmla="*/ 121021 h 1423225"/>
              <a:gd name="connsiteX1-417" fmla="*/ 339865 w 6216319"/>
              <a:gd name="connsiteY1-418" fmla="*/ 305866 h 1423225"/>
              <a:gd name="connsiteX2-419" fmla="*/ 2265770 w 6216319"/>
              <a:gd name="connsiteY2-420" fmla="*/ 629548 h 1423225"/>
              <a:gd name="connsiteX3-421" fmla="*/ 3244906 w 6216319"/>
              <a:gd name="connsiteY3-422" fmla="*/ 613364 h 1423225"/>
              <a:gd name="connsiteX4-423" fmla="*/ 4628644 w 6216319"/>
              <a:gd name="connsiteY4-424" fmla="*/ 1155531 h 1423225"/>
              <a:gd name="connsiteX5-425" fmla="*/ 5356927 w 6216319"/>
              <a:gd name="connsiteY5-426" fmla="*/ 1309279 h 1423225"/>
              <a:gd name="connsiteX6-427" fmla="*/ 6216319 w 6216319"/>
              <a:gd name="connsiteY6-428" fmla="*/ 1423225 h 1423225"/>
              <a:gd name="connsiteX7-429" fmla="*/ 0 w 6216319"/>
              <a:gd name="connsiteY7-430" fmla="*/ 1423225 h 1423225"/>
              <a:gd name="connsiteX8-431" fmla="*/ 0 w 6216319"/>
              <a:gd name="connsiteY8-432" fmla="*/ 121021 h 1423225"/>
              <a:gd name="connsiteX0-433" fmla="*/ 0 w 6216319"/>
              <a:gd name="connsiteY0-434" fmla="*/ 121021 h 1423225"/>
              <a:gd name="connsiteX1-435" fmla="*/ 339865 w 6216319"/>
              <a:gd name="connsiteY1-436" fmla="*/ 305866 h 1423225"/>
              <a:gd name="connsiteX2-437" fmla="*/ 2265770 w 6216319"/>
              <a:gd name="connsiteY2-438" fmla="*/ 629548 h 1423225"/>
              <a:gd name="connsiteX3-439" fmla="*/ 3244906 w 6216319"/>
              <a:gd name="connsiteY3-440" fmla="*/ 613364 h 1423225"/>
              <a:gd name="connsiteX4-441" fmla="*/ 4628644 w 6216319"/>
              <a:gd name="connsiteY4-442" fmla="*/ 1155531 h 1423225"/>
              <a:gd name="connsiteX5-443" fmla="*/ 5356927 w 6216319"/>
              <a:gd name="connsiteY5-444" fmla="*/ 1309279 h 1423225"/>
              <a:gd name="connsiteX6-445" fmla="*/ 6216319 w 6216319"/>
              <a:gd name="connsiteY6-446" fmla="*/ 1423225 h 1423225"/>
              <a:gd name="connsiteX7-447" fmla="*/ 0 w 6216319"/>
              <a:gd name="connsiteY7-448" fmla="*/ 1423225 h 1423225"/>
              <a:gd name="connsiteX8-449" fmla="*/ 0 w 6216319"/>
              <a:gd name="connsiteY8-450" fmla="*/ 121021 h 1423225"/>
              <a:gd name="connsiteX0-451" fmla="*/ 0 w 6216319"/>
              <a:gd name="connsiteY0-452" fmla="*/ 140194 h 1442398"/>
              <a:gd name="connsiteX1-453" fmla="*/ 339865 w 6216319"/>
              <a:gd name="connsiteY1-454" fmla="*/ 325039 h 1442398"/>
              <a:gd name="connsiteX2-455" fmla="*/ 2265770 w 6216319"/>
              <a:gd name="connsiteY2-456" fmla="*/ 648721 h 1442398"/>
              <a:gd name="connsiteX3-457" fmla="*/ 3244906 w 6216319"/>
              <a:gd name="connsiteY3-458" fmla="*/ 632537 h 1442398"/>
              <a:gd name="connsiteX4-459" fmla="*/ 4628644 w 6216319"/>
              <a:gd name="connsiteY4-460" fmla="*/ 1174704 h 1442398"/>
              <a:gd name="connsiteX5-461" fmla="*/ 5356927 w 6216319"/>
              <a:gd name="connsiteY5-462" fmla="*/ 1328452 h 1442398"/>
              <a:gd name="connsiteX6-463" fmla="*/ 6216319 w 6216319"/>
              <a:gd name="connsiteY6-464" fmla="*/ 1442398 h 1442398"/>
              <a:gd name="connsiteX7-465" fmla="*/ 0 w 6216319"/>
              <a:gd name="connsiteY7-466" fmla="*/ 1442398 h 1442398"/>
              <a:gd name="connsiteX8-467" fmla="*/ 0 w 6216319"/>
              <a:gd name="connsiteY8-468" fmla="*/ 140194 h 1442398"/>
              <a:gd name="connsiteX0-469" fmla="*/ 0 w 6216319"/>
              <a:gd name="connsiteY0-470" fmla="*/ 140194 h 1442398"/>
              <a:gd name="connsiteX1-471" fmla="*/ 339865 w 6216319"/>
              <a:gd name="connsiteY1-472" fmla="*/ 325039 h 1442398"/>
              <a:gd name="connsiteX2-473" fmla="*/ 2265770 w 6216319"/>
              <a:gd name="connsiteY2-474" fmla="*/ 648721 h 1442398"/>
              <a:gd name="connsiteX3-475" fmla="*/ 3244906 w 6216319"/>
              <a:gd name="connsiteY3-476" fmla="*/ 632537 h 1442398"/>
              <a:gd name="connsiteX4-477" fmla="*/ 4628644 w 6216319"/>
              <a:gd name="connsiteY4-478" fmla="*/ 1174704 h 1442398"/>
              <a:gd name="connsiteX5-479" fmla="*/ 5356927 w 6216319"/>
              <a:gd name="connsiteY5-480" fmla="*/ 1328452 h 1442398"/>
              <a:gd name="connsiteX6-481" fmla="*/ 6216319 w 6216319"/>
              <a:gd name="connsiteY6-482" fmla="*/ 1442398 h 1442398"/>
              <a:gd name="connsiteX7-483" fmla="*/ 0 w 6216319"/>
              <a:gd name="connsiteY7-484" fmla="*/ 1442398 h 1442398"/>
              <a:gd name="connsiteX8-485" fmla="*/ 0 w 6216319"/>
              <a:gd name="connsiteY8-486" fmla="*/ 140194 h 1442398"/>
              <a:gd name="connsiteX0-487" fmla="*/ 0 w 6216319"/>
              <a:gd name="connsiteY0-488" fmla="*/ 34944 h 1337148"/>
              <a:gd name="connsiteX1-489" fmla="*/ 339865 w 6216319"/>
              <a:gd name="connsiteY1-490" fmla="*/ 219789 h 1337148"/>
              <a:gd name="connsiteX2-491" fmla="*/ 2265770 w 6216319"/>
              <a:gd name="connsiteY2-492" fmla="*/ 543471 h 1337148"/>
              <a:gd name="connsiteX3-493" fmla="*/ 3244906 w 6216319"/>
              <a:gd name="connsiteY3-494" fmla="*/ 527287 h 1337148"/>
              <a:gd name="connsiteX4-495" fmla="*/ 4628644 w 6216319"/>
              <a:gd name="connsiteY4-496" fmla="*/ 1069454 h 1337148"/>
              <a:gd name="connsiteX5-497" fmla="*/ 5356927 w 6216319"/>
              <a:gd name="connsiteY5-498" fmla="*/ 1223202 h 1337148"/>
              <a:gd name="connsiteX6-499" fmla="*/ 6216319 w 6216319"/>
              <a:gd name="connsiteY6-500" fmla="*/ 1337148 h 1337148"/>
              <a:gd name="connsiteX7-501" fmla="*/ 0 w 6216319"/>
              <a:gd name="connsiteY7-502" fmla="*/ 1337148 h 1337148"/>
              <a:gd name="connsiteX8-503" fmla="*/ 0 w 6216319"/>
              <a:gd name="connsiteY8-504" fmla="*/ 34944 h 1337148"/>
              <a:gd name="connsiteX0-505" fmla="*/ 0 w 6216319"/>
              <a:gd name="connsiteY0-506" fmla="*/ 44896 h 1347100"/>
              <a:gd name="connsiteX1-507" fmla="*/ 339865 w 6216319"/>
              <a:gd name="connsiteY1-508" fmla="*/ 229741 h 1347100"/>
              <a:gd name="connsiteX2-509" fmla="*/ 2265770 w 6216319"/>
              <a:gd name="connsiteY2-510" fmla="*/ 553423 h 1347100"/>
              <a:gd name="connsiteX3-511" fmla="*/ 3244906 w 6216319"/>
              <a:gd name="connsiteY3-512" fmla="*/ 537239 h 1347100"/>
              <a:gd name="connsiteX4-513" fmla="*/ 4628644 w 6216319"/>
              <a:gd name="connsiteY4-514" fmla="*/ 1079406 h 1347100"/>
              <a:gd name="connsiteX5-515" fmla="*/ 5356927 w 6216319"/>
              <a:gd name="connsiteY5-516" fmla="*/ 1233154 h 1347100"/>
              <a:gd name="connsiteX6-517" fmla="*/ 6216319 w 6216319"/>
              <a:gd name="connsiteY6-518" fmla="*/ 1347100 h 1347100"/>
              <a:gd name="connsiteX7-519" fmla="*/ 0 w 6216319"/>
              <a:gd name="connsiteY7-520" fmla="*/ 1347100 h 1347100"/>
              <a:gd name="connsiteX8-521" fmla="*/ 0 w 6216319"/>
              <a:gd name="connsiteY8-522" fmla="*/ 44896 h 1347100"/>
              <a:gd name="connsiteX0-523" fmla="*/ 0 w 6216319"/>
              <a:gd name="connsiteY0-524" fmla="*/ 44896 h 1347100"/>
              <a:gd name="connsiteX1-525" fmla="*/ 339865 w 6216319"/>
              <a:gd name="connsiteY1-526" fmla="*/ 229741 h 1347100"/>
              <a:gd name="connsiteX2-527" fmla="*/ 2265770 w 6216319"/>
              <a:gd name="connsiteY2-528" fmla="*/ 553423 h 1347100"/>
              <a:gd name="connsiteX3-529" fmla="*/ 3244906 w 6216319"/>
              <a:gd name="connsiteY3-530" fmla="*/ 537239 h 1347100"/>
              <a:gd name="connsiteX4-531" fmla="*/ 4628644 w 6216319"/>
              <a:gd name="connsiteY4-532" fmla="*/ 1079406 h 1347100"/>
              <a:gd name="connsiteX5-533" fmla="*/ 5356927 w 6216319"/>
              <a:gd name="connsiteY5-534" fmla="*/ 1233154 h 1347100"/>
              <a:gd name="connsiteX6-535" fmla="*/ 6216319 w 6216319"/>
              <a:gd name="connsiteY6-536" fmla="*/ 1347100 h 1347100"/>
              <a:gd name="connsiteX7-537" fmla="*/ 0 w 6216319"/>
              <a:gd name="connsiteY7-538" fmla="*/ 1347100 h 1347100"/>
              <a:gd name="connsiteX8-539" fmla="*/ 0 w 6216319"/>
              <a:gd name="connsiteY8-540" fmla="*/ 44896 h 1347100"/>
              <a:gd name="connsiteX0-541" fmla="*/ 0 w 6216319"/>
              <a:gd name="connsiteY0-542" fmla="*/ 530 h 1302734"/>
              <a:gd name="connsiteX1-543" fmla="*/ 339865 w 6216319"/>
              <a:gd name="connsiteY1-544" fmla="*/ 185375 h 1302734"/>
              <a:gd name="connsiteX2-545" fmla="*/ 2265770 w 6216319"/>
              <a:gd name="connsiteY2-546" fmla="*/ 509057 h 1302734"/>
              <a:gd name="connsiteX3-547" fmla="*/ 3244906 w 6216319"/>
              <a:gd name="connsiteY3-548" fmla="*/ 492873 h 1302734"/>
              <a:gd name="connsiteX4-549" fmla="*/ 4628644 w 6216319"/>
              <a:gd name="connsiteY4-550" fmla="*/ 1035040 h 1302734"/>
              <a:gd name="connsiteX5-551" fmla="*/ 5356927 w 6216319"/>
              <a:gd name="connsiteY5-552" fmla="*/ 1188788 h 1302734"/>
              <a:gd name="connsiteX6-553" fmla="*/ 6216319 w 6216319"/>
              <a:gd name="connsiteY6-554" fmla="*/ 1302734 h 1302734"/>
              <a:gd name="connsiteX7-555" fmla="*/ 0 w 6216319"/>
              <a:gd name="connsiteY7-556" fmla="*/ 1302734 h 1302734"/>
              <a:gd name="connsiteX8-557" fmla="*/ 0 w 6216319"/>
              <a:gd name="connsiteY8-558" fmla="*/ 530 h 1302734"/>
              <a:gd name="connsiteX0-559" fmla="*/ 0 w 6216319"/>
              <a:gd name="connsiteY0-560" fmla="*/ 20163 h 1322367"/>
              <a:gd name="connsiteX1-561" fmla="*/ 2265770 w 6216319"/>
              <a:gd name="connsiteY1-562" fmla="*/ 528690 h 1322367"/>
              <a:gd name="connsiteX2-563" fmla="*/ 3244906 w 6216319"/>
              <a:gd name="connsiteY2-564" fmla="*/ 512506 h 1322367"/>
              <a:gd name="connsiteX3-565" fmla="*/ 4628644 w 6216319"/>
              <a:gd name="connsiteY3-566" fmla="*/ 1054673 h 1322367"/>
              <a:gd name="connsiteX4-567" fmla="*/ 5356927 w 6216319"/>
              <a:gd name="connsiteY4-568" fmla="*/ 1208421 h 1322367"/>
              <a:gd name="connsiteX5-569" fmla="*/ 6216319 w 6216319"/>
              <a:gd name="connsiteY5-570" fmla="*/ 1322367 h 1322367"/>
              <a:gd name="connsiteX6-571" fmla="*/ 0 w 6216319"/>
              <a:gd name="connsiteY6-572" fmla="*/ 1322367 h 1322367"/>
              <a:gd name="connsiteX7-573" fmla="*/ 0 w 6216319"/>
              <a:gd name="connsiteY7-574" fmla="*/ 20163 h 1322367"/>
              <a:gd name="connsiteX0-575" fmla="*/ 0 w 6216319"/>
              <a:gd name="connsiteY0-576" fmla="*/ 105646 h 1407850"/>
              <a:gd name="connsiteX1-577" fmla="*/ 477430 w 6216319"/>
              <a:gd name="connsiteY1-578" fmla="*/ 136745 h 1407850"/>
              <a:gd name="connsiteX2-579" fmla="*/ 2265770 w 6216319"/>
              <a:gd name="connsiteY2-580" fmla="*/ 614173 h 1407850"/>
              <a:gd name="connsiteX3-581" fmla="*/ 3244906 w 6216319"/>
              <a:gd name="connsiteY3-582" fmla="*/ 597989 h 1407850"/>
              <a:gd name="connsiteX4-583" fmla="*/ 4628644 w 6216319"/>
              <a:gd name="connsiteY4-584" fmla="*/ 1140156 h 1407850"/>
              <a:gd name="connsiteX5-585" fmla="*/ 5356927 w 6216319"/>
              <a:gd name="connsiteY5-586" fmla="*/ 1293904 h 1407850"/>
              <a:gd name="connsiteX6-587" fmla="*/ 6216319 w 6216319"/>
              <a:gd name="connsiteY6-588" fmla="*/ 1407850 h 1407850"/>
              <a:gd name="connsiteX7-589" fmla="*/ 0 w 6216319"/>
              <a:gd name="connsiteY7-590" fmla="*/ 1407850 h 1407850"/>
              <a:gd name="connsiteX8-591" fmla="*/ 0 w 6216319"/>
              <a:gd name="connsiteY8-592" fmla="*/ 105646 h 1407850"/>
              <a:gd name="connsiteX0-593" fmla="*/ 0 w 6216319"/>
              <a:gd name="connsiteY0-594" fmla="*/ 71230 h 1373434"/>
              <a:gd name="connsiteX1-595" fmla="*/ 323681 w 6216319"/>
              <a:gd name="connsiteY1-596" fmla="*/ 264170 h 1373434"/>
              <a:gd name="connsiteX2-597" fmla="*/ 2265770 w 6216319"/>
              <a:gd name="connsiteY2-598" fmla="*/ 579757 h 1373434"/>
              <a:gd name="connsiteX3-599" fmla="*/ 3244906 w 6216319"/>
              <a:gd name="connsiteY3-600" fmla="*/ 563573 h 1373434"/>
              <a:gd name="connsiteX4-601" fmla="*/ 4628644 w 6216319"/>
              <a:gd name="connsiteY4-602" fmla="*/ 1105740 h 1373434"/>
              <a:gd name="connsiteX5-603" fmla="*/ 5356927 w 6216319"/>
              <a:gd name="connsiteY5-604" fmla="*/ 1259488 h 1373434"/>
              <a:gd name="connsiteX6-605" fmla="*/ 6216319 w 6216319"/>
              <a:gd name="connsiteY6-606" fmla="*/ 1373434 h 1373434"/>
              <a:gd name="connsiteX7-607" fmla="*/ 0 w 6216319"/>
              <a:gd name="connsiteY7-608" fmla="*/ 1373434 h 1373434"/>
              <a:gd name="connsiteX8-609" fmla="*/ 0 w 6216319"/>
              <a:gd name="connsiteY8-610" fmla="*/ 71230 h 1373434"/>
              <a:gd name="connsiteX0-611" fmla="*/ 0 w 6216319"/>
              <a:gd name="connsiteY0-612" fmla="*/ 71230 h 1373434"/>
              <a:gd name="connsiteX1-613" fmla="*/ 323681 w 6216319"/>
              <a:gd name="connsiteY1-614" fmla="*/ 264170 h 1373434"/>
              <a:gd name="connsiteX2-615" fmla="*/ 2265770 w 6216319"/>
              <a:gd name="connsiteY2-616" fmla="*/ 579757 h 1373434"/>
              <a:gd name="connsiteX3-617" fmla="*/ 3244906 w 6216319"/>
              <a:gd name="connsiteY3-618" fmla="*/ 563573 h 1373434"/>
              <a:gd name="connsiteX4-619" fmla="*/ 4628644 w 6216319"/>
              <a:gd name="connsiteY4-620" fmla="*/ 1105740 h 1373434"/>
              <a:gd name="connsiteX5-621" fmla="*/ 5356927 w 6216319"/>
              <a:gd name="connsiteY5-622" fmla="*/ 1259488 h 1373434"/>
              <a:gd name="connsiteX6-623" fmla="*/ 6216319 w 6216319"/>
              <a:gd name="connsiteY6-624" fmla="*/ 1373434 h 1373434"/>
              <a:gd name="connsiteX7-625" fmla="*/ 0 w 6216319"/>
              <a:gd name="connsiteY7-626" fmla="*/ 1373434 h 1373434"/>
              <a:gd name="connsiteX8-627" fmla="*/ 0 w 6216319"/>
              <a:gd name="connsiteY8-628" fmla="*/ 71230 h 1373434"/>
              <a:gd name="connsiteX0-629" fmla="*/ 0 w 6216319"/>
              <a:gd name="connsiteY0-630" fmla="*/ 147399 h 1449603"/>
              <a:gd name="connsiteX1-631" fmla="*/ 323681 w 6216319"/>
              <a:gd name="connsiteY1-632" fmla="*/ 340339 h 1449603"/>
              <a:gd name="connsiteX2-633" fmla="*/ 2265770 w 6216319"/>
              <a:gd name="connsiteY2-634" fmla="*/ 655926 h 1449603"/>
              <a:gd name="connsiteX3-635" fmla="*/ 3244906 w 6216319"/>
              <a:gd name="connsiteY3-636" fmla="*/ 639742 h 1449603"/>
              <a:gd name="connsiteX4-637" fmla="*/ 4628644 w 6216319"/>
              <a:gd name="connsiteY4-638" fmla="*/ 1181909 h 1449603"/>
              <a:gd name="connsiteX5-639" fmla="*/ 5356927 w 6216319"/>
              <a:gd name="connsiteY5-640" fmla="*/ 1335657 h 1449603"/>
              <a:gd name="connsiteX6-641" fmla="*/ 6216319 w 6216319"/>
              <a:gd name="connsiteY6-642" fmla="*/ 1449603 h 1449603"/>
              <a:gd name="connsiteX7-643" fmla="*/ 0 w 6216319"/>
              <a:gd name="connsiteY7-644" fmla="*/ 1449603 h 1449603"/>
              <a:gd name="connsiteX8-645" fmla="*/ 0 w 6216319"/>
              <a:gd name="connsiteY8-646" fmla="*/ 147399 h 1449603"/>
              <a:gd name="connsiteX0-647" fmla="*/ 0 w 6216319"/>
              <a:gd name="connsiteY0-648" fmla="*/ 147399 h 1449603"/>
              <a:gd name="connsiteX1-649" fmla="*/ 323681 w 6216319"/>
              <a:gd name="connsiteY1-650" fmla="*/ 340339 h 1449603"/>
              <a:gd name="connsiteX2-651" fmla="*/ 2265770 w 6216319"/>
              <a:gd name="connsiteY2-652" fmla="*/ 655926 h 1449603"/>
              <a:gd name="connsiteX3-653" fmla="*/ 3244906 w 6216319"/>
              <a:gd name="connsiteY3-654" fmla="*/ 639742 h 1449603"/>
              <a:gd name="connsiteX4-655" fmla="*/ 4628644 w 6216319"/>
              <a:gd name="connsiteY4-656" fmla="*/ 1181909 h 1449603"/>
              <a:gd name="connsiteX5-657" fmla="*/ 5356927 w 6216319"/>
              <a:gd name="connsiteY5-658" fmla="*/ 1335657 h 1449603"/>
              <a:gd name="connsiteX6-659" fmla="*/ 6216319 w 6216319"/>
              <a:gd name="connsiteY6-660" fmla="*/ 1449603 h 1449603"/>
              <a:gd name="connsiteX7-661" fmla="*/ 0 w 6216319"/>
              <a:gd name="connsiteY7-662" fmla="*/ 1449603 h 1449603"/>
              <a:gd name="connsiteX8-663" fmla="*/ 0 w 6216319"/>
              <a:gd name="connsiteY8-664" fmla="*/ 147399 h 1449603"/>
              <a:gd name="connsiteX0-665" fmla="*/ 0 w 6216319"/>
              <a:gd name="connsiteY0-666" fmla="*/ 147399 h 1449603"/>
              <a:gd name="connsiteX1-667" fmla="*/ 323681 w 6216319"/>
              <a:gd name="connsiteY1-668" fmla="*/ 340339 h 1449603"/>
              <a:gd name="connsiteX2-669" fmla="*/ 2265770 w 6216319"/>
              <a:gd name="connsiteY2-670" fmla="*/ 655926 h 1449603"/>
              <a:gd name="connsiteX3-671" fmla="*/ 3244906 w 6216319"/>
              <a:gd name="connsiteY3-672" fmla="*/ 639742 h 1449603"/>
              <a:gd name="connsiteX4-673" fmla="*/ 4628644 w 6216319"/>
              <a:gd name="connsiteY4-674" fmla="*/ 1181909 h 1449603"/>
              <a:gd name="connsiteX5-675" fmla="*/ 5356927 w 6216319"/>
              <a:gd name="connsiteY5-676" fmla="*/ 1335657 h 1449603"/>
              <a:gd name="connsiteX6-677" fmla="*/ 6216319 w 6216319"/>
              <a:gd name="connsiteY6-678" fmla="*/ 1449603 h 1449603"/>
              <a:gd name="connsiteX7-679" fmla="*/ 0 w 6216319"/>
              <a:gd name="connsiteY7-680" fmla="*/ 1449603 h 1449603"/>
              <a:gd name="connsiteX8-681" fmla="*/ 0 w 6216319"/>
              <a:gd name="connsiteY8-682" fmla="*/ 147399 h 1449603"/>
              <a:gd name="connsiteX0-683" fmla="*/ 0 w 6216319"/>
              <a:gd name="connsiteY0-684" fmla="*/ 147399 h 1449603"/>
              <a:gd name="connsiteX1-685" fmla="*/ 323681 w 6216319"/>
              <a:gd name="connsiteY1-686" fmla="*/ 340339 h 1449603"/>
              <a:gd name="connsiteX2-687" fmla="*/ 2265770 w 6216319"/>
              <a:gd name="connsiteY2-688" fmla="*/ 655926 h 1449603"/>
              <a:gd name="connsiteX3-689" fmla="*/ 3244906 w 6216319"/>
              <a:gd name="connsiteY3-690" fmla="*/ 639742 h 1449603"/>
              <a:gd name="connsiteX4-691" fmla="*/ 4628644 w 6216319"/>
              <a:gd name="connsiteY4-692" fmla="*/ 1181909 h 1449603"/>
              <a:gd name="connsiteX5-693" fmla="*/ 5356927 w 6216319"/>
              <a:gd name="connsiteY5-694" fmla="*/ 1335657 h 1449603"/>
              <a:gd name="connsiteX6-695" fmla="*/ 6216319 w 6216319"/>
              <a:gd name="connsiteY6-696" fmla="*/ 1449603 h 1449603"/>
              <a:gd name="connsiteX7-697" fmla="*/ 0 w 6216319"/>
              <a:gd name="connsiteY7-698" fmla="*/ 1449603 h 1449603"/>
              <a:gd name="connsiteX8-699" fmla="*/ 0 w 6216319"/>
              <a:gd name="connsiteY8-700" fmla="*/ 147399 h 1449603"/>
              <a:gd name="connsiteX0-701" fmla="*/ 0 w 6216319"/>
              <a:gd name="connsiteY0-702" fmla="*/ 147399 h 1449603"/>
              <a:gd name="connsiteX1-703" fmla="*/ 323681 w 6216319"/>
              <a:gd name="connsiteY1-704" fmla="*/ 340339 h 1449603"/>
              <a:gd name="connsiteX2-705" fmla="*/ 2265770 w 6216319"/>
              <a:gd name="connsiteY2-706" fmla="*/ 655926 h 1449603"/>
              <a:gd name="connsiteX3-707" fmla="*/ 3244906 w 6216319"/>
              <a:gd name="connsiteY3-708" fmla="*/ 639742 h 1449603"/>
              <a:gd name="connsiteX4-709" fmla="*/ 4628644 w 6216319"/>
              <a:gd name="connsiteY4-710" fmla="*/ 1181909 h 1449603"/>
              <a:gd name="connsiteX5-711" fmla="*/ 5356927 w 6216319"/>
              <a:gd name="connsiteY5-712" fmla="*/ 1335657 h 1449603"/>
              <a:gd name="connsiteX6-713" fmla="*/ 6216319 w 6216319"/>
              <a:gd name="connsiteY6-714" fmla="*/ 1449603 h 1449603"/>
              <a:gd name="connsiteX7-715" fmla="*/ 0 w 6216319"/>
              <a:gd name="connsiteY7-716" fmla="*/ 1449603 h 1449603"/>
              <a:gd name="connsiteX8-717" fmla="*/ 0 w 6216319"/>
              <a:gd name="connsiteY8-718" fmla="*/ 147399 h 1449603"/>
              <a:gd name="connsiteX0-719" fmla="*/ 0 w 6216319"/>
              <a:gd name="connsiteY0-720" fmla="*/ 147399 h 1449603"/>
              <a:gd name="connsiteX1-721" fmla="*/ 323681 w 6216319"/>
              <a:gd name="connsiteY1-722" fmla="*/ 340339 h 1449603"/>
              <a:gd name="connsiteX2-723" fmla="*/ 2265770 w 6216319"/>
              <a:gd name="connsiteY2-724" fmla="*/ 655926 h 1449603"/>
              <a:gd name="connsiteX3-725" fmla="*/ 3244906 w 6216319"/>
              <a:gd name="connsiteY3-726" fmla="*/ 639742 h 1449603"/>
              <a:gd name="connsiteX4-727" fmla="*/ 4628644 w 6216319"/>
              <a:gd name="connsiteY4-728" fmla="*/ 1181909 h 1449603"/>
              <a:gd name="connsiteX5-729" fmla="*/ 5356927 w 6216319"/>
              <a:gd name="connsiteY5-730" fmla="*/ 1335657 h 1449603"/>
              <a:gd name="connsiteX6-731" fmla="*/ 6216319 w 6216319"/>
              <a:gd name="connsiteY6-732" fmla="*/ 1449603 h 1449603"/>
              <a:gd name="connsiteX7-733" fmla="*/ 0 w 6216319"/>
              <a:gd name="connsiteY7-734" fmla="*/ 1449603 h 1449603"/>
              <a:gd name="connsiteX8-735" fmla="*/ 0 w 6216319"/>
              <a:gd name="connsiteY8-736" fmla="*/ 147399 h 1449603"/>
              <a:gd name="connsiteX0-737" fmla="*/ 0 w 6216319"/>
              <a:gd name="connsiteY0-738" fmla="*/ 57561 h 1359765"/>
              <a:gd name="connsiteX1-739" fmla="*/ 574189 w 6216319"/>
              <a:gd name="connsiteY1-740" fmla="*/ 379355 h 1359765"/>
              <a:gd name="connsiteX2-741" fmla="*/ 2265770 w 6216319"/>
              <a:gd name="connsiteY2-742" fmla="*/ 566088 h 1359765"/>
              <a:gd name="connsiteX3-743" fmla="*/ 3244906 w 6216319"/>
              <a:gd name="connsiteY3-744" fmla="*/ 549904 h 1359765"/>
              <a:gd name="connsiteX4-745" fmla="*/ 4628644 w 6216319"/>
              <a:gd name="connsiteY4-746" fmla="*/ 1092071 h 1359765"/>
              <a:gd name="connsiteX5-747" fmla="*/ 5356927 w 6216319"/>
              <a:gd name="connsiteY5-748" fmla="*/ 1245819 h 1359765"/>
              <a:gd name="connsiteX6-749" fmla="*/ 6216319 w 6216319"/>
              <a:gd name="connsiteY6-750" fmla="*/ 1359765 h 1359765"/>
              <a:gd name="connsiteX7-751" fmla="*/ 0 w 6216319"/>
              <a:gd name="connsiteY7-752" fmla="*/ 1359765 h 1359765"/>
              <a:gd name="connsiteX8-753" fmla="*/ 0 w 6216319"/>
              <a:gd name="connsiteY8-754" fmla="*/ 57561 h 1359765"/>
              <a:gd name="connsiteX0-755" fmla="*/ 0 w 6216319"/>
              <a:gd name="connsiteY0-756" fmla="*/ 55201 h 1357405"/>
              <a:gd name="connsiteX1-757" fmla="*/ 574189 w 6216319"/>
              <a:gd name="connsiteY1-758" fmla="*/ 376995 h 1357405"/>
              <a:gd name="connsiteX2-759" fmla="*/ 2244895 w 6216319"/>
              <a:gd name="connsiteY2-760" fmla="*/ 570887 h 1357405"/>
              <a:gd name="connsiteX3-761" fmla="*/ 3244906 w 6216319"/>
              <a:gd name="connsiteY3-762" fmla="*/ 547544 h 1357405"/>
              <a:gd name="connsiteX4-763" fmla="*/ 4628644 w 6216319"/>
              <a:gd name="connsiteY4-764" fmla="*/ 1089711 h 1357405"/>
              <a:gd name="connsiteX5-765" fmla="*/ 5356927 w 6216319"/>
              <a:gd name="connsiteY5-766" fmla="*/ 1243459 h 1357405"/>
              <a:gd name="connsiteX6-767" fmla="*/ 6216319 w 6216319"/>
              <a:gd name="connsiteY6-768" fmla="*/ 1357405 h 1357405"/>
              <a:gd name="connsiteX7-769" fmla="*/ 0 w 6216319"/>
              <a:gd name="connsiteY7-770" fmla="*/ 1357405 h 1357405"/>
              <a:gd name="connsiteX8-771" fmla="*/ 0 w 6216319"/>
              <a:gd name="connsiteY8-772" fmla="*/ 55201 h 1357405"/>
              <a:gd name="connsiteX0-773" fmla="*/ 0 w 6216319"/>
              <a:gd name="connsiteY0-774" fmla="*/ 49067 h 1351271"/>
              <a:gd name="connsiteX1-775" fmla="*/ 574189 w 6216319"/>
              <a:gd name="connsiteY1-776" fmla="*/ 370861 h 1351271"/>
              <a:gd name="connsiteX2-777" fmla="*/ 1217749 w 6216319"/>
              <a:gd name="connsiteY2-778" fmla="*/ 1887 h 1351271"/>
              <a:gd name="connsiteX3-779" fmla="*/ 2244895 w 6216319"/>
              <a:gd name="connsiteY3-780" fmla="*/ 564753 h 1351271"/>
              <a:gd name="connsiteX4-781" fmla="*/ 3244906 w 6216319"/>
              <a:gd name="connsiteY4-782" fmla="*/ 541410 h 1351271"/>
              <a:gd name="connsiteX5-783" fmla="*/ 4628644 w 6216319"/>
              <a:gd name="connsiteY5-784" fmla="*/ 1083577 h 1351271"/>
              <a:gd name="connsiteX6-785" fmla="*/ 5356927 w 6216319"/>
              <a:gd name="connsiteY6-786" fmla="*/ 1237325 h 1351271"/>
              <a:gd name="connsiteX7-787" fmla="*/ 6216319 w 6216319"/>
              <a:gd name="connsiteY7-788" fmla="*/ 1351271 h 1351271"/>
              <a:gd name="connsiteX8-789" fmla="*/ 0 w 6216319"/>
              <a:gd name="connsiteY8-790" fmla="*/ 1351271 h 1351271"/>
              <a:gd name="connsiteX9-791" fmla="*/ 0 w 6216319"/>
              <a:gd name="connsiteY9-792" fmla="*/ 49067 h 1351271"/>
              <a:gd name="connsiteX0-793" fmla="*/ 0 w 6216319"/>
              <a:gd name="connsiteY0-794" fmla="*/ 22 h 1302226"/>
              <a:gd name="connsiteX1-795" fmla="*/ 574189 w 6216319"/>
              <a:gd name="connsiteY1-796" fmla="*/ 321816 h 1302226"/>
              <a:gd name="connsiteX2-797" fmla="*/ 1015951 w 6216319"/>
              <a:gd name="connsiteY2-798" fmla="*/ 346561 h 1302226"/>
              <a:gd name="connsiteX3-799" fmla="*/ 2244895 w 6216319"/>
              <a:gd name="connsiteY3-800" fmla="*/ 515708 h 1302226"/>
              <a:gd name="connsiteX4-801" fmla="*/ 3244906 w 6216319"/>
              <a:gd name="connsiteY4-802" fmla="*/ 492365 h 1302226"/>
              <a:gd name="connsiteX5-803" fmla="*/ 4628644 w 6216319"/>
              <a:gd name="connsiteY5-804" fmla="*/ 1034532 h 1302226"/>
              <a:gd name="connsiteX6-805" fmla="*/ 5356927 w 6216319"/>
              <a:gd name="connsiteY6-806" fmla="*/ 1188280 h 1302226"/>
              <a:gd name="connsiteX7-807" fmla="*/ 6216319 w 6216319"/>
              <a:gd name="connsiteY7-808" fmla="*/ 1302226 h 1302226"/>
              <a:gd name="connsiteX8-809" fmla="*/ 0 w 6216319"/>
              <a:gd name="connsiteY8-810" fmla="*/ 1302226 h 1302226"/>
              <a:gd name="connsiteX9-811" fmla="*/ 0 w 6216319"/>
              <a:gd name="connsiteY9-812" fmla="*/ 22 h 1302226"/>
              <a:gd name="connsiteX0-813" fmla="*/ 0 w 6216319"/>
              <a:gd name="connsiteY0-814" fmla="*/ 22 h 1302226"/>
              <a:gd name="connsiteX1-815" fmla="*/ 574189 w 6216319"/>
              <a:gd name="connsiteY1-816" fmla="*/ 321816 h 1302226"/>
              <a:gd name="connsiteX2-817" fmla="*/ 1015951 w 6216319"/>
              <a:gd name="connsiteY2-818" fmla="*/ 346561 h 1302226"/>
              <a:gd name="connsiteX3-819" fmla="*/ 2244895 w 6216319"/>
              <a:gd name="connsiteY3-820" fmla="*/ 515708 h 1302226"/>
              <a:gd name="connsiteX4-821" fmla="*/ 3244906 w 6216319"/>
              <a:gd name="connsiteY4-822" fmla="*/ 492365 h 1302226"/>
              <a:gd name="connsiteX5-823" fmla="*/ 4628644 w 6216319"/>
              <a:gd name="connsiteY5-824" fmla="*/ 1034532 h 1302226"/>
              <a:gd name="connsiteX6-825" fmla="*/ 5356927 w 6216319"/>
              <a:gd name="connsiteY6-826" fmla="*/ 1188280 h 1302226"/>
              <a:gd name="connsiteX7-827" fmla="*/ 6216319 w 6216319"/>
              <a:gd name="connsiteY7-828" fmla="*/ 1302226 h 1302226"/>
              <a:gd name="connsiteX8-829" fmla="*/ 0 w 6216319"/>
              <a:gd name="connsiteY8-830" fmla="*/ 1302226 h 1302226"/>
              <a:gd name="connsiteX9-831" fmla="*/ 0 w 6216319"/>
              <a:gd name="connsiteY9-832" fmla="*/ 22 h 1302226"/>
              <a:gd name="connsiteX0-833" fmla="*/ 0 w 6216319"/>
              <a:gd name="connsiteY0-834" fmla="*/ 22 h 1302226"/>
              <a:gd name="connsiteX1-835" fmla="*/ 574189 w 6216319"/>
              <a:gd name="connsiteY1-836" fmla="*/ 321816 h 1302226"/>
              <a:gd name="connsiteX2-837" fmla="*/ 1015951 w 6216319"/>
              <a:gd name="connsiteY2-838" fmla="*/ 346561 h 1302226"/>
              <a:gd name="connsiteX3-839" fmla="*/ 2244895 w 6216319"/>
              <a:gd name="connsiteY3-840" fmla="*/ 515708 h 1302226"/>
              <a:gd name="connsiteX4-841" fmla="*/ 3244906 w 6216319"/>
              <a:gd name="connsiteY4-842" fmla="*/ 492365 h 1302226"/>
              <a:gd name="connsiteX5-843" fmla="*/ 4628644 w 6216319"/>
              <a:gd name="connsiteY5-844" fmla="*/ 1034532 h 1302226"/>
              <a:gd name="connsiteX6-845" fmla="*/ 5356927 w 6216319"/>
              <a:gd name="connsiteY6-846" fmla="*/ 1188280 h 1302226"/>
              <a:gd name="connsiteX7-847" fmla="*/ 6216319 w 6216319"/>
              <a:gd name="connsiteY7-848" fmla="*/ 1302226 h 1302226"/>
              <a:gd name="connsiteX8-849" fmla="*/ 0 w 6216319"/>
              <a:gd name="connsiteY8-850" fmla="*/ 1302226 h 1302226"/>
              <a:gd name="connsiteX9-851" fmla="*/ 0 w 6216319"/>
              <a:gd name="connsiteY9-852" fmla="*/ 22 h 1302226"/>
              <a:gd name="connsiteX0-853" fmla="*/ 0 w 6216319"/>
              <a:gd name="connsiteY0-854" fmla="*/ 22 h 1302226"/>
              <a:gd name="connsiteX1-855" fmla="*/ 574189 w 6216319"/>
              <a:gd name="connsiteY1-856" fmla="*/ 321816 h 1302226"/>
              <a:gd name="connsiteX2-857" fmla="*/ 1015951 w 6216319"/>
              <a:gd name="connsiteY2-858" fmla="*/ 346561 h 1302226"/>
              <a:gd name="connsiteX3-859" fmla="*/ 2244895 w 6216319"/>
              <a:gd name="connsiteY3-860" fmla="*/ 515708 h 1302226"/>
              <a:gd name="connsiteX4-861" fmla="*/ 3244906 w 6216319"/>
              <a:gd name="connsiteY4-862" fmla="*/ 492365 h 1302226"/>
              <a:gd name="connsiteX5-863" fmla="*/ 4628644 w 6216319"/>
              <a:gd name="connsiteY5-864" fmla="*/ 1034532 h 1302226"/>
              <a:gd name="connsiteX6-865" fmla="*/ 5356927 w 6216319"/>
              <a:gd name="connsiteY6-866" fmla="*/ 1188280 h 1302226"/>
              <a:gd name="connsiteX7-867" fmla="*/ 6216319 w 6216319"/>
              <a:gd name="connsiteY7-868" fmla="*/ 1302226 h 1302226"/>
              <a:gd name="connsiteX8-869" fmla="*/ 0 w 6216319"/>
              <a:gd name="connsiteY8-870" fmla="*/ 1302226 h 1302226"/>
              <a:gd name="connsiteX9-871" fmla="*/ 0 w 6216319"/>
              <a:gd name="connsiteY9-872" fmla="*/ 22 h 1302226"/>
              <a:gd name="connsiteX0-873" fmla="*/ 0 w 6216319"/>
              <a:gd name="connsiteY0-874" fmla="*/ 22 h 1302226"/>
              <a:gd name="connsiteX1-875" fmla="*/ 574189 w 6216319"/>
              <a:gd name="connsiteY1-876" fmla="*/ 321816 h 1302226"/>
              <a:gd name="connsiteX2-877" fmla="*/ 1015951 w 6216319"/>
              <a:gd name="connsiteY2-878" fmla="*/ 346561 h 1302226"/>
              <a:gd name="connsiteX3-879" fmla="*/ 1704848 w 6216319"/>
              <a:gd name="connsiteY3-880" fmla="*/ 296453 h 1302226"/>
              <a:gd name="connsiteX4-881" fmla="*/ 2244895 w 6216319"/>
              <a:gd name="connsiteY4-882" fmla="*/ 515708 h 1302226"/>
              <a:gd name="connsiteX5-883" fmla="*/ 3244906 w 6216319"/>
              <a:gd name="connsiteY5-884" fmla="*/ 492365 h 1302226"/>
              <a:gd name="connsiteX6-885" fmla="*/ 4628644 w 6216319"/>
              <a:gd name="connsiteY6-886" fmla="*/ 1034532 h 1302226"/>
              <a:gd name="connsiteX7-887" fmla="*/ 5356927 w 6216319"/>
              <a:gd name="connsiteY7-888" fmla="*/ 1188280 h 1302226"/>
              <a:gd name="connsiteX8-889" fmla="*/ 6216319 w 6216319"/>
              <a:gd name="connsiteY8-890" fmla="*/ 1302226 h 1302226"/>
              <a:gd name="connsiteX9-891" fmla="*/ 0 w 6216319"/>
              <a:gd name="connsiteY9-892" fmla="*/ 1302226 h 1302226"/>
              <a:gd name="connsiteX10" fmla="*/ 0 w 6216319"/>
              <a:gd name="connsiteY10" fmla="*/ 22 h 1302226"/>
              <a:gd name="connsiteX0-893" fmla="*/ 0 w 6216319"/>
              <a:gd name="connsiteY0-894" fmla="*/ 22 h 1302226"/>
              <a:gd name="connsiteX1-895" fmla="*/ 574189 w 6216319"/>
              <a:gd name="connsiteY1-896" fmla="*/ 321816 h 1302226"/>
              <a:gd name="connsiteX2-897" fmla="*/ 1015951 w 6216319"/>
              <a:gd name="connsiteY2-898" fmla="*/ 346561 h 1302226"/>
              <a:gd name="connsiteX3-899" fmla="*/ 1732682 w 6216319"/>
              <a:gd name="connsiteY3-900" fmla="*/ 368038 h 1302226"/>
              <a:gd name="connsiteX4-901" fmla="*/ 2244895 w 6216319"/>
              <a:gd name="connsiteY4-902" fmla="*/ 515708 h 1302226"/>
              <a:gd name="connsiteX5-903" fmla="*/ 3244906 w 6216319"/>
              <a:gd name="connsiteY5-904" fmla="*/ 492365 h 1302226"/>
              <a:gd name="connsiteX6-905" fmla="*/ 4628644 w 6216319"/>
              <a:gd name="connsiteY6-906" fmla="*/ 1034532 h 1302226"/>
              <a:gd name="connsiteX7-907" fmla="*/ 5356927 w 6216319"/>
              <a:gd name="connsiteY7-908" fmla="*/ 1188280 h 1302226"/>
              <a:gd name="connsiteX8-909" fmla="*/ 6216319 w 6216319"/>
              <a:gd name="connsiteY8-910" fmla="*/ 1302226 h 1302226"/>
              <a:gd name="connsiteX9-911" fmla="*/ 0 w 6216319"/>
              <a:gd name="connsiteY9-912" fmla="*/ 1302226 h 1302226"/>
              <a:gd name="connsiteX10-913" fmla="*/ 0 w 6216319"/>
              <a:gd name="connsiteY10-914" fmla="*/ 22 h 1302226"/>
              <a:gd name="connsiteX0-915" fmla="*/ 0 w 6216319"/>
              <a:gd name="connsiteY0-916" fmla="*/ 22 h 1302226"/>
              <a:gd name="connsiteX1-917" fmla="*/ 574189 w 6216319"/>
              <a:gd name="connsiteY1-918" fmla="*/ 321816 h 1302226"/>
              <a:gd name="connsiteX2-919" fmla="*/ 1015951 w 6216319"/>
              <a:gd name="connsiteY2-920" fmla="*/ 346561 h 1302226"/>
              <a:gd name="connsiteX3-921" fmla="*/ 1732682 w 6216319"/>
              <a:gd name="connsiteY3-922" fmla="*/ 368038 h 1302226"/>
              <a:gd name="connsiteX4-923" fmla="*/ 2244895 w 6216319"/>
              <a:gd name="connsiteY4-924" fmla="*/ 515708 h 1302226"/>
              <a:gd name="connsiteX5-925" fmla="*/ 3244906 w 6216319"/>
              <a:gd name="connsiteY5-926" fmla="*/ 492365 h 1302226"/>
              <a:gd name="connsiteX6-927" fmla="*/ 4628644 w 6216319"/>
              <a:gd name="connsiteY6-928" fmla="*/ 1034532 h 1302226"/>
              <a:gd name="connsiteX7-929" fmla="*/ 5356927 w 6216319"/>
              <a:gd name="connsiteY7-930" fmla="*/ 1188280 h 1302226"/>
              <a:gd name="connsiteX8-931" fmla="*/ 6216319 w 6216319"/>
              <a:gd name="connsiteY8-932" fmla="*/ 1302226 h 1302226"/>
              <a:gd name="connsiteX9-933" fmla="*/ 0 w 6216319"/>
              <a:gd name="connsiteY9-934" fmla="*/ 1302226 h 1302226"/>
              <a:gd name="connsiteX10-935" fmla="*/ 0 w 6216319"/>
              <a:gd name="connsiteY10-936" fmla="*/ 22 h 1302226"/>
              <a:gd name="connsiteX0-937" fmla="*/ 0 w 6216319"/>
              <a:gd name="connsiteY0-938" fmla="*/ 22 h 1302226"/>
              <a:gd name="connsiteX1-939" fmla="*/ 574189 w 6216319"/>
              <a:gd name="connsiteY1-940" fmla="*/ 321816 h 1302226"/>
              <a:gd name="connsiteX2-941" fmla="*/ 1015951 w 6216319"/>
              <a:gd name="connsiteY2-942" fmla="*/ 346561 h 1302226"/>
              <a:gd name="connsiteX3-943" fmla="*/ 1732682 w 6216319"/>
              <a:gd name="connsiteY3-944" fmla="*/ 368038 h 1302226"/>
              <a:gd name="connsiteX4-945" fmla="*/ 2244895 w 6216319"/>
              <a:gd name="connsiteY4-946" fmla="*/ 515708 h 1302226"/>
              <a:gd name="connsiteX5-947" fmla="*/ 3244906 w 6216319"/>
              <a:gd name="connsiteY5-948" fmla="*/ 492365 h 1302226"/>
              <a:gd name="connsiteX6-949" fmla="*/ 4628644 w 6216319"/>
              <a:gd name="connsiteY6-950" fmla="*/ 1034532 h 1302226"/>
              <a:gd name="connsiteX7-951" fmla="*/ 5356927 w 6216319"/>
              <a:gd name="connsiteY7-952" fmla="*/ 1188280 h 1302226"/>
              <a:gd name="connsiteX8-953" fmla="*/ 6216319 w 6216319"/>
              <a:gd name="connsiteY8-954" fmla="*/ 1302226 h 1302226"/>
              <a:gd name="connsiteX9-955" fmla="*/ 0 w 6216319"/>
              <a:gd name="connsiteY9-956" fmla="*/ 1302226 h 1302226"/>
              <a:gd name="connsiteX10-957" fmla="*/ 0 w 6216319"/>
              <a:gd name="connsiteY10-958" fmla="*/ 22 h 1302226"/>
              <a:gd name="connsiteX0-959" fmla="*/ 0 w 6216319"/>
              <a:gd name="connsiteY0-960" fmla="*/ 22 h 1302226"/>
              <a:gd name="connsiteX1-961" fmla="*/ 574189 w 6216319"/>
              <a:gd name="connsiteY1-962" fmla="*/ 321816 h 1302226"/>
              <a:gd name="connsiteX2-963" fmla="*/ 1015951 w 6216319"/>
              <a:gd name="connsiteY2-964" fmla="*/ 346561 h 1302226"/>
              <a:gd name="connsiteX3-965" fmla="*/ 1732682 w 6216319"/>
              <a:gd name="connsiteY3-966" fmla="*/ 368038 h 1302226"/>
              <a:gd name="connsiteX4-967" fmla="*/ 2244895 w 6216319"/>
              <a:gd name="connsiteY4-968" fmla="*/ 515708 h 1302226"/>
              <a:gd name="connsiteX5-969" fmla="*/ 3244906 w 6216319"/>
              <a:gd name="connsiteY5-970" fmla="*/ 492365 h 1302226"/>
              <a:gd name="connsiteX6-971" fmla="*/ 4628644 w 6216319"/>
              <a:gd name="connsiteY6-972" fmla="*/ 1034532 h 1302226"/>
              <a:gd name="connsiteX7-973" fmla="*/ 5356927 w 6216319"/>
              <a:gd name="connsiteY7-974" fmla="*/ 1188280 h 1302226"/>
              <a:gd name="connsiteX8-975" fmla="*/ 6216319 w 6216319"/>
              <a:gd name="connsiteY8-976" fmla="*/ 1302226 h 1302226"/>
              <a:gd name="connsiteX9-977" fmla="*/ 0 w 6216319"/>
              <a:gd name="connsiteY9-978" fmla="*/ 1302226 h 1302226"/>
              <a:gd name="connsiteX10-979" fmla="*/ 0 w 6216319"/>
              <a:gd name="connsiteY10-980" fmla="*/ 22 h 1302226"/>
              <a:gd name="connsiteX0-981" fmla="*/ 0 w 6216319"/>
              <a:gd name="connsiteY0-982" fmla="*/ 22 h 1302226"/>
              <a:gd name="connsiteX1-983" fmla="*/ 574189 w 6216319"/>
              <a:gd name="connsiteY1-984" fmla="*/ 321816 h 1302226"/>
              <a:gd name="connsiteX2-985" fmla="*/ 1015951 w 6216319"/>
              <a:gd name="connsiteY2-986" fmla="*/ 346561 h 1302226"/>
              <a:gd name="connsiteX3-987" fmla="*/ 1732682 w 6216319"/>
              <a:gd name="connsiteY3-988" fmla="*/ 368038 h 1302226"/>
              <a:gd name="connsiteX4-989" fmla="*/ 2244895 w 6216319"/>
              <a:gd name="connsiteY4-990" fmla="*/ 515708 h 1302226"/>
              <a:gd name="connsiteX5-991" fmla="*/ 3244906 w 6216319"/>
              <a:gd name="connsiteY5-992" fmla="*/ 492365 h 1302226"/>
              <a:gd name="connsiteX6-993" fmla="*/ 4628644 w 6216319"/>
              <a:gd name="connsiteY6-994" fmla="*/ 1034532 h 1302226"/>
              <a:gd name="connsiteX7-995" fmla="*/ 5356927 w 6216319"/>
              <a:gd name="connsiteY7-996" fmla="*/ 1188280 h 1302226"/>
              <a:gd name="connsiteX8-997" fmla="*/ 6216319 w 6216319"/>
              <a:gd name="connsiteY8-998" fmla="*/ 1302226 h 1302226"/>
              <a:gd name="connsiteX9-999" fmla="*/ 0 w 6216319"/>
              <a:gd name="connsiteY9-1000" fmla="*/ 1302226 h 1302226"/>
              <a:gd name="connsiteX10-1001" fmla="*/ 0 w 6216319"/>
              <a:gd name="connsiteY10-1002" fmla="*/ 22 h 1302226"/>
              <a:gd name="connsiteX0-1003" fmla="*/ 0 w 6216319"/>
              <a:gd name="connsiteY0-1004" fmla="*/ 22 h 1302226"/>
              <a:gd name="connsiteX1-1005" fmla="*/ 574189 w 6216319"/>
              <a:gd name="connsiteY1-1006" fmla="*/ 321816 h 1302226"/>
              <a:gd name="connsiteX2-1007" fmla="*/ 1015951 w 6216319"/>
              <a:gd name="connsiteY2-1008" fmla="*/ 346561 h 1302226"/>
              <a:gd name="connsiteX3-1009" fmla="*/ 1732682 w 6216319"/>
              <a:gd name="connsiteY3-1010" fmla="*/ 368038 h 1302226"/>
              <a:gd name="connsiteX4-1011" fmla="*/ 2147475 w 6216319"/>
              <a:gd name="connsiteY4-1012" fmla="*/ 479915 h 1302226"/>
              <a:gd name="connsiteX5-1013" fmla="*/ 3244906 w 6216319"/>
              <a:gd name="connsiteY5-1014" fmla="*/ 492365 h 1302226"/>
              <a:gd name="connsiteX6-1015" fmla="*/ 4628644 w 6216319"/>
              <a:gd name="connsiteY6-1016" fmla="*/ 1034532 h 1302226"/>
              <a:gd name="connsiteX7-1017" fmla="*/ 5356927 w 6216319"/>
              <a:gd name="connsiteY7-1018" fmla="*/ 1188280 h 1302226"/>
              <a:gd name="connsiteX8-1019" fmla="*/ 6216319 w 6216319"/>
              <a:gd name="connsiteY8-1020" fmla="*/ 1302226 h 1302226"/>
              <a:gd name="connsiteX9-1021" fmla="*/ 0 w 6216319"/>
              <a:gd name="connsiteY9-1022" fmla="*/ 1302226 h 1302226"/>
              <a:gd name="connsiteX10-1023" fmla="*/ 0 w 6216319"/>
              <a:gd name="connsiteY10-1024" fmla="*/ 22 h 1302226"/>
              <a:gd name="connsiteX0-1025" fmla="*/ 0 w 6216319"/>
              <a:gd name="connsiteY0-1026" fmla="*/ 22 h 1302226"/>
              <a:gd name="connsiteX1-1027" fmla="*/ 574189 w 6216319"/>
              <a:gd name="connsiteY1-1028" fmla="*/ 321816 h 1302226"/>
              <a:gd name="connsiteX2-1029" fmla="*/ 1015951 w 6216319"/>
              <a:gd name="connsiteY2-1030" fmla="*/ 346561 h 1302226"/>
              <a:gd name="connsiteX3-1031" fmla="*/ 1732682 w 6216319"/>
              <a:gd name="connsiteY3-1032" fmla="*/ 368038 h 1302226"/>
              <a:gd name="connsiteX4-1033" fmla="*/ 2147475 w 6216319"/>
              <a:gd name="connsiteY4-1034" fmla="*/ 479915 h 1302226"/>
              <a:gd name="connsiteX5-1035" fmla="*/ 3244906 w 6216319"/>
              <a:gd name="connsiteY5-1036" fmla="*/ 492365 h 1302226"/>
              <a:gd name="connsiteX6-1037" fmla="*/ 4628644 w 6216319"/>
              <a:gd name="connsiteY6-1038" fmla="*/ 1034532 h 1302226"/>
              <a:gd name="connsiteX7-1039" fmla="*/ 5356927 w 6216319"/>
              <a:gd name="connsiteY7-1040" fmla="*/ 1188280 h 1302226"/>
              <a:gd name="connsiteX8-1041" fmla="*/ 6216319 w 6216319"/>
              <a:gd name="connsiteY8-1042" fmla="*/ 1302226 h 1302226"/>
              <a:gd name="connsiteX9-1043" fmla="*/ 0 w 6216319"/>
              <a:gd name="connsiteY9-1044" fmla="*/ 1302226 h 1302226"/>
              <a:gd name="connsiteX10-1045" fmla="*/ 0 w 6216319"/>
              <a:gd name="connsiteY10-1046" fmla="*/ 22 h 1302226"/>
              <a:gd name="connsiteX0-1047" fmla="*/ 0 w 6216319"/>
              <a:gd name="connsiteY0-1048" fmla="*/ 22 h 1302226"/>
              <a:gd name="connsiteX1-1049" fmla="*/ 574189 w 6216319"/>
              <a:gd name="connsiteY1-1050" fmla="*/ 321816 h 1302226"/>
              <a:gd name="connsiteX2-1051" fmla="*/ 1015951 w 6216319"/>
              <a:gd name="connsiteY2-1052" fmla="*/ 346561 h 1302226"/>
              <a:gd name="connsiteX3-1053" fmla="*/ 1732682 w 6216319"/>
              <a:gd name="connsiteY3-1054" fmla="*/ 368038 h 1302226"/>
              <a:gd name="connsiteX4-1055" fmla="*/ 2147475 w 6216319"/>
              <a:gd name="connsiteY4-1056" fmla="*/ 479915 h 1302226"/>
              <a:gd name="connsiteX5-1057" fmla="*/ 3244906 w 6216319"/>
              <a:gd name="connsiteY5-1058" fmla="*/ 492365 h 1302226"/>
              <a:gd name="connsiteX6-1059" fmla="*/ 4628644 w 6216319"/>
              <a:gd name="connsiteY6-1060" fmla="*/ 1034532 h 1302226"/>
              <a:gd name="connsiteX7-1061" fmla="*/ 5356927 w 6216319"/>
              <a:gd name="connsiteY7-1062" fmla="*/ 1188280 h 1302226"/>
              <a:gd name="connsiteX8-1063" fmla="*/ 6216319 w 6216319"/>
              <a:gd name="connsiteY8-1064" fmla="*/ 1302226 h 1302226"/>
              <a:gd name="connsiteX9-1065" fmla="*/ 0 w 6216319"/>
              <a:gd name="connsiteY9-1066" fmla="*/ 1302226 h 1302226"/>
              <a:gd name="connsiteX10-1067" fmla="*/ 0 w 6216319"/>
              <a:gd name="connsiteY10-1068" fmla="*/ 22 h 1302226"/>
              <a:gd name="connsiteX0-1069" fmla="*/ 0 w 6216319"/>
              <a:gd name="connsiteY0-1070" fmla="*/ 22 h 1302226"/>
              <a:gd name="connsiteX1-1071" fmla="*/ 574189 w 6216319"/>
              <a:gd name="connsiteY1-1072" fmla="*/ 321816 h 1302226"/>
              <a:gd name="connsiteX2-1073" fmla="*/ 1015951 w 6216319"/>
              <a:gd name="connsiteY2-1074" fmla="*/ 346561 h 1302226"/>
              <a:gd name="connsiteX3-1075" fmla="*/ 1732682 w 6216319"/>
              <a:gd name="connsiteY3-1076" fmla="*/ 368038 h 1302226"/>
              <a:gd name="connsiteX4-1077" fmla="*/ 2147475 w 6216319"/>
              <a:gd name="connsiteY4-1078" fmla="*/ 479915 h 1302226"/>
              <a:gd name="connsiteX5-1079" fmla="*/ 3043108 w 6216319"/>
              <a:gd name="connsiteY5-1080" fmla="*/ 549633 h 1302226"/>
              <a:gd name="connsiteX6-1081" fmla="*/ 4628644 w 6216319"/>
              <a:gd name="connsiteY6-1082" fmla="*/ 1034532 h 1302226"/>
              <a:gd name="connsiteX7-1083" fmla="*/ 5356927 w 6216319"/>
              <a:gd name="connsiteY7-1084" fmla="*/ 1188280 h 1302226"/>
              <a:gd name="connsiteX8-1085" fmla="*/ 6216319 w 6216319"/>
              <a:gd name="connsiteY8-1086" fmla="*/ 1302226 h 1302226"/>
              <a:gd name="connsiteX9-1087" fmla="*/ 0 w 6216319"/>
              <a:gd name="connsiteY9-1088" fmla="*/ 1302226 h 1302226"/>
              <a:gd name="connsiteX10-1089" fmla="*/ 0 w 6216319"/>
              <a:gd name="connsiteY10-1090" fmla="*/ 22 h 1302226"/>
              <a:gd name="connsiteX0-1091" fmla="*/ 0 w 6216319"/>
              <a:gd name="connsiteY0-1092" fmla="*/ 22 h 1302226"/>
              <a:gd name="connsiteX1-1093" fmla="*/ 574189 w 6216319"/>
              <a:gd name="connsiteY1-1094" fmla="*/ 321816 h 1302226"/>
              <a:gd name="connsiteX2-1095" fmla="*/ 1015951 w 6216319"/>
              <a:gd name="connsiteY2-1096" fmla="*/ 346561 h 1302226"/>
              <a:gd name="connsiteX3-1097" fmla="*/ 1732682 w 6216319"/>
              <a:gd name="connsiteY3-1098" fmla="*/ 368038 h 1302226"/>
              <a:gd name="connsiteX4-1099" fmla="*/ 2147475 w 6216319"/>
              <a:gd name="connsiteY4-1100" fmla="*/ 479915 h 1302226"/>
              <a:gd name="connsiteX5-1101" fmla="*/ 3043108 w 6216319"/>
              <a:gd name="connsiteY5-1102" fmla="*/ 549633 h 1302226"/>
              <a:gd name="connsiteX6-1103" fmla="*/ 4628644 w 6216319"/>
              <a:gd name="connsiteY6-1104" fmla="*/ 1034532 h 1302226"/>
              <a:gd name="connsiteX7-1105" fmla="*/ 5356927 w 6216319"/>
              <a:gd name="connsiteY7-1106" fmla="*/ 1188280 h 1302226"/>
              <a:gd name="connsiteX8-1107" fmla="*/ 6216319 w 6216319"/>
              <a:gd name="connsiteY8-1108" fmla="*/ 1302226 h 1302226"/>
              <a:gd name="connsiteX9-1109" fmla="*/ 0 w 6216319"/>
              <a:gd name="connsiteY9-1110" fmla="*/ 1302226 h 1302226"/>
              <a:gd name="connsiteX10-1111" fmla="*/ 0 w 6216319"/>
              <a:gd name="connsiteY10-1112" fmla="*/ 22 h 1302226"/>
              <a:gd name="connsiteX0-1113" fmla="*/ 0 w 6216319"/>
              <a:gd name="connsiteY0-1114" fmla="*/ 22 h 1302226"/>
              <a:gd name="connsiteX1-1115" fmla="*/ 574189 w 6216319"/>
              <a:gd name="connsiteY1-1116" fmla="*/ 321816 h 1302226"/>
              <a:gd name="connsiteX2-1117" fmla="*/ 1015951 w 6216319"/>
              <a:gd name="connsiteY2-1118" fmla="*/ 346561 h 1302226"/>
              <a:gd name="connsiteX3-1119" fmla="*/ 1732682 w 6216319"/>
              <a:gd name="connsiteY3-1120" fmla="*/ 368038 h 1302226"/>
              <a:gd name="connsiteX4-1121" fmla="*/ 2147475 w 6216319"/>
              <a:gd name="connsiteY4-1122" fmla="*/ 479915 h 1302226"/>
              <a:gd name="connsiteX5-1123" fmla="*/ 3043108 w 6216319"/>
              <a:gd name="connsiteY5-1124" fmla="*/ 549633 h 1302226"/>
              <a:gd name="connsiteX6-1125" fmla="*/ 3889839 w 6216319"/>
              <a:gd name="connsiteY6-1126" fmla="*/ 317928 h 1302226"/>
              <a:gd name="connsiteX7-1127" fmla="*/ 4628644 w 6216319"/>
              <a:gd name="connsiteY7-1128" fmla="*/ 1034532 h 1302226"/>
              <a:gd name="connsiteX8-1129" fmla="*/ 5356927 w 6216319"/>
              <a:gd name="connsiteY8-1130" fmla="*/ 1188280 h 1302226"/>
              <a:gd name="connsiteX9-1131" fmla="*/ 6216319 w 6216319"/>
              <a:gd name="connsiteY9-1132" fmla="*/ 1302226 h 1302226"/>
              <a:gd name="connsiteX10-1133" fmla="*/ 0 w 6216319"/>
              <a:gd name="connsiteY10-1134" fmla="*/ 1302226 h 1302226"/>
              <a:gd name="connsiteX11" fmla="*/ 0 w 6216319"/>
              <a:gd name="connsiteY11" fmla="*/ 22 h 1302226"/>
              <a:gd name="connsiteX0-1135" fmla="*/ 0 w 6216319"/>
              <a:gd name="connsiteY0-1136" fmla="*/ 22 h 1302226"/>
              <a:gd name="connsiteX1-1137" fmla="*/ 574189 w 6216319"/>
              <a:gd name="connsiteY1-1138" fmla="*/ 321816 h 1302226"/>
              <a:gd name="connsiteX2-1139" fmla="*/ 1015951 w 6216319"/>
              <a:gd name="connsiteY2-1140" fmla="*/ 346561 h 1302226"/>
              <a:gd name="connsiteX3-1141" fmla="*/ 1732682 w 6216319"/>
              <a:gd name="connsiteY3-1142" fmla="*/ 368038 h 1302226"/>
              <a:gd name="connsiteX4-1143" fmla="*/ 2147475 w 6216319"/>
              <a:gd name="connsiteY4-1144" fmla="*/ 479915 h 1302226"/>
              <a:gd name="connsiteX5-1145" fmla="*/ 3043108 w 6216319"/>
              <a:gd name="connsiteY5-1146" fmla="*/ 549633 h 1302226"/>
              <a:gd name="connsiteX6-1147" fmla="*/ 3548869 w 6216319"/>
              <a:gd name="connsiteY6-1148" fmla="*/ 761757 h 1302226"/>
              <a:gd name="connsiteX7-1149" fmla="*/ 4628644 w 6216319"/>
              <a:gd name="connsiteY7-1150" fmla="*/ 1034532 h 1302226"/>
              <a:gd name="connsiteX8-1151" fmla="*/ 5356927 w 6216319"/>
              <a:gd name="connsiteY8-1152" fmla="*/ 1188280 h 1302226"/>
              <a:gd name="connsiteX9-1153" fmla="*/ 6216319 w 6216319"/>
              <a:gd name="connsiteY9-1154" fmla="*/ 1302226 h 1302226"/>
              <a:gd name="connsiteX10-1155" fmla="*/ 0 w 6216319"/>
              <a:gd name="connsiteY10-1156" fmla="*/ 1302226 h 1302226"/>
              <a:gd name="connsiteX11-1157" fmla="*/ 0 w 6216319"/>
              <a:gd name="connsiteY11-1158" fmla="*/ 22 h 1302226"/>
              <a:gd name="connsiteX0-1159" fmla="*/ 0 w 6216319"/>
              <a:gd name="connsiteY0-1160" fmla="*/ 22 h 1302226"/>
              <a:gd name="connsiteX1-1161" fmla="*/ 574189 w 6216319"/>
              <a:gd name="connsiteY1-1162" fmla="*/ 321816 h 1302226"/>
              <a:gd name="connsiteX2-1163" fmla="*/ 1015951 w 6216319"/>
              <a:gd name="connsiteY2-1164" fmla="*/ 346561 h 1302226"/>
              <a:gd name="connsiteX3-1165" fmla="*/ 1732682 w 6216319"/>
              <a:gd name="connsiteY3-1166" fmla="*/ 368038 h 1302226"/>
              <a:gd name="connsiteX4-1167" fmla="*/ 2147475 w 6216319"/>
              <a:gd name="connsiteY4-1168" fmla="*/ 479915 h 1302226"/>
              <a:gd name="connsiteX5-1169" fmla="*/ 3043108 w 6216319"/>
              <a:gd name="connsiteY5-1170" fmla="*/ 549633 h 1302226"/>
              <a:gd name="connsiteX6-1171" fmla="*/ 3548869 w 6216319"/>
              <a:gd name="connsiteY6-1172" fmla="*/ 761757 h 1302226"/>
              <a:gd name="connsiteX7-1173" fmla="*/ 4628644 w 6216319"/>
              <a:gd name="connsiteY7-1174" fmla="*/ 1034532 h 1302226"/>
              <a:gd name="connsiteX8-1175" fmla="*/ 5356927 w 6216319"/>
              <a:gd name="connsiteY8-1176" fmla="*/ 1188280 h 1302226"/>
              <a:gd name="connsiteX9-1177" fmla="*/ 6216319 w 6216319"/>
              <a:gd name="connsiteY9-1178" fmla="*/ 1302226 h 1302226"/>
              <a:gd name="connsiteX10-1179" fmla="*/ 0 w 6216319"/>
              <a:gd name="connsiteY10-1180" fmla="*/ 1302226 h 1302226"/>
              <a:gd name="connsiteX11-1181" fmla="*/ 0 w 6216319"/>
              <a:gd name="connsiteY11-1182" fmla="*/ 22 h 1302226"/>
              <a:gd name="connsiteX0-1183" fmla="*/ 0 w 6216319"/>
              <a:gd name="connsiteY0-1184" fmla="*/ 22 h 1302226"/>
              <a:gd name="connsiteX1-1185" fmla="*/ 574189 w 6216319"/>
              <a:gd name="connsiteY1-1186" fmla="*/ 321816 h 1302226"/>
              <a:gd name="connsiteX2-1187" fmla="*/ 1015951 w 6216319"/>
              <a:gd name="connsiteY2-1188" fmla="*/ 346561 h 1302226"/>
              <a:gd name="connsiteX3-1189" fmla="*/ 1732682 w 6216319"/>
              <a:gd name="connsiteY3-1190" fmla="*/ 368038 h 1302226"/>
              <a:gd name="connsiteX4-1191" fmla="*/ 2147475 w 6216319"/>
              <a:gd name="connsiteY4-1192" fmla="*/ 479915 h 1302226"/>
              <a:gd name="connsiteX5-1193" fmla="*/ 3043108 w 6216319"/>
              <a:gd name="connsiteY5-1194" fmla="*/ 549633 h 1302226"/>
              <a:gd name="connsiteX6-1195" fmla="*/ 3548869 w 6216319"/>
              <a:gd name="connsiteY6-1196" fmla="*/ 761757 h 1302226"/>
              <a:gd name="connsiteX7-1197" fmla="*/ 4628644 w 6216319"/>
              <a:gd name="connsiteY7-1198" fmla="*/ 1034532 h 1302226"/>
              <a:gd name="connsiteX8-1199" fmla="*/ 5356927 w 6216319"/>
              <a:gd name="connsiteY8-1200" fmla="*/ 1188280 h 1302226"/>
              <a:gd name="connsiteX9-1201" fmla="*/ 6216319 w 6216319"/>
              <a:gd name="connsiteY9-1202" fmla="*/ 1302226 h 1302226"/>
              <a:gd name="connsiteX10-1203" fmla="*/ 0 w 6216319"/>
              <a:gd name="connsiteY10-1204" fmla="*/ 1302226 h 1302226"/>
              <a:gd name="connsiteX11-1205" fmla="*/ 0 w 6216319"/>
              <a:gd name="connsiteY11-1206" fmla="*/ 22 h 1302226"/>
              <a:gd name="connsiteX0-1207" fmla="*/ 0 w 6216319"/>
              <a:gd name="connsiteY0-1208" fmla="*/ 22 h 1302226"/>
              <a:gd name="connsiteX1-1209" fmla="*/ 574189 w 6216319"/>
              <a:gd name="connsiteY1-1210" fmla="*/ 321816 h 1302226"/>
              <a:gd name="connsiteX2-1211" fmla="*/ 1015951 w 6216319"/>
              <a:gd name="connsiteY2-1212" fmla="*/ 346561 h 1302226"/>
              <a:gd name="connsiteX3-1213" fmla="*/ 1732682 w 6216319"/>
              <a:gd name="connsiteY3-1214" fmla="*/ 368038 h 1302226"/>
              <a:gd name="connsiteX4-1215" fmla="*/ 2147475 w 6216319"/>
              <a:gd name="connsiteY4-1216" fmla="*/ 479915 h 1302226"/>
              <a:gd name="connsiteX5-1217" fmla="*/ 3043108 w 6216319"/>
              <a:gd name="connsiteY5-1218" fmla="*/ 549633 h 1302226"/>
              <a:gd name="connsiteX6-1219" fmla="*/ 3562786 w 6216319"/>
              <a:gd name="connsiteY6-1220" fmla="*/ 790391 h 1302226"/>
              <a:gd name="connsiteX7-1221" fmla="*/ 4628644 w 6216319"/>
              <a:gd name="connsiteY7-1222" fmla="*/ 1034532 h 1302226"/>
              <a:gd name="connsiteX8-1223" fmla="*/ 5356927 w 6216319"/>
              <a:gd name="connsiteY8-1224" fmla="*/ 1188280 h 1302226"/>
              <a:gd name="connsiteX9-1225" fmla="*/ 6216319 w 6216319"/>
              <a:gd name="connsiteY9-1226" fmla="*/ 1302226 h 1302226"/>
              <a:gd name="connsiteX10-1227" fmla="*/ 0 w 6216319"/>
              <a:gd name="connsiteY10-1228" fmla="*/ 1302226 h 1302226"/>
              <a:gd name="connsiteX11-1229" fmla="*/ 0 w 6216319"/>
              <a:gd name="connsiteY11-1230" fmla="*/ 22 h 1302226"/>
              <a:gd name="connsiteX0-1231" fmla="*/ 0 w 6216319"/>
              <a:gd name="connsiteY0-1232" fmla="*/ 22 h 1302226"/>
              <a:gd name="connsiteX1-1233" fmla="*/ 574189 w 6216319"/>
              <a:gd name="connsiteY1-1234" fmla="*/ 321816 h 1302226"/>
              <a:gd name="connsiteX2-1235" fmla="*/ 1015951 w 6216319"/>
              <a:gd name="connsiteY2-1236" fmla="*/ 346561 h 1302226"/>
              <a:gd name="connsiteX3-1237" fmla="*/ 1732682 w 6216319"/>
              <a:gd name="connsiteY3-1238" fmla="*/ 368038 h 1302226"/>
              <a:gd name="connsiteX4-1239" fmla="*/ 2147475 w 6216319"/>
              <a:gd name="connsiteY4-1240" fmla="*/ 479915 h 1302226"/>
              <a:gd name="connsiteX5-1241" fmla="*/ 3043108 w 6216319"/>
              <a:gd name="connsiteY5-1242" fmla="*/ 549633 h 1302226"/>
              <a:gd name="connsiteX6-1243" fmla="*/ 3562786 w 6216319"/>
              <a:gd name="connsiteY6-1244" fmla="*/ 790391 h 1302226"/>
              <a:gd name="connsiteX7-1245" fmla="*/ 4628644 w 6216319"/>
              <a:gd name="connsiteY7-1246" fmla="*/ 1034532 h 1302226"/>
              <a:gd name="connsiteX8-1247" fmla="*/ 5356927 w 6216319"/>
              <a:gd name="connsiteY8-1248" fmla="*/ 1188280 h 1302226"/>
              <a:gd name="connsiteX9-1249" fmla="*/ 6216319 w 6216319"/>
              <a:gd name="connsiteY9-1250" fmla="*/ 1302226 h 1302226"/>
              <a:gd name="connsiteX10-1251" fmla="*/ 0 w 6216319"/>
              <a:gd name="connsiteY10-1252" fmla="*/ 1302226 h 1302226"/>
              <a:gd name="connsiteX11-1253" fmla="*/ 0 w 6216319"/>
              <a:gd name="connsiteY11-1254" fmla="*/ 22 h 1302226"/>
              <a:gd name="connsiteX0-1255" fmla="*/ 0 w 6216319"/>
              <a:gd name="connsiteY0-1256" fmla="*/ 22 h 1302226"/>
              <a:gd name="connsiteX1-1257" fmla="*/ 574189 w 6216319"/>
              <a:gd name="connsiteY1-1258" fmla="*/ 321816 h 1302226"/>
              <a:gd name="connsiteX2-1259" fmla="*/ 1015951 w 6216319"/>
              <a:gd name="connsiteY2-1260" fmla="*/ 346561 h 1302226"/>
              <a:gd name="connsiteX3-1261" fmla="*/ 1732682 w 6216319"/>
              <a:gd name="connsiteY3-1262" fmla="*/ 368038 h 1302226"/>
              <a:gd name="connsiteX4-1263" fmla="*/ 2147475 w 6216319"/>
              <a:gd name="connsiteY4-1264" fmla="*/ 479915 h 1302226"/>
              <a:gd name="connsiteX5-1265" fmla="*/ 3043108 w 6216319"/>
              <a:gd name="connsiteY5-1266" fmla="*/ 549633 h 1302226"/>
              <a:gd name="connsiteX6-1267" fmla="*/ 3562786 w 6216319"/>
              <a:gd name="connsiteY6-1268" fmla="*/ 790391 h 1302226"/>
              <a:gd name="connsiteX7-1269" fmla="*/ 4628644 w 6216319"/>
              <a:gd name="connsiteY7-1270" fmla="*/ 1034532 h 1302226"/>
              <a:gd name="connsiteX8-1271" fmla="*/ 5356927 w 6216319"/>
              <a:gd name="connsiteY8-1272" fmla="*/ 1188280 h 1302226"/>
              <a:gd name="connsiteX9-1273" fmla="*/ 6216319 w 6216319"/>
              <a:gd name="connsiteY9-1274" fmla="*/ 1302226 h 1302226"/>
              <a:gd name="connsiteX10-1275" fmla="*/ 0 w 6216319"/>
              <a:gd name="connsiteY10-1276" fmla="*/ 1302226 h 1302226"/>
              <a:gd name="connsiteX11-1277" fmla="*/ 0 w 6216319"/>
              <a:gd name="connsiteY11-1278" fmla="*/ 22 h 1302226"/>
              <a:gd name="connsiteX0-1279" fmla="*/ 0 w 6216319"/>
              <a:gd name="connsiteY0-1280" fmla="*/ 22 h 1302226"/>
              <a:gd name="connsiteX1-1281" fmla="*/ 574189 w 6216319"/>
              <a:gd name="connsiteY1-1282" fmla="*/ 321816 h 1302226"/>
              <a:gd name="connsiteX2-1283" fmla="*/ 1015951 w 6216319"/>
              <a:gd name="connsiteY2-1284" fmla="*/ 346561 h 1302226"/>
              <a:gd name="connsiteX3-1285" fmla="*/ 1732682 w 6216319"/>
              <a:gd name="connsiteY3-1286" fmla="*/ 368038 h 1302226"/>
              <a:gd name="connsiteX4-1287" fmla="*/ 2147475 w 6216319"/>
              <a:gd name="connsiteY4-1288" fmla="*/ 479915 h 1302226"/>
              <a:gd name="connsiteX5-1289" fmla="*/ 3043108 w 6216319"/>
              <a:gd name="connsiteY5-1290" fmla="*/ 549633 h 1302226"/>
              <a:gd name="connsiteX6-1291" fmla="*/ 3562786 w 6216319"/>
              <a:gd name="connsiteY6-1292" fmla="*/ 790391 h 1302226"/>
              <a:gd name="connsiteX7-1293" fmla="*/ 4684312 w 6216319"/>
              <a:gd name="connsiteY7-1294" fmla="*/ 1156227 h 1302226"/>
              <a:gd name="connsiteX8-1295" fmla="*/ 5356927 w 6216319"/>
              <a:gd name="connsiteY8-1296" fmla="*/ 1188280 h 1302226"/>
              <a:gd name="connsiteX9-1297" fmla="*/ 6216319 w 6216319"/>
              <a:gd name="connsiteY9-1298" fmla="*/ 1302226 h 1302226"/>
              <a:gd name="connsiteX10-1299" fmla="*/ 0 w 6216319"/>
              <a:gd name="connsiteY10-1300" fmla="*/ 1302226 h 1302226"/>
              <a:gd name="connsiteX11-1301" fmla="*/ 0 w 6216319"/>
              <a:gd name="connsiteY11-1302" fmla="*/ 22 h 1302226"/>
              <a:gd name="connsiteX0-1303" fmla="*/ 0 w 6216319"/>
              <a:gd name="connsiteY0-1304" fmla="*/ 22 h 1302226"/>
              <a:gd name="connsiteX1-1305" fmla="*/ 574189 w 6216319"/>
              <a:gd name="connsiteY1-1306" fmla="*/ 321816 h 1302226"/>
              <a:gd name="connsiteX2-1307" fmla="*/ 1015951 w 6216319"/>
              <a:gd name="connsiteY2-1308" fmla="*/ 346561 h 1302226"/>
              <a:gd name="connsiteX3-1309" fmla="*/ 1732682 w 6216319"/>
              <a:gd name="connsiteY3-1310" fmla="*/ 368038 h 1302226"/>
              <a:gd name="connsiteX4-1311" fmla="*/ 2147475 w 6216319"/>
              <a:gd name="connsiteY4-1312" fmla="*/ 479915 h 1302226"/>
              <a:gd name="connsiteX5-1313" fmla="*/ 3043108 w 6216319"/>
              <a:gd name="connsiteY5-1314" fmla="*/ 549633 h 1302226"/>
              <a:gd name="connsiteX6-1315" fmla="*/ 3562786 w 6216319"/>
              <a:gd name="connsiteY6-1316" fmla="*/ 790391 h 1302226"/>
              <a:gd name="connsiteX7-1317" fmla="*/ 4684312 w 6216319"/>
              <a:gd name="connsiteY7-1318" fmla="*/ 1156227 h 1302226"/>
              <a:gd name="connsiteX8-1319" fmla="*/ 5356927 w 6216319"/>
              <a:gd name="connsiteY8-1320" fmla="*/ 1188280 h 1302226"/>
              <a:gd name="connsiteX9-1321" fmla="*/ 6216319 w 6216319"/>
              <a:gd name="connsiteY9-1322" fmla="*/ 1302226 h 1302226"/>
              <a:gd name="connsiteX10-1323" fmla="*/ 0 w 6216319"/>
              <a:gd name="connsiteY10-1324" fmla="*/ 1302226 h 1302226"/>
              <a:gd name="connsiteX11-1325" fmla="*/ 0 w 6216319"/>
              <a:gd name="connsiteY11-1326" fmla="*/ 22 h 1302226"/>
              <a:gd name="connsiteX0-1327" fmla="*/ 0 w 6216319"/>
              <a:gd name="connsiteY0-1328" fmla="*/ 22 h 1302226"/>
              <a:gd name="connsiteX1-1329" fmla="*/ 574189 w 6216319"/>
              <a:gd name="connsiteY1-1330" fmla="*/ 321816 h 1302226"/>
              <a:gd name="connsiteX2-1331" fmla="*/ 1015951 w 6216319"/>
              <a:gd name="connsiteY2-1332" fmla="*/ 346561 h 1302226"/>
              <a:gd name="connsiteX3-1333" fmla="*/ 1732682 w 6216319"/>
              <a:gd name="connsiteY3-1334" fmla="*/ 368038 h 1302226"/>
              <a:gd name="connsiteX4-1335" fmla="*/ 2147475 w 6216319"/>
              <a:gd name="connsiteY4-1336" fmla="*/ 479915 h 1302226"/>
              <a:gd name="connsiteX5-1337" fmla="*/ 3043108 w 6216319"/>
              <a:gd name="connsiteY5-1338" fmla="*/ 549633 h 1302226"/>
              <a:gd name="connsiteX6-1339" fmla="*/ 3562786 w 6216319"/>
              <a:gd name="connsiteY6-1340" fmla="*/ 790391 h 1302226"/>
              <a:gd name="connsiteX7-1341" fmla="*/ 4684312 w 6216319"/>
              <a:gd name="connsiteY7-1342" fmla="*/ 1156227 h 1302226"/>
              <a:gd name="connsiteX8-1343" fmla="*/ 5356927 w 6216319"/>
              <a:gd name="connsiteY8-1344" fmla="*/ 1188280 h 1302226"/>
              <a:gd name="connsiteX9-1345" fmla="*/ 6216319 w 6216319"/>
              <a:gd name="connsiteY9-1346" fmla="*/ 1302226 h 1302226"/>
              <a:gd name="connsiteX10-1347" fmla="*/ 0 w 6216319"/>
              <a:gd name="connsiteY10-1348" fmla="*/ 1302226 h 1302226"/>
              <a:gd name="connsiteX11-1349" fmla="*/ 0 w 6216319"/>
              <a:gd name="connsiteY11-1350" fmla="*/ 22 h 1302226"/>
              <a:gd name="connsiteX0-1351" fmla="*/ 0 w 6216319"/>
              <a:gd name="connsiteY0-1352" fmla="*/ 22 h 1302226"/>
              <a:gd name="connsiteX1-1353" fmla="*/ 574189 w 6216319"/>
              <a:gd name="connsiteY1-1354" fmla="*/ 321816 h 1302226"/>
              <a:gd name="connsiteX2-1355" fmla="*/ 1015951 w 6216319"/>
              <a:gd name="connsiteY2-1356" fmla="*/ 346561 h 1302226"/>
              <a:gd name="connsiteX3-1357" fmla="*/ 1732682 w 6216319"/>
              <a:gd name="connsiteY3-1358" fmla="*/ 368038 h 1302226"/>
              <a:gd name="connsiteX4-1359" fmla="*/ 2147475 w 6216319"/>
              <a:gd name="connsiteY4-1360" fmla="*/ 479915 h 1302226"/>
              <a:gd name="connsiteX5-1361" fmla="*/ 3043108 w 6216319"/>
              <a:gd name="connsiteY5-1362" fmla="*/ 549633 h 1302226"/>
              <a:gd name="connsiteX6-1363" fmla="*/ 3562786 w 6216319"/>
              <a:gd name="connsiteY6-1364" fmla="*/ 790391 h 1302226"/>
              <a:gd name="connsiteX7-1365" fmla="*/ 4684312 w 6216319"/>
              <a:gd name="connsiteY7-1366" fmla="*/ 1156227 h 1302226"/>
              <a:gd name="connsiteX8-1367" fmla="*/ 5092502 w 6216319"/>
              <a:gd name="connsiteY8-1368" fmla="*/ 1188280 h 1302226"/>
              <a:gd name="connsiteX9-1369" fmla="*/ 6216319 w 6216319"/>
              <a:gd name="connsiteY9-1370" fmla="*/ 1302226 h 1302226"/>
              <a:gd name="connsiteX10-1371" fmla="*/ 0 w 6216319"/>
              <a:gd name="connsiteY10-1372" fmla="*/ 1302226 h 1302226"/>
              <a:gd name="connsiteX11-1373" fmla="*/ 0 w 6216319"/>
              <a:gd name="connsiteY11-1374" fmla="*/ 22 h 1302226"/>
              <a:gd name="connsiteX0-1375" fmla="*/ 0 w 6216319"/>
              <a:gd name="connsiteY0-1376" fmla="*/ 22 h 1302226"/>
              <a:gd name="connsiteX1-1377" fmla="*/ 574189 w 6216319"/>
              <a:gd name="connsiteY1-1378" fmla="*/ 321816 h 1302226"/>
              <a:gd name="connsiteX2-1379" fmla="*/ 1015951 w 6216319"/>
              <a:gd name="connsiteY2-1380" fmla="*/ 346561 h 1302226"/>
              <a:gd name="connsiteX3-1381" fmla="*/ 1732682 w 6216319"/>
              <a:gd name="connsiteY3-1382" fmla="*/ 368038 h 1302226"/>
              <a:gd name="connsiteX4-1383" fmla="*/ 2147475 w 6216319"/>
              <a:gd name="connsiteY4-1384" fmla="*/ 479915 h 1302226"/>
              <a:gd name="connsiteX5-1385" fmla="*/ 3043108 w 6216319"/>
              <a:gd name="connsiteY5-1386" fmla="*/ 549633 h 1302226"/>
              <a:gd name="connsiteX6-1387" fmla="*/ 3562786 w 6216319"/>
              <a:gd name="connsiteY6-1388" fmla="*/ 790391 h 1302226"/>
              <a:gd name="connsiteX7-1389" fmla="*/ 4684312 w 6216319"/>
              <a:gd name="connsiteY7-1390" fmla="*/ 1156227 h 1302226"/>
              <a:gd name="connsiteX8-1391" fmla="*/ 5092502 w 6216319"/>
              <a:gd name="connsiteY8-1392" fmla="*/ 1188280 h 1302226"/>
              <a:gd name="connsiteX9-1393" fmla="*/ 6216319 w 6216319"/>
              <a:gd name="connsiteY9-1394" fmla="*/ 1302226 h 1302226"/>
              <a:gd name="connsiteX10-1395" fmla="*/ 0 w 6216319"/>
              <a:gd name="connsiteY10-1396" fmla="*/ 1302226 h 1302226"/>
              <a:gd name="connsiteX11-1397" fmla="*/ 0 w 6216319"/>
              <a:gd name="connsiteY11-1398" fmla="*/ 22 h 1302226"/>
              <a:gd name="connsiteX0-1399" fmla="*/ 0 w 6216319"/>
              <a:gd name="connsiteY0-1400" fmla="*/ 22 h 1302226"/>
              <a:gd name="connsiteX1-1401" fmla="*/ 574189 w 6216319"/>
              <a:gd name="connsiteY1-1402" fmla="*/ 321816 h 1302226"/>
              <a:gd name="connsiteX2-1403" fmla="*/ 1015951 w 6216319"/>
              <a:gd name="connsiteY2-1404" fmla="*/ 346561 h 1302226"/>
              <a:gd name="connsiteX3-1405" fmla="*/ 1732682 w 6216319"/>
              <a:gd name="connsiteY3-1406" fmla="*/ 368038 h 1302226"/>
              <a:gd name="connsiteX4-1407" fmla="*/ 2147475 w 6216319"/>
              <a:gd name="connsiteY4-1408" fmla="*/ 479915 h 1302226"/>
              <a:gd name="connsiteX5-1409" fmla="*/ 3043108 w 6216319"/>
              <a:gd name="connsiteY5-1410" fmla="*/ 549633 h 1302226"/>
              <a:gd name="connsiteX6-1411" fmla="*/ 3562786 w 6216319"/>
              <a:gd name="connsiteY6-1412" fmla="*/ 790391 h 1302226"/>
              <a:gd name="connsiteX7-1413" fmla="*/ 4684312 w 6216319"/>
              <a:gd name="connsiteY7-1414" fmla="*/ 1156227 h 1302226"/>
              <a:gd name="connsiteX8-1415" fmla="*/ 5092502 w 6216319"/>
              <a:gd name="connsiteY8-1416" fmla="*/ 1188280 h 1302226"/>
              <a:gd name="connsiteX9-1417" fmla="*/ 6216319 w 6216319"/>
              <a:gd name="connsiteY9-1418" fmla="*/ 1302226 h 1302226"/>
              <a:gd name="connsiteX10-1419" fmla="*/ 0 w 6216319"/>
              <a:gd name="connsiteY10-1420" fmla="*/ 1302226 h 1302226"/>
              <a:gd name="connsiteX11-1421" fmla="*/ 0 w 6216319"/>
              <a:gd name="connsiteY11-1422" fmla="*/ 22 h 1302226"/>
              <a:gd name="connsiteX0-1423" fmla="*/ 0 w 6613304"/>
              <a:gd name="connsiteY0-1424" fmla="*/ 22 h 1302226"/>
              <a:gd name="connsiteX1-1425" fmla="*/ 574189 w 6613304"/>
              <a:gd name="connsiteY1-1426" fmla="*/ 321816 h 1302226"/>
              <a:gd name="connsiteX2-1427" fmla="*/ 1015951 w 6613304"/>
              <a:gd name="connsiteY2-1428" fmla="*/ 346561 h 1302226"/>
              <a:gd name="connsiteX3-1429" fmla="*/ 1732682 w 6613304"/>
              <a:gd name="connsiteY3-1430" fmla="*/ 368038 h 1302226"/>
              <a:gd name="connsiteX4-1431" fmla="*/ 2147475 w 6613304"/>
              <a:gd name="connsiteY4-1432" fmla="*/ 479915 h 1302226"/>
              <a:gd name="connsiteX5-1433" fmla="*/ 3043108 w 6613304"/>
              <a:gd name="connsiteY5-1434" fmla="*/ 549633 h 1302226"/>
              <a:gd name="connsiteX6-1435" fmla="*/ 3562786 w 6613304"/>
              <a:gd name="connsiteY6-1436" fmla="*/ 790391 h 1302226"/>
              <a:gd name="connsiteX7-1437" fmla="*/ 4684312 w 6613304"/>
              <a:gd name="connsiteY7-1438" fmla="*/ 1156227 h 1302226"/>
              <a:gd name="connsiteX8-1439" fmla="*/ 5092502 w 6613304"/>
              <a:gd name="connsiteY8-1440" fmla="*/ 1188280 h 1302226"/>
              <a:gd name="connsiteX9-1441" fmla="*/ 5886947 w 6613304"/>
              <a:gd name="connsiteY9-1442" fmla="*/ 1005147 h 1302226"/>
              <a:gd name="connsiteX10-1443" fmla="*/ 6216319 w 6613304"/>
              <a:gd name="connsiteY10-1444" fmla="*/ 1302226 h 1302226"/>
              <a:gd name="connsiteX11-1445" fmla="*/ 0 w 6613304"/>
              <a:gd name="connsiteY11-1446" fmla="*/ 1302226 h 1302226"/>
              <a:gd name="connsiteX12" fmla="*/ 0 w 6613304"/>
              <a:gd name="connsiteY12" fmla="*/ 22 h 1302226"/>
              <a:gd name="connsiteX0-1447" fmla="*/ 0 w 6597699"/>
              <a:gd name="connsiteY0-1448" fmla="*/ 22 h 1302226"/>
              <a:gd name="connsiteX1-1449" fmla="*/ 574189 w 6597699"/>
              <a:gd name="connsiteY1-1450" fmla="*/ 321816 h 1302226"/>
              <a:gd name="connsiteX2-1451" fmla="*/ 1015951 w 6597699"/>
              <a:gd name="connsiteY2-1452" fmla="*/ 346561 h 1302226"/>
              <a:gd name="connsiteX3-1453" fmla="*/ 1732682 w 6597699"/>
              <a:gd name="connsiteY3-1454" fmla="*/ 368038 h 1302226"/>
              <a:gd name="connsiteX4-1455" fmla="*/ 2147475 w 6597699"/>
              <a:gd name="connsiteY4-1456" fmla="*/ 479915 h 1302226"/>
              <a:gd name="connsiteX5-1457" fmla="*/ 3043108 w 6597699"/>
              <a:gd name="connsiteY5-1458" fmla="*/ 549633 h 1302226"/>
              <a:gd name="connsiteX6-1459" fmla="*/ 3562786 w 6597699"/>
              <a:gd name="connsiteY6-1460" fmla="*/ 790391 h 1302226"/>
              <a:gd name="connsiteX7-1461" fmla="*/ 4684312 w 6597699"/>
              <a:gd name="connsiteY7-1462" fmla="*/ 1156227 h 1302226"/>
              <a:gd name="connsiteX8-1463" fmla="*/ 5092502 w 6597699"/>
              <a:gd name="connsiteY8-1464" fmla="*/ 1188280 h 1302226"/>
              <a:gd name="connsiteX9-1465" fmla="*/ 5810403 w 6597699"/>
              <a:gd name="connsiteY9-1466" fmla="*/ 1184110 h 1302226"/>
              <a:gd name="connsiteX10-1467" fmla="*/ 6216319 w 6597699"/>
              <a:gd name="connsiteY10-1468" fmla="*/ 1302226 h 1302226"/>
              <a:gd name="connsiteX11-1469" fmla="*/ 0 w 6597699"/>
              <a:gd name="connsiteY11-1470" fmla="*/ 1302226 h 1302226"/>
              <a:gd name="connsiteX12-1471" fmla="*/ 0 w 6597699"/>
              <a:gd name="connsiteY12-1472" fmla="*/ 22 h 1302226"/>
              <a:gd name="connsiteX0-1473" fmla="*/ 0 w 6597699"/>
              <a:gd name="connsiteY0-1474" fmla="*/ 22 h 1302226"/>
              <a:gd name="connsiteX1-1475" fmla="*/ 574189 w 6597699"/>
              <a:gd name="connsiteY1-1476" fmla="*/ 321816 h 1302226"/>
              <a:gd name="connsiteX2-1477" fmla="*/ 1015951 w 6597699"/>
              <a:gd name="connsiteY2-1478" fmla="*/ 346561 h 1302226"/>
              <a:gd name="connsiteX3-1479" fmla="*/ 1732682 w 6597699"/>
              <a:gd name="connsiteY3-1480" fmla="*/ 368038 h 1302226"/>
              <a:gd name="connsiteX4-1481" fmla="*/ 2147475 w 6597699"/>
              <a:gd name="connsiteY4-1482" fmla="*/ 479915 h 1302226"/>
              <a:gd name="connsiteX5-1483" fmla="*/ 3043108 w 6597699"/>
              <a:gd name="connsiteY5-1484" fmla="*/ 549633 h 1302226"/>
              <a:gd name="connsiteX6-1485" fmla="*/ 3562786 w 6597699"/>
              <a:gd name="connsiteY6-1486" fmla="*/ 790391 h 1302226"/>
              <a:gd name="connsiteX7-1487" fmla="*/ 4684312 w 6597699"/>
              <a:gd name="connsiteY7-1488" fmla="*/ 1156227 h 1302226"/>
              <a:gd name="connsiteX8-1489" fmla="*/ 5092502 w 6597699"/>
              <a:gd name="connsiteY8-1490" fmla="*/ 1188280 h 1302226"/>
              <a:gd name="connsiteX9-1491" fmla="*/ 5810403 w 6597699"/>
              <a:gd name="connsiteY9-1492" fmla="*/ 1184110 h 1302226"/>
              <a:gd name="connsiteX10-1493" fmla="*/ 6216319 w 6597699"/>
              <a:gd name="connsiteY10-1494" fmla="*/ 1302226 h 1302226"/>
              <a:gd name="connsiteX11-1495" fmla="*/ 0 w 6597699"/>
              <a:gd name="connsiteY11-1496" fmla="*/ 1302226 h 1302226"/>
              <a:gd name="connsiteX12-1497" fmla="*/ 0 w 6597699"/>
              <a:gd name="connsiteY12-1498" fmla="*/ 22 h 1302226"/>
              <a:gd name="connsiteX0-1499" fmla="*/ 0 w 6597699"/>
              <a:gd name="connsiteY0-1500" fmla="*/ 22 h 1302226"/>
              <a:gd name="connsiteX1-1501" fmla="*/ 574189 w 6597699"/>
              <a:gd name="connsiteY1-1502" fmla="*/ 321816 h 1302226"/>
              <a:gd name="connsiteX2-1503" fmla="*/ 1015951 w 6597699"/>
              <a:gd name="connsiteY2-1504" fmla="*/ 346561 h 1302226"/>
              <a:gd name="connsiteX3-1505" fmla="*/ 1732682 w 6597699"/>
              <a:gd name="connsiteY3-1506" fmla="*/ 368038 h 1302226"/>
              <a:gd name="connsiteX4-1507" fmla="*/ 2147475 w 6597699"/>
              <a:gd name="connsiteY4-1508" fmla="*/ 479915 h 1302226"/>
              <a:gd name="connsiteX5-1509" fmla="*/ 3043108 w 6597699"/>
              <a:gd name="connsiteY5-1510" fmla="*/ 549633 h 1302226"/>
              <a:gd name="connsiteX6-1511" fmla="*/ 3562786 w 6597699"/>
              <a:gd name="connsiteY6-1512" fmla="*/ 790391 h 1302226"/>
              <a:gd name="connsiteX7-1513" fmla="*/ 4684312 w 6597699"/>
              <a:gd name="connsiteY7-1514" fmla="*/ 1156227 h 1302226"/>
              <a:gd name="connsiteX8-1515" fmla="*/ 5092502 w 6597699"/>
              <a:gd name="connsiteY8-1516" fmla="*/ 1188280 h 1302226"/>
              <a:gd name="connsiteX9-1517" fmla="*/ 5810403 w 6597699"/>
              <a:gd name="connsiteY9-1518" fmla="*/ 1184110 h 1302226"/>
              <a:gd name="connsiteX10-1519" fmla="*/ 6216319 w 6597699"/>
              <a:gd name="connsiteY10-1520" fmla="*/ 1302226 h 1302226"/>
              <a:gd name="connsiteX11-1521" fmla="*/ 0 w 6597699"/>
              <a:gd name="connsiteY11-1522" fmla="*/ 1302226 h 1302226"/>
              <a:gd name="connsiteX12-1523" fmla="*/ 0 w 6597699"/>
              <a:gd name="connsiteY12-1524" fmla="*/ 22 h 1302226"/>
              <a:gd name="connsiteX0-1525" fmla="*/ 0 w 6590574"/>
              <a:gd name="connsiteY0-1526" fmla="*/ 22 h 1302226"/>
              <a:gd name="connsiteX1-1527" fmla="*/ 574189 w 6590574"/>
              <a:gd name="connsiteY1-1528" fmla="*/ 321816 h 1302226"/>
              <a:gd name="connsiteX2-1529" fmla="*/ 1015951 w 6590574"/>
              <a:gd name="connsiteY2-1530" fmla="*/ 346561 h 1302226"/>
              <a:gd name="connsiteX3-1531" fmla="*/ 1732682 w 6590574"/>
              <a:gd name="connsiteY3-1532" fmla="*/ 368038 h 1302226"/>
              <a:gd name="connsiteX4-1533" fmla="*/ 2147475 w 6590574"/>
              <a:gd name="connsiteY4-1534" fmla="*/ 479915 h 1302226"/>
              <a:gd name="connsiteX5-1535" fmla="*/ 3043108 w 6590574"/>
              <a:gd name="connsiteY5-1536" fmla="*/ 549633 h 1302226"/>
              <a:gd name="connsiteX6-1537" fmla="*/ 3562786 w 6590574"/>
              <a:gd name="connsiteY6-1538" fmla="*/ 790391 h 1302226"/>
              <a:gd name="connsiteX7-1539" fmla="*/ 4684312 w 6590574"/>
              <a:gd name="connsiteY7-1540" fmla="*/ 1156227 h 1302226"/>
              <a:gd name="connsiteX8-1541" fmla="*/ 5092502 w 6590574"/>
              <a:gd name="connsiteY8-1542" fmla="*/ 1188280 h 1302226"/>
              <a:gd name="connsiteX9-1543" fmla="*/ 5810403 w 6590574"/>
              <a:gd name="connsiteY9-1544" fmla="*/ 1184110 h 1302226"/>
              <a:gd name="connsiteX10-1545" fmla="*/ 6216319 w 6590574"/>
              <a:gd name="connsiteY10-1546" fmla="*/ 1302226 h 1302226"/>
              <a:gd name="connsiteX11-1547" fmla="*/ 0 w 6590574"/>
              <a:gd name="connsiteY11-1548" fmla="*/ 1302226 h 1302226"/>
              <a:gd name="connsiteX12-1549" fmla="*/ 0 w 6590574"/>
              <a:gd name="connsiteY12-1550" fmla="*/ 22 h 1302226"/>
              <a:gd name="connsiteX0-1551" fmla="*/ 0 w 6216319"/>
              <a:gd name="connsiteY0-1552" fmla="*/ 22 h 1302226"/>
              <a:gd name="connsiteX1-1553" fmla="*/ 574189 w 6216319"/>
              <a:gd name="connsiteY1-1554" fmla="*/ 321816 h 1302226"/>
              <a:gd name="connsiteX2-1555" fmla="*/ 1015951 w 6216319"/>
              <a:gd name="connsiteY2-1556" fmla="*/ 346561 h 1302226"/>
              <a:gd name="connsiteX3-1557" fmla="*/ 1732682 w 6216319"/>
              <a:gd name="connsiteY3-1558" fmla="*/ 368038 h 1302226"/>
              <a:gd name="connsiteX4-1559" fmla="*/ 2147475 w 6216319"/>
              <a:gd name="connsiteY4-1560" fmla="*/ 479915 h 1302226"/>
              <a:gd name="connsiteX5-1561" fmla="*/ 3043108 w 6216319"/>
              <a:gd name="connsiteY5-1562" fmla="*/ 549633 h 1302226"/>
              <a:gd name="connsiteX6-1563" fmla="*/ 3562786 w 6216319"/>
              <a:gd name="connsiteY6-1564" fmla="*/ 790391 h 1302226"/>
              <a:gd name="connsiteX7-1565" fmla="*/ 4684312 w 6216319"/>
              <a:gd name="connsiteY7-1566" fmla="*/ 1156227 h 1302226"/>
              <a:gd name="connsiteX8-1567" fmla="*/ 5092502 w 6216319"/>
              <a:gd name="connsiteY8-1568" fmla="*/ 1188280 h 1302226"/>
              <a:gd name="connsiteX9-1569" fmla="*/ 5810403 w 6216319"/>
              <a:gd name="connsiteY9-1570" fmla="*/ 1184110 h 1302226"/>
              <a:gd name="connsiteX10-1571" fmla="*/ 6216319 w 6216319"/>
              <a:gd name="connsiteY10-1572" fmla="*/ 1302226 h 1302226"/>
              <a:gd name="connsiteX11-1573" fmla="*/ 0 w 6216319"/>
              <a:gd name="connsiteY11-1574" fmla="*/ 1302226 h 1302226"/>
              <a:gd name="connsiteX12-1575" fmla="*/ 0 w 6216319"/>
              <a:gd name="connsiteY12-1576" fmla="*/ 22 h 1302226"/>
              <a:gd name="connsiteX0-1577" fmla="*/ 0 w 6216319"/>
              <a:gd name="connsiteY0-1578" fmla="*/ 10 h 1452543"/>
              <a:gd name="connsiteX1-1579" fmla="*/ 574189 w 6216319"/>
              <a:gd name="connsiteY1-1580" fmla="*/ 472133 h 1452543"/>
              <a:gd name="connsiteX2-1581" fmla="*/ 1015951 w 6216319"/>
              <a:gd name="connsiteY2-1582" fmla="*/ 496878 h 1452543"/>
              <a:gd name="connsiteX3-1583" fmla="*/ 1732682 w 6216319"/>
              <a:gd name="connsiteY3-1584" fmla="*/ 518355 h 1452543"/>
              <a:gd name="connsiteX4-1585" fmla="*/ 2147475 w 6216319"/>
              <a:gd name="connsiteY4-1586" fmla="*/ 630232 h 1452543"/>
              <a:gd name="connsiteX5-1587" fmla="*/ 3043108 w 6216319"/>
              <a:gd name="connsiteY5-1588" fmla="*/ 699950 h 1452543"/>
              <a:gd name="connsiteX6-1589" fmla="*/ 3562786 w 6216319"/>
              <a:gd name="connsiteY6-1590" fmla="*/ 940708 h 1452543"/>
              <a:gd name="connsiteX7-1591" fmla="*/ 4684312 w 6216319"/>
              <a:gd name="connsiteY7-1592" fmla="*/ 1306544 h 1452543"/>
              <a:gd name="connsiteX8-1593" fmla="*/ 5092502 w 6216319"/>
              <a:gd name="connsiteY8-1594" fmla="*/ 1338597 h 1452543"/>
              <a:gd name="connsiteX9-1595" fmla="*/ 5810403 w 6216319"/>
              <a:gd name="connsiteY9-1596" fmla="*/ 1334427 h 1452543"/>
              <a:gd name="connsiteX10-1597" fmla="*/ 6216319 w 6216319"/>
              <a:gd name="connsiteY10-1598" fmla="*/ 1452543 h 1452543"/>
              <a:gd name="connsiteX11-1599" fmla="*/ 0 w 6216319"/>
              <a:gd name="connsiteY11-1600" fmla="*/ 1452543 h 1452543"/>
              <a:gd name="connsiteX12-1601" fmla="*/ 0 w 6216319"/>
              <a:gd name="connsiteY12-1602" fmla="*/ 10 h 1452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  <a:cxn ang="0">
                <a:pos x="connsiteX9-161" y="connsiteY9-162"/>
              </a:cxn>
              <a:cxn ang="0">
                <a:pos x="connsiteX10-913" y="connsiteY10-914"/>
              </a:cxn>
              <a:cxn ang="0">
                <a:pos x="connsiteX11-1157" y="connsiteY11-1158"/>
              </a:cxn>
              <a:cxn ang="0">
                <a:pos x="connsiteX12-1471" y="connsiteY12-1472"/>
              </a:cxn>
            </a:cxnLst>
            <a:rect l="l" t="t" r="r" b="b"/>
            <a:pathLst>
              <a:path w="6216319" h="1452543">
                <a:moveTo>
                  <a:pt x="0" y="10"/>
                </a:moveTo>
                <a:cubicBezTo>
                  <a:pt x="229007" y="-1920"/>
                  <a:pt x="473169" y="274373"/>
                  <a:pt x="574189" y="472133"/>
                </a:cubicBezTo>
                <a:cubicBezTo>
                  <a:pt x="784106" y="306783"/>
                  <a:pt x="876671" y="335710"/>
                  <a:pt x="1015951" y="496878"/>
                </a:cubicBezTo>
                <a:cubicBezTo>
                  <a:pt x="1169602" y="156200"/>
                  <a:pt x="1541775" y="268250"/>
                  <a:pt x="1732682" y="518355"/>
                </a:cubicBezTo>
                <a:cubicBezTo>
                  <a:pt x="1951423" y="389059"/>
                  <a:pt x="1995178" y="418617"/>
                  <a:pt x="2147475" y="630232"/>
                </a:cubicBezTo>
                <a:cubicBezTo>
                  <a:pt x="2240004" y="303227"/>
                  <a:pt x="2890265" y="229257"/>
                  <a:pt x="3043108" y="699950"/>
                </a:cubicBezTo>
                <a:cubicBezTo>
                  <a:pt x="3340461" y="644318"/>
                  <a:pt x="3395950" y="702404"/>
                  <a:pt x="3562786" y="940708"/>
                </a:cubicBezTo>
                <a:cubicBezTo>
                  <a:pt x="3973172" y="584855"/>
                  <a:pt x="4634636" y="975363"/>
                  <a:pt x="4684312" y="1306544"/>
                </a:cubicBezTo>
                <a:cubicBezTo>
                  <a:pt x="4775936" y="1140966"/>
                  <a:pt x="4979530" y="1164509"/>
                  <a:pt x="5092502" y="1338597"/>
                </a:cubicBezTo>
                <a:cubicBezTo>
                  <a:pt x="5153770" y="1141613"/>
                  <a:pt x="5525680" y="842973"/>
                  <a:pt x="5810403" y="1334427"/>
                </a:cubicBezTo>
                <a:cubicBezTo>
                  <a:pt x="5955954" y="1267516"/>
                  <a:pt x="6049313" y="1259859"/>
                  <a:pt x="6216319" y="1452543"/>
                </a:cubicBezTo>
                <a:lnTo>
                  <a:pt x="0" y="1452543"/>
                </a:lnTo>
                <a:lnTo>
                  <a:pt x="0" y="10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设计师MC：ID 29795607库_Freeform: Shape 5"/>
          <p:cNvSpPr/>
          <p:nvPr>
            <p:custDataLst>
              <p:tags r:id="rId3"/>
            </p:custDataLst>
          </p:nvPr>
        </p:nvSpPr>
        <p:spPr>
          <a:xfrm>
            <a:off x="0" y="5405005"/>
            <a:ext cx="6216319" cy="1449603"/>
          </a:xfrm>
          <a:custGeom>
            <a:avLst/>
            <a:gdLst>
              <a:gd name="connsiteX0" fmla="*/ 0 w 6216319"/>
              <a:gd name="connsiteY0" fmla="*/ 0 h 1302204"/>
              <a:gd name="connsiteX1" fmla="*/ 6216319 w 6216319"/>
              <a:gd name="connsiteY1" fmla="*/ 0 h 1302204"/>
              <a:gd name="connsiteX2" fmla="*/ 6216319 w 6216319"/>
              <a:gd name="connsiteY2" fmla="*/ 1302204 h 1302204"/>
              <a:gd name="connsiteX3" fmla="*/ 0 w 6216319"/>
              <a:gd name="connsiteY3" fmla="*/ 1302204 h 1302204"/>
              <a:gd name="connsiteX4" fmla="*/ 0 w 6216319"/>
              <a:gd name="connsiteY4" fmla="*/ 0 h 1302204"/>
              <a:gd name="connsiteX0-1" fmla="*/ 0 w 6216319"/>
              <a:gd name="connsiteY0-2" fmla="*/ 9364 h 1311568"/>
              <a:gd name="connsiteX1-3" fmla="*/ 339865 w 6216319"/>
              <a:gd name="connsiteY1-4" fmla="*/ 0 h 1311568"/>
              <a:gd name="connsiteX2-5" fmla="*/ 6216319 w 6216319"/>
              <a:gd name="connsiteY2-6" fmla="*/ 9364 h 1311568"/>
              <a:gd name="connsiteX3-7" fmla="*/ 6216319 w 6216319"/>
              <a:gd name="connsiteY3-8" fmla="*/ 1311568 h 1311568"/>
              <a:gd name="connsiteX4-9" fmla="*/ 0 w 6216319"/>
              <a:gd name="connsiteY4-10" fmla="*/ 1311568 h 1311568"/>
              <a:gd name="connsiteX5" fmla="*/ 0 w 6216319"/>
              <a:gd name="connsiteY5" fmla="*/ 9364 h 1311568"/>
              <a:gd name="connsiteX0-11" fmla="*/ 0 w 6216319"/>
              <a:gd name="connsiteY0-12" fmla="*/ 0 h 1302204"/>
              <a:gd name="connsiteX1-13" fmla="*/ 339865 w 6216319"/>
              <a:gd name="connsiteY1-14" fmla="*/ 184845 h 1302204"/>
              <a:gd name="connsiteX2-15" fmla="*/ 6216319 w 6216319"/>
              <a:gd name="connsiteY2-16" fmla="*/ 0 h 1302204"/>
              <a:gd name="connsiteX3-17" fmla="*/ 6216319 w 6216319"/>
              <a:gd name="connsiteY3-18" fmla="*/ 1302204 h 1302204"/>
              <a:gd name="connsiteX4-19" fmla="*/ 0 w 6216319"/>
              <a:gd name="connsiteY4-20" fmla="*/ 1302204 h 1302204"/>
              <a:gd name="connsiteX5-21" fmla="*/ 0 w 6216319"/>
              <a:gd name="connsiteY5-22" fmla="*/ 0 h 1302204"/>
              <a:gd name="connsiteX0-23" fmla="*/ 0 w 6216319"/>
              <a:gd name="connsiteY0-24" fmla="*/ 0 h 1302204"/>
              <a:gd name="connsiteX1-25" fmla="*/ 339865 w 6216319"/>
              <a:gd name="connsiteY1-26" fmla="*/ 184845 h 1302204"/>
              <a:gd name="connsiteX2-27" fmla="*/ 6216319 w 6216319"/>
              <a:gd name="connsiteY2-28" fmla="*/ 0 h 1302204"/>
              <a:gd name="connsiteX3-29" fmla="*/ 6216319 w 6216319"/>
              <a:gd name="connsiteY3-30" fmla="*/ 1302204 h 1302204"/>
              <a:gd name="connsiteX4-31" fmla="*/ 0 w 6216319"/>
              <a:gd name="connsiteY4-32" fmla="*/ 1302204 h 1302204"/>
              <a:gd name="connsiteX5-33" fmla="*/ 0 w 6216319"/>
              <a:gd name="connsiteY5-34" fmla="*/ 0 h 1302204"/>
              <a:gd name="connsiteX0-35" fmla="*/ 0 w 6216319"/>
              <a:gd name="connsiteY0-36" fmla="*/ 47249 h 1349453"/>
              <a:gd name="connsiteX1-37" fmla="*/ 339865 w 6216319"/>
              <a:gd name="connsiteY1-38" fmla="*/ 232094 h 1349453"/>
              <a:gd name="connsiteX2-39" fmla="*/ 2273862 w 6216319"/>
              <a:gd name="connsiteY2-40" fmla="*/ 280646 h 1349453"/>
              <a:gd name="connsiteX3-41" fmla="*/ 6216319 w 6216319"/>
              <a:gd name="connsiteY3-42" fmla="*/ 47249 h 1349453"/>
              <a:gd name="connsiteX4-43" fmla="*/ 6216319 w 6216319"/>
              <a:gd name="connsiteY4-44" fmla="*/ 1349453 h 1349453"/>
              <a:gd name="connsiteX5-45" fmla="*/ 0 w 6216319"/>
              <a:gd name="connsiteY5-46" fmla="*/ 1349453 h 1349453"/>
              <a:gd name="connsiteX6" fmla="*/ 0 w 6216319"/>
              <a:gd name="connsiteY6" fmla="*/ 47249 h 1349453"/>
              <a:gd name="connsiteX0-47" fmla="*/ 0 w 6216319"/>
              <a:gd name="connsiteY0-48" fmla="*/ 30623 h 1332827"/>
              <a:gd name="connsiteX1-49" fmla="*/ 339865 w 6216319"/>
              <a:gd name="connsiteY1-50" fmla="*/ 215468 h 1332827"/>
              <a:gd name="connsiteX2-51" fmla="*/ 2265770 w 6216319"/>
              <a:gd name="connsiteY2-52" fmla="*/ 539150 h 1332827"/>
              <a:gd name="connsiteX3-53" fmla="*/ 6216319 w 6216319"/>
              <a:gd name="connsiteY3-54" fmla="*/ 30623 h 1332827"/>
              <a:gd name="connsiteX4-55" fmla="*/ 6216319 w 6216319"/>
              <a:gd name="connsiteY4-56" fmla="*/ 1332827 h 1332827"/>
              <a:gd name="connsiteX5-57" fmla="*/ 0 w 6216319"/>
              <a:gd name="connsiteY5-58" fmla="*/ 1332827 h 1332827"/>
              <a:gd name="connsiteX6-59" fmla="*/ 0 w 6216319"/>
              <a:gd name="connsiteY6-60" fmla="*/ 30623 h 1332827"/>
              <a:gd name="connsiteX0-61" fmla="*/ 0 w 6216319"/>
              <a:gd name="connsiteY0-62" fmla="*/ 31024 h 1333228"/>
              <a:gd name="connsiteX1-63" fmla="*/ 339865 w 6216319"/>
              <a:gd name="connsiteY1-64" fmla="*/ 215869 h 1333228"/>
              <a:gd name="connsiteX2-65" fmla="*/ 2265770 w 6216319"/>
              <a:gd name="connsiteY2-66" fmla="*/ 539551 h 1333228"/>
              <a:gd name="connsiteX3-67" fmla="*/ 3269182 w 6216319"/>
              <a:gd name="connsiteY3-68" fmla="*/ 418171 h 1333228"/>
              <a:gd name="connsiteX4-69" fmla="*/ 6216319 w 6216319"/>
              <a:gd name="connsiteY4-70" fmla="*/ 31024 h 1333228"/>
              <a:gd name="connsiteX5-71" fmla="*/ 6216319 w 6216319"/>
              <a:gd name="connsiteY5-72" fmla="*/ 1333228 h 1333228"/>
              <a:gd name="connsiteX6-73" fmla="*/ 0 w 6216319"/>
              <a:gd name="connsiteY6-74" fmla="*/ 1333228 h 1333228"/>
              <a:gd name="connsiteX7" fmla="*/ 0 w 6216319"/>
              <a:gd name="connsiteY7" fmla="*/ 31024 h 1333228"/>
              <a:gd name="connsiteX0-75" fmla="*/ 0 w 6216319"/>
              <a:gd name="connsiteY0-76" fmla="*/ 26175 h 1328379"/>
              <a:gd name="connsiteX1-77" fmla="*/ 339865 w 6216319"/>
              <a:gd name="connsiteY1-78" fmla="*/ 211020 h 1328379"/>
              <a:gd name="connsiteX2-79" fmla="*/ 2265770 w 6216319"/>
              <a:gd name="connsiteY2-80" fmla="*/ 534702 h 1328379"/>
              <a:gd name="connsiteX3-81" fmla="*/ 3244906 w 6216319"/>
              <a:gd name="connsiteY3-82" fmla="*/ 518518 h 1328379"/>
              <a:gd name="connsiteX4-83" fmla="*/ 6216319 w 6216319"/>
              <a:gd name="connsiteY4-84" fmla="*/ 26175 h 1328379"/>
              <a:gd name="connsiteX5-85" fmla="*/ 6216319 w 6216319"/>
              <a:gd name="connsiteY5-86" fmla="*/ 1328379 h 1328379"/>
              <a:gd name="connsiteX6-87" fmla="*/ 0 w 6216319"/>
              <a:gd name="connsiteY6-88" fmla="*/ 1328379 h 1328379"/>
              <a:gd name="connsiteX7-89" fmla="*/ 0 w 6216319"/>
              <a:gd name="connsiteY7-90" fmla="*/ 26175 h 1328379"/>
              <a:gd name="connsiteX0-91" fmla="*/ 0 w 6216319"/>
              <a:gd name="connsiteY0-92" fmla="*/ 63128 h 1365332"/>
              <a:gd name="connsiteX1-93" fmla="*/ 339865 w 6216319"/>
              <a:gd name="connsiteY1-94" fmla="*/ 247973 h 1365332"/>
              <a:gd name="connsiteX2-95" fmla="*/ 2265770 w 6216319"/>
              <a:gd name="connsiteY2-96" fmla="*/ 571655 h 1365332"/>
              <a:gd name="connsiteX3-97" fmla="*/ 3244906 w 6216319"/>
              <a:gd name="connsiteY3-98" fmla="*/ 555471 h 1365332"/>
              <a:gd name="connsiteX4-99" fmla="*/ 4725749 w 6216319"/>
              <a:gd name="connsiteY4-100" fmla="*/ 239882 h 1365332"/>
              <a:gd name="connsiteX5-101" fmla="*/ 6216319 w 6216319"/>
              <a:gd name="connsiteY5-102" fmla="*/ 63128 h 1365332"/>
              <a:gd name="connsiteX6-103" fmla="*/ 6216319 w 6216319"/>
              <a:gd name="connsiteY6-104" fmla="*/ 1365332 h 1365332"/>
              <a:gd name="connsiteX7-105" fmla="*/ 0 w 6216319"/>
              <a:gd name="connsiteY7-106" fmla="*/ 1365332 h 1365332"/>
              <a:gd name="connsiteX8" fmla="*/ 0 w 6216319"/>
              <a:gd name="connsiteY8" fmla="*/ 63128 h 1365332"/>
              <a:gd name="connsiteX0-107" fmla="*/ 0 w 6216319"/>
              <a:gd name="connsiteY0-108" fmla="*/ 20810 h 1323014"/>
              <a:gd name="connsiteX1-109" fmla="*/ 339865 w 6216319"/>
              <a:gd name="connsiteY1-110" fmla="*/ 205655 h 1323014"/>
              <a:gd name="connsiteX2-111" fmla="*/ 2265770 w 6216319"/>
              <a:gd name="connsiteY2-112" fmla="*/ 529337 h 1323014"/>
              <a:gd name="connsiteX3-113" fmla="*/ 3244906 w 6216319"/>
              <a:gd name="connsiteY3-114" fmla="*/ 513153 h 1323014"/>
              <a:gd name="connsiteX4-115" fmla="*/ 4628644 w 6216319"/>
              <a:gd name="connsiteY4-116" fmla="*/ 1055320 h 1323014"/>
              <a:gd name="connsiteX5-117" fmla="*/ 6216319 w 6216319"/>
              <a:gd name="connsiteY5-118" fmla="*/ 20810 h 1323014"/>
              <a:gd name="connsiteX6-119" fmla="*/ 6216319 w 6216319"/>
              <a:gd name="connsiteY6-120" fmla="*/ 1323014 h 1323014"/>
              <a:gd name="connsiteX7-121" fmla="*/ 0 w 6216319"/>
              <a:gd name="connsiteY7-122" fmla="*/ 1323014 h 1323014"/>
              <a:gd name="connsiteX8-123" fmla="*/ 0 w 6216319"/>
              <a:gd name="connsiteY8-124" fmla="*/ 20810 h 1323014"/>
              <a:gd name="connsiteX0-125" fmla="*/ 0 w 6216319"/>
              <a:gd name="connsiteY0-126" fmla="*/ 32243 h 1334447"/>
              <a:gd name="connsiteX1-127" fmla="*/ 339865 w 6216319"/>
              <a:gd name="connsiteY1-128" fmla="*/ 217088 h 1334447"/>
              <a:gd name="connsiteX2-129" fmla="*/ 2265770 w 6216319"/>
              <a:gd name="connsiteY2-130" fmla="*/ 540770 h 1334447"/>
              <a:gd name="connsiteX3-131" fmla="*/ 3244906 w 6216319"/>
              <a:gd name="connsiteY3-132" fmla="*/ 524586 h 1334447"/>
              <a:gd name="connsiteX4-133" fmla="*/ 4628644 w 6216319"/>
              <a:gd name="connsiteY4-134" fmla="*/ 1066753 h 1334447"/>
              <a:gd name="connsiteX5-135" fmla="*/ 5526860 w 6216319"/>
              <a:gd name="connsiteY5-136" fmla="*/ 451758 h 1334447"/>
              <a:gd name="connsiteX6-137" fmla="*/ 6216319 w 6216319"/>
              <a:gd name="connsiteY6-138" fmla="*/ 32243 h 1334447"/>
              <a:gd name="connsiteX7-139" fmla="*/ 6216319 w 6216319"/>
              <a:gd name="connsiteY7-140" fmla="*/ 1334447 h 1334447"/>
              <a:gd name="connsiteX8-141" fmla="*/ 0 w 6216319"/>
              <a:gd name="connsiteY8-142" fmla="*/ 1334447 h 1334447"/>
              <a:gd name="connsiteX9" fmla="*/ 0 w 6216319"/>
              <a:gd name="connsiteY9" fmla="*/ 32243 h 1334447"/>
              <a:gd name="connsiteX0-143" fmla="*/ 0 w 6216319"/>
              <a:gd name="connsiteY0-144" fmla="*/ 12831 h 1315035"/>
              <a:gd name="connsiteX1-145" fmla="*/ 339865 w 6216319"/>
              <a:gd name="connsiteY1-146" fmla="*/ 197676 h 1315035"/>
              <a:gd name="connsiteX2-147" fmla="*/ 2265770 w 6216319"/>
              <a:gd name="connsiteY2-148" fmla="*/ 521358 h 1315035"/>
              <a:gd name="connsiteX3-149" fmla="*/ 3244906 w 6216319"/>
              <a:gd name="connsiteY3-150" fmla="*/ 505174 h 1315035"/>
              <a:gd name="connsiteX4-151" fmla="*/ 4628644 w 6216319"/>
              <a:gd name="connsiteY4-152" fmla="*/ 1047341 h 1315035"/>
              <a:gd name="connsiteX5-153" fmla="*/ 5356927 w 6216319"/>
              <a:gd name="connsiteY5-154" fmla="*/ 1201089 h 1315035"/>
              <a:gd name="connsiteX6-155" fmla="*/ 6216319 w 6216319"/>
              <a:gd name="connsiteY6-156" fmla="*/ 12831 h 1315035"/>
              <a:gd name="connsiteX7-157" fmla="*/ 6216319 w 6216319"/>
              <a:gd name="connsiteY7-158" fmla="*/ 1315035 h 1315035"/>
              <a:gd name="connsiteX8-159" fmla="*/ 0 w 6216319"/>
              <a:gd name="connsiteY8-160" fmla="*/ 1315035 h 1315035"/>
              <a:gd name="connsiteX9-161" fmla="*/ 0 w 6216319"/>
              <a:gd name="connsiteY9-162" fmla="*/ 12831 h 1315035"/>
              <a:gd name="connsiteX0-163" fmla="*/ 0 w 6498499"/>
              <a:gd name="connsiteY0-164" fmla="*/ 0 h 1302204"/>
              <a:gd name="connsiteX1-165" fmla="*/ 339865 w 6498499"/>
              <a:gd name="connsiteY1-166" fmla="*/ 184845 h 1302204"/>
              <a:gd name="connsiteX2-167" fmla="*/ 2265770 w 6498499"/>
              <a:gd name="connsiteY2-168" fmla="*/ 508527 h 1302204"/>
              <a:gd name="connsiteX3-169" fmla="*/ 3244906 w 6498499"/>
              <a:gd name="connsiteY3-170" fmla="*/ 492343 h 1302204"/>
              <a:gd name="connsiteX4-171" fmla="*/ 4628644 w 6498499"/>
              <a:gd name="connsiteY4-172" fmla="*/ 1034510 h 1302204"/>
              <a:gd name="connsiteX5-173" fmla="*/ 5356927 w 6498499"/>
              <a:gd name="connsiteY5-174" fmla="*/ 1188258 h 1302204"/>
              <a:gd name="connsiteX6-175" fmla="*/ 6216319 w 6498499"/>
              <a:gd name="connsiteY6-176" fmla="*/ 1302204 h 1302204"/>
              <a:gd name="connsiteX7-177" fmla="*/ 0 w 6498499"/>
              <a:gd name="connsiteY7-178" fmla="*/ 1302204 h 1302204"/>
              <a:gd name="connsiteX8-179" fmla="*/ 0 w 6498499"/>
              <a:gd name="connsiteY8-180" fmla="*/ 0 h 1302204"/>
              <a:gd name="connsiteX0-181" fmla="*/ 0 w 6216319"/>
              <a:gd name="connsiteY0-182" fmla="*/ 0 h 1302204"/>
              <a:gd name="connsiteX1-183" fmla="*/ 339865 w 6216319"/>
              <a:gd name="connsiteY1-184" fmla="*/ 184845 h 1302204"/>
              <a:gd name="connsiteX2-185" fmla="*/ 2265770 w 6216319"/>
              <a:gd name="connsiteY2-186" fmla="*/ 508527 h 1302204"/>
              <a:gd name="connsiteX3-187" fmla="*/ 3244906 w 6216319"/>
              <a:gd name="connsiteY3-188" fmla="*/ 492343 h 1302204"/>
              <a:gd name="connsiteX4-189" fmla="*/ 4628644 w 6216319"/>
              <a:gd name="connsiteY4-190" fmla="*/ 1034510 h 1302204"/>
              <a:gd name="connsiteX5-191" fmla="*/ 5356927 w 6216319"/>
              <a:gd name="connsiteY5-192" fmla="*/ 1188258 h 1302204"/>
              <a:gd name="connsiteX6-193" fmla="*/ 6216319 w 6216319"/>
              <a:gd name="connsiteY6-194" fmla="*/ 1302204 h 1302204"/>
              <a:gd name="connsiteX7-195" fmla="*/ 0 w 6216319"/>
              <a:gd name="connsiteY7-196" fmla="*/ 1302204 h 1302204"/>
              <a:gd name="connsiteX8-197" fmla="*/ 0 w 6216319"/>
              <a:gd name="connsiteY8-198" fmla="*/ 0 h 1302204"/>
              <a:gd name="connsiteX0-199" fmla="*/ 0 w 6216319"/>
              <a:gd name="connsiteY0-200" fmla="*/ 0 h 1302204"/>
              <a:gd name="connsiteX1-201" fmla="*/ 339865 w 6216319"/>
              <a:gd name="connsiteY1-202" fmla="*/ 184845 h 1302204"/>
              <a:gd name="connsiteX2-203" fmla="*/ 2265770 w 6216319"/>
              <a:gd name="connsiteY2-204" fmla="*/ 508527 h 1302204"/>
              <a:gd name="connsiteX3-205" fmla="*/ 3244906 w 6216319"/>
              <a:gd name="connsiteY3-206" fmla="*/ 492343 h 1302204"/>
              <a:gd name="connsiteX4-207" fmla="*/ 4628644 w 6216319"/>
              <a:gd name="connsiteY4-208" fmla="*/ 1034510 h 1302204"/>
              <a:gd name="connsiteX5-209" fmla="*/ 5356927 w 6216319"/>
              <a:gd name="connsiteY5-210" fmla="*/ 1188258 h 1302204"/>
              <a:gd name="connsiteX6-211" fmla="*/ 6216319 w 6216319"/>
              <a:gd name="connsiteY6-212" fmla="*/ 1302204 h 1302204"/>
              <a:gd name="connsiteX7-213" fmla="*/ 0 w 6216319"/>
              <a:gd name="connsiteY7-214" fmla="*/ 1302204 h 1302204"/>
              <a:gd name="connsiteX8-215" fmla="*/ 0 w 6216319"/>
              <a:gd name="connsiteY8-216" fmla="*/ 0 h 1302204"/>
              <a:gd name="connsiteX0-217" fmla="*/ 0 w 6216319"/>
              <a:gd name="connsiteY0-218" fmla="*/ 0 h 1302204"/>
              <a:gd name="connsiteX1-219" fmla="*/ 339865 w 6216319"/>
              <a:gd name="connsiteY1-220" fmla="*/ 184845 h 1302204"/>
              <a:gd name="connsiteX2-221" fmla="*/ 2265770 w 6216319"/>
              <a:gd name="connsiteY2-222" fmla="*/ 508527 h 1302204"/>
              <a:gd name="connsiteX3-223" fmla="*/ 3244906 w 6216319"/>
              <a:gd name="connsiteY3-224" fmla="*/ 492343 h 1302204"/>
              <a:gd name="connsiteX4-225" fmla="*/ 4628644 w 6216319"/>
              <a:gd name="connsiteY4-226" fmla="*/ 1034510 h 1302204"/>
              <a:gd name="connsiteX5-227" fmla="*/ 5356927 w 6216319"/>
              <a:gd name="connsiteY5-228" fmla="*/ 1188258 h 1302204"/>
              <a:gd name="connsiteX6-229" fmla="*/ 6216319 w 6216319"/>
              <a:gd name="connsiteY6-230" fmla="*/ 1302204 h 1302204"/>
              <a:gd name="connsiteX7-231" fmla="*/ 0 w 6216319"/>
              <a:gd name="connsiteY7-232" fmla="*/ 1302204 h 1302204"/>
              <a:gd name="connsiteX8-233" fmla="*/ 0 w 6216319"/>
              <a:gd name="connsiteY8-234" fmla="*/ 0 h 1302204"/>
              <a:gd name="connsiteX0-235" fmla="*/ 0 w 6216319"/>
              <a:gd name="connsiteY0-236" fmla="*/ 0 h 1302204"/>
              <a:gd name="connsiteX1-237" fmla="*/ 339865 w 6216319"/>
              <a:gd name="connsiteY1-238" fmla="*/ 184845 h 1302204"/>
              <a:gd name="connsiteX2-239" fmla="*/ 2265770 w 6216319"/>
              <a:gd name="connsiteY2-240" fmla="*/ 508527 h 1302204"/>
              <a:gd name="connsiteX3-241" fmla="*/ 3244906 w 6216319"/>
              <a:gd name="connsiteY3-242" fmla="*/ 492343 h 1302204"/>
              <a:gd name="connsiteX4-243" fmla="*/ 4628644 w 6216319"/>
              <a:gd name="connsiteY4-244" fmla="*/ 1034510 h 1302204"/>
              <a:gd name="connsiteX5-245" fmla="*/ 5356927 w 6216319"/>
              <a:gd name="connsiteY5-246" fmla="*/ 1188258 h 1302204"/>
              <a:gd name="connsiteX6-247" fmla="*/ 6216319 w 6216319"/>
              <a:gd name="connsiteY6-248" fmla="*/ 1302204 h 1302204"/>
              <a:gd name="connsiteX7-249" fmla="*/ 0 w 6216319"/>
              <a:gd name="connsiteY7-250" fmla="*/ 1302204 h 1302204"/>
              <a:gd name="connsiteX8-251" fmla="*/ 0 w 6216319"/>
              <a:gd name="connsiteY8-252" fmla="*/ 0 h 1302204"/>
              <a:gd name="connsiteX0-253" fmla="*/ 0 w 6216319"/>
              <a:gd name="connsiteY0-254" fmla="*/ 0 h 1302204"/>
              <a:gd name="connsiteX1-255" fmla="*/ 339865 w 6216319"/>
              <a:gd name="connsiteY1-256" fmla="*/ 184845 h 1302204"/>
              <a:gd name="connsiteX2-257" fmla="*/ 2265770 w 6216319"/>
              <a:gd name="connsiteY2-258" fmla="*/ 508527 h 1302204"/>
              <a:gd name="connsiteX3-259" fmla="*/ 3244906 w 6216319"/>
              <a:gd name="connsiteY3-260" fmla="*/ 492343 h 1302204"/>
              <a:gd name="connsiteX4-261" fmla="*/ 4628644 w 6216319"/>
              <a:gd name="connsiteY4-262" fmla="*/ 1034510 h 1302204"/>
              <a:gd name="connsiteX5-263" fmla="*/ 5356927 w 6216319"/>
              <a:gd name="connsiteY5-264" fmla="*/ 1188258 h 1302204"/>
              <a:gd name="connsiteX6-265" fmla="*/ 6216319 w 6216319"/>
              <a:gd name="connsiteY6-266" fmla="*/ 1302204 h 1302204"/>
              <a:gd name="connsiteX7-267" fmla="*/ 0 w 6216319"/>
              <a:gd name="connsiteY7-268" fmla="*/ 1302204 h 1302204"/>
              <a:gd name="connsiteX8-269" fmla="*/ 0 w 6216319"/>
              <a:gd name="connsiteY8-270" fmla="*/ 0 h 1302204"/>
              <a:gd name="connsiteX0-271" fmla="*/ 0 w 6216319"/>
              <a:gd name="connsiteY0-272" fmla="*/ 0 h 1302204"/>
              <a:gd name="connsiteX1-273" fmla="*/ 339865 w 6216319"/>
              <a:gd name="connsiteY1-274" fmla="*/ 184845 h 1302204"/>
              <a:gd name="connsiteX2-275" fmla="*/ 2265770 w 6216319"/>
              <a:gd name="connsiteY2-276" fmla="*/ 508527 h 1302204"/>
              <a:gd name="connsiteX3-277" fmla="*/ 3244906 w 6216319"/>
              <a:gd name="connsiteY3-278" fmla="*/ 492343 h 1302204"/>
              <a:gd name="connsiteX4-279" fmla="*/ 4628644 w 6216319"/>
              <a:gd name="connsiteY4-280" fmla="*/ 1034510 h 1302204"/>
              <a:gd name="connsiteX5-281" fmla="*/ 5356927 w 6216319"/>
              <a:gd name="connsiteY5-282" fmla="*/ 1188258 h 1302204"/>
              <a:gd name="connsiteX6-283" fmla="*/ 6216319 w 6216319"/>
              <a:gd name="connsiteY6-284" fmla="*/ 1302204 h 1302204"/>
              <a:gd name="connsiteX7-285" fmla="*/ 0 w 6216319"/>
              <a:gd name="connsiteY7-286" fmla="*/ 1302204 h 1302204"/>
              <a:gd name="connsiteX8-287" fmla="*/ 0 w 6216319"/>
              <a:gd name="connsiteY8-288" fmla="*/ 0 h 1302204"/>
              <a:gd name="connsiteX0-289" fmla="*/ 0 w 6216319"/>
              <a:gd name="connsiteY0-290" fmla="*/ 0 h 1302204"/>
              <a:gd name="connsiteX1-291" fmla="*/ 339865 w 6216319"/>
              <a:gd name="connsiteY1-292" fmla="*/ 184845 h 1302204"/>
              <a:gd name="connsiteX2-293" fmla="*/ 2265770 w 6216319"/>
              <a:gd name="connsiteY2-294" fmla="*/ 508527 h 1302204"/>
              <a:gd name="connsiteX3-295" fmla="*/ 3244906 w 6216319"/>
              <a:gd name="connsiteY3-296" fmla="*/ 492343 h 1302204"/>
              <a:gd name="connsiteX4-297" fmla="*/ 4628644 w 6216319"/>
              <a:gd name="connsiteY4-298" fmla="*/ 1034510 h 1302204"/>
              <a:gd name="connsiteX5-299" fmla="*/ 5356927 w 6216319"/>
              <a:gd name="connsiteY5-300" fmla="*/ 1188258 h 1302204"/>
              <a:gd name="connsiteX6-301" fmla="*/ 6216319 w 6216319"/>
              <a:gd name="connsiteY6-302" fmla="*/ 1302204 h 1302204"/>
              <a:gd name="connsiteX7-303" fmla="*/ 0 w 6216319"/>
              <a:gd name="connsiteY7-304" fmla="*/ 1302204 h 1302204"/>
              <a:gd name="connsiteX8-305" fmla="*/ 0 w 6216319"/>
              <a:gd name="connsiteY8-306" fmla="*/ 0 h 1302204"/>
              <a:gd name="connsiteX0-307" fmla="*/ 0 w 6216319"/>
              <a:gd name="connsiteY0-308" fmla="*/ 0 h 1302204"/>
              <a:gd name="connsiteX1-309" fmla="*/ 339865 w 6216319"/>
              <a:gd name="connsiteY1-310" fmla="*/ 184845 h 1302204"/>
              <a:gd name="connsiteX2-311" fmla="*/ 2265770 w 6216319"/>
              <a:gd name="connsiteY2-312" fmla="*/ 508527 h 1302204"/>
              <a:gd name="connsiteX3-313" fmla="*/ 3244906 w 6216319"/>
              <a:gd name="connsiteY3-314" fmla="*/ 492343 h 1302204"/>
              <a:gd name="connsiteX4-315" fmla="*/ 4628644 w 6216319"/>
              <a:gd name="connsiteY4-316" fmla="*/ 1034510 h 1302204"/>
              <a:gd name="connsiteX5-317" fmla="*/ 5356927 w 6216319"/>
              <a:gd name="connsiteY5-318" fmla="*/ 1188258 h 1302204"/>
              <a:gd name="connsiteX6-319" fmla="*/ 6216319 w 6216319"/>
              <a:gd name="connsiteY6-320" fmla="*/ 1302204 h 1302204"/>
              <a:gd name="connsiteX7-321" fmla="*/ 0 w 6216319"/>
              <a:gd name="connsiteY7-322" fmla="*/ 1302204 h 1302204"/>
              <a:gd name="connsiteX8-323" fmla="*/ 0 w 6216319"/>
              <a:gd name="connsiteY8-324" fmla="*/ 0 h 1302204"/>
              <a:gd name="connsiteX0-325" fmla="*/ 0 w 6216319"/>
              <a:gd name="connsiteY0-326" fmla="*/ 0 h 1302204"/>
              <a:gd name="connsiteX1-327" fmla="*/ 339865 w 6216319"/>
              <a:gd name="connsiteY1-328" fmla="*/ 184845 h 1302204"/>
              <a:gd name="connsiteX2-329" fmla="*/ 2265770 w 6216319"/>
              <a:gd name="connsiteY2-330" fmla="*/ 508527 h 1302204"/>
              <a:gd name="connsiteX3-331" fmla="*/ 3244906 w 6216319"/>
              <a:gd name="connsiteY3-332" fmla="*/ 492343 h 1302204"/>
              <a:gd name="connsiteX4-333" fmla="*/ 4628644 w 6216319"/>
              <a:gd name="connsiteY4-334" fmla="*/ 1034510 h 1302204"/>
              <a:gd name="connsiteX5-335" fmla="*/ 5356927 w 6216319"/>
              <a:gd name="connsiteY5-336" fmla="*/ 1188258 h 1302204"/>
              <a:gd name="connsiteX6-337" fmla="*/ 6216319 w 6216319"/>
              <a:gd name="connsiteY6-338" fmla="*/ 1302204 h 1302204"/>
              <a:gd name="connsiteX7-339" fmla="*/ 0 w 6216319"/>
              <a:gd name="connsiteY7-340" fmla="*/ 1302204 h 1302204"/>
              <a:gd name="connsiteX8-341" fmla="*/ 0 w 6216319"/>
              <a:gd name="connsiteY8-342" fmla="*/ 0 h 1302204"/>
              <a:gd name="connsiteX0-343" fmla="*/ 0 w 6216319"/>
              <a:gd name="connsiteY0-344" fmla="*/ 0 h 1302204"/>
              <a:gd name="connsiteX1-345" fmla="*/ 339865 w 6216319"/>
              <a:gd name="connsiteY1-346" fmla="*/ 184845 h 1302204"/>
              <a:gd name="connsiteX2-347" fmla="*/ 2265770 w 6216319"/>
              <a:gd name="connsiteY2-348" fmla="*/ 508527 h 1302204"/>
              <a:gd name="connsiteX3-349" fmla="*/ 3244906 w 6216319"/>
              <a:gd name="connsiteY3-350" fmla="*/ 492343 h 1302204"/>
              <a:gd name="connsiteX4-351" fmla="*/ 4628644 w 6216319"/>
              <a:gd name="connsiteY4-352" fmla="*/ 1034510 h 1302204"/>
              <a:gd name="connsiteX5-353" fmla="*/ 5356927 w 6216319"/>
              <a:gd name="connsiteY5-354" fmla="*/ 1188258 h 1302204"/>
              <a:gd name="connsiteX6-355" fmla="*/ 6216319 w 6216319"/>
              <a:gd name="connsiteY6-356" fmla="*/ 1302204 h 1302204"/>
              <a:gd name="connsiteX7-357" fmla="*/ 0 w 6216319"/>
              <a:gd name="connsiteY7-358" fmla="*/ 1302204 h 1302204"/>
              <a:gd name="connsiteX8-359" fmla="*/ 0 w 6216319"/>
              <a:gd name="connsiteY8-360" fmla="*/ 0 h 1302204"/>
              <a:gd name="connsiteX0-361" fmla="*/ 0 w 6216319"/>
              <a:gd name="connsiteY0-362" fmla="*/ 0 h 1302204"/>
              <a:gd name="connsiteX1-363" fmla="*/ 339865 w 6216319"/>
              <a:gd name="connsiteY1-364" fmla="*/ 184845 h 1302204"/>
              <a:gd name="connsiteX2-365" fmla="*/ 2265770 w 6216319"/>
              <a:gd name="connsiteY2-366" fmla="*/ 508527 h 1302204"/>
              <a:gd name="connsiteX3-367" fmla="*/ 3244906 w 6216319"/>
              <a:gd name="connsiteY3-368" fmla="*/ 492343 h 1302204"/>
              <a:gd name="connsiteX4-369" fmla="*/ 4628644 w 6216319"/>
              <a:gd name="connsiteY4-370" fmla="*/ 1034510 h 1302204"/>
              <a:gd name="connsiteX5-371" fmla="*/ 5356927 w 6216319"/>
              <a:gd name="connsiteY5-372" fmla="*/ 1188258 h 1302204"/>
              <a:gd name="connsiteX6-373" fmla="*/ 6216319 w 6216319"/>
              <a:gd name="connsiteY6-374" fmla="*/ 1302204 h 1302204"/>
              <a:gd name="connsiteX7-375" fmla="*/ 0 w 6216319"/>
              <a:gd name="connsiteY7-376" fmla="*/ 1302204 h 1302204"/>
              <a:gd name="connsiteX8-377" fmla="*/ 0 w 6216319"/>
              <a:gd name="connsiteY8-378" fmla="*/ 0 h 1302204"/>
              <a:gd name="connsiteX0-379" fmla="*/ 0 w 6216319"/>
              <a:gd name="connsiteY0-380" fmla="*/ 0 h 1302204"/>
              <a:gd name="connsiteX1-381" fmla="*/ 339865 w 6216319"/>
              <a:gd name="connsiteY1-382" fmla="*/ 184845 h 1302204"/>
              <a:gd name="connsiteX2-383" fmla="*/ 2265770 w 6216319"/>
              <a:gd name="connsiteY2-384" fmla="*/ 508527 h 1302204"/>
              <a:gd name="connsiteX3-385" fmla="*/ 3244906 w 6216319"/>
              <a:gd name="connsiteY3-386" fmla="*/ 492343 h 1302204"/>
              <a:gd name="connsiteX4-387" fmla="*/ 4628644 w 6216319"/>
              <a:gd name="connsiteY4-388" fmla="*/ 1034510 h 1302204"/>
              <a:gd name="connsiteX5-389" fmla="*/ 5356927 w 6216319"/>
              <a:gd name="connsiteY5-390" fmla="*/ 1188258 h 1302204"/>
              <a:gd name="connsiteX6-391" fmla="*/ 6216319 w 6216319"/>
              <a:gd name="connsiteY6-392" fmla="*/ 1302204 h 1302204"/>
              <a:gd name="connsiteX7-393" fmla="*/ 0 w 6216319"/>
              <a:gd name="connsiteY7-394" fmla="*/ 1302204 h 1302204"/>
              <a:gd name="connsiteX8-395" fmla="*/ 0 w 6216319"/>
              <a:gd name="connsiteY8-396" fmla="*/ 0 h 1302204"/>
              <a:gd name="connsiteX0-397" fmla="*/ 0 w 6216319"/>
              <a:gd name="connsiteY0-398" fmla="*/ 147589 h 1449793"/>
              <a:gd name="connsiteX1-399" fmla="*/ 339865 w 6216319"/>
              <a:gd name="connsiteY1-400" fmla="*/ 332434 h 1449793"/>
              <a:gd name="connsiteX2-401" fmla="*/ 2265770 w 6216319"/>
              <a:gd name="connsiteY2-402" fmla="*/ 656116 h 1449793"/>
              <a:gd name="connsiteX3-403" fmla="*/ 3244906 w 6216319"/>
              <a:gd name="connsiteY3-404" fmla="*/ 639932 h 1449793"/>
              <a:gd name="connsiteX4-405" fmla="*/ 4628644 w 6216319"/>
              <a:gd name="connsiteY4-406" fmla="*/ 1182099 h 1449793"/>
              <a:gd name="connsiteX5-407" fmla="*/ 5356927 w 6216319"/>
              <a:gd name="connsiteY5-408" fmla="*/ 1335847 h 1449793"/>
              <a:gd name="connsiteX6-409" fmla="*/ 6216319 w 6216319"/>
              <a:gd name="connsiteY6-410" fmla="*/ 1449793 h 1449793"/>
              <a:gd name="connsiteX7-411" fmla="*/ 0 w 6216319"/>
              <a:gd name="connsiteY7-412" fmla="*/ 1449793 h 1449793"/>
              <a:gd name="connsiteX8-413" fmla="*/ 0 w 6216319"/>
              <a:gd name="connsiteY8-414" fmla="*/ 147589 h 1449793"/>
              <a:gd name="connsiteX0-415" fmla="*/ 0 w 6216319"/>
              <a:gd name="connsiteY0-416" fmla="*/ 121021 h 1423225"/>
              <a:gd name="connsiteX1-417" fmla="*/ 339865 w 6216319"/>
              <a:gd name="connsiteY1-418" fmla="*/ 305866 h 1423225"/>
              <a:gd name="connsiteX2-419" fmla="*/ 2265770 w 6216319"/>
              <a:gd name="connsiteY2-420" fmla="*/ 629548 h 1423225"/>
              <a:gd name="connsiteX3-421" fmla="*/ 3244906 w 6216319"/>
              <a:gd name="connsiteY3-422" fmla="*/ 613364 h 1423225"/>
              <a:gd name="connsiteX4-423" fmla="*/ 4628644 w 6216319"/>
              <a:gd name="connsiteY4-424" fmla="*/ 1155531 h 1423225"/>
              <a:gd name="connsiteX5-425" fmla="*/ 5356927 w 6216319"/>
              <a:gd name="connsiteY5-426" fmla="*/ 1309279 h 1423225"/>
              <a:gd name="connsiteX6-427" fmla="*/ 6216319 w 6216319"/>
              <a:gd name="connsiteY6-428" fmla="*/ 1423225 h 1423225"/>
              <a:gd name="connsiteX7-429" fmla="*/ 0 w 6216319"/>
              <a:gd name="connsiteY7-430" fmla="*/ 1423225 h 1423225"/>
              <a:gd name="connsiteX8-431" fmla="*/ 0 w 6216319"/>
              <a:gd name="connsiteY8-432" fmla="*/ 121021 h 1423225"/>
              <a:gd name="connsiteX0-433" fmla="*/ 0 w 6216319"/>
              <a:gd name="connsiteY0-434" fmla="*/ 121021 h 1423225"/>
              <a:gd name="connsiteX1-435" fmla="*/ 339865 w 6216319"/>
              <a:gd name="connsiteY1-436" fmla="*/ 305866 h 1423225"/>
              <a:gd name="connsiteX2-437" fmla="*/ 2265770 w 6216319"/>
              <a:gd name="connsiteY2-438" fmla="*/ 629548 h 1423225"/>
              <a:gd name="connsiteX3-439" fmla="*/ 3244906 w 6216319"/>
              <a:gd name="connsiteY3-440" fmla="*/ 613364 h 1423225"/>
              <a:gd name="connsiteX4-441" fmla="*/ 4628644 w 6216319"/>
              <a:gd name="connsiteY4-442" fmla="*/ 1155531 h 1423225"/>
              <a:gd name="connsiteX5-443" fmla="*/ 5356927 w 6216319"/>
              <a:gd name="connsiteY5-444" fmla="*/ 1309279 h 1423225"/>
              <a:gd name="connsiteX6-445" fmla="*/ 6216319 w 6216319"/>
              <a:gd name="connsiteY6-446" fmla="*/ 1423225 h 1423225"/>
              <a:gd name="connsiteX7-447" fmla="*/ 0 w 6216319"/>
              <a:gd name="connsiteY7-448" fmla="*/ 1423225 h 1423225"/>
              <a:gd name="connsiteX8-449" fmla="*/ 0 w 6216319"/>
              <a:gd name="connsiteY8-450" fmla="*/ 121021 h 1423225"/>
              <a:gd name="connsiteX0-451" fmla="*/ 0 w 6216319"/>
              <a:gd name="connsiteY0-452" fmla="*/ 140194 h 1442398"/>
              <a:gd name="connsiteX1-453" fmla="*/ 339865 w 6216319"/>
              <a:gd name="connsiteY1-454" fmla="*/ 325039 h 1442398"/>
              <a:gd name="connsiteX2-455" fmla="*/ 2265770 w 6216319"/>
              <a:gd name="connsiteY2-456" fmla="*/ 648721 h 1442398"/>
              <a:gd name="connsiteX3-457" fmla="*/ 3244906 w 6216319"/>
              <a:gd name="connsiteY3-458" fmla="*/ 632537 h 1442398"/>
              <a:gd name="connsiteX4-459" fmla="*/ 4628644 w 6216319"/>
              <a:gd name="connsiteY4-460" fmla="*/ 1174704 h 1442398"/>
              <a:gd name="connsiteX5-461" fmla="*/ 5356927 w 6216319"/>
              <a:gd name="connsiteY5-462" fmla="*/ 1328452 h 1442398"/>
              <a:gd name="connsiteX6-463" fmla="*/ 6216319 w 6216319"/>
              <a:gd name="connsiteY6-464" fmla="*/ 1442398 h 1442398"/>
              <a:gd name="connsiteX7-465" fmla="*/ 0 w 6216319"/>
              <a:gd name="connsiteY7-466" fmla="*/ 1442398 h 1442398"/>
              <a:gd name="connsiteX8-467" fmla="*/ 0 w 6216319"/>
              <a:gd name="connsiteY8-468" fmla="*/ 140194 h 1442398"/>
              <a:gd name="connsiteX0-469" fmla="*/ 0 w 6216319"/>
              <a:gd name="connsiteY0-470" fmla="*/ 140194 h 1442398"/>
              <a:gd name="connsiteX1-471" fmla="*/ 339865 w 6216319"/>
              <a:gd name="connsiteY1-472" fmla="*/ 325039 h 1442398"/>
              <a:gd name="connsiteX2-473" fmla="*/ 2265770 w 6216319"/>
              <a:gd name="connsiteY2-474" fmla="*/ 648721 h 1442398"/>
              <a:gd name="connsiteX3-475" fmla="*/ 3244906 w 6216319"/>
              <a:gd name="connsiteY3-476" fmla="*/ 632537 h 1442398"/>
              <a:gd name="connsiteX4-477" fmla="*/ 4628644 w 6216319"/>
              <a:gd name="connsiteY4-478" fmla="*/ 1174704 h 1442398"/>
              <a:gd name="connsiteX5-479" fmla="*/ 5356927 w 6216319"/>
              <a:gd name="connsiteY5-480" fmla="*/ 1328452 h 1442398"/>
              <a:gd name="connsiteX6-481" fmla="*/ 6216319 w 6216319"/>
              <a:gd name="connsiteY6-482" fmla="*/ 1442398 h 1442398"/>
              <a:gd name="connsiteX7-483" fmla="*/ 0 w 6216319"/>
              <a:gd name="connsiteY7-484" fmla="*/ 1442398 h 1442398"/>
              <a:gd name="connsiteX8-485" fmla="*/ 0 w 6216319"/>
              <a:gd name="connsiteY8-486" fmla="*/ 140194 h 1442398"/>
              <a:gd name="connsiteX0-487" fmla="*/ 0 w 6216319"/>
              <a:gd name="connsiteY0-488" fmla="*/ 34944 h 1337148"/>
              <a:gd name="connsiteX1-489" fmla="*/ 339865 w 6216319"/>
              <a:gd name="connsiteY1-490" fmla="*/ 219789 h 1337148"/>
              <a:gd name="connsiteX2-491" fmla="*/ 2265770 w 6216319"/>
              <a:gd name="connsiteY2-492" fmla="*/ 543471 h 1337148"/>
              <a:gd name="connsiteX3-493" fmla="*/ 3244906 w 6216319"/>
              <a:gd name="connsiteY3-494" fmla="*/ 527287 h 1337148"/>
              <a:gd name="connsiteX4-495" fmla="*/ 4628644 w 6216319"/>
              <a:gd name="connsiteY4-496" fmla="*/ 1069454 h 1337148"/>
              <a:gd name="connsiteX5-497" fmla="*/ 5356927 w 6216319"/>
              <a:gd name="connsiteY5-498" fmla="*/ 1223202 h 1337148"/>
              <a:gd name="connsiteX6-499" fmla="*/ 6216319 w 6216319"/>
              <a:gd name="connsiteY6-500" fmla="*/ 1337148 h 1337148"/>
              <a:gd name="connsiteX7-501" fmla="*/ 0 w 6216319"/>
              <a:gd name="connsiteY7-502" fmla="*/ 1337148 h 1337148"/>
              <a:gd name="connsiteX8-503" fmla="*/ 0 w 6216319"/>
              <a:gd name="connsiteY8-504" fmla="*/ 34944 h 1337148"/>
              <a:gd name="connsiteX0-505" fmla="*/ 0 w 6216319"/>
              <a:gd name="connsiteY0-506" fmla="*/ 44896 h 1347100"/>
              <a:gd name="connsiteX1-507" fmla="*/ 339865 w 6216319"/>
              <a:gd name="connsiteY1-508" fmla="*/ 229741 h 1347100"/>
              <a:gd name="connsiteX2-509" fmla="*/ 2265770 w 6216319"/>
              <a:gd name="connsiteY2-510" fmla="*/ 553423 h 1347100"/>
              <a:gd name="connsiteX3-511" fmla="*/ 3244906 w 6216319"/>
              <a:gd name="connsiteY3-512" fmla="*/ 537239 h 1347100"/>
              <a:gd name="connsiteX4-513" fmla="*/ 4628644 w 6216319"/>
              <a:gd name="connsiteY4-514" fmla="*/ 1079406 h 1347100"/>
              <a:gd name="connsiteX5-515" fmla="*/ 5356927 w 6216319"/>
              <a:gd name="connsiteY5-516" fmla="*/ 1233154 h 1347100"/>
              <a:gd name="connsiteX6-517" fmla="*/ 6216319 w 6216319"/>
              <a:gd name="connsiteY6-518" fmla="*/ 1347100 h 1347100"/>
              <a:gd name="connsiteX7-519" fmla="*/ 0 w 6216319"/>
              <a:gd name="connsiteY7-520" fmla="*/ 1347100 h 1347100"/>
              <a:gd name="connsiteX8-521" fmla="*/ 0 w 6216319"/>
              <a:gd name="connsiteY8-522" fmla="*/ 44896 h 1347100"/>
              <a:gd name="connsiteX0-523" fmla="*/ 0 w 6216319"/>
              <a:gd name="connsiteY0-524" fmla="*/ 44896 h 1347100"/>
              <a:gd name="connsiteX1-525" fmla="*/ 339865 w 6216319"/>
              <a:gd name="connsiteY1-526" fmla="*/ 229741 h 1347100"/>
              <a:gd name="connsiteX2-527" fmla="*/ 2265770 w 6216319"/>
              <a:gd name="connsiteY2-528" fmla="*/ 553423 h 1347100"/>
              <a:gd name="connsiteX3-529" fmla="*/ 3244906 w 6216319"/>
              <a:gd name="connsiteY3-530" fmla="*/ 537239 h 1347100"/>
              <a:gd name="connsiteX4-531" fmla="*/ 4628644 w 6216319"/>
              <a:gd name="connsiteY4-532" fmla="*/ 1079406 h 1347100"/>
              <a:gd name="connsiteX5-533" fmla="*/ 5356927 w 6216319"/>
              <a:gd name="connsiteY5-534" fmla="*/ 1233154 h 1347100"/>
              <a:gd name="connsiteX6-535" fmla="*/ 6216319 w 6216319"/>
              <a:gd name="connsiteY6-536" fmla="*/ 1347100 h 1347100"/>
              <a:gd name="connsiteX7-537" fmla="*/ 0 w 6216319"/>
              <a:gd name="connsiteY7-538" fmla="*/ 1347100 h 1347100"/>
              <a:gd name="connsiteX8-539" fmla="*/ 0 w 6216319"/>
              <a:gd name="connsiteY8-540" fmla="*/ 44896 h 1347100"/>
              <a:gd name="connsiteX0-541" fmla="*/ 0 w 6216319"/>
              <a:gd name="connsiteY0-542" fmla="*/ 530 h 1302734"/>
              <a:gd name="connsiteX1-543" fmla="*/ 339865 w 6216319"/>
              <a:gd name="connsiteY1-544" fmla="*/ 185375 h 1302734"/>
              <a:gd name="connsiteX2-545" fmla="*/ 2265770 w 6216319"/>
              <a:gd name="connsiteY2-546" fmla="*/ 509057 h 1302734"/>
              <a:gd name="connsiteX3-547" fmla="*/ 3244906 w 6216319"/>
              <a:gd name="connsiteY3-548" fmla="*/ 492873 h 1302734"/>
              <a:gd name="connsiteX4-549" fmla="*/ 4628644 w 6216319"/>
              <a:gd name="connsiteY4-550" fmla="*/ 1035040 h 1302734"/>
              <a:gd name="connsiteX5-551" fmla="*/ 5356927 w 6216319"/>
              <a:gd name="connsiteY5-552" fmla="*/ 1188788 h 1302734"/>
              <a:gd name="connsiteX6-553" fmla="*/ 6216319 w 6216319"/>
              <a:gd name="connsiteY6-554" fmla="*/ 1302734 h 1302734"/>
              <a:gd name="connsiteX7-555" fmla="*/ 0 w 6216319"/>
              <a:gd name="connsiteY7-556" fmla="*/ 1302734 h 1302734"/>
              <a:gd name="connsiteX8-557" fmla="*/ 0 w 6216319"/>
              <a:gd name="connsiteY8-558" fmla="*/ 530 h 1302734"/>
              <a:gd name="connsiteX0-559" fmla="*/ 0 w 6216319"/>
              <a:gd name="connsiteY0-560" fmla="*/ 20163 h 1322367"/>
              <a:gd name="connsiteX1-561" fmla="*/ 2265770 w 6216319"/>
              <a:gd name="connsiteY1-562" fmla="*/ 528690 h 1322367"/>
              <a:gd name="connsiteX2-563" fmla="*/ 3244906 w 6216319"/>
              <a:gd name="connsiteY2-564" fmla="*/ 512506 h 1322367"/>
              <a:gd name="connsiteX3-565" fmla="*/ 4628644 w 6216319"/>
              <a:gd name="connsiteY3-566" fmla="*/ 1054673 h 1322367"/>
              <a:gd name="connsiteX4-567" fmla="*/ 5356927 w 6216319"/>
              <a:gd name="connsiteY4-568" fmla="*/ 1208421 h 1322367"/>
              <a:gd name="connsiteX5-569" fmla="*/ 6216319 w 6216319"/>
              <a:gd name="connsiteY5-570" fmla="*/ 1322367 h 1322367"/>
              <a:gd name="connsiteX6-571" fmla="*/ 0 w 6216319"/>
              <a:gd name="connsiteY6-572" fmla="*/ 1322367 h 1322367"/>
              <a:gd name="connsiteX7-573" fmla="*/ 0 w 6216319"/>
              <a:gd name="connsiteY7-574" fmla="*/ 20163 h 1322367"/>
              <a:gd name="connsiteX0-575" fmla="*/ 0 w 6216319"/>
              <a:gd name="connsiteY0-576" fmla="*/ 105646 h 1407850"/>
              <a:gd name="connsiteX1-577" fmla="*/ 477430 w 6216319"/>
              <a:gd name="connsiteY1-578" fmla="*/ 136745 h 1407850"/>
              <a:gd name="connsiteX2-579" fmla="*/ 2265770 w 6216319"/>
              <a:gd name="connsiteY2-580" fmla="*/ 614173 h 1407850"/>
              <a:gd name="connsiteX3-581" fmla="*/ 3244906 w 6216319"/>
              <a:gd name="connsiteY3-582" fmla="*/ 597989 h 1407850"/>
              <a:gd name="connsiteX4-583" fmla="*/ 4628644 w 6216319"/>
              <a:gd name="connsiteY4-584" fmla="*/ 1140156 h 1407850"/>
              <a:gd name="connsiteX5-585" fmla="*/ 5356927 w 6216319"/>
              <a:gd name="connsiteY5-586" fmla="*/ 1293904 h 1407850"/>
              <a:gd name="connsiteX6-587" fmla="*/ 6216319 w 6216319"/>
              <a:gd name="connsiteY6-588" fmla="*/ 1407850 h 1407850"/>
              <a:gd name="connsiteX7-589" fmla="*/ 0 w 6216319"/>
              <a:gd name="connsiteY7-590" fmla="*/ 1407850 h 1407850"/>
              <a:gd name="connsiteX8-591" fmla="*/ 0 w 6216319"/>
              <a:gd name="connsiteY8-592" fmla="*/ 105646 h 1407850"/>
              <a:gd name="connsiteX0-593" fmla="*/ 0 w 6216319"/>
              <a:gd name="connsiteY0-594" fmla="*/ 71230 h 1373434"/>
              <a:gd name="connsiteX1-595" fmla="*/ 323681 w 6216319"/>
              <a:gd name="connsiteY1-596" fmla="*/ 264170 h 1373434"/>
              <a:gd name="connsiteX2-597" fmla="*/ 2265770 w 6216319"/>
              <a:gd name="connsiteY2-598" fmla="*/ 579757 h 1373434"/>
              <a:gd name="connsiteX3-599" fmla="*/ 3244906 w 6216319"/>
              <a:gd name="connsiteY3-600" fmla="*/ 563573 h 1373434"/>
              <a:gd name="connsiteX4-601" fmla="*/ 4628644 w 6216319"/>
              <a:gd name="connsiteY4-602" fmla="*/ 1105740 h 1373434"/>
              <a:gd name="connsiteX5-603" fmla="*/ 5356927 w 6216319"/>
              <a:gd name="connsiteY5-604" fmla="*/ 1259488 h 1373434"/>
              <a:gd name="connsiteX6-605" fmla="*/ 6216319 w 6216319"/>
              <a:gd name="connsiteY6-606" fmla="*/ 1373434 h 1373434"/>
              <a:gd name="connsiteX7-607" fmla="*/ 0 w 6216319"/>
              <a:gd name="connsiteY7-608" fmla="*/ 1373434 h 1373434"/>
              <a:gd name="connsiteX8-609" fmla="*/ 0 w 6216319"/>
              <a:gd name="connsiteY8-610" fmla="*/ 71230 h 1373434"/>
              <a:gd name="connsiteX0-611" fmla="*/ 0 w 6216319"/>
              <a:gd name="connsiteY0-612" fmla="*/ 71230 h 1373434"/>
              <a:gd name="connsiteX1-613" fmla="*/ 323681 w 6216319"/>
              <a:gd name="connsiteY1-614" fmla="*/ 264170 h 1373434"/>
              <a:gd name="connsiteX2-615" fmla="*/ 2265770 w 6216319"/>
              <a:gd name="connsiteY2-616" fmla="*/ 579757 h 1373434"/>
              <a:gd name="connsiteX3-617" fmla="*/ 3244906 w 6216319"/>
              <a:gd name="connsiteY3-618" fmla="*/ 563573 h 1373434"/>
              <a:gd name="connsiteX4-619" fmla="*/ 4628644 w 6216319"/>
              <a:gd name="connsiteY4-620" fmla="*/ 1105740 h 1373434"/>
              <a:gd name="connsiteX5-621" fmla="*/ 5356927 w 6216319"/>
              <a:gd name="connsiteY5-622" fmla="*/ 1259488 h 1373434"/>
              <a:gd name="connsiteX6-623" fmla="*/ 6216319 w 6216319"/>
              <a:gd name="connsiteY6-624" fmla="*/ 1373434 h 1373434"/>
              <a:gd name="connsiteX7-625" fmla="*/ 0 w 6216319"/>
              <a:gd name="connsiteY7-626" fmla="*/ 1373434 h 1373434"/>
              <a:gd name="connsiteX8-627" fmla="*/ 0 w 6216319"/>
              <a:gd name="connsiteY8-628" fmla="*/ 71230 h 1373434"/>
              <a:gd name="connsiteX0-629" fmla="*/ 0 w 6216319"/>
              <a:gd name="connsiteY0-630" fmla="*/ 147399 h 1449603"/>
              <a:gd name="connsiteX1-631" fmla="*/ 323681 w 6216319"/>
              <a:gd name="connsiteY1-632" fmla="*/ 340339 h 1449603"/>
              <a:gd name="connsiteX2-633" fmla="*/ 2265770 w 6216319"/>
              <a:gd name="connsiteY2-634" fmla="*/ 655926 h 1449603"/>
              <a:gd name="connsiteX3-635" fmla="*/ 3244906 w 6216319"/>
              <a:gd name="connsiteY3-636" fmla="*/ 639742 h 1449603"/>
              <a:gd name="connsiteX4-637" fmla="*/ 4628644 w 6216319"/>
              <a:gd name="connsiteY4-638" fmla="*/ 1181909 h 1449603"/>
              <a:gd name="connsiteX5-639" fmla="*/ 5356927 w 6216319"/>
              <a:gd name="connsiteY5-640" fmla="*/ 1335657 h 1449603"/>
              <a:gd name="connsiteX6-641" fmla="*/ 6216319 w 6216319"/>
              <a:gd name="connsiteY6-642" fmla="*/ 1449603 h 1449603"/>
              <a:gd name="connsiteX7-643" fmla="*/ 0 w 6216319"/>
              <a:gd name="connsiteY7-644" fmla="*/ 1449603 h 1449603"/>
              <a:gd name="connsiteX8-645" fmla="*/ 0 w 6216319"/>
              <a:gd name="connsiteY8-646" fmla="*/ 147399 h 1449603"/>
              <a:gd name="connsiteX0-647" fmla="*/ 0 w 6216319"/>
              <a:gd name="connsiteY0-648" fmla="*/ 147399 h 1449603"/>
              <a:gd name="connsiteX1-649" fmla="*/ 323681 w 6216319"/>
              <a:gd name="connsiteY1-650" fmla="*/ 340339 h 1449603"/>
              <a:gd name="connsiteX2-651" fmla="*/ 2265770 w 6216319"/>
              <a:gd name="connsiteY2-652" fmla="*/ 655926 h 1449603"/>
              <a:gd name="connsiteX3-653" fmla="*/ 3244906 w 6216319"/>
              <a:gd name="connsiteY3-654" fmla="*/ 639742 h 1449603"/>
              <a:gd name="connsiteX4-655" fmla="*/ 4628644 w 6216319"/>
              <a:gd name="connsiteY4-656" fmla="*/ 1181909 h 1449603"/>
              <a:gd name="connsiteX5-657" fmla="*/ 5356927 w 6216319"/>
              <a:gd name="connsiteY5-658" fmla="*/ 1335657 h 1449603"/>
              <a:gd name="connsiteX6-659" fmla="*/ 6216319 w 6216319"/>
              <a:gd name="connsiteY6-660" fmla="*/ 1449603 h 1449603"/>
              <a:gd name="connsiteX7-661" fmla="*/ 0 w 6216319"/>
              <a:gd name="connsiteY7-662" fmla="*/ 1449603 h 1449603"/>
              <a:gd name="connsiteX8-663" fmla="*/ 0 w 6216319"/>
              <a:gd name="connsiteY8-664" fmla="*/ 147399 h 1449603"/>
              <a:gd name="connsiteX0-665" fmla="*/ 0 w 6216319"/>
              <a:gd name="connsiteY0-666" fmla="*/ 147399 h 1449603"/>
              <a:gd name="connsiteX1-667" fmla="*/ 323681 w 6216319"/>
              <a:gd name="connsiteY1-668" fmla="*/ 340339 h 1449603"/>
              <a:gd name="connsiteX2-669" fmla="*/ 2265770 w 6216319"/>
              <a:gd name="connsiteY2-670" fmla="*/ 655926 h 1449603"/>
              <a:gd name="connsiteX3-671" fmla="*/ 3244906 w 6216319"/>
              <a:gd name="connsiteY3-672" fmla="*/ 639742 h 1449603"/>
              <a:gd name="connsiteX4-673" fmla="*/ 4628644 w 6216319"/>
              <a:gd name="connsiteY4-674" fmla="*/ 1181909 h 1449603"/>
              <a:gd name="connsiteX5-675" fmla="*/ 5356927 w 6216319"/>
              <a:gd name="connsiteY5-676" fmla="*/ 1335657 h 1449603"/>
              <a:gd name="connsiteX6-677" fmla="*/ 6216319 w 6216319"/>
              <a:gd name="connsiteY6-678" fmla="*/ 1449603 h 1449603"/>
              <a:gd name="connsiteX7-679" fmla="*/ 0 w 6216319"/>
              <a:gd name="connsiteY7-680" fmla="*/ 1449603 h 1449603"/>
              <a:gd name="connsiteX8-681" fmla="*/ 0 w 6216319"/>
              <a:gd name="connsiteY8-682" fmla="*/ 147399 h 1449603"/>
              <a:gd name="connsiteX0-683" fmla="*/ 0 w 6216319"/>
              <a:gd name="connsiteY0-684" fmla="*/ 147399 h 1449603"/>
              <a:gd name="connsiteX1-685" fmla="*/ 323681 w 6216319"/>
              <a:gd name="connsiteY1-686" fmla="*/ 340339 h 1449603"/>
              <a:gd name="connsiteX2-687" fmla="*/ 2265770 w 6216319"/>
              <a:gd name="connsiteY2-688" fmla="*/ 655926 h 1449603"/>
              <a:gd name="connsiteX3-689" fmla="*/ 3244906 w 6216319"/>
              <a:gd name="connsiteY3-690" fmla="*/ 639742 h 1449603"/>
              <a:gd name="connsiteX4-691" fmla="*/ 4628644 w 6216319"/>
              <a:gd name="connsiteY4-692" fmla="*/ 1181909 h 1449603"/>
              <a:gd name="connsiteX5-693" fmla="*/ 5356927 w 6216319"/>
              <a:gd name="connsiteY5-694" fmla="*/ 1335657 h 1449603"/>
              <a:gd name="connsiteX6-695" fmla="*/ 6216319 w 6216319"/>
              <a:gd name="connsiteY6-696" fmla="*/ 1449603 h 1449603"/>
              <a:gd name="connsiteX7-697" fmla="*/ 0 w 6216319"/>
              <a:gd name="connsiteY7-698" fmla="*/ 1449603 h 1449603"/>
              <a:gd name="connsiteX8-699" fmla="*/ 0 w 6216319"/>
              <a:gd name="connsiteY8-700" fmla="*/ 147399 h 1449603"/>
              <a:gd name="connsiteX0-701" fmla="*/ 0 w 6216319"/>
              <a:gd name="connsiteY0-702" fmla="*/ 147399 h 1449603"/>
              <a:gd name="connsiteX1-703" fmla="*/ 323681 w 6216319"/>
              <a:gd name="connsiteY1-704" fmla="*/ 340339 h 1449603"/>
              <a:gd name="connsiteX2-705" fmla="*/ 2265770 w 6216319"/>
              <a:gd name="connsiteY2-706" fmla="*/ 655926 h 1449603"/>
              <a:gd name="connsiteX3-707" fmla="*/ 3244906 w 6216319"/>
              <a:gd name="connsiteY3-708" fmla="*/ 639742 h 1449603"/>
              <a:gd name="connsiteX4-709" fmla="*/ 4628644 w 6216319"/>
              <a:gd name="connsiteY4-710" fmla="*/ 1181909 h 1449603"/>
              <a:gd name="connsiteX5-711" fmla="*/ 5356927 w 6216319"/>
              <a:gd name="connsiteY5-712" fmla="*/ 1335657 h 1449603"/>
              <a:gd name="connsiteX6-713" fmla="*/ 6216319 w 6216319"/>
              <a:gd name="connsiteY6-714" fmla="*/ 1449603 h 1449603"/>
              <a:gd name="connsiteX7-715" fmla="*/ 0 w 6216319"/>
              <a:gd name="connsiteY7-716" fmla="*/ 1449603 h 1449603"/>
              <a:gd name="connsiteX8-717" fmla="*/ 0 w 6216319"/>
              <a:gd name="connsiteY8-718" fmla="*/ 147399 h 1449603"/>
              <a:gd name="connsiteX0-719" fmla="*/ 0 w 6216319"/>
              <a:gd name="connsiteY0-720" fmla="*/ 147399 h 1449603"/>
              <a:gd name="connsiteX1-721" fmla="*/ 323681 w 6216319"/>
              <a:gd name="connsiteY1-722" fmla="*/ 340339 h 1449603"/>
              <a:gd name="connsiteX2-723" fmla="*/ 2265770 w 6216319"/>
              <a:gd name="connsiteY2-724" fmla="*/ 655926 h 1449603"/>
              <a:gd name="connsiteX3-725" fmla="*/ 3244906 w 6216319"/>
              <a:gd name="connsiteY3-726" fmla="*/ 639742 h 1449603"/>
              <a:gd name="connsiteX4-727" fmla="*/ 4628644 w 6216319"/>
              <a:gd name="connsiteY4-728" fmla="*/ 1181909 h 1449603"/>
              <a:gd name="connsiteX5-729" fmla="*/ 5356927 w 6216319"/>
              <a:gd name="connsiteY5-730" fmla="*/ 1335657 h 1449603"/>
              <a:gd name="connsiteX6-731" fmla="*/ 6216319 w 6216319"/>
              <a:gd name="connsiteY6-732" fmla="*/ 1449603 h 1449603"/>
              <a:gd name="connsiteX7-733" fmla="*/ 0 w 6216319"/>
              <a:gd name="connsiteY7-734" fmla="*/ 1449603 h 1449603"/>
              <a:gd name="connsiteX8-735" fmla="*/ 0 w 6216319"/>
              <a:gd name="connsiteY8-736" fmla="*/ 147399 h 14496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-59" y="connsiteY6-60"/>
              </a:cxn>
              <a:cxn ang="0">
                <a:pos x="connsiteX7-89" y="connsiteY7-90"/>
              </a:cxn>
              <a:cxn ang="0">
                <a:pos x="connsiteX8-123" y="connsiteY8-124"/>
              </a:cxn>
            </a:cxnLst>
            <a:rect l="l" t="t" r="r" b="b"/>
            <a:pathLst>
              <a:path w="6216319" h="1449603">
                <a:moveTo>
                  <a:pt x="0" y="147399"/>
                </a:moveTo>
                <a:cubicBezTo>
                  <a:pt x="229007" y="145469"/>
                  <a:pt x="222661" y="142579"/>
                  <a:pt x="323681" y="340339"/>
                </a:cubicBezTo>
                <a:cubicBezTo>
                  <a:pt x="1138279" y="-367925"/>
                  <a:pt x="1885444" y="174450"/>
                  <a:pt x="2265770" y="655926"/>
                </a:cubicBezTo>
                <a:cubicBezTo>
                  <a:pt x="2462677" y="479250"/>
                  <a:pt x="2932015" y="355171"/>
                  <a:pt x="3244906" y="639742"/>
                </a:cubicBezTo>
                <a:cubicBezTo>
                  <a:pt x="3517337" y="171753"/>
                  <a:pt x="4733841" y="449580"/>
                  <a:pt x="4628644" y="1181909"/>
                </a:cubicBezTo>
                <a:cubicBezTo>
                  <a:pt x="4984694" y="1080758"/>
                  <a:pt x="5181328" y="1161569"/>
                  <a:pt x="5356927" y="1335657"/>
                </a:cubicBezTo>
                <a:cubicBezTo>
                  <a:pt x="5451606" y="1194156"/>
                  <a:pt x="6105728" y="1026010"/>
                  <a:pt x="6216319" y="1449603"/>
                </a:cubicBezTo>
                <a:lnTo>
                  <a:pt x="0" y="1449603"/>
                </a:lnTo>
                <a:lnTo>
                  <a:pt x="0" y="147399"/>
                </a:lnTo>
                <a:close/>
              </a:path>
            </a:pathLst>
          </a:custGeom>
          <a:solidFill>
            <a:schemeClr val="tx2">
              <a:lumMod val="40000"/>
              <a:lumOff val="6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千图设计师MC：ID 29795607库_组合 3"/>
          <p:cNvGrpSpPr/>
          <p:nvPr>
            <p:custDataLst>
              <p:tags r:id="rId4"/>
            </p:custDataLst>
          </p:nvPr>
        </p:nvGrpSpPr>
        <p:grpSpPr>
          <a:xfrm>
            <a:off x="5871033" y="1810977"/>
            <a:ext cx="3767559" cy="945184"/>
            <a:chOff x="5871033" y="1810977"/>
            <a:chExt cx="3767559" cy="945184"/>
          </a:xfrm>
        </p:grpSpPr>
        <p:sp>
          <p:nvSpPr>
            <p:cNvPr id="39" name="Rectangle 6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请输入文字请输入文字</a:t>
              </a:r>
              <a:endParaRPr lang="zh-CN" altLang="en-US" sz="1100" dirty="0"/>
            </a:p>
          </p:txBody>
        </p:sp>
        <p:sp>
          <p:nvSpPr>
            <p:cNvPr id="40" name="Rectangle: Rounded Corners 9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7" name="千图设计师MC：ID 29795607库_组合 64"/>
          <p:cNvGrpSpPr/>
          <p:nvPr>
            <p:custDataLst>
              <p:tags r:id="rId5"/>
            </p:custDataLst>
          </p:nvPr>
        </p:nvGrpSpPr>
        <p:grpSpPr>
          <a:xfrm>
            <a:off x="1883534" y="1916833"/>
            <a:ext cx="3217385" cy="3232490"/>
            <a:chOff x="7659605" y="1304764"/>
            <a:chExt cx="2454599" cy="2466123"/>
          </a:xfrm>
        </p:grpSpPr>
        <p:sp>
          <p:nvSpPr>
            <p:cNvPr id="14" name="Freeform: Shape 65"/>
            <p:cNvSpPr/>
            <p:nvPr/>
          </p:nvSpPr>
          <p:spPr bwMode="auto">
            <a:xfrm>
              <a:off x="7659605" y="2994942"/>
              <a:ext cx="774024" cy="775945"/>
            </a:xfrm>
            <a:custGeom>
              <a:avLst/>
              <a:gdLst>
                <a:gd name="T0" fmla="*/ 200 w 200"/>
                <a:gd name="T1" fmla="*/ 88 h 200"/>
                <a:gd name="T2" fmla="*/ 177 w 200"/>
                <a:gd name="T3" fmla="*/ 24 h 200"/>
                <a:gd name="T4" fmla="*/ 111 w 200"/>
                <a:gd name="T5" fmla="*/ 0 h 200"/>
                <a:gd name="T6" fmla="*/ 8 w 200"/>
                <a:gd name="T7" fmla="*/ 103 h 200"/>
                <a:gd name="T8" fmla="*/ 41 w 200"/>
                <a:gd name="T9" fmla="*/ 81 h 200"/>
                <a:gd name="T10" fmla="*/ 8 w 200"/>
                <a:gd name="T11" fmla="*/ 193 h 200"/>
                <a:gd name="T12" fmla="*/ 119 w 200"/>
                <a:gd name="T13" fmla="*/ 159 h 200"/>
                <a:gd name="T14" fmla="*/ 96 w 200"/>
                <a:gd name="T15" fmla="*/ 192 h 200"/>
                <a:gd name="T16" fmla="*/ 200 w 200"/>
                <a:gd name="T17" fmla="*/ 88 h 200"/>
                <a:gd name="T18" fmla="*/ 122 w 200"/>
                <a:gd name="T19" fmla="*/ 135 h 200"/>
                <a:gd name="T20" fmla="*/ 137 w 200"/>
                <a:gd name="T21" fmla="*/ 114 h 200"/>
                <a:gd name="T22" fmla="*/ 65 w 200"/>
                <a:gd name="T23" fmla="*/ 136 h 200"/>
                <a:gd name="T24" fmla="*/ 86 w 200"/>
                <a:gd name="T25" fmla="*/ 64 h 200"/>
                <a:gd name="T26" fmla="*/ 65 w 200"/>
                <a:gd name="T27" fmla="*/ 78 h 200"/>
                <a:gd name="T28" fmla="*/ 132 w 200"/>
                <a:gd name="T29" fmla="*/ 11 h 200"/>
                <a:gd name="T30" fmla="*/ 174 w 200"/>
                <a:gd name="T31" fmla="*/ 27 h 200"/>
                <a:gd name="T32" fmla="*/ 189 w 200"/>
                <a:gd name="T33" fmla="*/ 68 h 200"/>
                <a:gd name="T34" fmla="*/ 122 w 200"/>
                <a:gd name="T35" fmla="*/ 13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200">
                  <a:moveTo>
                    <a:pt x="200" y="88"/>
                  </a:moveTo>
                  <a:cubicBezTo>
                    <a:pt x="177" y="24"/>
                    <a:pt x="177" y="24"/>
                    <a:pt x="177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38" y="4"/>
                    <a:pt x="8" y="103"/>
                  </a:cubicBezTo>
                  <a:cubicBezTo>
                    <a:pt x="8" y="103"/>
                    <a:pt x="27" y="87"/>
                    <a:pt x="41" y="81"/>
                  </a:cubicBezTo>
                  <a:cubicBezTo>
                    <a:pt x="41" y="81"/>
                    <a:pt x="0" y="146"/>
                    <a:pt x="8" y="193"/>
                  </a:cubicBezTo>
                  <a:cubicBezTo>
                    <a:pt x="54" y="200"/>
                    <a:pt x="119" y="159"/>
                    <a:pt x="119" y="159"/>
                  </a:cubicBezTo>
                  <a:cubicBezTo>
                    <a:pt x="113" y="173"/>
                    <a:pt x="96" y="192"/>
                    <a:pt x="96" y="192"/>
                  </a:cubicBezTo>
                  <a:cubicBezTo>
                    <a:pt x="195" y="162"/>
                    <a:pt x="200" y="88"/>
                    <a:pt x="200" y="88"/>
                  </a:cubicBezTo>
                  <a:moveTo>
                    <a:pt x="122" y="135"/>
                  </a:moveTo>
                  <a:cubicBezTo>
                    <a:pt x="122" y="135"/>
                    <a:pt x="132" y="123"/>
                    <a:pt x="137" y="114"/>
                  </a:cubicBezTo>
                  <a:cubicBezTo>
                    <a:pt x="137" y="114"/>
                    <a:pt x="94" y="140"/>
                    <a:pt x="65" y="136"/>
                  </a:cubicBezTo>
                  <a:cubicBezTo>
                    <a:pt x="59" y="105"/>
                    <a:pt x="86" y="64"/>
                    <a:pt x="86" y="64"/>
                  </a:cubicBezTo>
                  <a:cubicBezTo>
                    <a:pt x="77" y="68"/>
                    <a:pt x="65" y="78"/>
                    <a:pt x="65" y="78"/>
                  </a:cubicBezTo>
                  <a:cubicBezTo>
                    <a:pt x="84" y="14"/>
                    <a:pt x="132" y="11"/>
                    <a:pt x="132" y="11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9" y="68"/>
                    <a:pt x="189" y="68"/>
                    <a:pt x="189" y="68"/>
                  </a:cubicBezTo>
                  <a:cubicBezTo>
                    <a:pt x="189" y="68"/>
                    <a:pt x="186" y="116"/>
                    <a:pt x="122" y="135"/>
                  </a:cubicBezTo>
                </a:path>
              </a:pathLst>
            </a:custGeom>
            <a:solidFill>
              <a:srgbClr val="FF64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66"/>
            <p:cNvSpPr/>
            <p:nvPr/>
          </p:nvSpPr>
          <p:spPr bwMode="auto">
            <a:xfrm>
              <a:off x="7888164" y="3037196"/>
              <a:ext cx="503212" cy="501291"/>
            </a:xfrm>
            <a:custGeom>
              <a:avLst/>
              <a:gdLst>
                <a:gd name="T0" fmla="*/ 115 w 130"/>
                <a:gd name="T1" fmla="*/ 16 h 129"/>
                <a:gd name="T2" fmla="*/ 73 w 130"/>
                <a:gd name="T3" fmla="*/ 0 h 129"/>
                <a:gd name="T4" fmla="*/ 6 w 130"/>
                <a:gd name="T5" fmla="*/ 67 h 129"/>
                <a:gd name="T6" fmla="*/ 27 w 130"/>
                <a:gd name="T7" fmla="*/ 53 h 129"/>
                <a:gd name="T8" fmla="*/ 6 w 130"/>
                <a:gd name="T9" fmla="*/ 125 h 129"/>
                <a:gd name="T10" fmla="*/ 78 w 130"/>
                <a:gd name="T11" fmla="*/ 103 h 129"/>
                <a:gd name="T12" fmla="*/ 63 w 130"/>
                <a:gd name="T13" fmla="*/ 124 h 129"/>
                <a:gd name="T14" fmla="*/ 130 w 130"/>
                <a:gd name="T15" fmla="*/ 57 h 129"/>
                <a:gd name="T16" fmla="*/ 115 w 130"/>
                <a:gd name="T17" fmla="*/ 1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29">
                  <a:moveTo>
                    <a:pt x="115" y="16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25" y="3"/>
                    <a:pt x="6" y="67"/>
                  </a:cubicBezTo>
                  <a:cubicBezTo>
                    <a:pt x="6" y="67"/>
                    <a:pt x="18" y="57"/>
                    <a:pt x="27" y="53"/>
                  </a:cubicBezTo>
                  <a:cubicBezTo>
                    <a:pt x="27" y="53"/>
                    <a:pt x="0" y="94"/>
                    <a:pt x="6" y="125"/>
                  </a:cubicBezTo>
                  <a:cubicBezTo>
                    <a:pt x="35" y="129"/>
                    <a:pt x="78" y="103"/>
                    <a:pt x="78" y="103"/>
                  </a:cubicBezTo>
                  <a:cubicBezTo>
                    <a:pt x="73" y="112"/>
                    <a:pt x="63" y="124"/>
                    <a:pt x="63" y="124"/>
                  </a:cubicBezTo>
                  <a:cubicBezTo>
                    <a:pt x="127" y="105"/>
                    <a:pt x="130" y="57"/>
                    <a:pt x="130" y="57"/>
                  </a:cubicBezTo>
                  <a:cubicBezTo>
                    <a:pt x="115" y="16"/>
                    <a:pt x="115" y="16"/>
                    <a:pt x="115" y="16"/>
                  </a:cubicBezTo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7"/>
            <p:cNvSpPr/>
            <p:nvPr/>
          </p:nvSpPr>
          <p:spPr bwMode="auto">
            <a:xfrm>
              <a:off x="8410582" y="2727971"/>
              <a:ext cx="635738" cy="848930"/>
            </a:xfrm>
            <a:custGeom>
              <a:avLst/>
              <a:gdLst>
                <a:gd name="T0" fmla="*/ 164 w 164"/>
                <a:gd name="T1" fmla="*/ 55 h 219"/>
                <a:gd name="T2" fmla="*/ 133 w 164"/>
                <a:gd name="T3" fmla="*/ 180 h 219"/>
                <a:gd name="T4" fmla="*/ 0 w 164"/>
                <a:gd name="T5" fmla="*/ 219 h 219"/>
                <a:gd name="T6" fmla="*/ 27 w 164"/>
                <a:gd name="T7" fmla="*/ 82 h 219"/>
                <a:gd name="T8" fmla="*/ 109 w 164"/>
                <a:gd name="T9" fmla="*/ 0 h 219"/>
                <a:gd name="T10" fmla="*/ 164 w 164"/>
                <a:gd name="T11" fmla="*/ 5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4" h="219">
                  <a:moveTo>
                    <a:pt x="164" y="55"/>
                  </a:moveTo>
                  <a:cubicBezTo>
                    <a:pt x="133" y="180"/>
                    <a:pt x="133" y="180"/>
                    <a:pt x="133" y="180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19"/>
                    <a:pt x="93" y="147"/>
                    <a:pt x="27" y="82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4" y="55"/>
                    <a:pt x="164" y="55"/>
                    <a:pt x="164" y="55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68"/>
            <p:cNvSpPr/>
            <p:nvPr/>
          </p:nvSpPr>
          <p:spPr bwMode="auto">
            <a:xfrm>
              <a:off x="7842068" y="2366887"/>
              <a:ext cx="847009" cy="639579"/>
            </a:xfrm>
            <a:custGeom>
              <a:avLst/>
              <a:gdLst>
                <a:gd name="T0" fmla="*/ 164 w 219"/>
                <a:gd name="T1" fmla="*/ 0 h 165"/>
                <a:gd name="T2" fmla="*/ 38 w 219"/>
                <a:gd name="T3" fmla="*/ 32 h 165"/>
                <a:gd name="T4" fmla="*/ 0 w 219"/>
                <a:gd name="T5" fmla="*/ 165 h 165"/>
                <a:gd name="T6" fmla="*/ 137 w 219"/>
                <a:gd name="T7" fmla="*/ 137 h 165"/>
                <a:gd name="T8" fmla="*/ 219 w 219"/>
                <a:gd name="T9" fmla="*/ 55 h 165"/>
                <a:gd name="T10" fmla="*/ 164 w 219"/>
                <a:gd name="T11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165">
                  <a:moveTo>
                    <a:pt x="164" y="0"/>
                  </a:moveTo>
                  <a:cubicBezTo>
                    <a:pt x="38" y="32"/>
                    <a:pt x="38" y="32"/>
                    <a:pt x="38" y="32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65"/>
                    <a:pt x="71" y="72"/>
                    <a:pt x="137" y="137"/>
                  </a:cubicBezTo>
                  <a:cubicBezTo>
                    <a:pt x="219" y="55"/>
                    <a:pt x="219" y="55"/>
                    <a:pt x="219" y="55"/>
                  </a:cubicBezTo>
                  <a:lnTo>
                    <a:pt x="16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9"/>
            <p:cNvSpPr/>
            <p:nvPr/>
          </p:nvSpPr>
          <p:spPr bwMode="auto">
            <a:xfrm>
              <a:off x="8654506" y="1685054"/>
              <a:ext cx="1081329" cy="1081330"/>
            </a:xfrm>
            <a:custGeom>
              <a:avLst/>
              <a:gdLst>
                <a:gd name="T0" fmla="*/ 61 w 279"/>
                <a:gd name="T1" fmla="*/ 221 h 279"/>
                <a:gd name="T2" fmla="*/ 148 w 279"/>
                <a:gd name="T3" fmla="*/ 279 h 279"/>
                <a:gd name="T4" fmla="*/ 279 w 279"/>
                <a:gd name="T5" fmla="*/ 78 h 279"/>
                <a:gd name="T6" fmla="*/ 233 w 279"/>
                <a:gd name="T7" fmla="*/ 48 h 279"/>
                <a:gd name="T8" fmla="*/ 204 w 279"/>
                <a:gd name="T9" fmla="*/ 7 h 279"/>
                <a:gd name="T10" fmla="*/ 202 w 279"/>
                <a:gd name="T11" fmla="*/ 0 h 279"/>
                <a:gd name="T12" fmla="*/ 0 w 279"/>
                <a:gd name="T13" fmla="*/ 131 h 279"/>
                <a:gd name="T14" fmla="*/ 8 w 279"/>
                <a:gd name="T15" fmla="*/ 147 h 279"/>
                <a:gd name="T16" fmla="*/ 61 w 279"/>
                <a:gd name="T17" fmla="*/ 22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9" h="279">
                  <a:moveTo>
                    <a:pt x="61" y="221"/>
                  </a:moveTo>
                  <a:cubicBezTo>
                    <a:pt x="83" y="243"/>
                    <a:pt x="111" y="264"/>
                    <a:pt x="148" y="279"/>
                  </a:cubicBezTo>
                  <a:cubicBezTo>
                    <a:pt x="207" y="212"/>
                    <a:pt x="249" y="138"/>
                    <a:pt x="279" y="78"/>
                  </a:cubicBezTo>
                  <a:cubicBezTo>
                    <a:pt x="259" y="70"/>
                    <a:pt x="244" y="60"/>
                    <a:pt x="233" y="48"/>
                  </a:cubicBezTo>
                  <a:cubicBezTo>
                    <a:pt x="218" y="34"/>
                    <a:pt x="210" y="19"/>
                    <a:pt x="204" y="7"/>
                  </a:cubicBezTo>
                  <a:cubicBezTo>
                    <a:pt x="203" y="4"/>
                    <a:pt x="202" y="2"/>
                    <a:pt x="202" y="0"/>
                  </a:cubicBezTo>
                  <a:cubicBezTo>
                    <a:pt x="141" y="29"/>
                    <a:pt x="67" y="72"/>
                    <a:pt x="0" y="131"/>
                  </a:cubicBezTo>
                  <a:cubicBezTo>
                    <a:pt x="2" y="136"/>
                    <a:pt x="5" y="141"/>
                    <a:pt x="8" y="147"/>
                  </a:cubicBezTo>
                  <a:cubicBezTo>
                    <a:pt x="18" y="168"/>
                    <a:pt x="35" y="196"/>
                    <a:pt x="61" y="22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0"/>
            <p:cNvSpPr/>
            <p:nvPr/>
          </p:nvSpPr>
          <p:spPr bwMode="auto">
            <a:xfrm>
              <a:off x="9476547" y="1487227"/>
              <a:ext cx="457117" cy="457117"/>
            </a:xfrm>
            <a:custGeom>
              <a:avLst/>
              <a:gdLst>
                <a:gd name="T0" fmla="*/ 29 w 118"/>
                <a:gd name="T1" fmla="*/ 91 h 118"/>
                <a:gd name="T2" fmla="*/ 72 w 118"/>
                <a:gd name="T3" fmla="*/ 118 h 118"/>
                <a:gd name="T4" fmla="*/ 118 w 118"/>
                <a:gd name="T5" fmla="*/ 0 h 118"/>
                <a:gd name="T6" fmla="*/ 0 w 118"/>
                <a:gd name="T7" fmla="*/ 46 h 118"/>
                <a:gd name="T8" fmla="*/ 3 w 118"/>
                <a:gd name="T9" fmla="*/ 53 h 118"/>
                <a:gd name="T10" fmla="*/ 29 w 118"/>
                <a:gd name="T11" fmla="*/ 9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18">
                  <a:moveTo>
                    <a:pt x="29" y="91"/>
                  </a:moveTo>
                  <a:cubicBezTo>
                    <a:pt x="40" y="102"/>
                    <a:pt x="54" y="111"/>
                    <a:pt x="72" y="118"/>
                  </a:cubicBezTo>
                  <a:cubicBezTo>
                    <a:pt x="104" y="50"/>
                    <a:pt x="118" y="0"/>
                    <a:pt x="118" y="0"/>
                  </a:cubicBezTo>
                  <a:cubicBezTo>
                    <a:pt x="118" y="0"/>
                    <a:pt x="69" y="14"/>
                    <a:pt x="0" y="46"/>
                  </a:cubicBezTo>
                  <a:cubicBezTo>
                    <a:pt x="1" y="48"/>
                    <a:pt x="2" y="50"/>
                    <a:pt x="3" y="53"/>
                  </a:cubicBezTo>
                  <a:cubicBezTo>
                    <a:pt x="8" y="64"/>
                    <a:pt x="16" y="78"/>
                    <a:pt x="29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71"/>
            <p:cNvSpPr/>
            <p:nvPr/>
          </p:nvSpPr>
          <p:spPr bwMode="auto">
            <a:xfrm>
              <a:off x="8062943" y="2222838"/>
              <a:ext cx="1129346" cy="1137029"/>
            </a:xfrm>
            <a:custGeom>
              <a:avLst/>
              <a:gdLst>
                <a:gd name="T0" fmla="*/ 206 w 292"/>
                <a:gd name="T1" fmla="*/ 91 h 293"/>
                <a:gd name="T2" fmla="*/ 150 w 292"/>
                <a:gd name="T3" fmla="*/ 14 h 293"/>
                <a:gd name="T4" fmla="*/ 144 w 292"/>
                <a:gd name="T5" fmla="*/ 0 h 293"/>
                <a:gd name="T6" fmla="*/ 0 w 292"/>
                <a:gd name="T7" fmla="*/ 197 h 293"/>
                <a:gd name="T8" fmla="*/ 37 w 292"/>
                <a:gd name="T9" fmla="*/ 253 h 293"/>
                <a:gd name="T10" fmla="*/ 96 w 292"/>
                <a:gd name="T11" fmla="*/ 293 h 293"/>
                <a:gd name="T12" fmla="*/ 292 w 292"/>
                <a:gd name="T13" fmla="*/ 149 h 293"/>
                <a:gd name="T14" fmla="*/ 206 w 292"/>
                <a:gd name="T15" fmla="*/ 9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2" h="293">
                  <a:moveTo>
                    <a:pt x="206" y="91"/>
                  </a:moveTo>
                  <a:cubicBezTo>
                    <a:pt x="179" y="64"/>
                    <a:pt x="161" y="35"/>
                    <a:pt x="150" y="14"/>
                  </a:cubicBezTo>
                  <a:cubicBezTo>
                    <a:pt x="148" y="9"/>
                    <a:pt x="146" y="4"/>
                    <a:pt x="144" y="0"/>
                  </a:cubicBezTo>
                  <a:cubicBezTo>
                    <a:pt x="86" y="53"/>
                    <a:pt x="34" y="118"/>
                    <a:pt x="0" y="197"/>
                  </a:cubicBezTo>
                  <a:cubicBezTo>
                    <a:pt x="0" y="197"/>
                    <a:pt x="11" y="228"/>
                    <a:pt x="37" y="253"/>
                  </a:cubicBezTo>
                  <a:cubicBezTo>
                    <a:pt x="63" y="279"/>
                    <a:pt x="96" y="293"/>
                    <a:pt x="96" y="293"/>
                  </a:cubicBezTo>
                  <a:cubicBezTo>
                    <a:pt x="175" y="260"/>
                    <a:pt x="240" y="207"/>
                    <a:pt x="292" y="149"/>
                  </a:cubicBezTo>
                  <a:cubicBezTo>
                    <a:pt x="256" y="134"/>
                    <a:pt x="228" y="113"/>
                    <a:pt x="206" y="91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72"/>
            <p:cNvSpPr/>
            <p:nvPr/>
          </p:nvSpPr>
          <p:spPr bwMode="auto">
            <a:xfrm>
              <a:off x="9438133" y="1665848"/>
              <a:ext cx="316908" cy="320750"/>
            </a:xfrm>
            <a:custGeom>
              <a:avLst/>
              <a:gdLst>
                <a:gd name="T0" fmla="*/ 31 w 82"/>
                <a:gd name="T1" fmla="*/ 53 h 83"/>
                <a:gd name="T2" fmla="*/ 77 w 82"/>
                <a:gd name="T3" fmla="*/ 83 h 83"/>
                <a:gd name="T4" fmla="*/ 82 w 82"/>
                <a:gd name="T5" fmla="*/ 72 h 83"/>
                <a:gd name="T6" fmla="*/ 39 w 82"/>
                <a:gd name="T7" fmla="*/ 45 h 83"/>
                <a:gd name="T8" fmla="*/ 13 w 82"/>
                <a:gd name="T9" fmla="*/ 7 h 83"/>
                <a:gd name="T10" fmla="*/ 10 w 82"/>
                <a:gd name="T11" fmla="*/ 0 h 83"/>
                <a:gd name="T12" fmla="*/ 0 w 82"/>
                <a:gd name="T13" fmla="*/ 5 h 83"/>
                <a:gd name="T14" fmla="*/ 2 w 82"/>
                <a:gd name="T15" fmla="*/ 12 h 83"/>
                <a:gd name="T16" fmla="*/ 31 w 82"/>
                <a:gd name="T17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3">
                  <a:moveTo>
                    <a:pt x="31" y="53"/>
                  </a:moveTo>
                  <a:cubicBezTo>
                    <a:pt x="42" y="65"/>
                    <a:pt x="57" y="75"/>
                    <a:pt x="77" y="83"/>
                  </a:cubicBezTo>
                  <a:cubicBezTo>
                    <a:pt x="78" y="79"/>
                    <a:pt x="80" y="76"/>
                    <a:pt x="82" y="72"/>
                  </a:cubicBezTo>
                  <a:cubicBezTo>
                    <a:pt x="64" y="65"/>
                    <a:pt x="50" y="56"/>
                    <a:pt x="39" y="45"/>
                  </a:cubicBezTo>
                  <a:cubicBezTo>
                    <a:pt x="26" y="32"/>
                    <a:pt x="18" y="18"/>
                    <a:pt x="13" y="7"/>
                  </a:cubicBezTo>
                  <a:cubicBezTo>
                    <a:pt x="12" y="4"/>
                    <a:pt x="11" y="2"/>
                    <a:pt x="10" y="0"/>
                  </a:cubicBezTo>
                  <a:cubicBezTo>
                    <a:pt x="7" y="2"/>
                    <a:pt x="3" y="3"/>
                    <a:pt x="0" y="5"/>
                  </a:cubicBezTo>
                  <a:cubicBezTo>
                    <a:pt x="0" y="7"/>
                    <a:pt x="1" y="9"/>
                    <a:pt x="2" y="12"/>
                  </a:cubicBezTo>
                  <a:cubicBezTo>
                    <a:pt x="8" y="24"/>
                    <a:pt x="16" y="39"/>
                    <a:pt x="31" y="53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73"/>
            <p:cNvSpPr/>
            <p:nvPr/>
          </p:nvSpPr>
          <p:spPr bwMode="auto">
            <a:xfrm>
              <a:off x="8619933" y="2192108"/>
              <a:ext cx="608848" cy="608848"/>
            </a:xfrm>
            <a:custGeom>
              <a:avLst/>
              <a:gdLst>
                <a:gd name="T0" fmla="*/ 62 w 157"/>
                <a:gd name="T1" fmla="*/ 99 h 157"/>
                <a:gd name="T2" fmla="*/ 148 w 157"/>
                <a:gd name="T3" fmla="*/ 157 h 157"/>
                <a:gd name="T4" fmla="*/ 157 w 157"/>
                <a:gd name="T5" fmla="*/ 148 h 157"/>
                <a:gd name="T6" fmla="*/ 70 w 157"/>
                <a:gd name="T7" fmla="*/ 90 h 157"/>
                <a:gd name="T8" fmla="*/ 17 w 157"/>
                <a:gd name="T9" fmla="*/ 16 h 157"/>
                <a:gd name="T10" fmla="*/ 9 w 157"/>
                <a:gd name="T11" fmla="*/ 0 h 157"/>
                <a:gd name="T12" fmla="*/ 0 w 157"/>
                <a:gd name="T13" fmla="*/ 8 h 157"/>
                <a:gd name="T14" fmla="*/ 6 w 157"/>
                <a:gd name="T15" fmla="*/ 22 h 157"/>
                <a:gd name="T16" fmla="*/ 62 w 157"/>
                <a:gd name="T17" fmla="*/ 9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157">
                  <a:moveTo>
                    <a:pt x="62" y="99"/>
                  </a:moveTo>
                  <a:cubicBezTo>
                    <a:pt x="84" y="121"/>
                    <a:pt x="112" y="142"/>
                    <a:pt x="148" y="157"/>
                  </a:cubicBezTo>
                  <a:cubicBezTo>
                    <a:pt x="151" y="154"/>
                    <a:pt x="154" y="151"/>
                    <a:pt x="157" y="148"/>
                  </a:cubicBezTo>
                  <a:cubicBezTo>
                    <a:pt x="120" y="133"/>
                    <a:pt x="92" y="112"/>
                    <a:pt x="70" y="90"/>
                  </a:cubicBezTo>
                  <a:cubicBezTo>
                    <a:pt x="44" y="65"/>
                    <a:pt x="27" y="37"/>
                    <a:pt x="17" y="16"/>
                  </a:cubicBezTo>
                  <a:cubicBezTo>
                    <a:pt x="14" y="10"/>
                    <a:pt x="11" y="5"/>
                    <a:pt x="9" y="0"/>
                  </a:cubicBezTo>
                  <a:cubicBezTo>
                    <a:pt x="6" y="3"/>
                    <a:pt x="3" y="6"/>
                    <a:pt x="0" y="8"/>
                  </a:cubicBezTo>
                  <a:cubicBezTo>
                    <a:pt x="2" y="12"/>
                    <a:pt x="4" y="17"/>
                    <a:pt x="6" y="22"/>
                  </a:cubicBezTo>
                  <a:cubicBezTo>
                    <a:pt x="17" y="43"/>
                    <a:pt x="35" y="72"/>
                    <a:pt x="62" y="99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74"/>
            <p:cNvSpPr/>
            <p:nvPr/>
          </p:nvSpPr>
          <p:spPr bwMode="auto">
            <a:xfrm>
              <a:off x="8124404" y="2595445"/>
              <a:ext cx="693357" cy="695278"/>
            </a:xfrm>
            <a:custGeom>
              <a:avLst/>
              <a:gdLst>
                <a:gd name="T0" fmla="*/ 302 w 361"/>
                <a:gd name="T1" fmla="*/ 0 h 362"/>
                <a:gd name="T2" fmla="*/ 361 w 361"/>
                <a:gd name="T3" fmla="*/ 61 h 362"/>
                <a:gd name="T4" fmla="*/ 0 w 361"/>
                <a:gd name="T5" fmla="*/ 362 h 362"/>
                <a:gd name="T6" fmla="*/ 302 w 361"/>
                <a:gd name="T7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" h="362">
                  <a:moveTo>
                    <a:pt x="302" y="0"/>
                  </a:moveTo>
                  <a:lnTo>
                    <a:pt x="361" y="61"/>
                  </a:lnTo>
                  <a:lnTo>
                    <a:pt x="0" y="362"/>
                  </a:lnTo>
                  <a:lnTo>
                    <a:pt x="30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75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76"/>
            <p:cNvSpPr/>
            <p:nvPr/>
          </p:nvSpPr>
          <p:spPr bwMode="auto">
            <a:xfrm>
              <a:off x="9820344" y="1304764"/>
              <a:ext cx="293860" cy="293860"/>
            </a:xfrm>
            <a:custGeom>
              <a:avLst/>
              <a:gdLst>
                <a:gd name="T0" fmla="*/ 153 w 153"/>
                <a:gd name="T1" fmla="*/ 0 h 153"/>
                <a:gd name="T2" fmla="*/ 10 w 153"/>
                <a:gd name="T3" fmla="*/ 111 h 153"/>
                <a:gd name="T4" fmla="*/ 0 w 153"/>
                <a:gd name="T5" fmla="*/ 153 h 153"/>
                <a:gd name="T6" fmla="*/ 43 w 153"/>
                <a:gd name="T7" fmla="*/ 145 h 153"/>
                <a:gd name="T8" fmla="*/ 153 w 153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53">
                  <a:moveTo>
                    <a:pt x="153" y="0"/>
                  </a:moveTo>
                  <a:lnTo>
                    <a:pt x="10" y="111"/>
                  </a:lnTo>
                  <a:lnTo>
                    <a:pt x="0" y="153"/>
                  </a:lnTo>
                  <a:lnTo>
                    <a:pt x="43" y="145"/>
                  </a:lnTo>
                  <a:lnTo>
                    <a:pt x="153" y="0"/>
                  </a:lnTo>
                </a:path>
              </a:pathLst>
            </a:custGeom>
            <a:no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77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79 w 96"/>
                <a:gd name="T1" fmla="*/ 79 h 96"/>
                <a:gd name="T2" fmla="*/ 17 w 96"/>
                <a:gd name="T3" fmla="*/ 79 h 96"/>
                <a:gd name="T4" fmla="*/ 17 w 96"/>
                <a:gd name="T5" fmla="*/ 17 h 96"/>
                <a:gd name="T6" fmla="*/ 79 w 96"/>
                <a:gd name="T7" fmla="*/ 17 h 96"/>
                <a:gd name="T8" fmla="*/ 79 w 96"/>
                <a:gd name="T9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96">
                  <a:moveTo>
                    <a:pt x="79" y="79"/>
                  </a:moveTo>
                  <a:cubicBezTo>
                    <a:pt x="62" y="96"/>
                    <a:pt x="34" y="96"/>
                    <a:pt x="17" y="79"/>
                  </a:cubicBezTo>
                  <a:cubicBezTo>
                    <a:pt x="0" y="62"/>
                    <a:pt x="0" y="34"/>
                    <a:pt x="17" y="17"/>
                  </a:cubicBezTo>
                  <a:cubicBezTo>
                    <a:pt x="34" y="0"/>
                    <a:pt x="62" y="0"/>
                    <a:pt x="79" y="17"/>
                  </a:cubicBezTo>
                  <a:cubicBezTo>
                    <a:pt x="96" y="34"/>
                    <a:pt x="96" y="62"/>
                    <a:pt x="79" y="79"/>
                  </a:cubicBezTo>
                </a:path>
              </a:pathLst>
            </a:custGeom>
            <a:solidFill>
              <a:schemeClr val="bg2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78"/>
            <p:cNvSpPr/>
            <p:nvPr/>
          </p:nvSpPr>
          <p:spPr bwMode="auto">
            <a:xfrm>
              <a:off x="9096257" y="1952025"/>
              <a:ext cx="372608" cy="372608"/>
            </a:xfrm>
            <a:custGeom>
              <a:avLst/>
              <a:gdLst>
                <a:gd name="T0" fmla="*/ 48 w 96"/>
                <a:gd name="T1" fmla="*/ 96 h 96"/>
                <a:gd name="T2" fmla="*/ 14 w 96"/>
                <a:gd name="T3" fmla="*/ 82 h 96"/>
                <a:gd name="T4" fmla="*/ 0 w 96"/>
                <a:gd name="T5" fmla="*/ 48 h 96"/>
                <a:gd name="T6" fmla="*/ 14 w 96"/>
                <a:gd name="T7" fmla="*/ 14 h 96"/>
                <a:gd name="T8" fmla="*/ 48 w 96"/>
                <a:gd name="T9" fmla="*/ 0 h 96"/>
                <a:gd name="T10" fmla="*/ 82 w 96"/>
                <a:gd name="T11" fmla="*/ 14 h 96"/>
                <a:gd name="T12" fmla="*/ 96 w 96"/>
                <a:gd name="T13" fmla="*/ 48 h 96"/>
                <a:gd name="T14" fmla="*/ 82 w 96"/>
                <a:gd name="T15" fmla="*/ 82 h 96"/>
                <a:gd name="T16" fmla="*/ 48 w 96"/>
                <a:gd name="T17" fmla="*/ 96 h 96"/>
                <a:gd name="T18" fmla="*/ 48 w 96"/>
                <a:gd name="T19" fmla="*/ 10 h 96"/>
                <a:gd name="T20" fmla="*/ 21 w 96"/>
                <a:gd name="T21" fmla="*/ 21 h 96"/>
                <a:gd name="T22" fmla="*/ 10 w 96"/>
                <a:gd name="T23" fmla="*/ 48 h 96"/>
                <a:gd name="T24" fmla="*/ 21 w 96"/>
                <a:gd name="T25" fmla="*/ 75 h 96"/>
                <a:gd name="T26" fmla="*/ 48 w 96"/>
                <a:gd name="T27" fmla="*/ 86 h 96"/>
                <a:gd name="T28" fmla="*/ 75 w 96"/>
                <a:gd name="T29" fmla="*/ 75 h 96"/>
                <a:gd name="T30" fmla="*/ 86 w 96"/>
                <a:gd name="T31" fmla="*/ 48 h 96"/>
                <a:gd name="T32" fmla="*/ 75 w 96"/>
                <a:gd name="T33" fmla="*/ 21 h 96"/>
                <a:gd name="T34" fmla="*/ 48 w 96"/>
                <a:gd name="T35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35" y="96"/>
                    <a:pt x="23" y="91"/>
                    <a:pt x="14" y="82"/>
                  </a:cubicBezTo>
                  <a:cubicBezTo>
                    <a:pt x="5" y="73"/>
                    <a:pt x="0" y="61"/>
                    <a:pt x="0" y="48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8" y="0"/>
                  </a:cubicBezTo>
                  <a:cubicBezTo>
                    <a:pt x="61" y="0"/>
                    <a:pt x="73" y="5"/>
                    <a:pt x="82" y="14"/>
                  </a:cubicBezTo>
                  <a:cubicBezTo>
                    <a:pt x="91" y="23"/>
                    <a:pt x="96" y="35"/>
                    <a:pt x="96" y="48"/>
                  </a:cubicBezTo>
                  <a:cubicBezTo>
                    <a:pt x="96" y="61"/>
                    <a:pt x="91" y="73"/>
                    <a:pt x="82" y="82"/>
                  </a:cubicBezTo>
                  <a:cubicBezTo>
                    <a:pt x="73" y="91"/>
                    <a:pt x="61" y="96"/>
                    <a:pt x="48" y="96"/>
                  </a:cubicBezTo>
                  <a:moveTo>
                    <a:pt x="48" y="10"/>
                  </a:moveTo>
                  <a:cubicBezTo>
                    <a:pt x="38" y="10"/>
                    <a:pt x="28" y="14"/>
                    <a:pt x="21" y="21"/>
                  </a:cubicBezTo>
                  <a:cubicBezTo>
                    <a:pt x="14" y="28"/>
                    <a:pt x="10" y="38"/>
                    <a:pt x="10" y="48"/>
                  </a:cubicBezTo>
                  <a:cubicBezTo>
                    <a:pt x="10" y="58"/>
                    <a:pt x="14" y="68"/>
                    <a:pt x="21" y="75"/>
                  </a:cubicBezTo>
                  <a:cubicBezTo>
                    <a:pt x="28" y="82"/>
                    <a:pt x="38" y="86"/>
                    <a:pt x="48" y="86"/>
                  </a:cubicBezTo>
                  <a:cubicBezTo>
                    <a:pt x="58" y="86"/>
                    <a:pt x="68" y="82"/>
                    <a:pt x="75" y="75"/>
                  </a:cubicBezTo>
                  <a:cubicBezTo>
                    <a:pt x="82" y="68"/>
                    <a:pt x="86" y="58"/>
                    <a:pt x="86" y="48"/>
                  </a:cubicBezTo>
                  <a:cubicBezTo>
                    <a:pt x="86" y="38"/>
                    <a:pt x="82" y="28"/>
                    <a:pt x="75" y="21"/>
                  </a:cubicBezTo>
                  <a:cubicBezTo>
                    <a:pt x="68" y="14"/>
                    <a:pt x="58" y="10"/>
                    <a:pt x="48" y="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79"/>
            <p:cNvSpPr/>
            <p:nvPr/>
          </p:nvSpPr>
          <p:spPr bwMode="auto">
            <a:xfrm>
              <a:off x="9933662" y="1487227"/>
              <a:ext cx="0" cy="3842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80"/>
            <p:cNvSpPr/>
            <p:nvPr/>
          </p:nvSpPr>
          <p:spPr bwMode="auto">
            <a:xfrm>
              <a:off x="8429788" y="2883544"/>
              <a:ext cx="689515" cy="480164"/>
            </a:xfrm>
            <a:custGeom>
              <a:avLst/>
              <a:gdLst>
                <a:gd name="T0" fmla="*/ 45 w 178"/>
                <a:gd name="T1" fmla="*/ 102 h 124"/>
                <a:gd name="T2" fmla="*/ 1 w 178"/>
                <a:gd name="T3" fmla="*/ 123 h 124"/>
                <a:gd name="T4" fmla="*/ 0 w 178"/>
                <a:gd name="T5" fmla="*/ 123 h 124"/>
                <a:gd name="T6" fmla="*/ 0 w 178"/>
                <a:gd name="T7" fmla="*/ 123 h 124"/>
                <a:gd name="T8" fmla="*/ 1 w 178"/>
                <a:gd name="T9" fmla="*/ 124 h 124"/>
                <a:gd name="T10" fmla="*/ 45 w 178"/>
                <a:gd name="T11" fmla="*/ 102 h 124"/>
                <a:gd name="T12" fmla="*/ 45 w 178"/>
                <a:gd name="T13" fmla="*/ 102 h 124"/>
                <a:gd name="T14" fmla="*/ 178 w 178"/>
                <a:gd name="T15" fmla="*/ 0 h 124"/>
                <a:gd name="T16" fmla="*/ 158 w 178"/>
                <a:gd name="T17" fmla="*/ 19 h 124"/>
                <a:gd name="T18" fmla="*/ 158 w 178"/>
                <a:gd name="T19" fmla="*/ 19 h 124"/>
                <a:gd name="T20" fmla="*/ 178 w 178"/>
                <a:gd name="T2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124">
                  <a:moveTo>
                    <a:pt x="45" y="102"/>
                  </a:moveTo>
                  <a:cubicBezTo>
                    <a:pt x="31" y="110"/>
                    <a:pt x="16" y="117"/>
                    <a:pt x="1" y="123"/>
                  </a:cubicBezTo>
                  <a:cubicBezTo>
                    <a:pt x="1" y="123"/>
                    <a:pt x="1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6" y="117"/>
                    <a:pt x="31" y="110"/>
                    <a:pt x="45" y="102"/>
                  </a:cubicBezTo>
                  <a:cubicBezTo>
                    <a:pt x="45" y="102"/>
                    <a:pt x="45" y="102"/>
                    <a:pt x="45" y="102"/>
                  </a:cubicBezTo>
                  <a:moveTo>
                    <a:pt x="178" y="0"/>
                  </a:moveTo>
                  <a:cubicBezTo>
                    <a:pt x="172" y="6"/>
                    <a:pt x="165" y="13"/>
                    <a:pt x="158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5" y="13"/>
                    <a:pt x="172" y="6"/>
                    <a:pt x="178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81"/>
            <p:cNvSpPr/>
            <p:nvPr/>
          </p:nvSpPr>
          <p:spPr bwMode="auto">
            <a:xfrm>
              <a:off x="8410582" y="3352184"/>
              <a:ext cx="19206" cy="7682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2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3" y="1"/>
                    <a:pt x="0" y="0"/>
                  </a:cubicBezTo>
                </a:path>
              </a:pathLst>
            </a:custGeom>
            <a:solidFill>
              <a:srgbClr val="E5C0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82"/>
            <p:cNvSpPr/>
            <p:nvPr/>
          </p:nvSpPr>
          <p:spPr bwMode="auto">
            <a:xfrm>
              <a:off x="8604568" y="2956529"/>
              <a:ext cx="437909" cy="320750"/>
            </a:xfrm>
            <a:custGeom>
              <a:avLst/>
              <a:gdLst>
                <a:gd name="T0" fmla="*/ 113 w 113"/>
                <a:gd name="T1" fmla="*/ 0 h 83"/>
                <a:gd name="T2" fmla="*/ 0 w 113"/>
                <a:gd name="T3" fmla="*/ 83 h 83"/>
                <a:gd name="T4" fmla="*/ 0 w 113"/>
                <a:gd name="T5" fmla="*/ 83 h 83"/>
                <a:gd name="T6" fmla="*/ 113 w 113"/>
                <a:gd name="T7" fmla="*/ 0 h 83"/>
                <a:gd name="T8" fmla="*/ 113 w 113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83">
                  <a:moveTo>
                    <a:pt x="113" y="0"/>
                  </a:moveTo>
                  <a:cubicBezTo>
                    <a:pt x="80" y="31"/>
                    <a:pt x="42" y="60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42" y="60"/>
                    <a:pt x="80" y="31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3"/>
            <p:cNvSpPr/>
            <p:nvPr/>
          </p:nvSpPr>
          <p:spPr bwMode="auto">
            <a:xfrm>
              <a:off x="9057843" y="1944343"/>
              <a:ext cx="674150" cy="822041"/>
            </a:xfrm>
            <a:custGeom>
              <a:avLst/>
              <a:gdLst>
                <a:gd name="T0" fmla="*/ 153 w 174"/>
                <a:gd name="T1" fmla="*/ 0 h 212"/>
                <a:gd name="T2" fmla="*/ 101 w 174"/>
                <a:gd name="T3" fmla="*/ 71 h 212"/>
                <a:gd name="T4" fmla="*/ 92 w 174"/>
                <a:gd name="T5" fmla="*/ 84 h 212"/>
                <a:gd name="T6" fmla="*/ 89 w 174"/>
                <a:gd name="T7" fmla="*/ 87 h 212"/>
                <a:gd name="T8" fmla="*/ 0 w 174"/>
                <a:gd name="T9" fmla="*/ 189 h 212"/>
                <a:gd name="T10" fmla="*/ 44 w 174"/>
                <a:gd name="T11" fmla="*/ 212 h 212"/>
                <a:gd name="T12" fmla="*/ 174 w 174"/>
                <a:gd name="T13" fmla="*/ 11 h 212"/>
                <a:gd name="T14" fmla="*/ 153 w 174"/>
                <a:gd name="T15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4" h="212">
                  <a:moveTo>
                    <a:pt x="153" y="0"/>
                  </a:moveTo>
                  <a:cubicBezTo>
                    <a:pt x="138" y="22"/>
                    <a:pt x="121" y="46"/>
                    <a:pt x="101" y="71"/>
                  </a:cubicBezTo>
                  <a:cubicBezTo>
                    <a:pt x="99" y="76"/>
                    <a:pt x="96" y="80"/>
                    <a:pt x="92" y="84"/>
                  </a:cubicBezTo>
                  <a:cubicBezTo>
                    <a:pt x="91" y="85"/>
                    <a:pt x="90" y="86"/>
                    <a:pt x="89" y="87"/>
                  </a:cubicBezTo>
                  <a:cubicBezTo>
                    <a:pt x="63" y="120"/>
                    <a:pt x="33" y="155"/>
                    <a:pt x="0" y="189"/>
                  </a:cubicBezTo>
                  <a:cubicBezTo>
                    <a:pt x="13" y="198"/>
                    <a:pt x="28" y="206"/>
                    <a:pt x="44" y="212"/>
                  </a:cubicBezTo>
                  <a:cubicBezTo>
                    <a:pt x="103" y="145"/>
                    <a:pt x="145" y="71"/>
                    <a:pt x="174" y="11"/>
                  </a:cubicBezTo>
                  <a:cubicBezTo>
                    <a:pt x="166" y="8"/>
                    <a:pt x="159" y="4"/>
                    <a:pt x="153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84"/>
            <p:cNvSpPr/>
            <p:nvPr/>
          </p:nvSpPr>
          <p:spPr bwMode="auto">
            <a:xfrm>
              <a:off x="9674374" y="1583260"/>
              <a:ext cx="224717" cy="361084"/>
            </a:xfrm>
            <a:custGeom>
              <a:avLst/>
              <a:gdLst>
                <a:gd name="T0" fmla="*/ 58 w 58"/>
                <a:gd name="T1" fmla="*/ 0 h 93"/>
                <a:gd name="T2" fmla="*/ 52 w 58"/>
                <a:gd name="T3" fmla="*/ 1 h 93"/>
                <a:gd name="T4" fmla="*/ 0 w 58"/>
                <a:gd name="T5" fmla="*/ 83 h 93"/>
                <a:gd name="T6" fmla="*/ 20 w 58"/>
                <a:gd name="T7" fmla="*/ 93 h 93"/>
                <a:gd name="T8" fmla="*/ 58 w 58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93">
                  <a:moveTo>
                    <a:pt x="58" y="0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41" y="20"/>
                    <a:pt x="24" y="49"/>
                    <a:pt x="0" y="83"/>
                  </a:cubicBezTo>
                  <a:cubicBezTo>
                    <a:pt x="6" y="87"/>
                    <a:pt x="13" y="90"/>
                    <a:pt x="20" y="93"/>
                  </a:cubicBezTo>
                  <a:cubicBezTo>
                    <a:pt x="39" y="53"/>
                    <a:pt x="51" y="20"/>
                    <a:pt x="5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85"/>
            <p:cNvSpPr/>
            <p:nvPr/>
          </p:nvSpPr>
          <p:spPr bwMode="auto">
            <a:xfrm>
              <a:off x="8299183" y="2712605"/>
              <a:ext cx="893105" cy="647261"/>
            </a:xfrm>
            <a:custGeom>
              <a:avLst/>
              <a:gdLst>
                <a:gd name="T0" fmla="*/ 188 w 231"/>
                <a:gd name="T1" fmla="*/ 0 h 167"/>
                <a:gd name="T2" fmla="*/ 0 w 231"/>
                <a:gd name="T3" fmla="*/ 147 h 167"/>
                <a:gd name="T4" fmla="*/ 29 w 231"/>
                <a:gd name="T5" fmla="*/ 165 h 167"/>
                <a:gd name="T6" fmla="*/ 34 w 231"/>
                <a:gd name="T7" fmla="*/ 167 h 167"/>
                <a:gd name="T8" fmla="*/ 35 w 231"/>
                <a:gd name="T9" fmla="*/ 167 h 167"/>
                <a:gd name="T10" fmla="*/ 79 w 231"/>
                <a:gd name="T11" fmla="*/ 146 h 167"/>
                <a:gd name="T12" fmla="*/ 192 w 231"/>
                <a:gd name="T13" fmla="*/ 63 h 167"/>
                <a:gd name="T14" fmla="*/ 212 w 231"/>
                <a:gd name="T15" fmla="*/ 44 h 167"/>
                <a:gd name="T16" fmla="*/ 231 w 231"/>
                <a:gd name="T17" fmla="*/ 23 h 167"/>
                <a:gd name="T18" fmla="*/ 188 w 231"/>
                <a:gd name="T1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1" h="167">
                  <a:moveTo>
                    <a:pt x="188" y="0"/>
                  </a:moveTo>
                  <a:cubicBezTo>
                    <a:pt x="133" y="55"/>
                    <a:pt x="70" y="108"/>
                    <a:pt x="0" y="147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32" y="166"/>
                    <a:pt x="33" y="166"/>
                    <a:pt x="34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50" y="161"/>
                    <a:pt x="65" y="154"/>
                    <a:pt x="79" y="146"/>
                  </a:cubicBezTo>
                  <a:cubicBezTo>
                    <a:pt x="121" y="123"/>
                    <a:pt x="159" y="94"/>
                    <a:pt x="192" y="63"/>
                  </a:cubicBezTo>
                  <a:cubicBezTo>
                    <a:pt x="199" y="57"/>
                    <a:pt x="206" y="50"/>
                    <a:pt x="212" y="44"/>
                  </a:cubicBezTo>
                  <a:cubicBezTo>
                    <a:pt x="219" y="37"/>
                    <a:pt x="225" y="30"/>
                    <a:pt x="231" y="23"/>
                  </a:cubicBezTo>
                  <a:cubicBezTo>
                    <a:pt x="215" y="17"/>
                    <a:pt x="201" y="9"/>
                    <a:pt x="188" y="0"/>
                  </a:cubicBezTo>
                </a:path>
              </a:pathLst>
            </a:custGeom>
            <a:solidFill>
              <a:schemeClr val="bg2">
                <a:lumMod val="25000"/>
                <a:alpha val="32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86"/>
            <p:cNvSpPr/>
            <p:nvPr/>
          </p:nvSpPr>
          <p:spPr bwMode="auto">
            <a:xfrm>
              <a:off x="9649405" y="1905930"/>
              <a:ext cx="101794" cy="80667"/>
            </a:xfrm>
            <a:custGeom>
              <a:avLst/>
              <a:gdLst>
                <a:gd name="T0" fmla="*/ 6 w 26"/>
                <a:gd name="T1" fmla="*/ 0 h 21"/>
                <a:gd name="T2" fmla="*/ 0 w 26"/>
                <a:gd name="T3" fmla="*/ 10 h 21"/>
                <a:gd name="T4" fmla="*/ 21 w 26"/>
                <a:gd name="T5" fmla="*/ 21 h 21"/>
                <a:gd name="T6" fmla="*/ 26 w 26"/>
                <a:gd name="T7" fmla="*/ 10 h 21"/>
                <a:gd name="T8" fmla="*/ 6 w 2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6" y="0"/>
                  </a:moveTo>
                  <a:cubicBezTo>
                    <a:pt x="4" y="4"/>
                    <a:pt x="2" y="7"/>
                    <a:pt x="0" y="10"/>
                  </a:cubicBezTo>
                  <a:cubicBezTo>
                    <a:pt x="6" y="14"/>
                    <a:pt x="13" y="18"/>
                    <a:pt x="21" y="21"/>
                  </a:cubicBezTo>
                  <a:cubicBezTo>
                    <a:pt x="23" y="17"/>
                    <a:pt x="25" y="13"/>
                    <a:pt x="26" y="10"/>
                  </a:cubicBezTo>
                  <a:cubicBezTo>
                    <a:pt x="19" y="7"/>
                    <a:pt x="12" y="4"/>
                    <a:pt x="6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87"/>
            <p:cNvSpPr/>
            <p:nvPr/>
          </p:nvSpPr>
          <p:spPr bwMode="auto">
            <a:xfrm>
              <a:off x="9027112" y="2678033"/>
              <a:ext cx="201669" cy="122922"/>
            </a:xfrm>
            <a:custGeom>
              <a:avLst/>
              <a:gdLst>
                <a:gd name="T0" fmla="*/ 8 w 52"/>
                <a:gd name="T1" fmla="*/ 0 h 32"/>
                <a:gd name="T2" fmla="*/ 0 w 52"/>
                <a:gd name="T3" fmla="*/ 9 h 32"/>
                <a:gd name="T4" fmla="*/ 43 w 52"/>
                <a:gd name="T5" fmla="*/ 32 h 32"/>
                <a:gd name="T6" fmla="*/ 52 w 52"/>
                <a:gd name="T7" fmla="*/ 23 h 32"/>
                <a:gd name="T8" fmla="*/ 8 w 5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2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13" y="18"/>
                    <a:pt x="27" y="26"/>
                    <a:pt x="43" y="32"/>
                  </a:cubicBezTo>
                  <a:cubicBezTo>
                    <a:pt x="46" y="29"/>
                    <a:pt x="49" y="26"/>
                    <a:pt x="52" y="23"/>
                  </a:cubicBezTo>
                  <a:cubicBezTo>
                    <a:pt x="36" y="17"/>
                    <a:pt x="21" y="9"/>
                    <a:pt x="8" y="0"/>
                  </a:cubicBezTo>
                </a:path>
              </a:pathLst>
            </a:custGeom>
            <a:solidFill>
              <a:srgbClr val="BCDBE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88"/>
            <p:cNvSpPr/>
            <p:nvPr/>
          </p:nvSpPr>
          <p:spPr bwMode="auto">
            <a:xfrm>
              <a:off x="9874122" y="1494909"/>
              <a:ext cx="55699" cy="92191"/>
            </a:xfrm>
            <a:custGeom>
              <a:avLst/>
              <a:gdLst>
                <a:gd name="T0" fmla="*/ 14 w 14"/>
                <a:gd name="T1" fmla="*/ 0 h 24"/>
                <a:gd name="T2" fmla="*/ 13 w 14"/>
                <a:gd name="T3" fmla="*/ 0 h 24"/>
                <a:gd name="T4" fmla="*/ 0 w 14"/>
                <a:gd name="T5" fmla="*/ 24 h 24"/>
                <a:gd name="T6" fmla="*/ 6 w 14"/>
                <a:gd name="T7" fmla="*/ 23 h 24"/>
                <a:gd name="T8" fmla="*/ 14 w 1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">
                  <a:moveTo>
                    <a:pt x="1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9" y="9"/>
                    <a:pt x="0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10"/>
                    <a:pt x="13" y="2"/>
                    <a:pt x="14" y="0"/>
                  </a:cubicBezTo>
                </a:path>
              </a:pathLst>
            </a:custGeom>
            <a:solidFill>
              <a:srgbClr val="264D6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89"/>
            <p:cNvSpPr/>
            <p:nvPr/>
          </p:nvSpPr>
          <p:spPr bwMode="auto">
            <a:xfrm>
              <a:off x="9401641" y="2218997"/>
              <a:ext cx="48016" cy="63382"/>
            </a:xfrm>
            <a:custGeom>
              <a:avLst/>
              <a:gdLst>
                <a:gd name="T0" fmla="*/ 12 w 12"/>
                <a:gd name="T1" fmla="*/ 0 h 16"/>
                <a:gd name="T2" fmla="*/ 0 w 12"/>
                <a:gd name="T3" fmla="*/ 16 h 16"/>
                <a:gd name="T4" fmla="*/ 3 w 12"/>
                <a:gd name="T5" fmla="*/ 13 h 16"/>
                <a:gd name="T6" fmla="*/ 12 w 1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12" y="0"/>
                  </a:moveTo>
                  <a:cubicBezTo>
                    <a:pt x="8" y="5"/>
                    <a:pt x="5" y="11"/>
                    <a:pt x="0" y="16"/>
                  </a:cubicBezTo>
                  <a:cubicBezTo>
                    <a:pt x="1" y="15"/>
                    <a:pt x="2" y="14"/>
                    <a:pt x="3" y="13"/>
                  </a:cubicBezTo>
                  <a:cubicBezTo>
                    <a:pt x="7" y="9"/>
                    <a:pt x="10" y="5"/>
                    <a:pt x="12" y="0"/>
                  </a:cubicBezTo>
                </a:path>
              </a:pathLst>
            </a:custGeom>
            <a:solidFill>
              <a:srgbClr val="1433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设计师MC：ID 29795607库_组合 90"/>
          <p:cNvGrpSpPr/>
          <p:nvPr>
            <p:custDataLst>
              <p:tags r:id="rId6"/>
            </p:custDataLst>
          </p:nvPr>
        </p:nvGrpSpPr>
        <p:grpSpPr>
          <a:xfrm>
            <a:off x="5871033" y="3015508"/>
            <a:ext cx="3767559" cy="945184"/>
            <a:chOff x="5871033" y="1810977"/>
            <a:chExt cx="3767559" cy="945184"/>
          </a:xfrm>
        </p:grpSpPr>
        <p:sp>
          <p:nvSpPr>
            <p:cNvPr id="12" name="Rectangle 91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请输入文字请输入文字</a:t>
              </a:r>
              <a:endParaRPr lang="zh-CN" altLang="en-US" sz="1100" dirty="0"/>
            </a:p>
          </p:txBody>
        </p:sp>
        <p:sp>
          <p:nvSpPr>
            <p:cNvPr id="13" name="Rectangle: Rounded Corners 92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9" name="千图设计师MC：ID 29795607库_组合 93"/>
          <p:cNvGrpSpPr/>
          <p:nvPr>
            <p:custDataLst>
              <p:tags r:id="rId7"/>
            </p:custDataLst>
          </p:nvPr>
        </p:nvGrpSpPr>
        <p:grpSpPr>
          <a:xfrm>
            <a:off x="5871033" y="4220039"/>
            <a:ext cx="3767559" cy="945184"/>
            <a:chOff x="5871033" y="1810977"/>
            <a:chExt cx="3767559" cy="945184"/>
          </a:xfrm>
        </p:grpSpPr>
        <p:sp>
          <p:nvSpPr>
            <p:cNvPr id="10" name="Rectangle 94"/>
            <p:cNvSpPr/>
            <p:nvPr/>
          </p:nvSpPr>
          <p:spPr>
            <a:xfrm>
              <a:off x="5871033" y="2155997"/>
              <a:ext cx="3681352" cy="60016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 smtClean="0"/>
                <a:t>请输入文字请输入文字</a:t>
              </a:r>
              <a:endParaRPr lang="zh-CN" altLang="en-US" sz="1100" dirty="0"/>
            </a:p>
          </p:txBody>
        </p:sp>
        <p:sp>
          <p:nvSpPr>
            <p:cNvPr id="11" name="Rectangle: Rounded Corners 95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85000" lnSpcReduction="20000"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8"/>
          <p:cNvGrpSpPr/>
          <p:nvPr>
            <p:custDataLst>
              <p:tags r:id="rId2"/>
            </p:custDataLst>
          </p:nvPr>
        </p:nvGrpSpPr>
        <p:grpSpPr>
          <a:xfrm>
            <a:off x="5465326" y="4407884"/>
            <a:ext cx="4640226" cy="852958"/>
            <a:chOff x="6368009" y="4407884"/>
            <a:chExt cx="4640226" cy="852958"/>
          </a:xfrm>
        </p:grpSpPr>
        <p:sp>
          <p:nvSpPr>
            <p:cNvPr id="35" name="Freeform: Shape 1"/>
            <p:cNvSpPr/>
            <p:nvPr/>
          </p:nvSpPr>
          <p:spPr>
            <a:xfrm rot="10800000" flipH="1">
              <a:off x="6368009" y="4407884"/>
              <a:ext cx="4640226" cy="85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85"/>
                    <a:pt x="0" y="9315"/>
                  </a:cubicBezTo>
                  <a:cubicBezTo>
                    <a:pt x="0" y="14445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445"/>
                    <a:pt x="21600" y="9315"/>
                  </a:cubicBezTo>
                  <a:cubicBezTo>
                    <a:pt x="21600" y="4185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5"/>
            <p:cNvSpPr/>
            <p:nvPr/>
          </p:nvSpPr>
          <p:spPr>
            <a:xfrm>
              <a:off x="6492032" y="4634277"/>
              <a:ext cx="508817" cy="5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37" name="TextBox 20"/>
            <p:cNvSpPr txBox="1"/>
            <p:nvPr/>
          </p:nvSpPr>
          <p:spPr>
            <a:xfrm>
              <a:off x="7144520" y="4755895"/>
              <a:ext cx="3416320" cy="276999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输入标题文本请替换文字内容复制你的内容到此</a:t>
              </a:r>
            </a:p>
          </p:txBody>
        </p:sp>
      </p:grpSp>
      <p:grpSp>
        <p:nvGrpSpPr>
          <p:cNvPr id="5" name="千图设计师MC：ID 29795607库_组合 10"/>
          <p:cNvGrpSpPr/>
          <p:nvPr>
            <p:custDataLst>
              <p:tags r:id="rId3"/>
            </p:custDataLst>
          </p:nvPr>
        </p:nvGrpSpPr>
        <p:grpSpPr>
          <a:xfrm>
            <a:off x="6061371" y="3795339"/>
            <a:ext cx="4640226" cy="852958"/>
            <a:chOff x="6368009" y="3795339"/>
            <a:chExt cx="4640226" cy="852958"/>
          </a:xfrm>
        </p:grpSpPr>
        <p:sp>
          <p:nvSpPr>
            <p:cNvPr id="32" name="Freeform: Shape 2"/>
            <p:cNvSpPr/>
            <p:nvPr/>
          </p:nvSpPr>
          <p:spPr>
            <a:xfrm>
              <a:off x="6368009" y="3795339"/>
              <a:ext cx="4640226" cy="85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85"/>
                    <a:pt x="0" y="9315"/>
                  </a:cubicBezTo>
                  <a:cubicBezTo>
                    <a:pt x="0" y="14445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445"/>
                    <a:pt x="21600" y="9315"/>
                  </a:cubicBezTo>
                  <a:cubicBezTo>
                    <a:pt x="21600" y="4185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4"/>
            <p:cNvSpPr/>
            <p:nvPr/>
          </p:nvSpPr>
          <p:spPr>
            <a:xfrm>
              <a:off x="6492032" y="3903867"/>
              <a:ext cx="508817" cy="5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34" name="TextBox 19"/>
            <p:cNvSpPr txBox="1"/>
            <p:nvPr/>
          </p:nvSpPr>
          <p:spPr>
            <a:xfrm>
              <a:off x="7144520" y="4024447"/>
              <a:ext cx="3416320" cy="276999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输入标题文本请替换文字内容复制你的内容到此</a:t>
              </a:r>
            </a:p>
          </p:txBody>
        </p:sp>
      </p:grpSp>
      <p:grpSp>
        <p:nvGrpSpPr>
          <p:cNvPr id="6" name="千图设计师MC：ID 29795607库_组合 23"/>
          <p:cNvGrpSpPr/>
          <p:nvPr>
            <p:custDataLst>
              <p:tags r:id="rId4"/>
            </p:custDataLst>
          </p:nvPr>
        </p:nvGrpSpPr>
        <p:grpSpPr>
          <a:xfrm>
            <a:off x="1667508" y="1736812"/>
            <a:ext cx="2713719" cy="3463424"/>
            <a:chOff x="1307468" y="1697288"/>
            <a:chExt cx="2713719" cy="3463424"/>
          </a:xfrm>
        </p:grpSpPr>
        <p:grpSp>
          <p:nvGrpSpPr>
            <p:cNvPr id="19" name="Group 24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28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31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4" name="Group 29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29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25" name="Group 30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3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27" name="Rectangle 3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20" name="Group 25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21" name="Straight Connector 26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7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千图设计师MC：ID 29795607库_组合 8"/>
          <p:cNvGrpSpPr/>
          <p:nvPr>
            <p:custDataLst>
              <p:tags r:id="rId5"/>
            </p:custDataLst>
          </p:nvPr>
        </p:nvGrpSpPr>
        <p:grpSpPr>
          <a:xfrm>
            <a:off x="6368009" y="3062612"/>
            <a:ext cx="4640226" cy="853184"/>
            <a:chOff x="6368009" y="3062612"/>
            <a:chExt cx="4640226" cy="853184"/>
          </a:xfrm>
        </p:grpSpPr>
        <p:sp>
          <p:nvSpPr>
            <p:cNvPr id="16" name="Freeform: Shape 3"/>
            <p:cNvSpPr/>
            <p:nvPr/>
          </p:nvSpPr>
          <p:spPr>
            <a:xfrm>
              <a:off x="6368009" y="3062612"/>
              <a:ext cx="4640226" cy="853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85"/>
                    <a:pt x="0" y="9247"/>
                  </a:cubicBezTo>
                  <a:cubicBezTo>
                    <a:pt x="0" y="14378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8"/>
                    <a:pt x="21600" y="9247"/>
                  </a:cubicBezTo>
                  <a:cubicBezTo>
                    <a:pt x="21600" y="4185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3"/>
            <p:cNvSpPr/>
            <p:nvPr/>
          </p:nvSpPr>
          <p:spPr>
            <a:xfrm>
              <a:off x="6492032" y="3173457"/>
              <a:ext cx="508817" cy="50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44520" y="3292999"/>
              <a:ext cx="3416320" cy="276999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输入标题文本请替换文字内容复制你的内容到此</a:t>
              </a:r>
            </a:p>
          </p:txBody>
        </p:sp>
      </p:grpSp>
      <p:grpSp>
        <p:nvGrpSpPr>
          <p:cNvPr id="8" name="千图设计师MC：ID 29795607库_组合 6"/>
          <p:cNvGrpSpPr/>
          <p:nvPr>
            <p:custDataLst>
              <p:tags r:id="rId6"/>
            </p:custDataLst>
          </p:nvPr>
        </p:nvGrpSpPr>
        <p:grpSpPr>
          <a:xfrm>
            <a:off x="6061371" y="2329885"/>
            <a:ext cx="4640226" cy="852958"/>
            <a:chOff x="6368009" y="2329885"/>
            <a:chExt cx="4640226" cy="852958"/>
          </a:xfrm>
        </p:grpSpPr>
        <p:sp>
          <p:nvSpPr>
            <p:cNvPr id="13" name="Freeform: Shape 4"/>
            <p:cNvSpPr/>
            <p:nvPr/>
          </p:nvSpPr>
          <p:spPr>
            <a:xfrm>
              <a:off x="6368009" y="2329885"/>
              <a:ext cx="4640226" cy="852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17"/>
                    <a:pt x="0" y="9247"/>
                  </a:cubicBezTo>
                  <a:cubicBezTo>
                    <a:pt x="0" y="14377"/>
                    <a:pt x="595" y="18563"/>
                    <a:pt x="1414" y="18563"/>
                  </a:cubicBezTo>
                  <a:cubicBezTo>
                    <a:pt x="10354" y="18563"/>
                    <a:pt x="10354" y="18563"/>
                    <a:pt x="10354" y="18563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563"/>
                    <a:pt x="11259" y="18563"/>
                    <a:pt x="11259" y="18563"/>
                  </a:cubicBezTo>
                  <a:cubicBezTo>
                    <a:pt x="20186" y="18563"/>
                    <a:pt x="20186" y="18563"/>
                    <a:pt x="20186" y="18563"/>
                  </a:cubicBezTo>
                  <a:cubicBezTo>
                    <a:pt x="21005" y="18563"/>
                    <a:pt x="21600" y="14377"/>
                    <a:pt x="21600" y="9247"/>
                  </a:cubicBezTo>
                  <a:cubicBezTo>
                    <a:pt x="21600" y="4117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2"/>
            <p:cNvSpPr/>
            <p:nvPr/>
          </p:nvSpPr>
          <p:spPr>
            <a:xfrm>
              <a:off x="6492032" y="2445643"/>
              <a:ext cx="508817" cy="5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5" name="TextBox 17"/>
            <p:cNvSpPr txBox="1"/>
            <p:nvPr/>
          </p:nvSpPr>
          <p:spPr>
            <a:xfrm>
              <a:off x="7144520" y="2561551"/>
              <a:ext cx="3416320" cy="276999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输入标题文本请替换文字内容复制你的内容到此</a:t>
              </a:r>
            </a:p>
          </p:txBody>
        </p:sp>
      </p:grpSp>
      <p:grpSp>
        <p:nvGrpSpPr>
          <p:cNvPr id="9" name="千图设计师MC：ID 29795607库_组合 37"/>
          <p:cNvGrpSpPr/>
          <p:nvPr>
            <p:custDataLst>
              <p:tags r:id="rId7"/>
            </p:custDataLst>
          </p:nvPr>
        </p:nvGrpSpPr>
        <p:grpSpPr>
          <a:xfrm>
            <a:off x="5465326" y="1597158"/>
            <a:ext cx="4640226" cy="850690"/>
            <a:chOff x="6368009" y="1597158"/>
            <a:chExt cx="4640226" cy="850690"/>
          </a:xfrm>
        </p:grpSpPr>
        <p:sp>
          <p:nvSpPr>
            <p:cNvPr id="10" name="Freeform: Shape 5"/>
            <p:cNvSpPr/>
            <p:nvPr/>
          </p:nvSpPr>
          <p:spPr>
            <a:xfrm>
              <a:off x="6368009" y="1597158"/>
              <a:ext cx="4640226" cy="850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86" y="0"/>
                  </a:moveTo>
                  <a:cubicBezTo>
                    <a:pt x="1414" y="0"/>
                    <a:pt x="1414" y="0"/>
                    <a:pt x="1414" y="0"/>
                  </a:cubicBezTo>
                  <a:cubicBezTo>
                    <a:pt x="595" y="0"/>
                    <a:pt x="0" y="4130"/>
                    <a:pt x="0" y="9276"/>
                  </a:cubicBezTo>
                  <a:cubicBezTo>
                    <a:pt x="0" y="14423"/>
                    <a:pt x="595" y="18621"/>
                    <a:pt x="1414" y="18621"/>
                  </a:cubicBezTo>
                  <a:cubicBezTo>
                    <a:pt x="10354" y="18621"/>
                    <a:pt x="10354" y="18621"/>
                    <a:pt x="10354" y="18621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259" y="18621"/>
                    <a:pt x="11259" y="18621"/>
                    <a:pt x="11259" y="18621"/>
                  </a:cubicBezTo>
                  <a:cubicBezTo>
                    <a:pt x="20186" y="18621"/>
                    <a:pt x="20186" y="18621"/>
                    <a:pt x="20186" y="18621"/>
                  </a:cubicBezTo>
                  <a:cubicBezTo>
                    <a:pt x="21005" y="18621"/>
                    <a:pt x="21600" y="14423"/>
                    <a:pt x="21600" y="9276"/>
                  </a:cubicBezTo>
                  <a:cubicBezTo>
                    <a:pt x="21600" y="4130"/>
                    <a:pt x="21005" y="0"/>
                    <a:pt x="20186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/>
            <p:cNvSpPr/>
            <p:nvPr/>
          </p:nvSpPr>
          <p:spPr>
            <a:xfrm>
              <a:off x="6492032" y="1710583"/>
              <a:ext cx="508817" cy="508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63500">
              <a:solidFill>
                <a:srgbClr val="FFFFFF"/>
              </a:solidFill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 b="0">
                  <a:solidFill>
                    <a:srgbClr val="000000"/>
                  </a:solidFill>
                </a:defRPr>
              </a:pPr>
              <a:r>
                <a:rPr lang="en-US" altLang="zh-CN" sz="16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7144520" y="1830103"/>
              <a:ext cx="3416320" cy="276999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输入标题文本请替换文字内容复制你的内容到此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 bwMode="auto">
          <a:xfrm>
            <a:off x="1150678" y="3151273"/>
            <a:ext cx="2136900" cy="2135004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1928" tIns="60964" rIns="121928" bIns="60964" numCol="1" anchor="t" anchorCtr="0" compatLnSpc="1"/>
          <a:lstStyle/>
          <a:p>
            <a:endParaRPr lang="zh-CN" altLang="en-US" sz="2400"/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68736" y="3648357"/>
            <a:ext cx="160850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8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3589087" y="4358399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589086" y="3535315"/>
            <a:ext cx="5593013" cy="65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None/>
            </a:pPr>
            <a:r>
              <a:rPr lang="zh-CN" altLang="en-US" sz="426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en-US" altLang="zh-CN" sz="42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361280" y="443410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5394737" y="443410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361280" y="478923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394737" y="478923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3"/>
          <p:cNvSpPr/>
          <p:nvPr>
            <p:custDataLst>
              <p:tags r:id="rId2"/>
            </p:custDataLst>
          </p:nvPr>
        </p:nvSpPr>
        <p:spPr bwMode="auto">
          <a:xfrm>
            <a:off x="4337476" y="0"/>
            <a:ext cx="3517048" cy="6858000"/>
          </a:xfrm>
          <a:prstGeom prst="rect">
            <a:avLst/>
          </a:prstGeom>
          <a:blipFill dpi="0" rotWithShape="1">
            <a:blip r:embed="rId8"/>
            <a:srcRect/>
            <a:stretch>
              <a:fillRect l="-96388" r="-9638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设计师MC：ID 29795607库_矩形 4"/>
          <p:cNvSpPr/>
          <p:nvPr>
            <p:custDataLst>
              <p:tags r:id="rId3"/>
            </p:custDataLst>
          </p:nvPr>
        </p:nvSpPr>
        <p:spPr bwMode="auto">
          <a:xfrm>
            <a:off x="0" y="3411000"/>
            <a:ext cx="12192000" cy="36000"/>
          </a:xfrm>
          <a:prstGeom prst="rect">
            <a:avLst/>
          </a:prstGeom>
          <a:solidFill>
            <a:schemeClr val="bg2">
              <a:lumMod val="50000"/>
            </a:schemeClr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9" name="千图设计师MC：ID 29795607库_组合 18"/>
          <p:cNvGrpSpPr/>
          <p:nvPr>
            <p:custDataLst>
              <p:tags r:id="rId4"/>
            </p:custDataLst>
          </p:nvPr>
        </p:nvGrpSpPr>
        <p:grpSpPr>
          <a:xfrm>
            <a:off x="4943871" y="2728174"/>
            <a:ext cx="2304257" cy="1810309"/>
            <a:chOff x="4943871" y="2728174"/>
            <a:chExt cx="2304257" cy="1810309"/>
          </a:xfrm>
        </p:grpSpPr>
        <p:sp>
          <p:nvSpPr>
            <p:cNvPr id="6" name="椭圆 5"/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 7"/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1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bg1"/>
                  </a:solidFill>
                </a:rPr>
              </a:br>
              <a:r>
                <a:rPr lang="zh-CN" altLang="en-US" sz="1000" dirty="0">
                  <a:solidFill>
                    <a:schemeClr val="bg1"/>
                  </a:solidFill>
                </a:rPr>
                <a:t> 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9" name="文本框 15"/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 anchorCtr="1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grpSp>
        <p:nvGrpSpPr>
          <p:cNvPr id="20" name="千图设计师MC：ID 29795607库_组合 19"/>
          <p:cNvGrpSpPr/>
          <p:nvPr>
            <p:custDataLst>
              <p:tags r:id="rId5"/>
            </p:custDataLst>
          </p:nvPr>
        </p:nvGrpSpPr>
        <p:grpSpPr>
          <a:xfrm>
            <a:off x="8453834" y="2733342"/>
            <a:ext cx="2304257" cy="1805141"/>
            <a:chOff x="8453834" y="2733342"/>
            <a:chExt cx="2304257" cy="1805141"/>
          </a:xfrm>
        </p:grpSpPr>
        <p:sp>
          <p:nvSpPr>
            <p:cNvPr id="10" name="椭圆 9"/>
            <p:cNvSpPr/>
            <p:nvPr/>
          </p:nvSpPr>
          <p:spPr bwMode="auto">
            <a:xfrm>
              <a:off x="9534490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9388804" y="2733342"/>
              <a:ext cx="432048" cy="421711"/>
            </a:xfrm>
            <a:custGeom>
              <a:avLst/>
              <a:gdLst>
                <a:gd name="connsiteX0" fmla="*/ 166688 w 331788"/>
                <a:gd name="connsiteY0" fmla="*/ 168275 h 323850"/>
                <a:gd name="connsiteX1" fmla="*/ 166688 w 331788"/>
                <a:gd name="connsiteY1" fmla="*/ 198438 h 323850"/>
                <a:gd name="connsiteX2" fmla="*/ 175578 w 331788"/>
                <a:gd name="connsiteY2" fmla="*/ 193192 h 323850"/>
                <a:gd name="connsiteX3" fmla="*/ 179388 w 331788"/>
                <a:gd name="connsiteY3" fmla="*/ 184012 h 323850"/>
                <a:gd name="connsiteX4" fmla="*/ 176848 w 331788"/>
                <a:gd name="connsiteY4" fmla="*/ 174832 h 323850"/>
                <a:gd name="connsiteX5" fmla="*/ 166688 w 331788"/>
                <a:gd name="connsiteY5" fmla="*/ 168275 h 323850"/>
                <a:gd name="connsiteX6" fmla="*/ 155575 w 331788"/>
                <a:gd name="connsiteY6" fmla="*/ 119062 h 323850"/>
                <a:gd name="connsiteX7" fmla="*/ 148771 w 331788"/>
                <a:gd name="connsiteY7" fmla="*/ 124142 h 323850"/>
                <a:gd name="connsiteX8" fmla="*/ 146050 w 331788"/>
                <a:gd name="connsiteY8" fmla="*/ 131762 h 323850"/>
                <a:gd name="connsiteX9" fmla="*/ 147411 w 331788"/>
                <a:gd name="connsiteY9" fmla="*/ 139382 h 323850"/>
                <a:gd name="connsiteX10" fmla="*/ 155575 w 331788"/>
                <a:gd name="connsiteY10" fmla="*/ 144462 h 323850"/>
                <a:gd name="connsiteX11" fmla="*/ 155575 w 331788"/>
                <a:gd name="connsiteY11" fmla="*/ 119062 h 323850"/>
                <a:gd name="connsiteX12" fmla="*/ 155121 w 331788"/>
                <a:gd name="connsiteY12" fmla="*/ 93662 h 323850"/>
                <a:gd name="connsiteX13" fmla="*/ 165554 w 331788"/>
                <a:gd name="connsiteY13" fmla="*/ 93662 h 323850"/>
                <a:gd name="connsiteX14" fmla="*/ 165554 w 331788"/>
                <a:gd name="connsiteY14" fmla="*/ 101463 h 323850"/>
                <a:gd name="connsiteX15" fmla="*/ 185114 w 331788"/>
                <a:gd name="connsiteY15" fmla="*/ 109265 h 323850"/>
                <a:gd name="connsiteX16" fmla="*/ 192938 w 331788"/>
                <a:gd name="connsiteY16" fmla="*/ 127468 h 323850"/>
                <a:gd name="connsiteX17" fmla="*/ 174682 w 331788"/>
                <a:gd name="connsiteY17" fmla="*/ 130069 h 323850"/>
                <a:gd name="connsiteX18" fmla="*/ 165554 w 331788"/>
                <a:gd name="connsiteY18" fmla="*/ 118367 h 323850"/>
                <a:gd name="connsiteX19" fmla="*/ 165554 w 331788"/>
                <a:gd name="connsiteY19" fmla="*/ 148272 h 323850"/>
                <a:gd name="connsiteX20" fmla="*/ 190330 w 331788"/>
                <a:gd name="connsiteY20" fmla="*/ 161274 h 323850"/>
                <a:gd name="connsiteX21" fmla="*/ 196850 w 331788"/>
                <a:gd name="connsiteY21" fmla="*/ 180778 h 323850"/>
                <a:gd name="connsiteX22" fmla="*/ 189026 w 331788"/>
                <a:gd name="connsiteY22" fmla="*/ 204182 h 323850"/>
                <a:gd name="connsiteX23" fmla="*/ 165554 w 331788"/>
                <a:gd name="connsiteY23" fmla="*/ 215884 h 323850"/>
                <a:gd name="connsiteX24" fmla="*/ 165554 w 331788"/>
                <a:gd name="connsiteY24" fmla="*/ 230187 h 323850"/>
                <a:gd name="connsiteX25" fmla="*/ 155121 w 331788"/>
                <a:gd name="connsiteY25" fmla="*/ 230187 h 323850"/>
                <a:gd name="connsiteX26" fmla="*/ 155121 w 331788"/>
                <a:gd name="connsiteY26" fmla="*/ 217185 h 323850"/>
                <a:gd name="connsiteX27" fmla="*/ 134257 w 331788"/>
                <a:gd name="connsiteY27" fmla="*/ 206783 h 323850"/>
                <a:gd name="connsiteX28" fmla="*/ 123825 w 331788"/>
                <a:gd name="connsiteY28" fmla="*/ 183378 h 323850"/>
                <a:gd name="connsiteX29" fmla="*/ 143385 w 331788"/>
                <a:gd name="connsiteY29" fmla="*/ 180778 h 323850"/>
                <a:gd name="connsiteX30" fmla="*/ 147297 w 331788"/>
                <a:gd name="connsiteY30" fmla="*/ 192480 h 323850"/>
                <a:gd name="connsiteX31" fmla="*/ 155121 w 331788"/>
                <a:gd name="connsiteY31" fmla="*/ 197681 h 323850"/>
                <a:gd name="connsiteX32" fmla="*/ 155121 w 331788"/>
                <a:gd name="connsiteY32" fmla="*/ 166475 h 323850"/>
                <a:gd name="connsiteX33" fmla="*/ 134257 w 331788"/>
                <a:gd name="connsiteY33" fmla="*/ 153473 h 323850"/>
                <a:gd name="connsiteX34" fmla="*/ 126433 w 331788"/>
                <a:gd name="connsiteY34" fmla="*/ 132669 h 323850"/>
                <a:gd name="connsiteX35" fmla="*/ 134257 w 331788"/>
                <a:gd name="connsiteY35" fmla="*/ 110565 h 323850"/>
                <a:gd name="connsiteX36" fmla="*/ 155121 w 331788"/>
                <a:gd name="connsiteY36" fmla="*/ 101463 h 323850"/>
                <a:gd name="connsiteX37" fmla="*/ 155121 w 331788"/>
                <a:gd name="connsiteY37" fmla="*/ 93662 h 323850"/>
                <a:gd name="connsiteX38" fmla="*/ 151628 w 331788"/>
                <a:gd name="connsiteY38" fmla="*/ 20637 h 323850"/>
                <a:gd name="connsiteX39" fmla="*/ 146441 w 331788"/>
                <a:gd name="connsiteY39" fmla="*/ 68597 h 323850"/>
                <a:gd name="connsiteX40" fmla="*/ 139956 w 331788"/>
                <a:gd name="connsiteY40" fmla="*/ 69893 h 323850"/>
                <a:gd name="connsiteX41" fmla="*/ 116611 w 331788"/>
                <a:gd name="connsiteY41" fmla="*/ 78967 h 323850"/>
                <a:gd name="connsiteX42" fmla="*/ 110126 w 331788"/>
                <a:gd name="connsiteY42" fmla="*/ 81559 h 323850"/>
                <a:gd name="connsiteX43" fmla="*/ 72515 w 331788"/>
                <a:gd name="connsiteY43" fmla="*/ 51746 h 323850"/>
                <a:gd name="connsiteX44" fmla="*/ 53061 w 331788"/>
                <a:gd name="connsiteY44" fmla="*/ 71189 h 323850"/>
                <a:gd name="connsiteX45" fmla="*/ 82891 w 331788"/>
                <a:gd name="connsiteY45" fmla="*/ 106187 h 323850"/>
                <a:gd name="connsiteX46" fmla="*/ 79000 w 331788"/>
                <a:gd name="connsiteY46" fmla="*/ 112668 h 323850"/>
                <a:gd name="connsiteX47" fmla="*/ 67328 w 331788"/>
                <a:gd name="connsiteY47" fmla="*/ 137296 h 323850"/>
                <a:gd name="connsiteX48" fmla="*/ 66031 w 331788"/>
                <a:gd name="connsiteY48" fmla="*/ 143778 h 323850"/>
                <a:gd name="connsiteX49" fmla="*/ 20638 w 331788"/>
                <a:gd name="connsiteY49" fmla="*/ 148962 h 323850"/>
                <a:gd name="connsiteX50" fmla="*/ 20638 w 331788"/>
                <a:gd name="connsiteY50" fmla="*/ 174887 h 323850"/>
                <a:gd name="connsiteX51" fmla="*/ 66031 w 331788"/>
                <a:gd name="connsiteY51" fmla="*/ 180072 h 323850"/>
                <a:gd name="connsiteX52" fmla="*/ 67328 w 331788"/>
                <a:gd name="connsiteY52" fmla="*/ 186553 h 323850"/>
                <a:gd name="connsiteX53" fmla="*/ 79000 w 331788"/>
                <a:gd name="connsiteY53" fmla="*/ 211181 h 323850"/>
                <a:gd name="connsiteX54" fmla="*/ 82891 w 331788"/>
                <a:gd name="connsiteY54" fmla="*/ 217662 h 323850"/>
                <a:gd name="connsiteX55" fmla="*/ 53061 w 331788"/>
                <a:gd name="connsiteY55" fmla="*/ 252660 h 323850"/>
                <a:gd name="connsiteX56" fmla="*/ 72515 w 331788"/>
                <a:gd name="connsiteY56" fmla="*/ 272103 h 323850"/>
                <a:gd name="connsiteX57" fmla="*/ 110126 w 331788"/>
                <a:gd name="connsiteY57" fmla="*/ 242290 h 323850"/>
                <a:gd name="connsiteX58" fmla="*/ 116611 w 331788"/>
                <a:gd name="connsiteY58" fmla="*/ 244882 h 323850"/>
                <a:gd name="connsiteX59" fmla="*/ 139956 w 331788"/>
                <a:gd name="connsiteY59" fmla="*/ 253956 h 323850"/>
                <a:gd name="connsiteX60" fmla="*/ 146441 w 331788"/>
                <a:gd name="connsiteY60" fmla="*/ 255252 h 323850"/>
                <a:gd name="connsiteX61" fmla="*/ 151628 w 331788"/>
                <a:gd name="connsiteY61" fmla="*/ 303212 h 323850"/>
                <a:gd name="connsiteX62" fmla="*/ 180161 w 331788"/>
                <a:gd name="connsiteY62" fmla="*/ 303212 h 323850"/>
                <a:gd name="connsiteX63" fmla="*/ 185349 w 331788"/>
                <a:gd name="connsiteY63" fmla="*/ 253956 h 323850"/>
                <a:gd name="connsiteX64" fmla="*/ 191833 w 331788"/>
                <a:gd name="connsiteY64" fmla="*/ 251363 h 323850"/>
                <a:gd name="connsiteX65" fmla="*/ 211287 w 331788"/>
                <a:gd name="connsiteY65" fmla="*/ 242290 h 323850"/>
                <a:gd name="connsiteX66" fmla="*/ 217772 w 331788"/>
                <a:gd name="connsiteY66" fmla="*/ 238401 h 323850"/>
                <a:gd name="connsiteX67" fmla="*/ 259274 w 331788"/>
                <a:gd name="connsiteY67" fmla="*/ 272103 h 323850"/>
                <a:gd name="connsiteX68" fmla="*/ 278728 w 331788"/>
                <a:gd name="connsiteY68" fmla="*/ 252660 h 323850"/>
                <a:gd name="connsiteX69" fmla="*/ 243710 w 331788"/>
                <a:gd name="connsiteY69" fmla="*/ 211181 h 323850"/>
                <a:gd name="connsiteX70" fmla="*/ 246304 w 331788"/>
                <a:gd name="connsiteY70" fmla="*/ 204700 h 323850"/>
                <a:gd name="connsiteX71" fmla="*/ 254086 w 331788"/>
                <a:gd name="connsiteY71" fmla="*/ 187849 h 323850"/>
                <a:gd name="connsiteX72" fmla="*/ 255383 w 331788"/>
                <a:gd name="connsiteY72" fmla="*/ 180072 h 323850"/>
                <a:gd name="connsiteX73" fmla="*/ 311151 w 331788"/>
                <a:gd name="connsiteY73" fmla="*/ 174887 h 323850"/>
                <a:gd name="connsiteX74" fmla="*/ 311151 w 331788"/>
                <a:gd name="connsiteY74" fmla="*/ 148962 h 323850"/>
                <a:gd name="connsiteX75" fmla="*/ 255383 w 331788"/>
                <a:gd name="connsiteY75" fmla="*/ 142481 h 323850"/>
                <a:gd name="connsiteX76" fmla="*/ 254086 w 331788"/>
                <a:gd name="connsiteY76" fmla="*/ 136000 h 323850"/>
                <a:gd name="connsiteX77" fmla="*/ 246304 w 331788"/>
                <a:gd name="connsiteY77" fmla="*/ 119149 h 323850"/>
                <a:gd name="connsiteX78" fmla="*/ 243710 w 331788"/>
                <a:gd name="connsiteY78" fmla="*/ 112668 h 323850"/>
                <a:gd name="connsiteX79" fmla="*/ 278728 w 331788"/>
                <a:gd name="connsiteY79" fmla="*/ 71189 h 323850"/>
                <a:gd name="connsiteX80" fmla="*/ 259274 w 331788"/>
                <a:gd name="connsiteY80" fmla="*/ 51746 h 323850"/>
                <a:gd name="connsiteX81" fmla="*/ 217772 w 331788"/>
                <a:gd name="connsiteY81" fmla="*/ 85448 h 323850"/>
                <a:gd name="connsiteX82" fmla="*/ 211287 w 331788"/>
                <a:gd name="connsiteY82" fmla="*/ 81559 h 323850"/>
                <a:gd name="connsiteX83" fmla="*/ 191833 w 331788"/>
                <a:gd name="connsiteY83" fmla="*/ 72486 h 323850"/>
                <a:gd name="connsiteX84" fmla="*/ 185349 w 331788"/>
                <a:gd name="connsiteY84" fmla="*/ 69893 h 323850"/>
                <a:gd name="connsiteX85" fmla="*/ 180161 w 331788"/>
                <a:gd name="connsiteY85" fmla="*/ 20637 h 323850"/>
                <a:gd name="connsiteX86" fmla="*/ 151628 w 331788"/>
                <a:gd name="connsiteY86" fmla="*/ 20637 h 323850"/>
                <a:gd name="connsiteX87" fmla="*/ 133493 w 331788"/>
                <a:gd name="connsiteY87" fmla="*/ 0 h 323850"/>
                <a:gd name="connsiteX88" fmla="*/ 198295 w 331788"/>
                <a:gd name="connsiteY88" fmla="*/ 0 h 323850"/>
                <a:gd name="connsiteX89" fmla="*/ 204775 w 331788"/>
                <a:gd name="connsiteY89" fmla="*/ 55702 h 323850"/>
                <a:gd name="connsiteX90" fmla="*/ 215144 w 331788"/>
                <a:gd name="connsiteY90" fmla="*/ 59588 h 323850"/>
                <a:gd name="connsiteX91" fmla="*/ 260505 w 331788"/>
                <a:gd name="connsiteY91" fmla="*/ 24613 h 323850"/>
                <a:gd name="connsiteX92" fmla="*/ 305867 w 331788"/>
                <a:gd name="connsiteY92" fmla="*/ 69952 h 323850"/>
                <a:gd name="connsiteX93" fmla="*/ 268282 w 331788"/>
                <a:gd name="connsiteY93" fmla="*/ 115291 h 323850"/>
                <a:gd name="connsiteX94" fmla="*/ 272170 w 331788"/>
                <a:gd name="connsiteY94" fmla="*/ 124358 h 323850"/>
                <a:gd name="connsiteX95" fmla="*/ 331788 w 331788"/>
                <a:gd name="connsiteY95" fmla="*/ 129540 h 323850"/>
                <a:gd name="connsiteX96" fmla="*/ 331788 w 331788"/>
                <a:gd name="connsiteY96" fmla="*/ 194310 h 323850"/>
                <a:gd name="connsiteX97" fmla="*/ 272170 w 331788"/>
                <a:gd name="connsiteY97" fmla="*/ 199492 h 323850"/>
                <a:gd name="connsiteX98" fmla="*/ 268282 w 331788"/>
                <a:gd name="connsiteY98" fmla="*/ 208559 h 323850"/>
                <a:gd name="connsiteX99" fmla="*/ 305867 w 331788"/>
                <a:gd name="connsiteY99" fmla="*/ 253898 h 323850"/>
                <a:gd name="connsiteX100" fmla="*/ 260505 w 331788"/>
                <a:gd name="connsiteY100" fmla="*/ 299237 h 323850"/>
                <a:gd name="connsiteX101" fmla="*/ 215144 w 331788"/>
                <a:gd name="connsiteY101" fmla="*/ 264262 h 323850"/>
                <a:gd name="connsiteX102" fmla="*/ 204775 w 331788"/>
                <a:gd name="connsiteY102" fmla="*/ 268148 h 323850"/>
                <a:gd name="connsiteX103" fmla="*/ 198295 w 331788"/>
                <a:gd name="connsiteY103" fmla="*/ 323850 h 323850"/>
                <a:gd name="connsiteX104" fmla="*/ 133493 w 331788"/>
                <a:gd name="connsiteY104" fmla="*/ 323850 h 323850"/>
                <a:gd name="connsiteX105" fmla="*/ 128309 w 331788"/>
                <a:gd name="connsiteY105" fmla="*/ 272034 h 323850"/>
                <a:gd name="connsiteX106" fmla="*/ 112756 w 331788"/>
                <a:gd name="connsiteY106" fmla="*/ 266852 h 323850"/>
                <a:gd name="connsiteX107" fmla="*/ 71283 w 331788"/>
                <a:gd name="connsiteY107" fmla="*/ 299237 h 323850"/>
                <a:gd name="connsiteX108" fmla="*/ 25921 w 331788"/>
                <a:gd name="connsiteY108" fmla="*/ 253898 h 323850"/>
                <a:gd name="connsiteX109" fmla="*/ 57026 w 331788"/>
                <a:gd name="connsiteY109" fmla="*/ 215036 h 323850"/>
                <a:gd name="connsiteX110" fmla="*/ 50546 w 331788"/>
                <a:gd name="connsiteY110" fmla="*/ 199492 h 323850"/>
                <a:gd name="connsiteX111" fmla="*/ 0 w 331788"/>
                <a:gd name="connsiteY111" fmla="*/ 194310 h 323850"/>
                <a:gd name="connsiteX112" fmla="*/ 0 w 331788"/>
                <a:gd name="connsiteY112" fmla="*/ 129540 h 323850"/>
                <a:gd name="connsiteX113" fmla="*/ 50546 w 331788"/>
                <a:gd name="connsiteY113" fmla="*/ 124358 h 323850"/>
                <a:gd name="connsiteX114" fmla="*/ 57026 w 331788"/>
                <a:gd name="connsiteY114" fmla="*/ 108814 h 323850"/>
                <a:gd name="connsiteX115" fmla="*/ 25921 w 331788"/>
                <a:gd name="connsiteY115" fmla="*/ 69952 h 323850"/>
                <a:gd name="connsiteX116" fmla="*/ 71283 w 331788"/>
                <a:gd name="connsiteY116" fmla="*/ 24613 h 323850"/>
                <a:gd name="connsiteX117" fmla="*/ 112756 w 331788"/>
                <a:gd name="connsiteY117" fmla="*/ 56998 h 323850"/>
                <a:gd name="connsiteX118" fmla="*/ 128309 w 331788"/>
                <a:gd name="connsiteY118" fmla="*/ 51816 h 323850"/>
                <a:gd name="connsiteX119" fmla="*/ 133493 w 331788"/>
                <a:gd name="connsiteY119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331788" h="323850">
                  <a:moveTo>
                    <a:pt x="166688" y="168275"/>
                  </a:moveTo>
                  <a:lnTo>
                    <a:pt x="166688" y="198438"/>
                  </a:lnTo>
                  <a:cubicBezTo>
                    <a:pt x="170498" y="198438"/>
                    <a:pt x="173038" y="195815"/>
                    <a:pt x="175578" y="193192"/>
                  </a:cubicBezTo>
                  <a:cubicBezTo>
                    <a:pt x="178118" y="190569"/>
                    <a:pt x="179388" y="186635"/>
                    <a:pt x="179388" y="184012"/>
                  </a:cubicBezTo>
                  <a:cubicBezTo>
                    <a:pt x="179388" y="180078"/>
                    <a:pt x="178118" y="177455"/>
                    <a:pt x="176848" y="174832"/>
                  </a:cubicBezTo>
                  <a:cubicBezTo>
                    <a:pt x="174308" y="172209"/>
                    <a:pt x="171768" y="169586"/>
                    <a:pt x="166688" y="168275"/>
                  </a:cubicBezTo>
                  <a:close/>
                  <a:moveTo>
                    <a:pt x="155575" y="119062"/>
                  </a:moveTo>
                  <a:cubicBezTo>
                    <a:pt x="152854" y="120332"/>
                    <a:pt x="150132" y="121602"/>
                    <a:pt x="148771" y="124142"/>
                  </a:cubicBezTo>
                  <a:cubicBezTo>
                    <a:pt x="146050" y="126682"/>
                    <a:pt x="146050" y="129222"/>
                    <a:pt x="146050" y="131762"/>
                  </a:cubicBezTo>
                  <a:cubicBezTo>
                    <a:pt x="146050" y="134302"/>
                    <a:pt x="146050" y="136842"/>
                    <a:pt x="147411" y="139382"/>
                  </a:cubicBezTo>
                  <a:cubicBezTo>
                    <a:pt x="150132" y="141922"/>
                    <a:pt x="151493" y="143192"/>
                    <a:pt x="155575" y="144462"/>
                  </a:cubicBezTo>
                  <a:cubicBezTo>
                    <a:pt x="155575" y="144462"/>
                    <a:pt x="155575" y="144462"/>
                    <a:pt x="155575" y="119062"/>
                  </a:cubicBezTo>
                  <a:close/>
                  <a:moveTo>
                    <a:pt x="155121" y="93662"/>
                  </a:moveTo>
                  <a:cubicBezTo>
                    <a:pt x="155121" y="93662"/>
                    <a:pt x="155121" y="93662"/>
                    <a:pt x="165554" y="93662"/>
                  </a:cubicBezTo>
                  <a:cubicBezTo>
                    <a:pt x="165554" y="93662"/>
                    <a:pt x="165554" y="93662"/>
                    <a:pt x="165554" y="101463"/>
                  </a:cubicBezTo>
                  <a:cubicBezTo>
                    <a:pt x="173378" y="102764"/>
                    <a:pt x="179898" y="105364"/>
                    <a:pt x="185114" y="109265"/>
                  </a:cubicBezTo>
                  <a:cubicBezTo>
                    <a:pt x="189026" y="114466"/>
                    <a:pt x="191634" y="120967"/>
                    <a:pt x="192938" y="127468"/>
                  </a:cubicBezTo>
                  <a:cubicBezTo>
                    <a:pt x="192938" y="127468"/>
                    <a:pt x="192938" y="127468"/>
                    <a:pt x="174682" y="130069"/>
                  </a:cubicBezTo>
                  <a:cubicBezTo>
                    <a:pt x="173378" y="124868"/>
                    <a:pt x="170770" y="120967"/>
                    <a:pt x="165554" y="118367"/>
                  </a:cubicBezTo>
                  <a:cubicBezTo>
                    <a:pt x="165554" y="118367"/>
                    <a:pt x="165554" y="118367"/>
                    <a:pt x="165554" y="148272"/>
                  </a:cubicBezTo>
                  <a:cubicBezTo>
                    <a:pt x="177290" y="150873"/>
                    <a:pt x="186418" y="156073"/>
                    <a:pt x="190330" y="161274"/>
                  </a:cubicBezTo>
                  <a:cubicBezTo>
                    <a:pt x="194242" y="166475"/>
                    <a:pt x="196850" y="172977"/>
                    <a:pt x="196850" y="180778"/>
                  </a:cubicBezTo>
                  <a:cubicBezTo>
                    <a:pt x="196850" y="191180"/>
                    <a:pt x="194242" y="198981"/>
                    <a:pt x="189026" y="204182"/>
                  </a:cubicBezTo>
                  <a:cubicBezTo>
                    <a:pt x="182506" y="210683"/>
                    <a:pt x="175986" y="214584"/>
                    <a:pt x="165554" y="215884"/>
                  </a:cubicBezTo>
                  <a:cubicBezTo>
                    <a:pt x="165554" y="215884"/>
                    <a:pt x="165554" y="215884"/>
                    <a:pt x="165554" y="230187"/>
                  </a:cubicBezTo>
                  <a:cubicBezTo>
                    <a:pt x="165554" y="230187"/>
                    <a:pt x="165554" y="230187"/>
                    <a:pt x="155121" y="230187"/>
                  </a:cubicBezTo>
                  <a:cubicBezTo>
                    <a:pt x="155121" y="230187"/>
                    <a:pt x="155121" y="230187"/>
                    <a:pt x="155121" y="217185"/>
                  </a:cubicBezTo>
                  <a:cubicBezTo>
                    <a:pt x="145993" y="215884"/>
                    <a:pt x="139473" y="211984"/>
                    <a:pt x="134257" y="206783"/>
                  </a:cubicBezTo>
                  <a:cubicBezTo>
                    <a:pt x="129041" y="201582"/>
                    <a:pt x="125129" y="193780"/>
                    <a:pt x="123825" y="183378"/>
                  </a:cubicBezTo>
                  <a:cubicBezTo>
                    <a:pt x="123825" y="183378"/>
                    <a:pt x="123825" y="183378"/>
                    <a:pt x="143385" y="180778"/>
                  </a:cubicBezTo>
                  <a:cubicBezTo>
                    <a:pt x="144689" y="185979"/>
                    <a:pt x="145993" y="188579"/>
                    <a:pt x="147297" y="192480"/>
                  </a:cubicBezTo>
                  <a:cubicBezTo>
                    <a:pt x="149905" y="195081"/>
                    <a:pt x="152513" y="196381"/>
                    <a:pt x="155121" y="197681"/>
                  </a:cubicBezTo>
                  <a:cubicBezTo>
                    <a:pt x="155121" y="197681"/>
                    <a:pt x="155121" y="197681"/>
                    <a:pt x="155121" y="166475"/>
                  </a:cubicBezTo>
                  <a:cubicBezTo>
                    <a:pt x="144689" y="163875"/>
                    <a:pt x="138169" y="158674"/>
                    <a:pt x="134257" y="153473"/>
                  </a:cubicBezTo>
                  <a:cubicBezTo>
                    <a:pt x="129041" y="146972"/>
                    <a:pt x="126433" y="140471"/>
                    <a:pt x="126433" y="132669"/>
                  </a:cubicBezTo>
                  <a:cubicBezTo>
                    <a:pt x="126433" y="123568"/>
                    <a:pt x="129041" y="117066"/>
                    <a:pt x="134257" y="110565"/>
                  </a:cubicBezTo>
                  <a:cubicBezTo>
                    <a:pt x="139473" y="105364"/>
                    <a:pt x="145993" y="102764"/>
                    <a:pt x="155121" y="101463"/>
                  </a:cubicBezTo>
                  <a:cubicBezTo>
                    <a:pt x="155121" y="101463"/>
                    <a:pt x="155121" y="101463"/>
                    <a:pt x="155121" y="93662"/>
                  </a:cubicBezTo>
                  <a:close/>
                  <a:moveTo>
                    <a:pt x="151628" y="20637"/>
                  </a:moveTo>
                  <a:cubicBezTo>
                    <a:pt x="151628" y="20637"/>
                    <a:pt x="151628" y="20637"/>
                    <a:pt x="146441" y="68597"/>
                  </a:cubicBezTo>
                  <a:cubicBezTo>
                    <a:pt x="146441" y="68597"/>
                    <a:pt x="146441" y="68597"/>
                    <a:pt x="139956" y="69893"/>
                  </a:cubicBezTo>
                  <a:cubicBezTo>
                    <a:pt x="130877" y="72486"/>
                    <a:pt x="123096" y="75078"/>
                    <a:pt x="116611" y="78967"/>
                  </a:cubicBezTo>
                  <a:cubicBezTo>
                    <a:pt x="116611" y="78967"/>
                    <a:pt x="116611" y="78967"/>
                    <a:pt x="110126" y="81559"/>
                  </a:cubicBezTo>
                  <a:cubicBezTo>
                    <a:pt x="110126" y="81559"/>
                    <a:pt x="110126" y="81559"/>
                    <a:pt x="72515" y="51746"/>
                  </a:cubicBezTo>
                  <a:cubicBezTo>
                    <a:pt x="72515" y="51746"/>
                    <a:pt x="72515" y="51746"/>
                    <a:pt x="53061" y="71189"/>
                  </a:cubicBezTo>
                  <a:cubicBezTo>
                    <a:pt x="53061" y="71189"/>
                    <a:pt x="53061" y="71189"/>
                    <a:pt x="82891" y="106187"/>
                  </a:cubicBezTo>
                  <a:cubicBezTo>
                    <a:pt x="82891" y="106187"/>
                    <a:pt x="82891" y="106187"/>
                    <a:pt x="79000" y="112668"/>
                  </a:cubicBezTo>
                  <a:cubicBezTo>
                    <a:pt x="73812" y="120446"/>
                    <a:pt x="69921" y="128223"/>
                    <a:pt x="67328" y="137296"/>
                  </a:cubicBezTo>
                  <a:cubicBezTo>
                    <a:pt x="67328" y="137296"/>
                    <a:pt x="67328" y="137296"/>
                    <a:pt x="66031" y="143778"/>
                  </a:cubicBezTo>
                  <a:cubicBezTo>
                    <a:pt x="66031" y="143778"/>
                    <a:pt x="66031" y="143778"/>
                    <a:pt x="20638" y="148962"/>
                  </a:cubicBezTo>
                  <a:cubicBezTo>
                    <a:pt x="20638" y="148962"/>
                    <a:pt x="20638" y="148962"/>
                    <a:pt x="20638" y="174887"/>
                  </a:cubicBezTo>
                  <a:cubicBezTo>
                    <a:pt x="20638" y="174887"/>
                    <a:pt x="20638" y="174887"/>
                    <a:pt x="66031" y="180072"/>
                  </a:cubicBezTo>
                  <a:cubicBezTo>
                    <a:pt x="66031" y="180072"/>
                    <a:pt x="66031" y="180072"/>
                    <a:pt x="67328" y="186553"/>
                  </a:cubicBezTo>
                  <a:cubicBezTo>
                    <a:pt x="69921" y="195626"/>
                    <a:pt x="73812" y="203403"/>
                    <a:pt x="79000" y="211181"/>
                  </a:cubicBezTo>
                  <a:cubicBezTo>
                    <a:pt x="79000" y="211181"/>
                    <a:pt x="79000" y="211181"/>
                    <a:pt x="82891" y="217662"/>
                  </a:cubicBezTo>
                  <a:cubicBezTo>
                    <a:pt x="82891" y="217662"/>
                    <a:pt x="82891" y="217662"/>
                    <a:pt x="53061" y="252660"/>
                  </a:cubicBezTo>
                  <a:cubicBezTo>
                    <a:pt x="53061" y="252660"/>
                    <a:pt x="53061" y="252660"/>
                    <a:pt x="72515" y="272103"/>
                  </a:cubicBezTo>
                  <a:cubicBezTo>
                    <a:pt x="72515" y="272103"/>
                    <a:pt x="72515" y="272103"/>
                    <a:pt x="110126" y="242290"/>
                  </a:cubicBezTo>
                  <a:cubicBezTo>
                    <a:pt x="110126" y="242290"/>
                    <a:pt x="110126" y="242290"/>
                    <a:pt x="116611" y="244882"/>
                  </a:cubicBezTo>
                  <a:cubicBezTo>
                    <a:pt x="123096" y="248771"/>
                    <a:pt x="130877" y="251363"/>
                    <a:pt x="139956" y="253956"/>
                  </a:cubicBezTo>
                  <a:cubicBezTo>
                    <a:pt x="139956" y="253956"/>
                    <a:pt x="139956" y="253956"/>
                    <a:pt x="146441" y="255252"/>
                  </a:cubicBezTo>
                  <a:cubicBezTo>
                    <a:pt x="146441" y="255252"/>
                    <a:pt x="146441" y="255252"/>
                    <a:pt x="151628" y="303212"/>
                  </a:cubicBezTo>
                  <a:cubicBezTo>
                    <a:pt x="151628" y="303212"/>
                    <a:pt x="151628" y="303212"/>
                    <a:pt x="180161" y="303212"/>
                  </a:cubicBezTo>
                  <a:cubicBezTo>
                    <a:pt x="180161" y="303212"/>
                    <a:pt x="180161" y="303212"/>
                    <a:pt x="185349" y="253956"/>
                  </a:cubicBezTo>
                  <a:cubicBezTo>
                    <a:pt x="185349" y="253956"/>
                    <a:pt x="185349" y="253956"/>
                    <a:pt x="191833" y="251363"/>
                  </a:cubicBezTo>
                  <a:cubicBezTo>
                    <a:pt x="198318" y="248771"/>
                    <a:pt x="204802" y="246179"/>
                    <a:pt x="211287" y="242290"/>
                  </a:cubicBezTo>
                  <a:cubicBezTo>
                    <a:pt x="211287" y="242290"/>
                    <a:pt x="211287" y="242290"/>
                    <a:pt x="217772" y="238401"/>
                  </a:cubicBezTo>
                  <a:cubicBezTo>
                    <a:pt x="217772" y="238401"/>
                    <a:pt x="217772" y="238401"/>
                    <a:pt x="259274" y="272103"/>
                  </a:cubicBezTo>
                  <a:cubicBezTo>
                    <a:pt x="259274" y="272103"/>
                    <a:pt x="259274" y="272103"/>
                    <a:pt x="278728" y="252660"/>
                  </a:cubicBezTo>
                  <a:cubicBezTo>
                    <a:pt x="278728" y="252660"/>
                    <a:pt x="278728" y="252660"/>
                    <a:pt x="243710" y="211181"/>
                  </a:cubicBezTo>
                  <a:cubicBezTo>
                    <a:pt x="243710" y="211181"/>
                    <a:pt x="243710" y="211181"/>
                    <a:pt x="246304" y="204700"/>
                  </a:cubicBezTo>
                  <a:cubicBezTo>
                    <a:pt x="250195" y="199515"/>
                    <a:pt x="252789" y="193034"/>
                    <a:pt x="254086" y="187849"/>
                  </a:cubicBezTo>
                  <a:cubicBezTo>
                    <a:pt x="254086" y="187849"/>
                    <a:pt x="254086" y="187849"/>
                    <a:pt x="255383" y="180072"/>
                  </a:cubicBezTo>
                  <a:cubicBezTo>
                    <a:pt x="255383" y="180072"/>
                    <a:pt x="255383" y="180072"/>
                    <a:pt x="311151" y="174887"/>
                  </a:cubicBezTo>
                  <a:cubicBezTo>
                    <a:pt x="311151" y="174887"/>
                    <a:pt x="311151" y="174887"/>
                    <a:pt x="311151" y="148962"/>
                  </a:cubicBezTo>
                  <a:cubicBezTo>
                    <a:pt x="311151" y="148962"/>
                    <a:pt x="311151" y="148962"/>
                    <a:pt x="255383" y="142481"/>
                  </a:cubicBezTo>
                  <a:cubicBezTo>
                    <a:pt x="255383" y="142481"/>
                    <a:pt x="255383" y="142481"/>
                    <a:pt x="254086" y="136000"/>
                  </a:cubicBezTo>
                  <a:cubicBezTo>
                    <a:pt x="252789" y="130815"/>
                    <a:pt x="250195" y="124334"/>
                    <a:pt x="246304" y="119149"/>
                  </a:cubicBezTo>
                  <a:cubicBezTo>
                    <a:pt x="246304" y="119149"/>
                    <a:pt x="246304" y="119149"/>
                    <a:pt x="243710" y="112668"/>
                  </a:cubicBezTo>
                  <a:cubicBezTo>
                    <a:pt x="243710" y="112668"/>
                    <a:pt x="243710" y="112668"/>
                    <a:pt x="278728" y="71189"/>
                  </a:cubicBezTo>
                  <a:cubicBezTo>
                    <a:pt x="278728" y="71189"/>
                    <a:pt x="278728" y="71189"/>
                    <a:pt x="259274" y="51746"/>
                  </a:cubicBezTo>
                  <a:cubicBezTo>
                    <a:pt x="259274" y="51746"/>
                    <a:pt x="259274" y="51746"/>
                    <a:pt x="217772" y="85448"/>
                  </a:cubicBezTo>
                  <a:cubicBezTo>
                    <a:pt x="217772" y="85448"/>
                    <a:pt x="217772" y="85448"/>
                    <a:pt x="211287" y="81559"/>
                  </a:cubicBezTo>
                  <a:cubicBezTo>
                    <a:pt x="204802" y="77671"/>
                    <a:pt x="198318" y="75078"/>
                    <a:pt x="191833" y="72486"/>
                  </a:cubicBezTo>
                  <a:cubicBezTo>
                    <a:pt x="191833" y="72486"/>
                    <a:pt x="191833" y="72486"/>
                    <a:pt x="185349" y="69893"/>
                  </a:cubicBezTo>
                  <a:cubicBezTo>
                    <a:pt x="185349" y="69893"/>
                    <a:pt x="185349" y="69893"/>
                    <a:pt x="180161" y="20637"/>
                  </a:cubicBezTo>
                  <a:cubicBezTo>
                    <a:pt x="180161" y="20637"/>
                    <a:pt x="180161" y="20637"/>
                    <a:pt x="151628" y="20637"/>
                  </a:cubicBezTo>
                  <a:close/>
                  <a:moveTo>
                    <a:pt x="133493" y="0"/>
                  </a:moveTo>
                  <a:cubicBezTo>
                    <a:pt x="133493" y="0"/>
                    <a:pt x="133493" y="0"/>
                    <a:pt x="198295" y="0"/>
                  </a:cubicBezTo>
                  <a:cubicBezTo>
                    <a:pt x="198295" y="0"/>
                    <a:pt x="198295" y="0"/>
                    <a:pt x="204775" y="55702"/>
                  </a:cubicBezTo>
                  <a:cubicBezTo>
                    <a:pt x="208664" y="56998"/>
                    <a:pt x="211256" y="58293"/>
                    <a:pt x="215144" y="59588"/>
                  </a:cubicBezTo>
                  <a:cubicBezTo>
                    <a:pt x="215144" y="59588"/>
                    <a:pt x="215144" y="59588"/>
                    <a:pt x="260505" y="24613"/>
                  </a:cubicBezTo>
                  <a:cubicBezTo>
                    <a:pt x="260505" y="24613"/>
                    <a:pt x="260505" y="24613"/>
                    <a:pt x="305867" y="69952"/>
                  </a:cubicBezTo>
                  <a:cubicBezTo>
                    <a:pt x="305867" y="69952"/>
                    <a:pt x="305867" y="69952"/>
                    <a:pt x="268282" y="115291"/>
                  </a:cubicBezTo>
                  <a:cubicBezTo>
                    <a:pt x="269578" y="117881"/>
                    <a:pt x="270874" y="120472"/>
                    <a:pt x="272170" y="124358"/>
                  </a:cubicBezTo>
                  <a:cubicBezTo>
                    <a:pt x="272170" y="124358"/>
                    <a:pt x="272170" y="124358"/>
                    <a:pt x="331788" y="129540"/>
                  </a:cubicBezTo>
                  <a:cubicBezTo>
                    <a:pt x="331788" y="129540"/>
                    <a:pt x="331788" y="129540"/>
                    <a:pt x="331788" y="194310"/>
                  </a:cubicBezTo>
                  <a:cubicBezTo>
                    <a:pt x="331788" y="194310"/>
                    <a:pt x="331788" y="194310"/>
                    <a:pt x="272170" y="199492"/>
                  </a:cubicBezTo>
                  <a:cubicBezTo>
                    <a:pt x="270874" y="203378"/>
                    <a:pt x="269578" y="205969"/>
                    <a:pt x="268282" y="208559"/>
                  </a:cubicBezTo>
                  <a:cubicBezTo>
                    <a:pt x="268282" y="208559"/>
                    <a:pt x="268282" y="208559"/>
                    <a:pt x="305867" y="253898"/>
                  </a:cubicBezTo>
                  <a:cubicBezTo>
                    <a:pt x="305867" y="253898"/>
                    <a:pt x="305867" y="253898"/>
                    <a:pt x="260505" y="299237"/>
                  </a:cubicBezTo>
                  <a:cubicBezTo>
                    <a:pt x="260505" y="299237"/>
                    <a:pt x="260505" y="299237"/>
                    <a:pt x="215144" y="264262"/>
                  </a:cubicBezTo>
                  <a:cubicBezTo>
                    <a:pt x="211256" y="265557"/>
                    <a:pt x="208664" y="266852"/>
                    <a:pt x="204775" y="268148"/>
                  </a:cubicBezTo>
                  <a:cubicBezTo>
                    <a:pt x="204775" y="268148"/>
                    <a:pt x="204775" y="268148"/>
                    <a:pt x="198295" y="323850"/>
                  </a:cubicBezTo>
                  <a:cubicBezTo>
                    <a:pt x="198295" y="323850"/>
                    <a:pt x="198295" y="323850"/>
                    <a:pt x="133493" y="323850"/>
                  </a:cubicBezTo>
                  <a:cubicBezTo>
                    <a:pt x="133493" y="323850"/>
                    <a:pt x="133493" y="323850"/>
                    <a:pt x="128309" y="272034"/>
                  </a:cubicBezTo>
                  <a:cubicBezTo>
                    <a:pt x="123124" y="270739"/>
                    <a:pt x="117940" y="268148"/>
                    <a:pt x="112756" y="266852"/>
                  </a:cubicBezTo>
                  <a:cubicBezTo>
                    <a:pt x="112756" y="266852"/>
                    <a:pt x="112756" y="266852"/>
                    <a:pt x="71283" y="299237"/>
                  </a:cubicBezTo>
                  <a:cubicBezTo>
                    <a:pt x="71283" y="299237"/>
                    <a:pt x="71283" y="299237"/>
                    <a:pt x="25921" y="253898"/>
                  </a:cubicBezTo>
                  <a:cubicBezTo>
                    <a:pt x="25921" y="253898"/>
                    <a:pt x="25921" y="253898"/>
                    <a:pt x="57026" y="215036"/>
                  </a:cubicBezTo>
                  <a:cubicBezTo>
                    <a:pt x="54434" y="209855"/>
                    <a:pt x="51842" y="204673"/>
                    <a:pt x="50546" y="199492"/>
                  </a:cubicBezTo>
                  <a:cubicBezTo>
                    <a:pt x="50546" y="199492"/>
                    <a:pt x="50546" y="199492"/>
                    <a:pt x="0" y="194310"/>
                  </a:cubicBezTo>
                  <a:cubicBezTo>
                    <a:pt x="0" y="194310"/>
                    <a:pt x="0" y="194310"/>
                    <a:pt x="0" y="129540"/>
                  </a:cubicBezTo>
                  <a:cubicBezTo>
                    <a:pt x="0" y="129540"/>
                    <a:pt x="0" y="129540"/>
                    <a:pt x="50546" y="124358"/>
                  </a:cubicBezTo>
                  <a:cubicBezTo>
                    <a:pt x="51842" y="119177"/>
                    <a:pt x="54434" y="113995"/>
                    <a:pt x="57026" y="108814"/>
                  </a:cubicBezTo>
                  <a:cubicBezTo>
                    <a:pt x="57026" y="108814"/>
                    <a:pt x="57026" y="108814"/>
                    <a:pt x="25921" y="69952"/>
                  </a:cubicBezTo>
                  <a:cubicBezTo>
                    <a:pt x="25921" y="69952"/>
                    <a:pt x="25921" y="69952"/>
                    <a:pt x="71283" y="24613"/>
                  </a:cubicBezTo>
                  <a:cubicBezTo>
                    <a:pt x="71283" y="24613"/>
                    <a:pt x="71283" y="24613"/>
                    <a:pt x="112756" y="56998"/>
                  </a:cubicBezTo>
                  <a:cubicBezTo>
                    <a:pt x="117940" y="55702"/>
                    <a:pt x="123124" y="53111"/>
                    <a:pt x="128309" y="51816"/>
                  </a:cubicBezTo>
                  <a:cubicBezTo>
                    <a:pt x="128309" y="51816"/>
                    <a:pt x="128309" y="51816"/>
                    <a:pt x="133493" y="0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 bwMode="auto">
            <a:xfrm>
              <a:off x="8453834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1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 </a:t>
              </a: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  <p:sp>
          <p:nvSpPr>
            <p:cNvPr id="13" name="文本框 17"/>
            <p:cNvSpPr txBox="1"/>
            <p:nvPr/>
          </p:nvSpPr>
          <p:spPr bwMode="auto">
            <a:xfrm>
              <a:off x="8453834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 anchorCtr="1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6"/>
            </p:custDataLst>
          </p:nvPr>
        </p:nvGrpSpPr>
        <p:grpSpPr>
          <a:xfrm>
            <a:off x="1433908" y="2728174"/>
            <a:ext cx="2304257" cy="1810309"/>
            <a:chOff x="1433908" y="2728174"/>
            <a:chExt cx="2304257" cy="1810309"/>
          </a:xfrm>
        </p:grpSpPr>
        <p:sp>
          <p:nvSpPr>
            <p:cNvPr id="14" name="椭圆 13"/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1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 </a:t>
              </a: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  <p:sp>
          <p:nvSpPr>
            <p:cNvPr id="17" name="文本框 25"/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 anchorCtr="1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sp>
        <p:nvSpPr>
          <p:cNvPr id="18" name="矩形 17"/>
          <p:cNvSpPr/>
          <p:nvPr/>
        </p:nvSpPr>
        <p:spPr bwMode="auto">
          <a:xfrm>
            <a:off x="4337476" y="3411000"/>
            <a:ext cx="3517048" cy="36000"/>
          </a:xfrm>
          <a:prstGeom prst="rect">
            <a:avLst/>
          </a:prstGeom>
          <a:solidFill>
            <a:schemeClr val="bg1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千图设计师MC：ID 29795607库_组合 16"/>
          <p:cNvGrpSpPr/>
          <p:nvPr>
            <p:custDataLst>
              <p:tags r:id="rId2"/>
            </p:custDataLst>
          </p:nvPr>
        </p:nvGrpSpPr>
        <p:grpSpPr>
          <a:xfrm>
            <a:off x="8641547" y="2201269"/>
            <a:ext cx="2375569" cy="1151223"/>
            <a:chOff x="8641547" y="2201269"/>
            <a:chExt cx="2375569" cy="1151223"/>
          </a:xfrm>
        </p:grpSpPr>
        <p:sp>
          <p:nvSpPr>
            <p:cNvPr id="7" name="Freeform: Shape 4"/>
            <p:cNvSpPr/>
            <p:nvPr/>
          </p:nvSpPr>
          <p:spPr bwMode="auto">
            <a:xfrm>
              <a:off x="8641547" y="2201269"/>
              <a:ext cx="2375569" cy="4077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91439" tIns="91439" rIns="91439" bIns="91439" anchor="b">
              <a:normAutofit fontScale="85000" lnSpcReduction="20000"/>
            </a:bodyPr>
            <a:lstStyle/>
            <a:p>
              <a:pPr defTabSz="583565">
                <a:defRPr/>
              </a:pPr>
              <a:r>
                <a:rPr lang="zh-CN" altLang="en-US" sz="20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8" name="Freeform: Shape 5"/>
            <p:cNvSpPr/>
            <p:nvPr/>
          </p:nvSpPr>
          <p:spPr bwMode="auto">
            <a:xfrm>
              <a:off x="8641547" y="2547559"/>
              <a:ext cx="2375569" cy="8049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91439" tIns="91439" rIns="91439" bIns="91439" anchor="t">
              <a:normAutofit/>
            </a:bodyPr>
            <a:lstStyle/>
            <a:p>
              <a:pPr defTabSz="824865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4D4E4C"/>
                  </a:solidFill>
                </a:rPr>
              </a:br>
              <a:r>
                <a:rPr lang="zh-CN" altLang="en-US" sz="1100" dirty="0" smtClean="0">
                  <a:solidFill>
                    <a:srgbClr val="4D4E4C"/>
                  </a:solidFill>
                </a:rPr>
                <a:t>请输入文字请输入文字。</a:t>
              </a:r>
              <a:endParaRPr lang="zh-CN" altLang="en-US" sz="110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18" name="千图设计师MC：ID 29795607库_组合 17"/>
          <p:cNvGrpSpPr/>
          <p:nvPr>
            <p:custDataLst>
              <p:tags r:id="rId3"/>
            </p:custDataLst>
          </p:nvPr>
        </p:nvGrpSpPr>
        <p:grpSpPr>
          <a:xfrm>
            <a:off x="8641547" y="3950054"/>
            <a:ext cx="2375569" cy="1151225"/>
            <a:chOff x="8641547" y="3950054"/>
            <a:chExt cx="2375569" cy="1151225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8641547" y="3950054"/>
              <a:ext cx="2375569" cy="4085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91439" tIns="91439" rIns="91439" bIns="91439" anchor="b">
              <a:normAutofit fontScale="85000" lnSpcReduction="20000"/>
            </a:bodyPr>
            <a:lstStyle/>
            <a:p>
              <a:pPr defTabSz="583565">
                <a:defRPr/>
              </a:pPr>
              <a:r>
                <a:rPr lang="zh-CN" altLang="en-US" sz="20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0" name="Freeform: Shape 7"/>
            <p:cNvSpPr/>
            <p:nvPr/>
          </p:nvSpPr>
          <p:spPr bwMode="auto">
            <a:xfrm>
              <a:off x="8641547" y="4296346"/>
              <a:ext cx="2375569" cy="8049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91439" tIns="91439" rIns="91439" bIns="91439" anchor="t">
              <a:normAutofit/>
            </a:bodyPr>
            <a:lstStyle/>
            <a:p>
              <a:pPr defTabSz="824865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4D4E4C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4D4E4C"/>
                  </a:solidFill>
                </a:rPr>
              </a:br>
              <a:r>
                <a:rPr lang="zh-CN" altLang="en-US" sz="1100" dirty="0" smtClean="0">
                  <a:solidFill>
                    <a:srgbClr val="4D4E4C"/>
                  </a:solidFill>
                </a:rPr>
                <a:t>请输入文字请输入文字。</a:t>
              </a:r>
              <a:endParaRPr lang="zh-CN" altLang="en-US" sz="1100" dirty="0">
                <a:solidFill>
                  <a:srgbClr val="4D4E4C"/>
                </a:solidFill>
              </a:endParaRPr>
            </a:p>
          </p:txBody>
        </p:sp>
      </p:grpSp>
      <p:grpSp>
        <p:nvGrpSpPr>
          <p:cNvPr id="16" name="千图设计师MC：ID 29795607库_组合 15"/>
          <p:cNvGrpSpPr/>
          <p:nvPr>
            <p:custDataLst>
              <p:tags r:id="rId4"/>
            </p:custDataLst>
          </p:nvPr>
        </p:nvGrpSpPr>
        <p:grpSpPr>
          <a:xfrm>
            <a:off x="1174889" y="2524876"/>
            <a:ext cx="2819303" cy="1930822"/>
            <a:chOff x="1174889" y="2524876"/>
            <a:chExt cx="2819303" cy="1930822"/>
          </a:xfrm>
        </p:grpSpPr>
        <p:sp>
          <p:nvSpPr>
            <p:cNvPr id="11" name="Freeform: Shape 8"/>
            <p:cNvSpPr/>
            <p:nvPr/>
          </p:nvSpPr>
          <p:spPr bwMode="auto">
            <a:xfrm>
              <a:off x="1174889" y="2524876"/>
              <a:ext cx="2711290" cy="4077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91439" tIns="91439" rIns="91439" bIns="91439" anchor="b">
              <a:normAutofit fontScale="85000" lnSpcReduction="20000"/>
            </a:bodyPr>
            <a:lstStyle/>
            <a:p>
              <a:pPr defTabSz="583565">
                <a:defRPr/>
              </a:pPr>
              <a:r>
                <a:rPr lang="zh-CN" altLang="en-US" sz="20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1174889" y="2896500"/>
              <a:ext cx="2819303" cy="15591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91439" tIns="91439" rIns="91439" bIns="91439" anchor="t">
              <a:normAutofit/>
            </a:bodyPr>
            <a:lstStyle/>
            <a:p>
              <a:pPr defTabSz="824865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rgbClr val="4D4E4C"/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rgbClr val="4D4E4C"/>
                  </a:solidFill>
                </a:rPr>
                <a:t>此请输入文字请输入文字</a:t>
              </a:r>
              <a:r>
                <a:rPr lang="zh-CN" altLang="en-US" sz="1100" dirty="0">
                  <a:solidFill>
                    <a:srgbClr val="4D4E4C"/>
                  </a:solidFill>
                </a:rPr>
                <a:t/>
              </a:r>
              <a:br>
                <a:rPr lang="zh-CN" altLang="en-US" sz="1100" dirty="0">
                  <a:solidFill>
                    <a:srgbClr val="4D4E4C"/>
                  </a:solidFill>
                </a:rPr>
              </a:br>
              <a:r>
                <a:rPr lang="zh-CN" altLang="en-US" sz="1100" dirty="0">
                  <a:solidFill>
                    <a:srgbClr val="4D4E4C"/>
                  </a:solidFill>
                </a:rPr>
                <a:t>如需更改请在（设置形状格式）菜单下（文本选项）中调整。</a:t>
              </a: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5"/>
            </p:custDataLst>
          </p:nvPr>
        </p:nvGrpSpPr>
        <p:grpSpPr>
          <a:xfrm>
            <a:off x="3713896" y="1808820"/>
            <a:ext cx="4779740" cy="3442820"/>
            <a:chOff x="3713896" y="1808820"/>
            <a:chExt cx="4779740" cy="3442820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6378750" y="1822712"/>
              <a:ext cx="1569820" cy="1694851"/>
            </a:xfrm>
            <a:custGeom>
              <a:avLst/>
              <a:gdLst>
                <a:gd name="T0" fmla="*/ 1524722 w 21311"/>
                <a:gd name="T1" fmla="*/ 1646238 h 21600"/>
                <a:gd name="T2" fmla="*/ 1524722 w 21311"/>
                <a:gd name="T3" fmla="*/ 1646238 h 21600"/>
                <a:gd name="T4" fmla="*/ 1524722 w 21311"/>
                <a:gd name="T5" fmla="*/ 1646238 h 21600"/>
                <a:gd name="T6" fmla="*/ 1524722 w 21311"/>
                <a:gd name="T7" fmla="*/ 16462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11" h="21600">
                  <a:moveTo>
                    <a:pt x="76" y="4135"/>
                  </a:moveTo>
                  <a:cubicBezTo>
                    <a:pt x="0" y="12391"/>
                    <a:pt x="0" y="12391"/>
                    <a:pt x="0" y="12391"/>
                  </a:cubicBezTo>
                  <a:cubicBezTo>
                    <a:pt x="28" y="12439"/>
                    <a:pt x="57" y="12488"/>
                    <a:pt x="35" y="12563"/>
                  </a:cubicBezTo>
                  <a:cubicBezTo>
                    <a:pt x="64" y="12612"/>
                    <a:pt x="450" y="14955"/>
                    <a:pt x="2163" y="17360"/>
                  </a:cubicBezTo>
                  <a:cubicBezTo>
                    <a:pt x="3426" y="19239"/>
                    <a:pt x="5139" y="20625"/>
                    <a:pt x="7150" y="21599"/>
                  </a:cubicBezTo>
                  <a:cubicBezTo>
                    <a:pt x="7253" y="21545"/>
                    <a:pt x="7304" y="21518"/>
                    <a:pt x="7356" y="21490"/>
                  </a:cubicBezTo>
                  <a:cubicBezTo>
                    <a:pt x="9096" y="21334"/>
                    <a:pt x="10259" y="20782"/>
                    <a:pt x="10978" y="19829"/>
                  </a:cubicBezTo>
                  <a:cubicBezTo>
                    <a:pt x="11993" y="18464"/>
                    <a:pt x="11552" y="16596"/>
                    <a:pt x="11523" y="16547"/>
                  </a:cubicBezTo>
                  <a:cubicBezTo>
                    <a:pt x="11523" y="16547"/>
                    <a:pt x="11523" y="16547"/>
                    <a:pt x="11494" y="16499"/>
                  </a:cubicBezTo>
                  <a:cubicBezTo>
                    <a:pt x="11494" y="16499"/>
                    <a:pt x="11442" y="16526"/>
                    <a:pt x="11413" y="16478"/>
                  </a:cubicBezTo>
                  <a:cubicBezTo>
                    <a:pt x="10614" y="16391"/>
                    <a:pt x="10015" y="16071"/>
                    <a:pt x="10015" y="16071"/>
                  </a:cubicBezTo>
                  <a:cubicBezTo>
                    <a:pt x="9796" y="15932"/>
                    <a:pt x="9703" y="15663"/>
                    <a:pt x="9851" y="15458"/>
                  </a:cubicBezTo>
                  <a:cubicBezTo>
                    <a:pt x="9999" y="15252"/>
                    <a:pt x="10234" y="15191"/>
                    <a:pt x="10505" y="15303"/>
                  </a:cubicBezTo>
                  <a:cubicBezTo>
                    <a:pt x="10534" y="15351"/>
                    <a:pt x="12251" y="16289"/>
                    <a:pt x="13479" y="14939"/>
                  </a:cubicBezTo>
                  <a:cubicBezTo>
                    <a:pt x="13627" y="14733"/>
                    <a:pt x="13891" y="14721"/>
                    <a:pt x="14110" y="14860"/>
                  </a:cubicBezTo>
                  <a:cubicBezTo>
                    <a:pt x="14278" y="15026"/>
                    <a:pt x="14320" y="15322"/>
                    <a:pt x="14142" y="15480"/>
                  </a:cubicBezTo>
                  <a:cubicBezTo>
                    <a:pt x="13794" y="15919"/>
                    <a:pt x="13359" y="16213"/>
                    <a:pt x="12889" y="16334"/>
                  </a:cubicBezTo>
                  <a:cubicBezTo>
                    <a:pt x="12966" y="16803"/>
                    <a:pt x="13227" y="18257"/>
                    <a:pt x="12614" y="19727"/>
                  </a:cubicBezTo>
                  <a:cubicBezTo>
                    <a:pt x="15237" y="20250"/>
                    <a:pt x="18120" y="19170"/>
                    <a:pt x="19371" y="17745"/>
                  </a:cubicBezTo>
                  <a:cubicBezTo>
                    <a:pt x="21176" y="15771"/>
                    <a:pt x="21273" y="13554"/>
                    <a:pt x="21273" y="13554"/>
                  </a:cubicBezTo>
                  <a:cubicBezTo>
                    <a:pt x="21295" y="13479"/>
                    <a:pt x="21295" y="13479"/>
                    <a:pt x="21295" y="13479"/>
                  </a:cubicBezTo>
                  <a:cubicBezTo>
                    <a:pt x="21600" y="8096"/>
                    <a:pt x="17305" y="7502"/>
                    <a:pt x="17173" y="7508"/>
                  </a:cubicBezTo>
                  <a:cubicBezTo>
                    <a:pt x="16719" y="7430"/>
                    <a:pt x="16719" y="7430"/>
                    <a:pt x="16719" y="7430"/>
                  </a:cubicBezTo>
                  <a:cubicBezTo>
                    <a:pt x="16596" y="7113"/>
                    <a:pt x="16596" y="7113"/>
                    <a:pt x="16596" y="7113"/>
                  </a:cubicBezTo>
                  <a:cubicBezTo>
                    <a:pt x="15350" y="4015"/>
                    <a:pt x="12038" y="3474"/>
                    <a:pt x="10286" y="3383"/>
                  </a:cubicBezTo>
                  <a:cubicBezTo>
                    <a:pt x="10421" y="3948"/>
                    <a:pt x="10408" y="4719"/>
                    <a:pt x="10240" y="5572"/>
                  </a:cubicBezTo>
                  <a:cubicBezTo>
                    <a:pt x="10005" y="6652"/>
                    <a:pt x="9470" y="7572"/>
                    <a:pt x="8686" y="8304"/>
                  </a:cubicBezTo>
                  <a:cubicBezTo>
                    <a:pt x="7726" y="9195"/>
                    <a:pt x="6350" y="9731"/>
                    <a:pt x="4743" y="9882"/>
                  </a:cubicBezTo>
                  <a:cubicBezTo>
                    <a:pt x="4691" y="9909"/>
                    <a:pt x="4691" y="9909"/>
                    <a:pt x="4640" y="9936"/>
                  </a:cubicBezTo>
                  <a:cubicBezTo>
                    <a:pt x="4611" y="9888"/>
                    <a:pt x="4559" y="9915"/>
                    <a:pt x="4478" y="9894"/>
                  </a:cubicBezTo>
                  <a:cubicBezTo>
                    <a:pt x="4275" y="10575"/>
                    <a:pt x="3927" y="11013"/>
                    <a:pt x="3876" y="11041"/>
                  </a:cubicBezTo>
                  <a:cubicBezTo>
                    <a:pt x="3802" y="11144"/>
                    <a:pt x="3698" y="11198"/>
                    <a:pt x="3486" y="11183"/>
                  </a:cubicBezTo>
                  <a:cubicBezTo>
                    <a:pt x="3434" y="11211"/>
                    <a:pt x="3325" y="11141"/>
                    <a:pt x="3244" y="11120"/>
                  </a:cubicBezTo>
                  <a:cubicBezTo>
                    <a:pt x="3077" y="10954"/>
                    <a:pt x="2983" y="10685"/>
                    <a:pt x="3161" y="10527"/>
                  </a:cubicBezTo>
                  <a:cubicBezTo>
                    <a:pt x="3235" y="10425"/>
                    <a:pt x="4279" y="9108"/>
                    <a:pt x="3335" y="7760"/>
                  </a:cubicBezTo>
                  <a:cubicBezTo>
                    <a:pt x="3219" y="7567"/>
                    <a:pt x="3258" y="7292"/>
                    <a:pt x="3516" y="7155"/>
                  </a:cubicBezTo>
                  <a:cubicBezTo>
                    <a:pt x="3722" y="7046"/>
                    <a:pt x="4015" y="7082"/>
                    <a:pt x="4131" y="7276"/>
                  </a:cubicBezTo>
                  <a:cubicBezTo>
                    <a:pt x="4473" y="7732"/>
                    <a:pt x="4601" y="8173"/>
                    <a:pt x="4649" y="8593"/>
                  </a:cubicBezTo>
                  <a:cubicBezTo>
                    <a:pt x="7784" y="8272"/>
                    <a:pt x="8642" y="6417"/>
                    <a:pt x="8929" y="5310"/>
                  </a:cubicBezTo>
                  <a:cubicBezTo>
                    <a:pt x="9158" y="4107"/>
                    <a:pt x="8836" y="3003"/>
                    <a:pt x="8807" y="2955"/>
                  </a:cubicBezTo>
                  <a:cubicBezTo>
                    <a:pt x="8211" y="1168"/>
                    <a:pt x="6511" y="30"/>
                    <a:pt x="4523" y="0"/>
                  </a:cubicBezTo>
                  <a:cubicBezTo>
                    <a:pt x="3943" y="52"/>
                    <a:pt x="3363" y="104"/>
                    <a:pt x="2789" y="280"/>
                  </a:cubicBezTo>
                  <a:cubicBezTo>
                    <a:pt x="1694" y="605"/>
                    <a:pt x="911" y="1337"/>
                    <a:pt x="411" y="2430"/>
                  </a:cubicBezTo>
                  <a:cubicBezTo>
                    <a:pt x="60" y="3316"/>
                    <a:pt x="76" y="4135"/>
                    <a:pt x="76" y="4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6359954" y="2985573"/>
              <a:ext cx="1844396" cy="2266067"/>
            </a:xfrm>
            <a:custGeom>
              <a:avLst/>
              <a:gdLst>
                <a:gd name="T0" fmla="*/ 1791410 w 21389"/>
                <a:gd name="T1" fmla="*/ 2201069 h 21600"/>
                <a:gd name="T2" fmla="*/ 1791410 w 21389"/>
                <a:gd name="T3" fmla="*/ 2201069 h 21600"/>
                <a:gd name="T4" fmla="*/ 1791410 w 21389"/>
                <a:gd name="T5" fmla="*/ 2201069 h 21600"/>
                <a:gd name="T6" fmla="*/ 1791410 w 21389"/>
                <a:gd name="T7" fmla="*/ 22010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89" h="21600">
                  <a:moveTo>
                    <a:pt x="18740" y="11373"/>
                  </a:moveTo>
                  <a:cubicBezTo>
                    <a:pt x="18118" y="11565"/>
                    <a:pt x="17316" y="11747"/>
                    <a:pt x="16433" y="11727"/>
                  </a:cubicBezTo>
                  <a:cubicBezTo>
                    <a:pt x="15282" y="11736"/>
                    <a:pt x="13976" y="11436"/>
                    <a:pt x="12573" y="10657"/>
                  </a:cubicBezTo>
                  <a:cubicBezTo>
                    <a:pt x="12271" y="10892"/>
                    <a:pt x="11749" y="11229"/>
                    <a:pt x="11065" y="11499"/>
                  </a:cubicBezTo>
                  <a:cubicBezTo>
                    <a:pt x="10512" y="11707"/>
                    <a:pt x="9735" y="11924"/>
                    <a:pt x="8808" y="11924"/>
                  </a:cubicBezTo>
                  <a:cubicBezTo>
                    <a:pt x="7995" y="11920"/>
                    <a:pt x="7013" y="11756"/>
                    <a:pt x="5990" y="11277"/>
                  </a:cubicBezTo>
                  <a:cubicBezTo>
                    <a:pt x="5666" y="11142"/>
                    <a:pt x="5581" y="10848"/>
                    <a:pt x="5726" y="10638"/>
                  </a:cubicBezTo>
                  <a:cubicBezTo>
                    <a:pt x="5891" y="10371"/>
                    <a:pt x="6248" y="10301"/>
                    <a:pt x="6504" y="10420"/>
                  </a:cubicBezTo>
                  <a:cubicBezTo>
                    <a:pt x="9567" y="11764"/>
                    <a:pt x="11507" y="10199"/>
                    <a:pt x="11979" y="9790"/>
                  </a:cubicBezTo>
                  <a:cubicBezTo>
                    <a:pt x="11954" y="9754"/>
                    <a:pt x="11998" y="9733"/>
                    <a:pt x="12042" y="9713"/>
                  </a:cubicBezTo>
                  <a:cubicBezTo>
                    <a:pt x="12125" y="9580"/>
                    <a:pt x="12257" y="9518"/>
                    <a:pt x="12438" y="9530"/>
                  </a:cubicBezTo>
                  <a:cubicBezTo>
                    <a:pt x="12595" y="9505"/>
                    <a:pt x="12732" y="9536"/>
                    <a:pt x="12850" y="9624"/>
                  </a:cubicBezTo>
                  <a:cubicBezTo>
                    <a:pt x="12919" y="9640"/>
                    <a:pt x="12919" y="9640"/>
                    <a:pt x="12944" y="9676"/>
                  </a:cubicBezTo>
                  <a:cubicBezTo>
                    <a:pt x="14751" y="10792"/>
                    <a:pt x="16551" y="11053"/>
                    <a:pt x="18302" y="10481"/>
                  </a:cubicBezTo>
                  <a:cubicBezTo>
                    <a:pt x="19651" y="9999"/>
                    <a:pt x="20465" y="9241"/>
                    <a:pt x="20508" y="9221"/>
                  </a:cubicBezTo>
                  <a:cubicBezTo>
                    <a:pt x="20484" y="9185"/>
                    <a:pt x="20528" y="9164"/>
                    <a:pt x="20572" y="9144"/>
                  </a:cubicBezTo>
                  <a:cubicBezTo>
                    <a:pt x="21368" y="8109"/>
                    <a:pt x="21577" y="7060"/>
                    <a:pt x="21221" y="6034"/>
                  </a:cubicBezTo>
                  <a:cubicBezTo>
                    <a:pt x="20872" y="5101"/>
                    <a:pt x="20250" y="4532"/>
                    <a:pt x="20250" y="4532"/>
                  </a:cubicBezTo>
                  <a:cubicBezTo>
                    <a:pt x="19964" y="4284"/>
                    <a:pt x="19964" y="4284"/>
                    <a:pt x="19964" y="4284"/>
                  </a:cubicBezTo>
                  <a:cubicBezTo>
                    <a:pt x="20148" y="3960"/>
                    <a:pt x="20148" y="3960"/>
                    <a:pt x="20148" y="3960"/>
                  </a:cubicBezTo>
                  <a:cubicBezTo>
                    <a:pt x="21208" y="2041"/>
                    <a:pt x="20179" y="709"/>
                    <a:pt x="19346" y="0"/>
                  </a:cubicBezTo>
                  <a:cubicBezTo>
                    <a:pt x="19165" y="750"/>
                    <a:pt x="18687" y="1828"/>
                    <a:pt x="17640" y="2836"/>
                  </a:cubicBezTo>
                  <a:cubicBezTo>
                    <a:pt x="16827" y="3594"/>
                    <a:pt x="15665" y="4179"/>
                    <a:pt x="14260" y="4496"/>
                  </a:cubicBezTo>
                  <a:cubicBezTo>
                    <a:pt x="13570" y="4673"/>
                    <a:pt x="12806" y="4741"/>
                    <a:pt x="12105" y="4732"/>
                  </a:cubicBezTo>
                  <a:cubicBezTo>
                    <a:pt x="11473" y="4739"/>
                    <a:pt x="10904" y="4670"/>
                    <a:pt x="10354" y="4543"/>
                  </a:cubicBezTo>
                  <a:cubicBezTo>
                    <a:pt x="9819" y="5029"/>
                    <a:pt x="9165" y="5427"/>
                    <a:pt x="8343" y="5665"/>
                  </a:cubicBezTo>
                  <a:cubicBezTo>
                    <a:pt x="9005" y="5787"/>
                    <a:pt x="9712" y="5888"/>
                    <a:pt x="10462" y="5969"/>
                  </a:cubicBezTo>
                  <a:cubicBezTo>
                    <a:pt x="10756" y="5976"/>
                    <a:pt x="10999" y="6245"/>
                    <a:pt x="10990" y="6486"/>
                  </a:cubicBezTo>
                  <a:cubicBezTo>
                    <a:pt x="10938" y="6749"/>
                    <a:pt x="10655" y="6927"/>
                    <a:pt x="10361" y="6921"/>
                  </a:cubicBezTo>
                  <a:cubicBezTo>
                    <a:pt x="10361" y="6921"/>
                    <a:pt x="10361" y="6921"/>
                    <a:pt x="10317" y="6941"/>
                  </a:cubicBezTo>
                  <a:cubicBezTo>
                    <a:pt x="8091" y="6734"/>
                    <a:pt x="6117" y="6220"/>
                    <a:pt x="4434" y="5285"/>
                  </a:cubicBezTo>
                  <a:cubicBezTo>
                    <a:pt x="3125" y="4558"/>
                    <a:pt x="1981" y="3564"/>
                    <a:pt x="1032" y="2432"/>
                  </a:cubicBezTo>
                  <a:cubicBezTo>
                    <a:pt x="710" y="1962"/>
                    <a:pt x="413" y="1529"/>
                    <a:pt x="184" y="1111"/>
                  </a:cubicBezTo>
                  <a:cubicBezTo>
                    <a:pt x="6" y="15476"/>
                    <a:pt x="6" y="15476"/>
                    <a:pt x="6" y="15476"/>
                  </a:cubicBezTo>
                  <a:cubicBezTo>
                    <a:pt x="-23" y="16870"/>
                    <a:pt x="10" y="18188"/>
                    <a:pt x="759" y="19365"/>
                  </a:cubicBezTo>
                  <a:cubicBezTo>
                    <a:pt x="1656" y="20759"/>
                    <a:pt x="3330" y="21174"/>
                    <a:pt x="3330" y="21174"/>
                  </a:cubicBezTo>
                  <a:cubicBezTo>
                    <a:pt x="3355" y="21210"/>
                    <a:pt x="3355" y="21210"/>
                    <a:pt x="3355" y="21210"/>
                  </a:cubicBezTo>
                  <a:cubicBezTo>
                    <a:pt x="4317" y="21431"/>
                    <a:pt x="5230" y="21580"/>
                    <a:pt x="6112" y="21600"/>
                  </a:cubicBezTo>
                  <a:cubicBezTo>
                    <a:pt x="7602" y="21576"/>
                    <a:pt x="8938" y="21243"/>
                    <a:pt x="10094" y="20565"/>
                  </a:cubicBezTo>
                  <a:cubicBezTo>
                    <a:pt x="10943" y="20029"/>
                    <a:pt x="11342" y="19511"/>
                    <a:pt x="11342" y="19511"/>
                  </a:cubicBezTo>
                  <a:cubicBezTo>
                    <a:pt x="11487" y="19301"/>
                    <a:pt x="11487" y="19301"/>
                    <a:pt x="11487" y="19301"/>
                  </a:cubicBezTo>
                  <a:cubicBezTo>
                    <a:pt x="11531" y="19281"/>
                    <a:pt x="11531" y="19281"/>
                    <a:pt x="11531" y="19281"/>
                  </a:cubicBezTo>
                  <a:cubicBezTo>
                    <a:pt x="11677" y="19071"/>
                    <a:pt x="11949" y="18707"/>
                    <a:pt x="12102" y="18255"/>
                  </a:cubicBezTo>
                  <a:cubicBezTo>
                    <a:pt x="12415" y="17443"/>
                    <a:pt x="12881" y="15418"/>
                    <a:pt x="11256" y="13553"/>
                  </a:cubicBezTo>
                  <a:cubicBezTo>
                    <a:pt x="11097" y="13912"/>
                    <a:pt x="10888" y="14199"/>
                    <a:pt x="10673" y="14393"/>
                  </a:cubicBezTo>
                  <a:cubicBezTo>
                    <a:pt x="10220" y="14746"/>
                    <a:pt x="9756" y="14914"/>
                    <a:pt x="9712" y="14934"/>
                  </a:cubicBezTo>
                  <a:cubicBezTo>
                    <a:pt x="9643" y="14918"/>
                    <a:pt x="9599" y="14938"/>
                    <a:pt x="9555" y="14959"/>
                  </a:cubicBezTo>
                  <a:cubicBezTo>
                    <a:pt x="9418" y="14927"/>
                    <a:pt x="9255" y="14860"/>
                    <a:pt x="9225" y="14731"/>
                  </a:cubicBezTo>
                  <a:cubicBezTo>
                    <a:pt x="9101" y="14550"/>
                    <a:pt x="9228" y="14396"/>
                    <a:pt x="9447" y="14295"/>
                  </a:cubicBezTo>
                  <a:cubicBezTo>
                    <a:pt x="9447" y="14295"/>
                    <a:pt x="9780" y="14188"/>
                    <a:pt x="10126" y="13933"/>
                  </a:cubicBezTo>
                  <a:cubicBezTo>
                    <a:pt x="10467" y="13585"/>
                    <a:pt x="10621" y="13132"/>
                    <a:pt x="10431" y="12602"/>
                  </a:cubicBezTo>
                  <a:cubicBezTo>
                    <a:pt x="10375" y="12437"/>
                    <a:pt x="10546" y="12263"/>
                    <a:pt x="10746" y="12217"/>
                  </a:cubicBezTo>
                  <a:cubicBezTo>
                    <a:pt x="10790" y="12197"/>
                    <a:pt x="10815" y="12233"/>
                    <a:pt x="10859" y="12213"/>
                  </a:cubicBezTo>
                  <a:cubicBezTo>
                    <a:pt x="11104" y="12147"/>
                    <a:pt x="11354" y="12174"/>
                    <a:pt x="11522" y="12334"/>
                  </a:cubicBezTo>
                  <a:cubicBezTo>
                    <a:pt x="14239" y="14695"/>
                    <a:pt x="13636" y="17450"/>
                    <a:pt x="13227" y="18543"/>
                  </a:cubicBezTo>
                  <a:cubicBezTo>
                    <a:pt x="13150" y="18769"/>
                    <a:pt x="13048" y="18959"/>
                    <a:pt x="12966" y="19093"/>
                  </a:cubicBezTo>
                  <a:cubicBezTo>
                    <a:pt x="15379" y="18642"/>
                    <a:pt x="16992" y="17276"/>
                    <a:pt x="17678" y="15150"/>
                  </a:cubicBezTo>
                  <a:cubicBezTo>
                    <a:pt x="17653" y="15113"/>
                    <a:pt x="17672" y="15057"/>
                    <a:pt x="17716" y="15037"/>
                  </a:cubicBezTo>
                  <a:cubicBezTo>
                    <a:pt x="17692" y="15000"/>
                    <a:pt x="17711" y="14944"/>
                    <a:pt x="17711" y="14944"/>
                  </a:cubicBezTo>
                  <a:cubicBezTo>
                    <a:pt x="17807" y="14661"/>
                    <a:pt x="17927" y="13653"/>
                    <a:pt x="17382" y="12858"/>
                  </a:cubicBezTo>
                  <a:cubicBezTo>
                    <a:pt x="17234" y="12641"/>
                    <a:pt x="17330" y="12359"/>
                    <a:pt x="17638" y="12216"/>
                  </a:cubicBezTo>
                  <a:cubicBezTo>
                    <a:pt x="17877" y="12058"/>
                    <a:pt x="18245" y="12173"/>
                    <a:pt x="18394" y="12390"/>
                  </a:cubicBezTo>
                  <a:cubicBezTo>
                    <a:pt x="18784" y="12876"/>
                    <a:pt x="18930" y="13427"/>
                    <a:pt x="18958" y="13890"/>
                  </a:cubicBezTo>
                  <a:cubicBezTo>
                    <a:pt x="19576" y="13271"/>
                    <a:pt x="19963" y="12568"/>
                    <a:pt x="20114" y="11689"/>
                  </a:cubicBezTo>
                  <a:cubicBezTo>
                    <a:pt x="20205" y="11314"/>
                    <a:pt x="20207" y="10979"/>
                    <a:pt x="20190" y="10701"/>
                  </a:cubicBezTo>
                  <a:cubicBezTo>
                    <a:pt x="19820" y="10921"/>
                    <a:pt x="19292" y="11165"/>
                    <a:pt x="18740" y="113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/>
            <p:cNvSpPr/>
            <p:nvPr/>
          </p:nvSpPr>
          <p:spPr bwMode="auto">
            <a:xfrm>
              <a:off x="4426485" y="1808820"/>
              <a:ext cx="1851751" cy="3428111"/>
            </a:xfrm>
            <a:custGeom>
              <a:avLst/>
              <a:gdLst>
                <a:gd name="T0" fmla="*/ 1798554 w 21573"/>
                <a:gd name="T1" fmla="*/ 3334876 h 21569"/>
                <a:gd name="T2" fmla="*/ 1798554 w 21573"/>
                <a:gd name="T3" fmla="*/ 3334876 h 21569"/>
                <a:gd name="T4" fmla="*/ 1798554 w 21573"/>
                <a:gd name="T5" fmla="*/ 3334876 h 21569"/>
                <a:gd name="T6" fmla="*/ 1798554 w 21573"/>
                <a:gd name="T7" fmla="*/ 3334876 h 2156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73" h="21569">
                  <a:moveTo>
                    <a:pt x="21440" y="8247"/>
                  </a:moveTo>
                  <a:cubicBezTo>
                    <a:pt x="21300" y="8447"/>
                    <a:pt x="21090" y="8636"/>
                    <a:pt x="20881" y="8826"/>
                  </a:cubicBezTo>
                  <a:cubicBezTo>
                    <a:pt x="20398" y="9256"/>
                    <a:pt x="19733" y="9679"/>
                    <a:pt x="18886" y="10094"/>
                  </a:cubicBezTo>
                  <a:cubicBezTo>
                    <a:pt x="17823" y="10638"/>
                    <a:pt x="16390" y="11105"/>
                    <a:pt x="14580" y="11435"/>
                  </a:cubicBezTo>
                  <a:cubicBezTo>
                    <a:pt x="13553" y="11622"/>
                    <a:pt x="12406" y="11750"/>
                    <a:pt x="11116" y="11796"/>
                  </a:cubicBezTo>
                  <a:cubicBezTo>
                    <a:pt x="11116" y="11796"/>
                    <a:pt x="11116" y="11796"/>
                    <a:pt x="11116" y="11796"/>
                  </a:cubicBezTo>
                  <a:cubicBezTo>
                    <a:pt x="11116" y="11796"/>
                    <a:pt x="11116" y="11796"/>
                    <a:pt x="11116" y="11796"/>
                  </a:cubicBezTo>
                  <a:cubicBezTo>
                    <a:pt x="11116" y="11796"/>
                    <a:pt x="10436" y="11814"/>
                    <a:pt x="9504" y="11814"/>
                  </a:cubicBezTo>
                  <a:cubicBezTo>
                    <a:pt x="8869" y="11818"/>
                    <a:pt x="8139" y="11788"/>
                    <a:pt x="7340" y="11748"/>
                  </a:cubicBezTo>
                  <a:cubicBezTo>
                    <a:pt x="6567" y="11731"/>
                    <a:pt x="5743" y="11667"/>
                    <a:pt x="4938" y="11565"/>
                  </a:cubicBezTo>
                  <a:cubicBezTo>
                    <a:pt x="4411" y="11506"/>
                    <a:pt x="3883" y="11446"/>
                    <a:pt x="3443" y="11359"/>
                  </a:cubicBezTo>
                  <a:cubicBezTo>
                    <a:pt x="3142" y="11293"/>
                    <a:pt x="2986" y="11089"/>
                    <a:pt x="3063" y="10939"/>
                  </a:cubicBezTo>
                  <a:cubicBezTo>
                    <a:pt x="3185" y="10776"/>
                    <a:pt x="3563" y="10693"/>
                    <a:pt x="3864" y="10759"/>
                  </a:cubicBezTo>
                  <a:cubicBezTo>
                    <a:pt x="4235" y="10835"/>
                    <a:pt x="4719" y="10908"/>
                    <a:pt x="5178" y="10957"/>
                  </a:cubicBezTo>
                  <a:cubicBezTo>
                    <a:pt x="5636" y="11007"/>
                    <a:pt x="6164" y="11067"/>
                    <a:pt x="6687" y="11065"/>
                  </a:cubicBezTo>
                  <a:cubicBezTo>
                    <a:pt x="7693" y="11137"/>
                    <a:pt x="8718" y="11171"/>
                    <a:pt x="9492" y="11188"/>
                  </a:cubicBezTo>
                  <a:cubicBezTo>
                    <a:pt x="10354" y="11178"/>
                    <a:pt x="10965" y="11149"/>
                    <a:pt x="11034" y="11160"/>
                  </a:cubicBezTo>
                  <a:cubicBezTo>
                    <a:pt x="13048" y="11082"/>
                    <a:pt x="14681" y="10806"/>
                    <a:pt x="15962" y="10416"/>
                  </a:cubicBezTo>
                  <a:cubicBezTo>
                    <a:pt x="17269" y="10051"/>
                    <a:pt x="18249" y="9595"/>
                    <a:pt x="19021" y="9108"/>
                  </a:cubicBezTo>
                  <a:cubicBezTo>
                    <a:pt x="19515" y="8801"/>
                    <a:pt x="19915" y="8459"/>
                    <a:pt x="20271" y="8130"/>
                  </a:cubicBezTo>
                  <a:cubicBezTo>
                    <a:pt x="20685" y="7689"/>
                    <a:pt x="20966" y="7289"/>
                    <a:pt x="21164" y="6977"/>
                  </a:cubicBezTo>
                  <a:cubicBezTo>
                    <a:pt x="21395" y="6529"/>
                    <a:pt x="21461" y="6257"/>
                    <a:pt x="21436" y="6233"/>
                  </a:cubicBezTo>
                  <a:cubicBezTo>
                    <a:pt x="21436" y="6233"/>
                    <a:pt x="21436" y="6233"/>
                    <a:pt x="21436" y="6233"/>
                  </a:cubicBezTo>
                  <a:cubicBezTo>
                    <a:pt x="21436" y="6233"/>
                    <a:pt x="21436" y="6233"/>
                    <a:pt x="21436" y="6233"/>
                  </a:cubicBezTo>
                  <a:cubicBezTo>
                    <a:pt x="21436" y="6233"/>
                    <a:pt x="21436" y="6233"/>
                    <a:pt x="21436" y="6233"/>
                  </a:cubicBezTo>
                  <a:cubicBezTo>
                    <a:pt x="21436" y="6233"/>
                    <a:pt x="21436" y="6233"/>
                    <a:pt x="21436" y="6233"/>
                  </a:cubicBezTo>
                  <a:cubicBezTo>
                    <a:pt x="21436" y="6233"/>
                    <a:pt x="21436" y="6233"/>
                    <a:pt x="21436" y="6233"/>
                  </a:cubicBezTo>
                  <a:cubicBezTo>
                    <a:pt x="21455" y="6196"/>
                    <a:pt x="21499" y="6182"/>
                    <a:pt x="21518" y="6145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73" y="2067"/>
                    <a:pt x="21573" y="2067"/>
                    <a:pt x="21573" y="2067"/>
                  </a:cubicBezTo>
                  <a:cubicBezTo>
                    <a:pt x="21567" y="2006"/>
                    <a:pt x="21580" y="1907"/>
                    <a:pt x="21519" y="1737"/>
                  </a:cubicBezTo>
                  <a:cubicBezTo>
                    <a:pt x="21527" y="1577"/>
                    <a:pt x="21441" y="1383"/>
                    <a:pt x="21286" y="1178"/>
                  </a:cubicBezTo>
                  <a:cubicBezTo>
                    <a:pt x="21205" y="1045"/>
                    <a:pt x="21056" y="902"/>
                    <a:pt x="20931" y="782"/>
                  </a:cubicBezTo>
                  <a:cubicBezTo>
                    <a:pt x="20688" y="604"/>
                    <a:pt x="20425" y="464"/>
                    <a:pt x="20049" y="326"/>
                  </a:cubicBezTo>
                  <a:cubicBezTo>
                    <a:pt x="19861" y="258"/>
                    <a:pt x="19603" y="178"/>
                    <a:pt x="19327" y="137"/>
                  </a:cubicBezTo>
                  <a:cubicBezTo>
                    <a:pt x="18818" y="39"/>
                    <a:pt x="18359" y="-10"/>
                    <a:pt x="17906" y="2"/>
                  </a:cubicBezTo>
                  <a:cubicBezTo>
                    <a:pt x="17246" y="-17"/>
                    <a:pt x="16641" y="72"/>
                    <a:pt x="16085" y="209"/>
                  </a:cubicBezTo>
                  <a:cubicBezTo>
                    <a:pt x="15530" y="347"/>
                    <a:pt x="15094" y="542"/>
                    <a:pt x="14733" y="810"/>
                  </a:cubicBezTo>
                  <a:cubicBezTo>
                    <a:pt x="14498" y="976"/>
                    <a:pt x="14289" y="1165"/>
                    <a:pt x="14129" y="1403"/>
                  </a:cubicBezTo>
                  <a:cubicBezTo>
                    <a:pt x="14129" y="1403"/>
                    <a:pt x="14129" y="1403"/>
                    <a:pt x="14129" y="1403"/>
                  </a:cubicBezTo>
                  <a:cubicBezTo>
                    <a:pt x="14129" y="1403"/>
                    <a:pt x="14129" y="1403"/>
                    <a:pt x="14110" y="1440"/>
                  </a:cubicBezTo>
                  <a:cubicBezTo>
                    <a:pt x="14090" y="1477"/>
                    <a:pt x="14071" y="1515"/>
                    <a:pt x="14032" y="1589"/>
                  </a:cubicBezTo>
                  <a:cubicBezTo>
                    <a:pt x="13975" y="1701"/>
                    <a:pt x="13923" y="1875"/>
                    <a:pt x="13920" y="2096"/>
                  </a:cubicBezTo>
                  <a:cubicBezTo>
                    <a:pt x="13957" y="2242"/>
                    <a:pt x="13949" y="2402"/>
                    <a:pt x="14010" y="2572"/>
                  </a:cubicBezTo>
                  <a:cubicBezTo>
                    <a:pt x="14096" y="2767"/>
                    <a:pt x="14182" y="2961"/>
                    <a:pt x="14382" y="3152"/>
                  </a:cubicBezTo>
                  <a:cubicBezTo>
                    <a:pt x="14581" y="3343"/>
                    <a:pt x="14849" y="3545"/>
                    <a:pt x="15181" y="3696"/>
                  </a:cubicBezTo>
                  <a:cubicBezTo>
                    <a:pt x="15464" y="3799"/>
                    <a:pt x="15702" y="3915"/>
                    <a:pt x="16072" y="3992"/>
                  </a:cubicBezTo>
                  <a:cubicBezTo>
                    <a:pt x="16467" y="4092"/>
                    <a:pt x="16976" y="4189"/>
                    <a:pt x="17617" y="4246"/>
                  </a:cubicBezTo>
                  <a:cubicBezTo>
                    <a:pt x="17612" y="4185"/>
                    <a:pt x="17650" y="4110"/>
                    <a:pt x="17714" y="4059"/>
                  </a:cubicBezTo>
                  <a:cubicBezTo>
                    <a:pt x="17747" y="3923"/>
                    <a:pt x="17893" y="3784"/>
                    <a:pt x="18064" y="3669"/>
                  </a:cubicBezTo>
                  <a:cubicBezTo>
                    <a:pt x="18191" y="3568"/>
                    <a:pt x="18461" y="3548"/>
                    <a:pt x="18605" y="3630"/>
                  </a:cubicBezTo>
                  <a:cubicBezTo>
                    <a:pt x="18793" y="3699"/>
                    <a:pt x="18805" y="3822"/>
                    <a:pt x="18678" y="3923"/>
                  </a:cubicBezTo>
                  <a:cubicBezTo>
                    <a:pt x="18595" y="4011"/>
                    <a:pt x="18512" y="4100"/>
                    <a:pt x="18430" y="4188"/>
                  </a:cubicBezTo>
                  <a:cubicBezTo>
                    <a:pt x="18391" y="4262"/>
                    <a:pt x="18378" y="4361"/>
                    <a:pt x="18339" y="4436"/>
                  </a:cubicBezTo>
                  <a:cubicBezTo>
                    <a:pt x="18370" y="4521"/>
                    <a:pt x="18381" y="4643"/>
                    <a:pt x="18412" y="4728"/>
                  </a:cubicBezTo>
                  <a:cubicBezTo>
                    <a:pt x="18486" y="4800"/>
                    <a:pt x="18517" y="4885"/>
                    <a:pt x="18592" y="4957"/>
                  </a:cubicBezTo>
                  <a:cubicBezTo>
                    <a:pt x="18672" y="5090"/>
                    <a:pt x="18816" y="5172"/>
                    <a:pt x="18816" y="5172"/>
                  </a:cubicBezTo>
                  <a:cubicBezTo>
                    <a:pt x="18816" y="5172"/>
                    <a:pt x="18816" y="5172"/>
                    <a:pt x="18816" y="5172"/>
                  </a:cubicBezTo>
                  <a:cubicBezTo>
                    <a:pt x="18816" y="5172"/>
                    <a:pt x="18816" y="5172"/>
                    <a:pt x="18816" y="5172"/>
                  </a:cubicBezTo>
                  <a:cubicBezTo>
                    <a:pt x="18985" y="5278"/>
                    <a:pt x="18927" y="5390"/>
                    <a:pt x="18731" y="5481"/>
                  </a:cubicBezTo>
                  <a:cubicBezTo>
                    <a:pt x="18579" y="5559"/>
                    <a:pt x="18328" y="5541"/>
                    <a:pt x="18203" y="5421"/>
                  </a:cubicBezTo>
                  <a:cubicBezTo>
                    <a:pt x="18203" y="5421"/>
                    <a:pt x="18084" y="5363"/>
                    <a:pt x="17985" y="5268"/>
                  </a:cubicBezTo>
                  <a:cubicBezTo>
                    <a:pt x="17885" y="5172"/>
                    <a:pt x="17779" y="5015"/>
                    <a:pt x="17699" y="4882"/>
                  </a:cubicBezTo>
                  <a:cubicBezTo>
                    <a:pt x="17630" y="4872"/>
                    <a:pt x="17586" y="4885"/>
                    <a:pt x="17517" y="4875"/>
                  </a:cubicBezTo>
                  <a:cubicBezTo>
                    <a:pt x="16649" y="4824"/>
                    <a:pt x="15933" y="4695"/>
                    <a:pt x="15349" y="4526"/>
                  </a:cubicBezTo>
                  <a:cubicBezTo>
                    <a:pt x="14741" y="4334"/>
                    <a:pt x="14246" y="4138"/>
                    <a:pt x="13858" y="3878"/>
                  </a:cubicBezTo>
                  <a:cubicBezTo>
                    <a:pt x="13639" y="3724"/>
                    <a:pt x="13440" y="3533"/>
                    <a:pt x="13266" y="3365"/>
                  </a:cubicBezTo>
                  <a:cubicBezTo>
                    <a:pt x="13085" y="3137"/>
                    <a:pt x="12949" y="2895"/>
                    <a:pt x="12838" y="2677"/>
                  </a:cubicBezTo>
                  <a:cubicBezTo>
                    <a:pt x="12796" y="2469"/>
                    <a:pt x="12754" y="2261"/>
                    <a:pt x="12737" y="2078"/>
                  </a:cubicBezTo>
                  <a:cubicBezTo>
                    <a:pt x="12790" y="1904"/>
                    <a:pt x="12798" y="1745"/>
                    <a:pt x="12830" y="1609"/>
                  </a:cubicBezTo>
                  <a:cubicBezTo>
                    <a:pt x="12579" y="1591"/>
                    <a:pt x="12308" y="1610"/>
                    <a:pt x="11968" y="1619"/>
                  </a:cubicBezTo>
                  <a:cubicBezTo>
                    <a:pt x="11452" y="1682"/>
                    <a:pt x="10866" y="1734"/>
                    <a:pt x="10355" y="1858"/>
                  </a:cubicBezTo>
                  <a:cubicBezTo>
                    <a:pt x="9951" y="1918"/>
                    <a:pt x="9598" y="2025"/>
                    <a:pt x="9225" y="2170"/>
                  </a:cubicBezTo>
                  <a:cubicBezTo>
                    <a:pt x="8739" y="2318"/>
                    <a:pt x="8328" y="2537"/>
                    <a:pt x="7922" y="2818"/>
                  </a:cubicBezTo>
                  <a:cubicBezTo>
                    <a:pt x="7732" y="2970"/>
                    <a:pt x="7522" y="3160"/>
                    <a:pt x="7382" y="3360"/>
                  </a:cubicBezTo>
                  <a:cubicBezTo>
                    <a:pt x="7261" y="3523"/>
                    <a:pt x="7261" y="3523"/>
                    <a:pt x="7261" y="3523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46" y="3556"/>
                    <a:pt x="6946" y="3556"/>
                  </a:cubicBezTo>
                  <a:cubicBezTo>
                    <a:pt x="6946" y="3556"/>
                    <a:pt x="6902" y="3569"/>
                    <a:pt x="6857" y="3583"/>
                  </a:cubicBezTo>
                  <a:cubicBezTo>
                    <a:pt x="6788" y="3572"/>
                    <a:pt x="6700" y="3599"/>
                    <a:pt x="6542" y="3616"/>
                  </a:cubicBezTo>
                  <a:cubicBezTo>
                    <a:pt x="6252" y="3672"/>
                    <a:pt x="5874" y="3756"/>
                    <a:pt x="5476" y="3877"/>
                  </a:cubicBezTo>
                  <a:cubicBezTo>
                    <a:pt x="5211" y="3958"/>
                    <a:pt x="4971" y="4062"/>
                    <a:pt x="4687" y="4180"/>
                  </a:cubicBezTo>
                  <a:cubicBezTo>
                    <a:pt x="4358" y="4311"/>
                    <a:pt x="4035" y="4504"/>
                    <a:pt x="3806" y="4731"/>
                  </a:cubicBezTo>
                  <a:cubicBezTo>
                    <a:pt x="3660" y="4870"/>
                    <a:pt x="3514" y="5009"/>
                    <a:pt x="3462" y="5182"/>
                  </a:cubicBezTo>
                  <a:cubicBezTo>
                    <a:pt x="3341" y="5345"/>
                    <a:pt x="3269" y="5556"/>
                    <a:pt x="3292" y="5801"/>
                  </a:cubicBezTo>
                  <a:cubicBezTo>
                    <a:pt x="3265" y="5998"/>
                    <a:pt x="3307" y="6205"/>
                    <a:pt x="3398" y="6461"/>
                  </a:cubicBezTo>
                  <a:cubicBezTo>
                    <a:pt x="3404" y="6522"/>
                    <a:pt x="3404" y="6522"/>
                    <a:pt x="3404" y="6522"/>
                  </a:cubicBezTo>
                  <a:cubicBezTo>
                    <a:pt x="3404" y="6522"/>
                    <a:pt x="3404" y="6522"/>
                    <a:pt x="3404" y="6522"/>
                  </a:cubicBezTo>
                  <a:cubicBezTo>
                    <a:pt x="3454" y="6570"/>
                    <a:pt x="3460" y="6631"/>
                    <a:pt x="3534" y="6703"/>
                  </a:cubicBezTo>
                  <a:cubicBezTo>
                    <a:pt x="3640" y="6860"/>
                    <a:pt x="3795" y="7064"/>
                    <a:pt x="4133" y="7277"/>
                  </a:cubicBezTo>
                  <a:cubicBezTo>
                    <a:pt x="4326" y="7407"/>
                    <a:pt x="4589" y="7547"/>
                    <a:pt x="4896" y="7674"/>
                  </a:cubicBezTo>
                  <a:cubicBezTo>
                    <a:pt x="5367" y="7846"/>
                    <a:pt x="5925" y="7991"/>
                    <a:pt x="6660" y="8082"/>
                  </a:cubicBezTo>
                  <a:cubicBezTo>
                    <a:pt x="7094" y="8108"/>
                    <a:pt x="7553" y="8157"/>
                    <a:pt x="8145" y="8166"/>
                  </a:cubicBezTo>
                  <a:cubicBezTo>
                    <a:pt x="8598" y="8154"/>
                    <a:pt x="9164" y="8139"/>
                    <a:pt x="9819" y="8097"/>
                  </a:cubicBezTo>
                  <a:cubicBezTo>
                    <a:pt x="9670" y="7954"/>
                    <a:pt x="9564" y="7797"/>
                    <a:pt x="9484" y="7664"/>
                  </a:cubicBezTo>
                  <a:cubicBezTo>
                    <a:pt x="9392" y="7409"/>
                    <a:pt x="9369" y="7164"/>
                    <a:pt x="9372" y="6943"/>
                  </a:cubicBezTo>
                  <a:cubicBezTo>
                    <a:pt x="9355" y="6759"/>
                    <a:pt x="9407" y="6586"/>
                    <a:pt x="9440" y="6450"/>
                  </a:cubicBezTo>
                  <a:cubicBezTo>
                    <a:pt x="9434" y="6388"/>
                    <a:pt x="9497" y="6338"/>
                    <a:pt x="9472" y="6314"/>
                  </a:cubicBezTo>
                  <a:cubicBezTo>
                    <a:pt x="9448" y="6290"/>
                    <a:pt x="9403" y="6303"/>
                    <a:pt x="9378" y="6279"/>
                  </a:cubicBezTo>
                  <a:cubicBezTo>
                    <a:pt x="9033" y="6227"/>
                    <a:pt x="8726" y="6100"/>
                    <a:pt x="8438" y="5936"/>
                  </a:cubicBezTo>
                  <a:cubicBezTo>
                    <a:pt x="8294" y="5854"/>
                    <a:pt x="8302" y="5694"/>
                    <a:pt x="8454" y="5616"/>
                  </a:cubicBezTo>
                  <a:cubicBezTo>
                    <a:pt x="8631" y="5562"/>
                    <a:pt x="8857" y="5556"/>
                    <a:pt x="9001" y="5639"/>
                  </a:cubicBezTo>
                  <a:cubicBezTo>
                    <a:pt x="9239" y="5755"/>
                    <a:pt x="9452" y="5848"/>
                    <a:pt x="9659" y="5879"/>
                  </a:cubicBezTo>
                  <a:cubicBezTo>
                    <a:pt x="9892" y="5934"/>
                    <a:pt x="10099" y="5966"/>
                    <a:pt x="10326" y="5960"/>
                  </a:cubicBezTo>
                  <a:cubicBezTo>
                    <a:pt x="10665" y="5951"/>
                    <a:pt x="10980" y="5918"/>
                    <a:pt x="11226" y="5875"/>
                  </a:cubicBezTo>
                  <a:cubicBezTo>
                    <a:pt x="11428" y="5845"/>
                    <a:pt x="11605" y="5791"/>
                    <a:pt x="11605" y="5791"/>
                  </a:cubicBezTo>
                  <a:cubicBezTo>
                    <a:pt x="11605" y="5791"/>
                    <a:pt x="11605" y="5791"/>
                    <a:pt x="11605" y="5791"/>
                  </a:cubicBezTo>
                  <a:cubicBezTo>
                    <a:pt x="11605" y="5791"/>
                    <a:pt x="11605" y="5791"/>
                    <a:pt x="11605" y="5791"/>
                  </a:cubicBezTo>
                  <a:cubicBezTo>
                    <a:pt x="11781" y="5737"/>
                    <a:pt x="12014" y="5793"/>
                    <a:pt x="12113" y="5888"/>
                  </a:cubicBezTo>
                  <a:cubicBezTo>
                    <a:pt x="12213" y="5984"/>
                    <a:pt x="12180" y="6120"/>
                    <a:pt x="11959" y="6187"/>
                  </a:cubicBezTo>
                  <a:cubicBezTo>
                    <a:pt x="11959" y="6187"/>
                    <a:pt x="11758" y="6217"/>
                    <a:pt x="11468" y="6274"/>
                  </a:cubicBezTo>
                  <a:cubicBezTo>
                    <a:pt x="11266" y="6304"/>
                    <a:pt x="10976" y="6360"/>
                    <a:pt x="10705" y="6380"/>
                  </a:cubicBezTo>
                  <a:cubicBezTo>
                    <a:pt x="10661" y="6393"/>
                    <a:pt x="10661" y="6393"/>
                    <a:pt x="10686" y="6417"/>
                  </a:cubicBezTo>
                  <a:cubicBezTo>
                    <a:pt x="10686" y="6417"/>
                    <a:pt x="10686" y="6417"/>
                    <a:pt x="10686" y="6417"/>
                  </a:cubicBezTo>
                  <a:cubicBezTo>
                    <a:pt x="10686" y="6417"/>
                    <a:pt x="10686" y="6417"/>
                    <a:pt x="10686" y="6417"/>
                  </a:cubicBezTo>
                  <a:cubicBezTo>
                    <a:pt x="10686" y="6417"/>
                    <a:pt x="10686" y="6417"/>
                    <a:pt x="10642" y="6430"/>
                  </a:cubicBezTo>
                  <a:cubicBezTo>
                    <a:pt x="10642" y="6430"/>
                    <a:pt x="10642" y="6430"/>
                    <a:pt x="10667" y="6454"/>
                  </a:cubicBezTo>
                  <a:cubicBezTo>
                    <a:pt x="10622" y="6468"/>
                    <a:pt x="10603" y="6505"/>
                    <a:pt x="10609" y="6566"/>
                  </a:cubicBezTo>
                  <a:cubicBezTo>
                    <a:pt x="10570" y="6641"/>
                    <a:pt x="10562" y="6801"/>
                    <a:pt x="10554" y="6961"/>
                  </a:cubicBezTo>
                  <a:cubicBezTo>
                    <a:pt x="10522" y="7097"/>
                    <a:pt x="10558" y="7243"/>
                    <a:pt x="10619" y="7413"/>
                  </a:cubicBezTo>
                  <a:cubicBezTo>
                    <a:pt x="10680" y="7584"/>
                    <a:pt x="10786" y="7740"/>
                    <a:pt x="10960" y="7908"/>
                  </a:cubicBezTo>
                  <a:cubicBezTo>
                    <a:pt x="11060" y="8003"/>
                    <a:pt x="11184" y="8123"/>
                    <a:pt x="11328" y="8205"/>
                  </a:cubicBezTo>
                  <a:cubicBezTo>
                    <a:pt x="11547" y="8359"/>
                    <a:pt x="11829" y="8462"/>
                    <a:pt x="12180" y="8576"/>
                  </a:cubicBezTo>
                  <a:cubicBezTo>
                    <a:pt x="12670" y="8710"/>
                    <a:pt x="13317" y="8828"/>
                    <a:pt x="14141" y="8893"/>
                  </a:cubicBezTo>
                  <a:cubicBezTo>
                    <a:pt x="14461" y="8921"/>
                    <a:pt x="14680" y="9075"/>
                    <a:pt x="14628" y="9248"/>
                  </a:cubicBezTo>
                  <a:cubicBezTo>
                    <a:pt x="14576" y="9421"/>
                    <a:pt x="14291" y="9539"/>
                    <a:pt x="13971" y="9511"/>
                  </a:cubicBezTo>
                  <a:cubicBezTo>
                    <a:pt x="13172" y="9471"/>
                    <a:pt x="12481" y="9366"/>
                    <a:pt x="11922" y="9221"/>
                  </a:cubicBezTo>
                  <a:cubicBezTo>
                    <a:pt x="11364" y="9076"/>
                    <a:pt x="10893" y="8904"/>
                    <a:pt x="10556" y="8692"/>
                  </a:cubicBezTo>
                  <a:cubicBezTo>
                    <a:pt x="10556" y="8692"/>
                    <a:pt x="10531" y="8668"/>
                    <a:pt x="10531" y="8668"/>
                  </a:cubicBezTo>
                  <a:cubicBezTo>
                    <a:pt x="9630" y="8753"/>
                    <a:pt x="8818" y="8811"/>
                    <a:pt x="8113" y="8805"/>
                  </a:cubicBezTo>
                  <a:cubicBezTo>
                    <a:pt x="7043" y="8784"/>
                    <a:pt x="6195" y="8696"/>
                    <a:pt x="5454" y="8544"/>
                  </a:cubicBezTo>
                  <a:cubicBezTo>
                    <a:pt x="4713" y="8391"/>
                    <a:pt x="4124" y="8161"/>
                    <a:pt x="3673" y="7952"/>
                  </a:cubicBezTo>
                  <a:cubicBezTo>
                    <a:pt x="3385" y="7787"/>
                    <a:pt x="3166" y="7634"/>
                    <a:pt x="2948" y="7480"/>
                  </a:cubicBezTo>
                  <a:cubicBezTo>
                    <a:pt x="2798" y="7336"/>
                    <a:pt x="2648" y="7193"/>
                    <a:pt x="2524" y="7073"/>
                  </a:cubicBezTo>
                  <a:cubicBezTo>
                    <a:pt x="2353" y="7188"/>
                    <a:pt x="2093" y="7330"/>
                    <a:pt x="1903" y="7483"/>
                  </a:cubicBezTo>
                  <a:cubicBezTo>
                    <a:pt x="1668" y="7648"/>
                    <a:pt x="1503" y="7825"/>
                    <a:pt x="1338" y="8001"/>
                  </a:cubicBezTo>
                  <a:cubicBezTo>
                    <a:pt x="1159" y="8276"/>
                    <a:pt x="1024" y="8537"/>
                    <a:pt x="1008" y="8857"/>
                  </a:cubicBezTo>
                  <a:cubicBezTo>
                    <a:pt x="1011" y="9139"/>
                    <a:pt x="1084" y="9432"/>
                    <a:pt x="1339" y="9732"/>
                  </a:cubicBezTo>
                  <a:cubicBezTo>
                    <a:pt x="1494" y="9937"/>
                    <a:pt x="1494" y="9937"/>
                    <a:pt x="1494" y="9937"/>
                  </a:cubicBezTo>
                  <a:cubicBezTo>
                    <a:pt x="1235" y="10079"/>
                    <a:pt x="1235" y="10079"/>
                    <a:pt x="1235" y="10079"/>
                  </a:cubicBezTo>
                  <a:cubicBezTo>
                    <a:pt x="1235" y="10079"/>
                    <a:pt x="1235" y="10079"/>
                    <a:pt x="1235" y="10079"/>
                  </a:cubicBezTo>
                  <a:cubicBezTo>
                    <a:pt x="1235" y="10079"/>
                    <a:pt x="1235" y="10079"/>
                    <a:pt x="1235" y="10079"/>
                  </a:cubicBezTo>
                  <a:cubicBezTo>
                    <a:pt x="1235" y="10079"/>
                    <a:pt x="1235" y="10079"/>
                    <a:pt x="1235" y="10079"/>
                  </a:cubicBezTo>
                  <a:cubicBezTo>
                    <a:pt x="1235" y="10079"/>
                    <a:pt x="1235" y="10079"/>
                    <a:pt x="1235" y="10079"/>
                  </a:cubicBezTo>
                  <a:cubicBezTo>
                    <a:pt x="1190" y="10092"/>
                    <a:pt x="1190" y="10092"/>
                    <a:pt x="1190" y="10092"/>
                  </a:cubicBezTo>
                  <a:cubicBezTo>
                    <a:pt x="1190" y="10092"/>
                    <a:pt x="1190" y="10092"/>
                    <a:pt x="1190" y="10092"/>
                  </a:cubicBezTo>
                  <a:cubicBezTo>
                    <a:pt x="1190" y="10092"/>
                    <a:pt x="1171" y="10129"/>
                    <a:pt x="1127" y="10143"/>
                  </a:cubicBezTo>
                  <a:cubicBezTo>
                    <a:pt x="1064" y="10194"/>
                    <a:pt x="956" y="10258"/>
                    <a:pt x="873" y="10346"/>
                  </a:cubicBezTo>
                  <a:cubicBezTo>
                    <a:pt x="639" y="10512"/>
                    <a:pt x="366" y="10752"/>
                    <a:pt x="167" y="11064"/>
                  </a:cubicBezTo>
                  <a:cubicBezTo>
                    <a:pt x="96" y="11275"/>
                    <a:pt x="-19" y="11499"/>
                    <a:pt x="3" y="11744"/>
                  </a:cubicBezTo>
                  <a:cubicBezTo>
                    <a:pt x="-18" y="12002"/>
                    <a:pt x="49" y="12234"/>
                    <a:pt x="234" y="12524"/>
                  </a:cubicBezTo>
                  <a:cubicBezTo>
                    <a:pt x="320" y="12718"/>
                    <a:pt x="520" y="12909"/>
                    <a:pt x="769" y="13148"/>
                  </a:cubicBezTo>
                  <a:cubicBezTo>
                    <a:pt x="838" y="13159"/>
                    <a:pt x="888" y="13207"/>
                    <a:pt x="913" y="13230"/>
                  </a:cubicBezTo>
                  <a:cubicBezTo>
                    <a:pt x="913" y="13230"/>
                    <a:pt x="913" y="13230"/>
                    <a:pt x="913" y="13230"/>
                  </a:cubicBezTo>
                  <a:cubicBezTo>
                    <a:pt x="913" y="13230"/>
                    <a:pt x="913" y="13230"/>
                    <a:pt x="913" y="13230"/>
                  </a:cubicBezTo>
                  <a:cubicBezTo>
                    <a:pt x="913" y="13230"/>
                    <a:pt x="938" y="13254"/>
                    <a:pt x="938" y="13254"/>
                  </a:cubicBezTo>
                  <a:cubicBezTo>
                    <a:pt x="938" y="13254"/>
                    <a:pt x="938" y="13254"/>
                    <a:pt x="963" y="13278"/>
                  </a:cubicBezTo>
                  <a:cubicBezTo>
                    <a:pt x="988" y="13302"/>
                    <a:pt x="1038" y="13350"/>
                    <a:pt x="1112" y="13422"/>
                  </a:cubicBezTo>
                  <a:cubicBezTo>
                    <a:pt x="1281" y="13528"/>
                    <a:pt x="1544" y="13668"/>
                    <a:pt x="1876" y="13819"/>
                  </a:cubicBezTo>
                  <a:cubicBezTo>
                    <a:pt x="2133" y="13898"/>
                    <a:pt x="2415" y="14001"/>
                    <a:pt x="2717" y="14067"/>
                  </a:cubicBezTo>
                  <a:cubicBezTo>
                    <a:pt x="3156" y="14154"/>
                    <a:pt x="3640" y="14227"/>
                    <a:pt x="4301" y="14247"/>
                  </a:cubicBezTo>
                  <a:cubicBezTo>
                    <a:pt x="4823" y="14245"/>
                    <a:pt x="5478" y="14203"/>
                    <a:pt x="6171" y="14087"/>
                  </a:cubicBezTo>
                  <a:cubicBezTo>
                    <a:pt x="6865" y="13971"/>
                    <a:pt x="7666" y="13790"/>
                    <a:pt x="8594" y="13508"/>
                  </a:cubicBezTo>
                  <a:cubicBezTo>
                    <a:pt x="8638" y="13494"/>
                    <a:pt x="8707" y="13505"/>
                    <a:pt x="8751" y="13491"/>
                  </a:cubicBezTo>
                  <a:cubicBezTo>
                    <a:pt x="8671" y="13358"/>
                    <a:pt x="8634" y="13212"/>
                    <a:pt x="8598" y="13066"/>
                  </a:cubicBezTo>
                  <a:cubicBezTo>
                    <a:pt x="8612" y="12967"/>
                    <a:pt x="8650" y="12892"/>
                    <a:pt x="8664" y="12794"/>
                  </a:cubicBezTo>
                  <a:cubicBezTo>
                    <a:pt x="8722" y="12682"/>
                    <a:pt x="8918" y="12591"/>
                    <a:pt x="9125" y="12622"/>
                  </a:cubicBezTo>
                  <a:cubicBezTo>
                    <a:pt x="9332" y="12653"/>
                    <a:pt x="9501" y="12759"/>
                    <a:pt x="9443" y="12871"/>
                  </a:cubicBezTo>
                  <a:cubicBezTo>
                    <a:pt x="9405" y="12946"/>
                    <a:pt x="9410" y="13007"/>
                    <a:pt x="9416" y="13069"/>
                  </a:cubicBezTo>
                  <a:cubicBezTo>
                    <a:pt x="9428" y="13191"/>
                    <a:pt x="9414" y="13290"/>
                    <a:pt x="9514" y="13385"/>
                  </a:cubicBezTo>
                  <a:cubicBezTo>
                    <a:pt x="9544" y="13470"/>
                    <a:pt x="9644" y="13566"/>
                    <a:pt x="9719" y="13638"/>
                  </a:cubicBezTo>
                  <a:cubicBezTo>
                    <a:pt x="9893" y="13805"/>
                    <a:pt x="10106" y="13898"/>
                    <a:pt x="10294" y="13967"/>
                  </a:cubicBezTo>
                  <a:cubicBezTo>
                    <a:pt x="10388" y="14001"/>
                    <a:pt x="10482" y="14035"/>
                    <a:pt x="10482" y="14035"/>
                  </a:cubicBezTo>
                  <a:cubicBezTo>
                    <a:pt x="10482" y="14035"/>
                    <a:pt x="10482" y="14035"/>
                    <a:pt x="10482" y="14035"/>
                  </a:cubicBezTo>
                  <a:cubicBezTo>
                    <a:pt x="10482" y="14035"/>
                    <a:pt x="10482" y="14035"/>
                    <a:pt x="10482" y="14035"/>
                  </a:cubicBezTo>
                  <a:cubicBezTo>
                    <a:pt x="10482" y="14035"/>
                    <a:pt x="10482" y="14035"/>
                    <a:pt x="10482" y="14035"/>
                  </a:cubicBezTo>
                  <a:cubicBezTo>
                    <a:pt x="10646" y="14080"/>
                    <a:pt x="10726" y="14213"/>
                    <a:pt x="10599" y="14315"/>
                  </a:cubicBezTo>
                  <a:cubicBezTo>
                    <a:pt x="10541" y="14427"/>
                    <a:pt x="10295" y="14470"/>
                    <a:pt x="10107" y="14401"/>
                  </a:cubicBezTo>
                  <a:cubicBezTo>
                    <a:pt x="10063" y="14415"/>
                    <a:pt x="9944" y="14356"/>
                    <a:pt x="9781" y="14312"/>
                  </a:cubicBezTo>
                  <a:cubicBezTo>
                    <a:pt x="9637" y="14229"/>
                    <a:pt x="9449" y="14161"/>
                    <a:pt x="9255" y="14031"/>
                  </a:cubicBezTo>
                  <a:cubicBezTo>
                    <a:pt x="9280" y="14055"/>
                    <a:pt x="9236" y="14068"/>
                    <a:pt x="9192" y="14081"/>
                  </a:cubicBezTo>
                  <a:cubicBezTo>
                    <a:pt x="8220" y="14377"/>
                    <a:pt x="7305" y="14561"/>
                    <a:pt x="6524" y="14704"/>
                  </a:cubicBezTo>
                  <a:cubicBezTo>
                    <a:pt x="5673" y="14837"/>
                    <a:pt x="4949" y="14868"/>
                    <a:pt x="4313" y="14873"/>
                  </a:cubicBezTo>
                  <a:cubicBezTo>
                    <a:pt x="3426" y="14859"/>
                    <a:pt x="2691" y="14768"/>
                    <a:pt x="2063" y="14612"/>
                  </a:cubicBezTo>
                  <a:cubicBezTo>
                    <a:pt x="1668" y="14512"/>
                    <a:pt x="1386" y="14409"/>
                    <a:pt x="1079" y="14282"/>
                  </a:cubicBezTo>
                  <a:cubicBezTo>
                    <a:pt x="1096" y="14466"/>
                    <a:pt x="1118" y="14711"/>
                    <a:pt x="1185" y="14942"/>
                  </a:cubicBezTo>
                  <a:cubicBezTo>
                    <a:pt x="1252" y="15174"/>
                    <a:pt x="1413" y="15440"/>
                    <a:pt x="1618" y="15692"/>
                  </a:cubicBezTo>
                  <a:cubicBezTo>
                    <a:pt x="1723" y="15849"/>
                    <a:pt x="1898" y="16017"/>
                    <a:pt x="2116" y="16170"/>
                  </a:cubicBezTo>
                  <a:cubicBezTo>
                    <a:pt x="2166" y="16218"/>
                    <a:pt x="2191" y="16242"/>
                    <a:pt x="2241" y="16290"/>
                  </a:cubicBezTo>
                  <a:cubicBezTo>
                    <a:pt x="2299" y="16178"/>
                    <a:pt x="2312" y="16079"/>
                    <a:pt x="2370" y="15967"/>
                  </a:cubicBezTo>
                  <a:cubicBezTo>
                    <a:pt x="2442" y="15757"/>
                    <a:pt x="2601" y="15519"/>
                    <a:pt x="2855" y="15316"/>
                  </a:cubicBezTo>
                  <a:cubicBezTo>
                    <a:pt x="3045" y="15164"/>
                    <a:pt x="3405" y="15117"/>
                    <a:pt x="3662" y="15197"/>
                  </a:cubicBezTo>
                  <a:cubicBezTo>
                    <a:pt x="3944" y="15300"/>
                    <a:pt x="4030" y="15494"/>
                    <a:pt x="3884" y="15633"/>
                  </a:cubicBezTo>
                  <a:cubicBezTo>
                    <a:pt x="3694" y="15785"/>
                    <a:pt x="3572" y="15948"/>
                    <a:pt x="3520" y="16121"/>
                  </a:cubicBezTo>
                  <a:cubicBezTo>
                    <a:pt x="3443" y="16271"/>
                    <a:pt x="3435" y="16430"/>
                    <a:pt x="3402" y="16566"/>
                  </a:cubicBezTo>
                  <a:cubicBezTo>
                    <a:pt x="3395" y="16726"/>
                    <a:pt x="3431" y="16873"/>
                    <a:pt x="3461" y="16958"/>
                  </a:cubicBezTo>
                  <a:cubicBezTo>
                    <a:pt x="3486" y="16982"/>
                    <a:pt x="3486" y="16982"/>
                    <a:pt x="3511" y="17006"/>
                  </a:cubicBezTo>
                  <a:cubicBezTo>
                    <a:pt x="3492" y="17043"/>
                    <a:pt x="3492" y="17043"/>
                    <a:pt x="3517" y="17067"/>
                  </a:cubicBezTo>
                  <a:cubicBezTo>
                    <a:pt x="3517" y="17067"/>
                    <a:pt x="3517" y="17067"/>
                    <a:pt x="3517" y="17067"/>
                  </a:cubicBezTo>
                  <a:cubicBezTo>
                    <a:pt x="3542" y="17091"/>
                    <a:pt x="3542" y="17091"/>
                    <a:pt x="3498" y="17104"/>
                  </a:cubicBezTo>
                  <a:cubicBezTo>
                    <a:pt x="3498" y="17104"/>
                    <a:pt x="3498" y="17104"/>
                    <a:pt x="3523" y="17128"/>
                  </a:cubicBezTo>
                  <a:cubicBezTo>
                    <a:pt x="3523" y="17128"/>
                    <a:pt x="3523" y="17128"/>
                    <a:pt x="3523" y="17128"/>
                  </a:cubicBezTo>
                  <a:cubicBezTo>
                    <a:pt x="3578" y="17237"/>
                    <a:pt x="3614" y="17384"/>
                    <a:pt x="3720" y="17540"/>
                  </a:cubicBezTo>
                  <a:cubicBezTo>
                    <a:pt x="3930" y="17854"/>
                    <a:pt x="4266" y="18287"/>
                    <a:pt x="4847" y="18677"/>
                  </a:cubicBezTo>
                  <a:cubicBezTo>
                    <a:pt x="5235" y="18937"/>
                    <a:pt x="5735" y="19194"/>
                    <a:pt x="6344" y="19387"/>
                  </a:cubicBezTo>
                  <a:cubicBezTo>
                    <a:pt x="6676" y="19538"/>
                    <a:pt x="7071" y="19638"/>
                    <a:pt x="7555" y="19711"/>
                  </a:cubicBezTo>
                  <a:cubicBezTo>
                    <a:pt x="7718" y="19756"/>
                    <a:pt x="7926" y="19788"/>
                    <a:pt x="8133" y="19819"/>
                  </a:cubicBezTo>
                  <a:cubicBezTo>
                    <a:pt x="8077" y="19710"/>
                    <a:pt x="7997" y="19577"/>
                    <a:pt x="7916" y="19444"/>
                  </a:cubicBezTo>
                  <a:cubicBezTo>
                    <a:pt x="7725" y="19093"/>
                    <a:pt x="7591" y="18630"/>
                    <a:pt x="7571" y="18164"/>
                  </a:cubicBezTo>
                  <a:cubicBezTo>
                    <a:pt x="7575" y="17722"/>
                    <a:pt x="7712" y="17239"/>
                    <a:pt x="8076" y="16751"/>
                  </a:cubicBezTo>
                  <a:cubicBezTo>
                    <a:pt x="8396" y="16276"/>
                    <a:pt x="8942" y="15795"/>
                    <a:pt x="9764" y="15356"/>
                  </a:cubicBezTo>
                  <a:cubicBezTo>
                    <a:pt x="9764" y="15356"/>
                    <a:pt x="9764" y="15356"/>
                    <a:pt x="9764" y="15356"/>
                  </a:cubicBezTo>
                  <a:cubicBezTo>
                    <a:pt x="9764" y="15356"/>
                    <a:pt x="9764" y="15356"/>
                    <a:pt x="9764" y="15356"/>
                  </a:cubicBezTo>
                  <a:cubicBezTo>
                    <a:pt x="9764" y="15356"/>
                    <a:pt x="9764" y="15356"/>
                    <a:pt x="9764" y="15356"/>
                  </a:cubicBezTo>
                  <a:cubicBezTo>
                    <a:pt x="9764" y="15356"/>
                    <a:pt x="9764" y="15356"/>
                    <a:pt x="9764" y="15356"/>
                  </a:cubicBezTo>
                  <a:cubicBezTo>
                    <a:pt x="9852" y="15329"/>
                    <a:pt x="10156" y="15173"/>
                    <a:pt x="10637" y="14964"/>
                  </a:cubicBezTo>
                  <a:cubicBezTo>
                    <a:pt x="11186" y="14766"/>
                    <a:pt x="11981" y="14524"/>
                    <a:pt x="12965" y="14351"/>
                  </a:cubicBezTo>
                  <a:cubicBezTo>
                    <a:pt x="13589" y="14224"/>
                    <a:pt x="14332" y="14155"/>
                    <a:pt x="15106" y="14172"/>
                  </a:cubicBezTo>
                  <a:cubicBezTo>
                    <a:pt x="15628" y="14170"/>
                    <a:pt x="16176" y="14193"/>
                    <a:pt x="16729" y="14276"/>
                  </a:cubicBezTo>
                  <a:cubicBezTo>
                    <a:pt x="17281" y="14360"/>
                    <a:pt x="17815" y="14481"/>
                    <a:pt x="18399" y="14650"/>
                  </a:cubicBezTo>
                  <a:cubicBezTo>
                    <a:pt x="18700" y="14716"/>
                    <a:pt x="18811" y="14934"/>
                    <a:pt x="18665" y="15073"/>
                  </a:cubicBezTo>
                  <a:cubicBezTo>
                    <a:pt x="18475" y="15225"/>
                    <a:pt x="18140" y="15295"/>
                    <a:pt x="17858" y="15192"/>
                  </a:cubicBezTo>
                  <a:cubicBezTo>
                    <a:pt x="17369" y="15058"/>
                    <a:pt x="16860" y="14961"/>
                    <a:pt x="16445" y="14898"/>
                  </a:cubicBezTo>
                  <a:cubicBezTo>
                    <a:pt x="15962" y="14825"/>
                    <a:pt x="15528" y="14799"/>
                    <a:pt x="15119" y="14798"/>
                  </a:cubicBezTo>
                  <a:cubicBezTo>
                    <a:pt x="14483" y="14802"/>
                    <a:pt x="13853" y="14868"/>
                    <a:pt x="13317" y="14968"/>
                  </a:cubicBezTo>
                  <a:cubicBezTo>
                    <a:pt x="12801" y="15030"/>
                    <a:pt x="12314" y="15178"/>
                    <a:pt x="11917" y="15299"/>
                  </a:cubicBezTo>
                  <a:cubicBezTo>
                    <a:pt x="11121" y="15541"/>
                    <a:pt x="10647" y="15811"/>
                    <a:pt x="10647" y="15811"/>
                  </a:cubicBezTo>
                  <a:cubicBezTo>
                    <a:pt x="10647" y="15811"/>
                    <a:pt x="10647" y="15811"/>
                    <a:pt x="10647" y="15811"/>
                  </a:cubicBezTo>
                  <a:cubicBezTo>
                    <a:pt x="10647" y="15811"/>
                    <a:pt x="10647" y="15811"/>
                    <a:pt x="10647" y="15811"/>
                  </a:cubicBezTo>
                  <a:cubicBezTo>
                    <a:pt x="10647" y="15811"/>
                    <a:pt x="10647" y="15811"/>
                    <a:pt x="10647" y="15811"/>
                  </a:cubicBezTo>
                  <a:cubicBezTo>
                    <a:pt x="9932" y="16186"/>
                    <a:pt x="9468" y="16579"/>
                    <a:pt x="9188" y="16979"/>
                  </a:cubicBezTo>
                  <a:cubicBezTo>
                    <a:pt x="8907" y="17380"/>
                    <a:pt x="8764" y="17801"/>
                    <a:pt x="8754" y="18182"/>
                  </a:cubicBezTo>
                  <a:cubicBezTo>
                    <a:pt x="8768" y="18587"/>
                    <a:pt x="8872" y="18965"/>
                    <a:pt x="9057" y="19254"/>
                  </a:cubicBezTo>
                  <a:cubicBezTo>
                    <a:pt x="9149" y="19510"/>
                    <a:pt x="9349" y="19701"/>
                    <a:pt x="9498" y="19844"/>
                  </a:cubicBezTo>
                  <a:cubicBezTo>
                    <a:pt x="9523" y="19868"/>
                    <a:pt x="9573" y="19916"/>
                    <a:pt x="9598" y="19940"/>
                  </a:cubicBezTo>
                  <a:cubicBezTo>
                    <a:pt x="9623" y="19964"/>
                    <a:pt x="9623" y="19964"/>
                    <a:pt x="9623" y="19964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72" y="20107"/>
                    <a:pt x="9772" y="20107"/>
                    <a:pt x="9772" y="20107"/>
                  </a:cubicBezTo>
                  <a:cubicBezTo>
                    <a:pt x="9797" y="20131"/>
                    <a:pt x="9841" y="20118"/>
                    <a:pt x="9866" y="20142"/>
                  </a:cubicBezTo>
                  <a:cubicBezTo>
                    <a:pt x="9941" y="20214"/>
                    <a:pt x="10016" y="20285"/>
                    <a:pt x="10160" y="20367"/>
                  </a:cubicBezTo>
                  <a:cubicBezTo>
                    <a:pt x="10379" y="20521"/>
                    <a:pt x="10785" y="20744"/>
                    <a:pt x="11350" y="20950"/>
                  </a:cubicBezTo>
                  <a:cubicBezTo>
                    <a:pt x="11726" y="21088"/>
                    <a:pt x="12146" y="21212"/>
                    <a:pt x="12611" y="21322"/>
                  </a:cubicBezTo>
                  <a:cubicBezTo>
                    <a:pt x="13282" y="21464"/>
                    <a:pt x="14087" y="21566"/>
                    <a:pt x="15018" y="21566"/>
                  </a:cubicBezTo>
                  <a:cubicBezTo>
                    <a:pt x="15792" y="21582"/>
                    <a:pt x="16718" y="21521"/>
                    <a:pt x="17745" y="21335"/>
                  </a:cubicBezTo>
                  <a:cubicBezTo>
                    <a:pt x="17745" y="21335"/>
                    <a:pt x="17745" y="21335"/>
                    <a:pt x="17745" y="21335"/>
                  </a:cubicBezTo>
                  <a:cubicBezTo>
                    <a:pt x="17789" y="21321"/>
                    <a:pt x="17814" y="21345"/>
                    <a:pt x="17903" y="21318"/>
                  </a:cubicBezTo>
                  <a:cubicBezTo>
                    <a:pt x="17991" y="21291"/>
                    <a:pt x="18124" y="21251"/>
                    <a:pt x="18300" y="21197"/>
                  </a:cubicBezTo>
                  <a:cubicBezTo>
                    <a:pt x="18654" y="21090"/>
                    <a:pt x="19140" y="20942"/>
                    <a:pt x="19551" y="20723"/>
                  </a:cubicBezTo>
                  <a:cubicBezTo>
                    <a:pt x="19855" y="20567"/>
                    <a:pt x="20089" y="20401"/>
                    <a:pt x="20299" y="20212"/>
                  </a:cubicBezTo>
                  <a:cubicBezTo>
                    <a:pt x="20489" y="20059"/>
                    <a:pt x="20635" y="19920"/>
                    <a:pt x="20737" y="19795"/>
                  </a:cubicBezTo>
                  <a:cubicBezTo>
                    <a:pt x="20839" y="19670"/>
                    <a:pt x="20897" y="19558"/>
                    <a:pt x="20974" y="19408"/>
                  </a:cubicBezTo>
                  <a:cubicBezTo>
                    <a:pt x="21057" y="19320"/>
                    <a:pt x="21070" y="19221"/>
                    <a:pt x="21128" y="19109"/>
                  </a:cubicBezTo>
                  <a:cubicBezTo>
                    <a:pt x="21161" y="18973"/>
                    <a:pt x="21213" y="18800"/>
                    <a:pt x="21215" y="18579"/>
                  </a:cubicBezTo>
                  <a:cubicBezTo>
                    <a:pt x="21281" y="18307"/>
                    <a:pt x="21297" y="17988"/>
                    <a:pt x="21326" y="17569"/>
                  </a:cubicBezTo>
                  <a:cubicBezTo>
                    <a:pt x="21326" y="17569"/>
                    <a:pt x="21326" y="17569"/>
                    <a:pt x="21326" y="17569"/>
                  </a:cubicBezTo>
                  <a:lnTo>
                    <a:pt x="21440" y="82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"/>
            <p:cNvSpPr/>
            <p:nvPr/>
          </p:nvSpPr>
          <p:spPr bwMode="auto">
            <a:xfrm>
              <a:off x="3713896" y="4622404"/>
              <a:ext cx="750997" cy="298274"/>
            </a:xfrm>
            <a:custGeom>
              <a:avLst/>
              <a:gdLst>
                <a:gd name="T0" fmla="*/ 729456 w 21600"/>
                <a:gd name="T1" fmla="*/ 289701 h 16663"/>
                <a:gd name="T2" fmla="*/ 729456 w 21600"/>
                <a:gd name="T3" fmla="*/ 289701 h 16663"/>
                <a:gd name="T4" fmla="*/ 729456 w 21600"/>
                <a:gd name="T5" fmla="*/ 289701 h 16663"/>
                <a:gd name="T6" fmla="*/ 729456 w 21600"/>
                <a:gd name="T7" fmla="*/ 289701 h 1666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6663">
                  <a:moveTo>
                    <a:pt x="0" y="0"/>
                  </a:moveTo>
                  <a:cubicBezTo>
                    <a:pt x="6802" y="18513"/>
                    <a:pt x="14002" y="21600"/>
                    <a:pt x="21600" y="9259"/>
                  </a:cubicBezTo>
                </a:path>
              </a:pathLst>
            </a:custGeom>
            <a:noFill/>
            <a:ln w="50800" cap="flat" cmpd="sng">
              <a:solidFill>
                <a:schemeClr val="accent1"/>
              </a:solidFill>
              <a:prstDash val="solid"/>
              <a:miter lim="0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7762251" y="4959903"/>
              <a:ext cx="731385" cy="229631"/>
            </a:xfrm>
            <a:custGeom>
              <a:avLst/>
              <a:gdLst>
                <a:gd name="T0" fmla="*/ 710407 w 21600"/>
                <a:gd name="T1" fmla="*/ 223031 h 16937"/>
                <a:gd name="T2" fmla="*/ 710407 w 21600"/>
                <a:gd name="T3" fmla="*/ 223031 h 16937"/>
                <a:gd name="T4" fmla="*/ 710407 w 21600"/>
                <a:gd name="T5" fmla="*/ 223031 h 16937"/>
                <a:gd name="T6" fmla="*/ 710407 w 21600"/>
                <a:gd name="T7" fmla="*/ 223031 h 169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6937">
                  <a:moveTo>
                    <a:pt x="21599" y="0"/>
                  </a:moveTo>
                  <a:cubicBezTo>
                    <a:pt x="17345" y="17871"/>
                    <a:pt x="10145" y="21600"/>
                    <a:pt x="0" y="11185"/>
                  </a:cubicBezTo>
                </a:path>
              </a:pathLst>
            </a:custGeom>
            <a:noFill/>
            <a:ln w="50800" cap="flat" cmpd="sng">
              <a:solidFill>
                <a:schemeClr val="accent3"/>
              </a:solidFill>
              <a:prstDash val="solid"/>
              <a:miter lim="0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2"/>
            <p:cNvSpPr/>
            <p:nvPr/>
          </p:nvSpPr>
          <p:spPr bwMode="auto">
            <a:xfrm>
              <a:off x="7833347" y="2072772"/>
              <a:ext cx="636590" cy="169158"/>
            </a:xfrm>
            <a:custGeom>
              <a:avLst/>
              <a:gdLst>
                <a:gd name="T0" fmla="*/ 618331 w 21600"/>
                <a:gd name="T1" fmla="*/ 271690 h 16280"/>
                <a:gd name="T2" fmla="*/ 618331 w 21600"/>
                <a:gd name="T3" fmla="*/ 271690 h 16280"/>
                <a:gd name="T4" fmla="*/ 618331 w 21600"/>
                <a:gd name="T5" fmla="*/ 271690 h 16280"/>
                <a:gd name="T6" fmla="*/ 618331 w 21600"/>
                <a:gd name="T7" fmla="*/ 271690 h 162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6280">
                  <a:moveTo>
                    <a:pt x="21600" y="12040"/>
                  </a:moveTo>
                  <a:cubicBezTo>
                    <a:pt x="12762" y="-5320"/>
                    <a:pt x="5562" y="-3907"/>
                    <a:pt x="0" y="16279"/>
                  </a:cubicBezTo>
                </a:path>
              </a:pathLst>
            </a:custGeom>
            <a:noFill/>
            <a:ln w="50800" cap="flat" cmpd="sng">
              <a:solidFill>
                <a:schemeClr val="accent2"/>
              </a:solidFill>
              <a:prstDash val="solid"/>
              <a:miter lim="0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3"/>
          <p:cNvSpPr/>
          <p:nvPr>
            <p:custDataLst>
              <p:tags r:id="rId2"/>
            </p:custDataLst>
          </p:nvPr>
        </p:nvSpPr>
        <p:spPr>
          <a:xfrm>
            <a:off x="5652082" y="1891123"/>
            <a:ext cx="4419600" cy="3962824"/>
          </a:xfrm>
          <a:prstGeom prst="rect">
            <a:avLst/>
          </a:prstGeom>
          <a:blipFill dpi="0" rotWithShape="1">
            <a:blip r:embed="rId8"/>
            <a:srcRect/>
            <a:stretch>
              <a:fillRect l="-17314" r="-1731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千图设计师MC：ID 29795607库_组合 4"/>
          <p:cNvGrpSpPr/>
          <p:nvPr>
            <p:custDataLst>
              <p:tags r:id="rId3"/>
            </p:custDataLst>
          </p:nvPr>
        </p:nvGrpSpPr>
        <p:grpSpPr>
          <a:xfrm>
            <a:off x="2120319" y="1916011"/>
            <a:ext cx="2006237" cy="1512989"/>
            <a:chOff x="2399137" y="1456900"/>
            <a:chExt cx="2006237" cy="1512989"/>
          </a:xfrm>
        </p:grpSpPr>
        <p:sp>
          <p:nvSpPr>
            <p:cNvPr id="27" name="文本框 9"/>
            <p:cNvSpPr txBox="1"/>
            <p:nvPr/>
          </p:nvSpPr>
          <p:spPr>
            <a:xfrm>
              <a:off x="2399137" y="1456900"/>
              <a:ext cx="2006237" cy="707886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400" b="1" dirty="0">
                  <a:solidFill>
                    <a:schemeClr val="dk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8" name="文本框 12"/>
            <p:cNvSpPr txBox="1"/>
            <p:nvPr/>
          </p:nvSpPr>
          <p:spPr bwMode="auto">
            <a:xfrm>
              <a:off x="2399137" y="2157359"/>
              <a:ext cx="2006237" cy="8125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此请输入文字请输入文字</a:t>
              </a: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/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6" name="千图设计师MC：ID 29795607库_组合 5"/>
          <p:cNvGrpSpPr/>
          <p:nvPr>
            <p:custDataLst>
              <p:tags r:id="rId4"/>
            </p:custDataLst>
          </p:nvPr>
        </p:nvGrpSpPr>
        <p:grpSpPr>
          <a:xfrm>
            <a:off x="2120319" y="3668994"/>
            <a:ext cx="2613001" cy="658233"/>
            <a:chOff x="1487488" y="2204864"/>
            <a:chExt cx="2613001" cy="658233"/>
          </a:xfrm>
        </p:grpSpPr>
        <p:sp>
          <p:nvSpPr>
            <p:cNvPr id="21" name="圆角矩形 15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 19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25" name="任意多边形 23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4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 24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" name="千图设计师MC：ID 29795607库_组合 6"/>
          <p:cNvGrpSpPr/>
          <p:nvPr>
            <p:custDataLst>
              <p:tags r:id="rId5"/>
            </p:custDataLst>
          </p:nvPr>
        </p:nvGrpSpPr>
        <p:grpSpPr>
          <a:xfrm>
            <a:off x="2120319" y="4432354"/>
            <a:ext cx="2613001" cy="658233"/>
            <a:chOff x="1487488" y="2807457"/>
            <a:chExt cx="2613001" cy="658233"/>
          </a:xfrm>
        </p:grpSpPr>
        <p:sp>
          <p:nvSpPr>
            <p:cNvPr id="15" name="圆角矩形 26"/>
            <p:cNvSpPr/>
            <p:nvPr/>
          </p:nvSpPr>
          <p:spPr>
            <a:xfrm>
              <a:off x="1487488" y="2915323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 27"/>
            <p:cNvSpPr/>
            <p:nvPr/>
          </p:nvSpPr>
          <p:spPr>
            <a:xfrm>
              <a:off x="1769354" y="2807457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矩形 16"/>
            <p:cNvSpPr/>
            <p:nvPr/>
          </p:nvSpPr>
          <p:spPr>
            <a:xfrm>
              <a:off x="2474831" y="3007343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877220" y="2915323"/>
              <a:ext cx="442502" cy="442502"/>
              <a:chOff x="0" y="0"/>
              <a:chExt cx="885002" cy="885002"/>
            </a:xfrm>
          </p:grpSpPr>
          <p:sp>
            <p:nvSpPr>
              <p:cNvPr id="19" name="任意多边形 30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任意多边形 31"/>
              <p:cNvSpPr/>
              <p:nvPr/>
            </p:nvSpPr>
            <p:spPr>
              <a:xfrm>
                <a:off x="205258" y="215586"/>
                <a:ext cx="449085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8" name="千图设计师MC：ID 29795607库_组合 7"/>
          <p:cNvGrpSpPr/>
          <p:nvPr>
            <p:custDataLst>
              <p:tags r:id="rId6"/>
            </p:custDataLst>
          </p:nvPr>
        </p:nvGrpSpPr>
        <p:grpSpPr>
          <a:xfrm>
            <a:off x="2120319" y="5195714"/>
            <a:ext cx="2613001" cy="658233"/>
            <a:chOff x="1487488" y="3410050"/>
            <a:chExt cx="2613001" cy="658233"/>
          </a:xfrm>
        </p:grpSpPr>
        <p:sp>
          <p:nvSpPr>
            <p:cNvPr id="9" name="圆角矩形 33"/>
            <p:cNvSpPr/>
            <p:nvPr/>
          </p:nvSpPr>
          <p:spPr>
            <a:xfrm>
              <a:off x="1487488" y="3517916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 34"/>
            <p:cNvSpPr/>
            <p:nvPr/>
          </p:nvSpPr>
          <p:spPr>
            <a:xfrm>
              <a:off x="1769354" y="3410050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/>
            <p:cNvSpPr/>
            <p:nvPr/>
          </p:nvSpPr>
          <p:spPr>
            <a:xfrm>
              <a:off x="2474831" y="3603889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2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877220" y="3517915"/>
              <a:ext cx="442502" cy="442503"/>
              <a:chOff x="0" y="0"/>
              <a:chExt cx="885002" cy="885002"/>
            </a:xfrm>
          </p:grpSpPr>
          <p:sp>
            <p:nvSpPr>
              <p:cNvPr id="13" name="任意多边形 37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任意多边形 38"/>
              <p:cNvSpPr/>
              <p:nvPr/>
            </p:nvSpPr>
            <p:spPr>
              <a:xfrm>
                <a:off x="160666" y="222246"/>
                <a:ext cx="512869" cy="449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3"/>
          <p:cNvSpPr/>
          <p:nvPr>
            <p:custDataLst>
              <p:tags r:id="rId2"/>
            </p:custDataLst>
          </p:nvPr>
        </p:nvSpPr>
        <p:spPr>
          <a:xfrm>
            <a:off x="0" y="1"/>
            <a:ext cx="12192000" cy="3626050"/>
          </a:xfrm>
          <a:prstGeom prst="rect">
            <a:avLst/>
          </a:prstGeom>
          <a:blipFill dpi="0" rotWithShape="1">
            <a:blip r:embed="rId8"/>
            <a:srcRect/>
            <a:stretch>
              <a:fillRect t="-61969" b="-6196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0" name="千图设计师MC：ID 29795607库_组合 19"/>
          <p:cNvGrpSpPr/>
          <p:nvPr>
            <p:custDataLst>
              <p:tags r:id="rId3"/>
            </p:custDataLst>
          </p:nvPr>
        </p:nvGrpSpPr>
        <p:grpSpPr>
          <a:xfrm>
            <a:off x="3960743" y="4110230"/>
            <a:ext cx="2224314" cy="1698173"/>
            <a:chOff x="3960743" y="4110230"/>
            <a:chExt cx="2224314" cy="1698173"/>
          </a:xfrm>
        </p:grpSpPr>
        <p:sp>
          <p:nvSpPr>
            <p:cNvPr id="7" name="椭圆 6"/>
            <p:cNvSpPr/>
            <p:nvPr/>
          </p:nvSpPr>
          <p:spPr>
            <a:xfrm>
              <a:off x="4792532" y="4110230"/>
              <a:ext cx="560737" cy="5607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文本框 5"/>
            <p:cNvSpPr txBox="1"/>
            <p:nvPr/>
          </p:nvSpPr>
          <p:spPr>
            <a:xfrm>
              <a:off x="3960743" y="5218847"/>
              <a:ext cx="2224314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 smtClean="0"/>
                <a:t>请输入文字请输入文字</a:t>
              </a:r>
              <a:endParaRPr lang="zh-CN" altLang="en-US" sz="105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3960743" y="4911082"/>
              <a:ext cx="2224314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9" name="千图设计师MC：ID 29795607库_组合 18"/>
          <p:cNvGrpSpPr/>
          <p:nvPr>
            <p:custDataLst>
              <p:tags r:id="rId4"/>
            </p:custDataLst>
          </p:nvPr>
        </p:nvGrpSpPr>
        <p:grpSpPr>
          <a:xfrm>
            <a:off x="6698343" y="4110230"/>
            <a:ext cx="2224314" cy="1698173"/>
            <a:chOff x="6698343" y="4110230"/>
            <a:chExt cx="2224314" cy="1698173"/>
          </a:xfrm>
        </p:grpSpPr>
        <p:sp>
          <p:nvSpPr>
            <p:cNvPr id="10" name="椭圆 9"/>
            <p:cNvSpPr/>
            <p:nvPr/>
          </p:nvSpPr>
          <p:spPr>
            <a:xfrm>
              <a:off x="7530132" y="4110230"/>
              <a:ext cx="560737" cy="5607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8"/>
            <p:cNvSpPr txBox="1"/>
            <p:nvPr/>
          </p:nvSpPr>
          <p:spPr>
            <a:xfrm>
              <a:off x="6698343" y="5218847"/>
              <a:ext cx="2224314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 smtClean="0"/>
                <a:t>请输入文字请输入文字</a:t>
              </a:r>
              <a:endParaRPr lang="zh-CN" altLang="en-US" sz="105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6698343" y="4911082"/>
              <a:ext cx="2224314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5"/>
            </p:custDataLst>
          </p:nvPr>
        </p:nvGrpSpPr>
        <p:grpSpPr>
          <a:xfrm>
            <a:off x="9435943" y="4110230"/>
            <a:ext cx="2224314" cy="1698173"/>
            <a:chOff x="9435943" y="4110230"/>
            <a:chExt cx="2224314" cy="1698173"/>
          </a:xfrm>
        </p:grpSpPr>
        <p:sp>
          <p:nvSpPr>
            <p:cNvPr id="13" name="椭圆 12"/>
            <p:cNvSpPr/>
            <p:nvPr/>
          </p:nvSpPr>
          <p:spPr>
            <a:xfrm>
              <a:off x="10267732" y="4110230"/>
              <a:ext cx="560737" cy="56073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文本框 11"/>
            <p:cNvSpPr txBox="1"/>
            <p:nvPr/>
          </p:nvSpPr>
          <p:spPr>
            <a:xfrm>
              <a:off x="9435943" y="5218847"/>
              <a:ext cx="2224314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 smtClean="0"/>
                <a:t>请输入文字请输入文字</a:t>
              </a:r>
              <a:endParaRPr lang="zh-CN" altLang="en-US" sz="105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9435943" y="4911082"/>
              <a:ext cx="2224314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21" name="千图设计师MC：ID 29795607库_组合 20"/>
          <p:cNvGrpSpPr/>
          <p:nvPr>
            <p:custDataLst>
              <p:tags r:id="rId6"/>
            </p:custDataLst>
          </p:nvPr>
        </p:nvGrpSpPr>
        <p:grpSpPr>
          <a:xfrm>
            <a:off x="742951" y="1781175"/>
            <a:ext cx="2876550" cy="4305300"/>
            <a:chOff x="742951" y="1781175"/>
            <a:chExt cx="2876550" cy="4305300"/>
          </a:xfrm>
        </p:grpSpPr>
        <p:sp>
          <p:nvSpPr>
            <p:cNvPr id="5" name="矩形: 圆角 4"/>
            <p:cNvSpPr/>
            <p:nvPr/>
          </p:nvSpPr>
          <p:spPr>
            <a:xfrm>
              <a:off x="742951" y="1781175"/>
              <a:ext cx="2876550" cy="4305300"/>
            </a:xfrm>
            <a:prstGeom prst="roundRect">
              <a:avLst>
                <a:gd name="adj" fmla="val 8062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990600" y="1981200"/>
              <a:ext cx="2432692" cy="55626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lvl="0" algn="ctr" defTabSz="913765">
                <a:defRPr/>
              </a:pPr>
              <a:r>
                <a:rPr lang="zh-CN" altLang="en-US" sz="24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6" name="文本框 16"/>
            <p:cNvSpPr txBox="1"/>
            <p:nvPr/>
          </p:nvSpPr>
          <p:spPr>
            <a:xfrm>
              <a:off x="932120" y="3042738"/>
              <a:ext cx="2498212" cy="680981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 defTabSz="913765">
                <a:lnSpc>
                  <a:spcPct val="120000"/>
                </a:lnSpc>
                <a:defRPr/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 smtClean="0"/>
                <a:t>请输入文字请输入文字</a:t>
              </a:r>
              <a:endParaRPr lang="zh-CN" altLang="en-US" sz="12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866776" y="4721212"/>
              <a:ext cx="2628900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 defTabSz="913765">
                <a:defRPr/>
              </a:pPr>
              <a:r>
                <a:rPr lang="zh-CN" altLang="en-US" sz="1200"/>
                <a:t>如需更改请在（设置形状格式）</a:t>
              </a:r>
              <a:br>
                <a:rPr lang="zh-CN" altLang="en-US" sz="1200"/>
              </a:br>
              <a:r>
                <a:rPr lang="zh-CN" altLang="en-US" sz="1200"/>
                <a:t>菜单下（文本选项）中调整。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038226" y="4173631"/>
              <a:ext cx="22860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 bwMode="auto">
          <a:xfrm>
            <a:off x="1112578" y="3265573"/>
            <a:ext cx="2136900" cy="2135004"/>
          </a:xfrm>
          <a:custGeom>
            <a:avLst/>
            <a:gdLst>
              <a:gd name="T0" fmla="*/ 929 w 1857"/>
              <a:gd name="T1" fmla="*/ 0 h 1855"/>
              <a:gd name="T2" fmla="*/ 1857 w 1857"/>
              <a:gd name="T3" fmla="*/ 928 h 1855"/>
              <a:gd name="T4" fmla="*/ 929 w 1857"/>
              <a:gd name="T5" fmla="*/ 1855 h 1855"/>
              <a:gd name="T6" fmla="*/ 0 w 1857"/>
              <a:gd name="T7" fmla="*/ 928 h 1855"/>
              <a:gd name="T8" fmla="*/ 929 w 1857"/>
              <a:gd name="T9" fmla="*/ 0 h 1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55">
                <a:moveTo>
                  <a:pt x="929" y="0"/>
                </a:moveTo>
                <a:lnTo>
                  <a:pt x="1857" y="928"/>
                </a:lnTo>
                <a:lnTo>
                  <a:pt x="929" y="1855"/>
                </a:lnTo>
                <a:lnTo>
                  <a:pt x="0" y="928"/>
                </a:lnTo>
                <a:lnTo>
                  <a:pt x="92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1928" tIns="60964" rIns="121928" bIns="60964" numCol="1" anchor="t" anchorCtr="0" compatLnSpc="1"/>
          <a:lstStyle/>
          <a:p>
            <a:endParaRPr lang="zh-CN" altLang="en-US" sz="2400"/>
          </a:p>
        </p:txBody>
      </p:sp>
      <p:sp>
        <p:nvSpPr>
          <p:cNvPr id="3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330636" y="3762657"/>
            <a:ext cx="160850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8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8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3"/>
            </p:custDataLst>
          </p:nvPr>
        </p:nvCxnSpPr>
        <p:spPr>
          <a:xfrm>
            <a:off x="3550987" y="4472699"/>
            <a:ext cx="3420599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550986" y="3649615"/>
            <a:ext cx="5593013" cy="65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buNone/>
            </a:pPr>
            <a:r>
              <a:rPr lang="zh-CN" altLang="en-US" sz="4265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目标展望</a:t>
            </a:r>
            <a:endParaRPr lang="en-US" altLang="zh-CN" sz="4265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3323180" y="454840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5356637" y="4548404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323180" y="490353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356637" y="4903531"/>
            <a:ext cx="1711430" cy="292678"/>
          </a:xfrm>
          <a:prstGeom prst="rect">
            <a:avLst/>
          </a:prstGeom>
          <a:noFill/>
        </p:spPr>
        <p:txBody>
          <a:bodyPr wrap="none" lIns="86709" tIns="43355" rIns="86709" bIns="43355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3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5000">
        <p15:prstTrans prst="prestige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/>
          <p:cNvGrpSpPr/>
          <p:nvPr>
            <p:custDataLst>
              <p:tags r:id="rId2"/>
            </p:custDataLst>
          </p:nvPr>
        </p:nvGrpSpPr>
        <p:grpSpPr>
          <a:xfrm>
            <a:off x="490705" y="1616937"/>
            <a:ext cx="3649677" cy="3624126"/>
            <a:chOff x="490704" y="1616937"/>
            <a:chExt cx="3649677" cy="3624126"/>
          </a:xfrm>
        </p:grpSpPr>
        <p:sp>
          <p:nvSpPr>
            <p:cNvPr id="35" name="任意多边形: 形状 34"/>
            <p:cNvSpPr/>
            <p:nvPr/>
          </p:nvSpPr>
          <p:spPr bwMode="auto">
            <a:xfrm>
              <a:off x="490704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3519217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873077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1278368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1271515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1046353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1046353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1283263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3343003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1637648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1700301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1493740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7" name="文本框 7"/>
            <p:cNvSpPr txBox="1"/>
            <p:nvPr/>
          </p:nvSpPr>
          <p:spPr>
            <a:xfrm>
              <a:off x="1328404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48" name="文本框 8"/>
            <p:cNvSpPr txBox="1"/>
            <p:nvPr/>
          </p:nvSpPr>
          <p:spPr>
            <a:xfrm>
              <a:off x="10791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千图设计师MC：ID 29795607库_组合 4"/>
          <p:cNvGrpSpPr/>
          <p:nvPr>
            <p:custDataLst>
              <p:tags r:id="rId3"/>
            </p:custDataLst>
          </p:nvPr>
        </p:nvGrpSpPr>
        <p:grpSpPr>
          <a:xfrm>
            <a:off x="4271162" y="1616937"/>
            <a:ext cx="3649677" cy="3624126"/>
            <a:chOff x="4271161" y="1616937"/>
            <a:chExt cx="3649677" cy="3624126"/>
          </a:xfrm>
        </p:grpSpPr>
        <p:sp>
          <p:nvSpPr>
            <p:cNvPr id="21" name="任意多边形: 形状 20"/>
            <p:cNvSpPr/>
            <p:nvPr/>
          </p:nvSpPr>
          <p:spPr bwMode="auto">
            <a:xfrm>
              <a:off x="4271161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7299674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4653534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5058825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051972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4826810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4826810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5063720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7123460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5418105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5480758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5274197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3" name="文本框 101"/>
            <p:cNvSpPr txBox="1"/>
            <p:nvPr/>
          </p:nvSpPr>
          <p:spPr>
            <a:xfrm>
              <a:off x="5113798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4" name="文本框 103"/>
            <p:cNvSpPr txBox="1"/>
            <p:nvPr/>
          </p:nvSpPr>
          <p:spPr>
            <a:xfrm>
              <a:off x="48268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千图设计师MC：ID 29795607库_组合 5"/>
          <p:cNvGrpSpPr/>
          <p:nvPr>
            <p:custDataLst>
              <p:tags r:id="rId4"/>
            </p:custDataLst>
          </p:nvPr>
        </p:nvGrpSpPr>
        <p:grpSpPr>
          <a:xfrm>
            <a:off x="8051619" y="1616937"/>
            <a:ext cx="3649677" cy="3624126"/>
            <a:chOff x="8051618" y="1616937"/>
            <a:chExt cx="3649677" cy="3624126"/>
          </a:xfrm>
        </p:grpSpPr>
        <p:sp>
          <p:nvSpPr>
            <p:cNvPr id="7" name="任意多边形: 形状 6"/>
            <p:cNvSpPr/>
            <p:nvPr/>
          </p:nvSpPr>
          <p:spPr bwMode="auto">
            <a:xfrm>
              <a:off x="8051618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11080131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8433991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8839282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8832429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8607267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8607267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8844177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10903917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9198562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9261215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9054654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91440" tIns="45720" rIns="91440" bIns="45720" anchor="ctr" anchorCtr="0" compatLnSpc="1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9" name="文本框 102"/>
            <p:cNvSpPr txBox="1"/>
            <p:nvPr/>
          </p:nvSpPr>
          <p:spPr>
            <a:xfrm>
              <a:off x="8899192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0" name="文本框 104"/>
            <p:cNvSpPr txBox="1"/>
            <p:nvPr/>
          </p:nvSpPr>
          <p:spPr>
            <a:xfrm>
              <a:off x="8607267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r>
                <a:rPr lang="zh-CN" altLang="en-US" sz="1200" dirty="0" smtClean="0">
                  <a:solidFill>
                    <a:schemeClr val="bg1"/>
                  </a:solidFill>
                </a:rPr>
                <a:t>请输入文字请输入文字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设计师MC：ID 29795607库_矩形 3"/>
          <p:cNvSpPr/>
          <p:nvPr>
            <p:custDataLst>
              <p:tags r:id="rId2"/>
            </p:custDataLst>
          </p:nvPr>
        </p:nvSpPr>
        <p:spPr>
          <a:xfrm>
            <a:off x="6096000" y="0"/>
            <a:ext cx="2380523" cy="6858000"/>
          </a:xfrm>
          <a:prstGeom prst="rect">
            <a:avLst/>
          </a:prstGeom>
          <a:blipFill dpi="0" rotWithShape="1">
            <a:blip r:embed="rId10"/>
            <a:srcRect/>
            <a:stretch>
              <a:fillRect l="-166277" r="-16627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设计师MC：ID 29795607库_等腰三角形 4"/>
          <p:cNvSpPr/>
          <p:nvPr>
            <p:custDataLst>
              <p:tags r:id="rId3"/>
            </p:custDataLst>
          </p:nvPr>
        </p:nvSpPr>
        <p:spPr bwMode="auto">
          <a:xfrm flipV="1">
            <a:off x="5452783" y="0"/>
            <a:ext cx="1286435" cy="692696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设计师MC：ID 29795607库_文本框 4"/>
          <p:cNvSpPr txBox="1"/>
          <p:nvPr>
            <p:custDataLst>
              <p:tags r:id="rId4"/>
            </p:custDataLst>
          </p:nvPr>
        </p:nvSpPr>
        <p:spPr>
          <a:xfrm>
            <a:off x="493129" y="1016732"/>
            <a:ext cx="2432895" cy="406905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2000" b="1" dirty="0"/>
              <a:t>输入标题文本</a:t>
            </a:r>
          </a:p>
        </p:txBody>
      </p:sp>
      <p:grpSp>
        <p:nvGrpSpPr>
          <p:cNvPr id="24" name="千图设计师MC：ID 29795607库_组合 23"/>
          <p:cNvGrpSpPr/>
          <p:nvPr>
            <p:custDataLst>
              <p:tags r:id="rId5"/>
            </p:custDataLst>
          </p:nvPr>
        </p:nvGrpSpPr>
        <p:grpSpPr>
          <a:xfrm>
            <a:off x="493129" y="2385645"/>
            <a:ext cx="4213490" cy="577851"/>
            <a:chOff x="493129" y="2385645"/>
            <a:chExt cx="4213490" cy="577851"/>
          </a:xfrm>
        </p:grpSpPr>
        <p:sp>
          <p:nvSpPr>
            <p:cNvPr id="8" name="矩形 7"/>
            <p:cNvSpPr/>
            <p:nvPr/>
          </p:nvSpPr>
          <p:spPr>
            <a:xfrm>
              <a:off x="493129" y="2385645"/>
              <a:ext cx="577851" cy="577851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598329" y="2512061"/>
              <a:ext cx="386158" cy="31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" y="0"/>
                  </a:moveTo>
                  <a:cubicBezTo>
                    <a:pt x="912" y="0"/>
                    <a:pt x="0" y="1122"/>
                    <a:pt x="0" y="2491"/>
                  </a:cubicBezTo>
                  <a:lnTo>
                    <a:pt x="0" y="11634"/>
                  </a:lnTo>
                  <a:cubicBezTo>
                    <a:pt x="0" y="13008"/>
                    <a:pt x="912" y="14134"/>
                    <a:pt x="2024" y="14134"/>
                  </a:cubicBezTo>
                  <a:lnTo>
                    <a:pt x="2024" y="16617"/>
                  </a:lnTo>
                  <a:cubicBezTo>
                    <a:pt x="2024" y="17994"/>
                    <a:pt x="2935" y="19109"/>
                    <a:pt x="4049" y="19109"/>
                  </a:cubicBezTo>
                  <a:lnTo>
                    <a:pt x="4822" y="19109"/>
                  </a:lnTo>
                  <a:cubicBezTo>
                    <a:pt x="5125" y="20540"/>
                    <a:pt x="6166" y="21600"/>
                    <a:pt x="7423" y="21600"/>
                  </a:cubicBezTo>
                  <a:cubicBezTo>
                    <a:pt x="8673" y="21600"/>
                    <a:pt x="9726" y="20540"/>
                    <a:pt x="10030" y="19109"/>
                  </a:cubicBezTo>
                  <a:lnTo>
                    <a:pt x="13594" y="19109"/>
                  </a:lnTo>
                  <a:cubicBezTo>
                    <a:pt x="13897" y="20540"/>
                    <a:pt x="14942" y="21600"/>
                    <a:pt x="16202" y="21600"/>
                  </a:cubicBezTo>
                  <a:cubicBezTo>
                    <a:pt x="17449" y="21600"/>
                    <a:pt x="18498" y="20540"/>
                    <a:pt x="18803" y="19109"/>
                  </a:cubicBezTo>
                  <a:lnTo>
                    <a:pt x="19576" y="19109"/>
                  </a:lnTo>
                  <a:cubicBezTo>
                    <a:pt x="20692" y="19109"/>
                    <a:pt x="21600" y="17994"/>
                    <a:pt x="21600" y="16617"/>
                  </a:cubicBezTo>
                  <a:lnTo>
                    <a:pt x="21600" y="11634"/>
                  </a:lnTo>
                  <a:cubicBezTo>
                    <a:pt x="21600" y="11142"/>
                    <a:pt x="21482" y="10663"/>
                    <a:pt x="21259" y="10248"/>
                  </a:cubicBezTo>
                  <a:lnTo>
                    <a:pt x="18554" y="5265"/>
                  </a:lnTo>
                  <a:cubicBezTo>
                    <a:pt x="18182" y="4566"/>
                    <a:pt x="17557" y="4160"/>
                    <a:pt x="16876" y="4160"/>
                  </a:cubicBezTo>
                  <a:lnTo>
                    <a:pt x="14177" y="4160"/>
                  </a:lnTo>
                  <a:lnTo>
                    <a:pt x="14177" y="2491"/>
                  </a:lnTo>
                  <a:cubicBezTo>
                    <a:pt x="14177" y="1122"/>
                    <a:pt x="13265" y="0"/>
                    <a:pt x="12146" y="0"/>
                  </a:cubicBezTo>
                  <a:lnTo>
                    <a:pt x="2024" y="0"/>
                  </a:lnTo>
                  <a:close/>
                  <a:moveTo>
                    <a:pt x="2024" y="1669"/>
                  </a:moveTo>
                  <a:lnTo>
                    <a:pt x="12146" y="1669"/>
                  </a:lnTo>
                  <a:cubicBezTo>
                    <a:pt x="12524" y="1669"/>
                    <a:pt x="12821" y="2034"/>
                    <a:pt x="12821" y="2491"/>
                  </a:cubicBezTo>
                  <a:lnTo>
                    <a:pt x="12821" y="11634"/>
                  </a:lnTo>
                  <a:cubicBezTo>
                    <a:pt x="12821" y="12090"/>
                    <a:pt x="12524" y="12465"/>
                    <a:pt x="12146" y="12465"/>
                  </a:cubicBezTo>
                  <a:cubicBezTo>
                    <a:pt x="12146" y="12465"/>
                    <a:pt x="2024" y="12465"/>
                    <a:pt x="2024" y="12465"/>
                  </a:cubicBezTo>
                  <a:cubicBezTo>
                    <a:pt x="1649" y="12465"/>
                    <a:pt x="1350" y="12090"/>
                    <a:pt x="1350" y="11634"/>
                  </a:cubicBezTo>
                  <a:lnTo>
                    <a:pt x="1350" y="2491"/>
                  </a:lnTo>
                  <a:cubicBezTo>
                    <a:pt x="1350" y="2034"/>
                    <a:pt x="1649" y="1669"/>
                    <a:pt x="2024" y="1669"/>
                  </a:cubicBezTo>
                  <a:close/>
                  <a:moveTo>
                    <a:pt x="14177" y="5821"/>
                  </a:moveTo>
                  <a:lnTo>
                    <a:pt x="16876" y="5821"/>
                  </a:lnTo>
                  <a:cubicBezTo>
                    <a:pt x="17102" y="5821"/>
                    <a:pt x="17311" y="5958"/>
                    <a:pt x="17440" y="6184"/>
                  </a:cubicBezTo>
                  <a:lnTo>
                    <a:pt x="20132" y="11175"/>
                  </a:lnTo>
                  <a:cubicBezTo>
                    <a:pt x="20206" y="11307"/>
                    <a:pt x="20250" y="11475"/>
                    <a:pt x="20250" y="11634"/>
                  </a:cubicBezTo>
                  <a:cubicBezTo>
                    <a:pt x="20250" y="11634"/>
                    <a:pt x="20250" y="16617"/>
                    <a:pt x="20250" y="16617"/>
                  </a:cubicBezTo>
                  <a:cubicBezTo>
                    <a:pt x="20250" y="17074"/>
                    <a:pt x="19946" y="17448"/>
                    <a:pt x="19576" y="17448"/>
                  </a:cubicBezTo>
                  <a:lnTo>
                    <a:pt x="18803" y="17448"/>
                  </a:lnTo>
                  <a:cubicBezTo>
                    <a:pt x="18498" y="16016"/>
                    <a:pt x="17455" y="14956"/>
                    <a:pt x="16202" y="14956"/>
                  </a:cubicBezTo>
                  <a:cubicBezTo>
                    <a:pt x="14942" y="14956"/>
                    <a:pt x="13897" y="16016"/>
                    <a:pt x="13594" y="17448"/>
                  </a:cubicBezTo>
                  <a:lnTo>
                    <a:pt x="10030" y="17448"/>
                  </a:lnTo>
                  <a:cubicBezTo>
                    <a:pt x="9729" y="16016"/>
                    <a:pt x="8678" y="14956"/>
                    <a:pt x="7423" y="14956"/>
                  </a:cubicBezTo>
                  <a:cubicBezTo>
                    <a:pt x="6166" y="14956"/>
                    <a:pt x="5125" y="16016"/>
                    <a:pt x="4822" y="17448"/>
                  </a:cubicBezTo>
                  <a:lnTo>
                    <a:pt x="4049" y="17448"/>
                  </a:lnTo>
                  <a:cubicBezTo>
                    <a:pt x="3676" y="17448"/>
                    <a:pt x="3374" y="17074"/>
                    <a:pt x="3374" y="16617"/>
                  </a:cubicBezTo>
                  <a:lnTo>
                    <a:pt x="3374" y="14134"/>
                  </a:lnTo>
                  <a:lnTo>
                    <a:pt x="12146" y="14134"/>
                  </a:lnTo>
                  <a:cubicBezTo>
                    <a:pt x="13265" y="14134"/>
                    <a:pt x="14177" y="13008"/>
                    <a:pt x="14177" y="11634"/>
                  </a:cubicBezTo>
                  <a:lnTo>
                    <a:pt x="14177" y="5821"/>
                  </a:lnTo>
                  <a:close/>
                  <a:moveTo>
                    <a:pt x="15553" y="6450"/>
                  </a:moveTo>
                  <a:cubicBezTo>
                    <a:pt x="15182" y="6450"/>
                    <a:pt x="14885" y="6824"/>
                    <a:pt x="14885" y="7281"/>
                  </a:cubicBezTo>
                  <a:lnTo>
                    <a:pt x="14885" y="12263"/>
                  </a:lnTo>
                  <a:cubicBezTo>
                    <a:pt x="14885" y="12721"/>
                    <a:pt x="15182" y="13102"/>
                    <a:pt x="15553" y="13102"/>
                  </a:cubicBezTo>
                  <a:lnTo>
                    <a:pt x="18259" y="13102"/>
                  </a:lnTo>
                  <a:cubicBezTo>
                    <a:pt x="18629" y="13102"/>
                    <a:pt x="18934" y="12721"/>
                    <a:pt x="18934" y="12263"/>
                  </a:cubicBezTo>
                  <a:lnTo>
                    <a:pt x="18934" y="11022"/>
                  </a:lnTo>
                  <a:cubicBezTo>
                    <a:pt x="18934" y="10857"/>
                    <a:pt x="18888" y="10694"/>
                    <a:pt x="18816" y="10554"/>
                  </a:cubicBezTo>
                  <a:cubicBezTo>
                    <a:pt x="18816" y="10554"/>
                    <a:pt x="16798" y="6829"/>
                    <a:pt x="16798" y="6829"/>
                  </a:cubicBezTo>
                  <a:cubicBezTo>
                    <a:pt x="16673" y="6592"/>
                    <a:pt x="16460" y="6450"/>
                    <a:pt x="16234" y="6450"/>
                  </a:cubicBezTo>
                  <a:lnTo>
                    <a:pt x="15553" y="6450"/>
                  </a:lnTo>
                  <a:close/>
                  <a:moveTo>
                    <a:pt x="15553" y="7281"/>
                  </a:moveTo>
                  <a:lnTo>
                    <a:pt x="16234" y="7281"/>
                  </a:lnTo>
                  <a:lnTo>
                    <a:pt x="18259" y="11022"/>
                  </a:lnTo>
                  <a:cubicBezTo>
                    <a:pt x="18259" y="11022"/>
                    <a:pt x="18259" y="12263"/>
                    <a:pt x="18259" y="12263"/>
                  </a:cubicBezTo>
                  <a:lnTo>
                    <a:pt x="15553" y="12263"/>
                  </a:lnTo>
                  <a:lnTo>
                    <a:pt x="15553" y="7281"/>
                  </a:lnTo>
                  <a:close/>
                  <a:moveTo>
                    <a:pt x="7423" y="16617"/>
                  </a:moveTo>
                  <a:cubicBezTo>
                    <a:pt x="8167" y="16617"/>
                    <a:pt x="8772" y="17365"/>
                    <a:pt x="8772" y="18278"/>
                  </a:cubicBezTo>
                  <a:cubicBezTo>
                    <a:pt x="8772" y="19191"/>
                    <a:pt x="8167" y="19939"/>
                    <a:pt x="7423" y="19939"/>
                  </a:cubicBezTo>
                  <a:cubicBezTo>
                    <a:pt x="6677" y="19939"/>
                    <a:pt x="6073" y="19191"/>
                    <a:pt x="6073" y="18278"/>
                  </a:cubicBezTo>
                  <a:cubicBezTo>
                    <a:pt x="6073" y="17365"/>
                    <a:pt x="6677" y="16617"/>
                    <a:pt x="7423" y="16617"/>
                  </a:cubicBezTo>
                  <a:close/>
                  <a:moveTo>
                    <a:pt x="16202" y="16617"/>
                  </a:moveTo>
                  <a:cubicBezTo>
                    <a:pt x="16943" y="16617"/>
                    <a:pt x="17551" y="17365"/>
                    <a:pt x="17551" y="18278"/>
                  </a:cubicBezTo>
                  <a:cubicBezTo>
                    <a:pt x="17551" y="19191"/>
                    <a:pt x="16943" y="19939"/>
                    <a:pt x="16202" y="19939"/>
                  </a:cubicBezTo>
                  <a:cubicBezTo>
                    <a:pt x="15454" y="19939"/>
                    <a:pt x="14852" y="19191"/>
                    <a:pt x="14852" y="18278"/>
                  </a:cubicBezTo>
                  <a:cubicBezTo>
                    <a:pt x="14852" y="17365"/>
                    <a:pt x="15454" y="16617"/>
                    <a:pt x="16202" y="1661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/>
            <p:cNvSpPr/>
            <p:nvPr/>
          </p:nvSpPr>
          <p:spPr>
            <a:xfrm>
              <a:off x="1070980" y="2430272"/>
              <a:ext cx="2073244" cy="28854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88000" tIns="0" rIns="0" bIns="0" anchor="ctr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25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070980" y="2718813"/>
              <a:ext cx="3635639" cy="20005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8800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设计师MC：ID 29795607库_组合 24"/>
          <p:cNvGrpSpPr/>
          <p:nvPr>
            <p:custDataLst>
              <p:tags r:id="rId6"/>
            </p:custDataLst>
          </p:nvPr>
        </p:nvGrpSpPr>
        <p:grpSpPr>
          <a:xfrm>
            <a:off x="493129" y="3537393"/>
            <a:ext cx="4213490" cy="577851"/>
            <a:chOff x="493129" y="3537393"/>
            <a:chExt cx="4213490" cy="577851"/>
          </a:xfrm>
        </p:grpSpPr>
        <p:sp>
          <p:nvSpPr>
            <p:cNvPr id="11" name="矩形 10"/>
            <p:cNvSpPr/>
            <p:nvPr/>
          </p:nvSpPr>
          <p:spPr>
            <a:xfrm>
              <a:off x="493129" y="3537393"/>
              <a:ext cx="577851" cy="577851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612308" y="3647219"/>
              <a:ext cx="358201" cy="358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9313" y="4353"/>
                  </a:moveTo>
                  <a:lnTo>
                    <a:pt x="16178" y="7496"/>
                  </a:lnTo>
                  <a:cubicBezTo>
                    <a:pt x="16034" y="7640"/>
                    <a:pt x="15980" y="7851"/>
                    <a:pt x="16036" y="8047"/>
                  </a:cubicBezTo>
                  <a:lnTo>
                    <a:pt x="18732" y="17470"/>
                  </a:lnTo>
                  <a:cubicBezTo>
                    <a:pt x="18788" y="17666"/>
                    <a:pt x="18734" y="17878"/>
                    <a:pt x="18590" y="18022"/>
                  </a:cubicBezTo>
                  <a:lnTo>
                    <a:pt x="17170" y="19445"/>
                  </a:lnTo>
                  <a:cubicBezTo>
                    <a:pt x="17059" y="19556"/>
                    <a:pt x="16916" y="19609"/>
                    <a:pt x="16775" y="19609"/>
                  </a:cubicBezTo>
                  <a:cubicBezTo>
                    <a:pt x="16581" y="19609"/>
                    <a:pt x="16390" y="19510"/>
                    <a:pt x="16285" y="19322"/>
                  </a:cubicBezTo>
                  <a:lnTo>
                    <a:pt x="12375" y="12317"/>
                  </a:lnTo>
                  <a:cubicBezTo>
                    <a:pt x="12271" y="12129"/>
                    <a:pt x="12079" y="12029"/>
                    <a:pt x="11886" y="12029"/>
                  </a:cubicBezTo>
                  <a:cubicBezTo>
                    <a:pt x="11744" y="12029"/>
                    <a:pt x="11602" y="12083"/>
                    <a:pt x="11491" y="12194"/>
                  </a:cubicBezTo>
                  <a:lnTo>
                    <a:pt x="8519" y="15172"/>
                  </a:lnTo>
                  <a:cubicBezTo>
                    <a:pt x="8388" y="15304"/>
                    <a:pt x="8330" y="15492"/>
                    <a:pt x="8365" y="15674"/>
                  </a:cubicBezTo>
                  <a:lnTo>
                    <a:pt x="8996" y="18989"/>
                  </a:lnTo>
                  <a:cubicBezTo>
                    <a:pt x="9031" y="19171"/>
                    <a:pt x="8973" y="19359"/>
                    <a:pt x="8842" y="19491"/>
                  </a:cubicBezTo>
                  <a:lnTo>
                    <a:pt x="8441" y="19893"/>
                  </a:lnTo>
                  <a:cubicBezTo>
                    <a:pt x="8330" y="20004"/>
                    <a:pt x="8187" y="20058"/>
                    <a:pt x="8046" y="20058"/>
                  </a:cubicBezTo>
                  <a:cubicBezTo>
                    <a:pt x="7852" y="20058"/>
                    <a:pt x="7661" y="19958"/>
                    <a:pt x="7556" y="19770"/>
                  </a:cubicBezTo>
                  <a:lnTo>
                    <a:pt x="5577" y="16226"/>
                  </a:lnTo>
                  <a:cubicBezTo>
                    <a:pt x="5526" y="16136"/>
                    <a:pt x="5452" y="16061"/>
                    <a:pt x="5362" y="16010"/>
                  </a:cubicBezTo>
                  <a:lnTo>
                    <a:pt x="1826" y="14027"/>
                  </a:lnTo>
                  <a:cubicBezTo>
                    <a:pt x="1502" y="13845"/>
                    <a:pt x="1441" y="13403"/>
                    <a:pt x="1703" y="13141"/>
                  </a:cubicBezTo>
                  <a:lnTo>
                    <a:pt x="2105" y="12738"/>
                  </a:lnTo>
                  <a:cubicBezTo>
                    <a:pt x="2211" y="12632"/>
                    <a:pt x="2354" y="12574"/>
                    <a:pt x="2501" y="12574"/>
                  </a:cubicBezTo>
                  <a:cubicBezTo>
                    <a:pt x="2536" y="12574"/>
                    <a:pt x="2571" y="12577"/>
                    <a:pt x="2606" y="12584"/>
                  </a:cubicBezTo>
                  <a:lnTo>
                    <a:pt x="5913" y="13216"/>
                  </a:lnTo>
                  <a:cubicBezTo>
                    <a:pt x="5948" y="13223"/>
                    <a:pt x="5983" y="13226"/>
                    <a:pt x="6018" y="13226"/>
                  </a:cubicBezTo>
                  <a:cubicBezTo>
                    <a:pt x="6165" y="13226"/>
                    <a:pt x="6308" y="13168"/>
                    <a:pt x="6414" y="13062"/>
                  </a:cubicBezTo>
                  <a:lnTo>
                    <a:pt x="9385" y="10083"/>
                  </a:lnTo>
                  <a:cubicBezTo>
                    <a:pt x="9648" y="9820"/>
                    <a:pt x="9587" y="9379"/>
                    <a:pt x="9263" y="9197"/>
                  </a:cubicBezTo>
                  <a:lnTo>
                    <a:pt x="2273" y="5278"/>
                  </a:lnTo>
                  <a:cubicBezTo>
                    <a:pt x="1949" y="5097"/>
                    <a:pt x="1888" y="4655"/>
                    <a:pt x="2150" y="4392"/>
                  </a:cubicBezTo>
                  <a:lnTo>
                    <a:pt x="3571" y="2968"/>
                  </a:lnTo>
                  <a:cubicBezTo>
                    <a:pt x="3677" y="2862"/>
                    <a:pt x="3820" y="2804"/>
                    <a:pt x="3966" y="2804"/>
                  </a:cubicBezTo>
                  <a:cubicBezTo>
                    <a:pt x="4018" y="2804"/>
                    <a:pt x="4070" y="2811"/>
                    <a:pt x="4121" y="2826"/>
                  </a:cubicBezTo>
                  <a:lnTo>
                    <a:pt x="13523" y="5528"/>
                  </a:lnTo>
                  <a:cubicBezTo>
                    <a:pt x="13574" y="5543"/>
                    <a:pt x="13625" y="5550"/>
                    <a:pt x="13677" y="5550"/>
                  </a:cubicBezTo>
                  <a:cubicBezTo>
                    <a:pt x="13823" y="5550"/>
                    <a:pt x="13966" y="5493"/>
                    <a:pt x="14073" y="5386"/>
                  </a:cubicBezTo>
                  <a:lnTo>
                    <a:pt x="17208" y="2243"/>
                  </a:lnTo>
                  <a:cubicBezTo>
                    <a:pt x="17593" y="1857"/>
                    <a:pt x="18321" y="1542"/>
                    <a:pt x="18937" y="1542"/>
                  </a:cubicBezTo>
                  <a:cubicBezTo>
                    <a:pt x="19252" y="1542"/>
                    <a:pt x="19538" y="1624"/>
                    <a:pt x="19734" y="1821"/>
                  </a:cubicBezTo>
                  <a:cubicBezTo>
                    <a:pt x="20316" y="2404"/>
                    <a:pt x="19895" y="3770"/>
                    <a:pt x="19313" y="4353"/>
                  </a:cubicBezTo>
                  <a:cubicBezTo>
                    <a:pt x="19313" y="4353"/>
                    <a:pt x="19313" y="4353"/>
                    <a:pt x="19313" y="4353"/>
                  </a:cubicBezTo>
                  <a:close/>
                  <a:moveTo>
                    <a:pt x="20822" y="731"/>
                  </a:moveTo>
                  <a:cubicBezTo>
                    <a:pt x="20557" y="465"/>
                    <a:pt x="20235" y="268"/>
                    <a:pt x="19866" y="145"/>
                  </a:cubicBezTo>
                  <a:cubicBezTo>
                    <a:pt x="19578" y="49"/>
                    <a:pt x="19266" y="0"/>
                    <a:pt x="18937" y="0"/>
                  </a:cubicBezTo>
                  <a:cubicBezTo>
                    <a:pt x="18441" y="0"/>
                    <a:pt x="17909" y="111"/>
                    <a:pt x="17399" y="322"/>
                  </a:cubicBezTo>
                  <a:cubicBezTo>
                    <a:pt x="16897" y="530"/>
                    <a:pt x="16455" y="817"/>
                    <a:pt x="16120" y="1153"/>
                  </a:cubicBezTo>
                  <a:lnTo>
                    <a:pt x="13392" y="3887"/>
                  </a:lnTo>
                  <a:lnTo>
                    <a:pt x="4545" y="1343"/>
                  </a:lnTo>
                  <a:cubicBezTo>
                    <a:pt x="4357" y="1289"/>
                    <a:pt x="4162" y="1262"/>
                    <a:pt x="3966" y="1262"/>
                  </a:cubicBezTo>
                  <a:cubicBezTo>
                    <a:pt x="3691" y="1262"/>
                    <a:pt x="3423" y="1315"/>
                    <a:pt x="3169" y="1420"/>
                  </a:cubicBezTo>
                  <a:cubicBezTo>
                    <a:pt x="2911" y="1526"/>
                    <a:pt x="2680" y="1680"/>
                    <a:pt x="2482" y="1878"/>
                  </a:cubicBezTo>
                  <a:lnTo>
                    <a:pt x="1062" y="3301"/>
                  </a:lnTo>
                  <a:cubicBezTo>
                    <a:pt x="828" y="3536"/>
                    <a:pt x="650" y="3827"/>
                    <a:pt x="549" y="4142"/>
                  </a:cubicBezTo>
                  <a:cubicBezTo>
                    <a:pt x="452" y="4442"/>
                    <a:pt x="424" y="4765"/>
                    <a:pt x="467" y="5077"/>
                  </a:cubicBezTo>
                  <a:cubicBezTo>
                    <a:pt x="511" y="5389"/>
                    <a:pt x="625" y="5693"/>
                    <a:pt x="799" y="5955"/>
                  </a:cubicBezTo>
                  <a:cubicBezTo>
                    <a:pt x="982" y="6230"/>
                    <a:pt x="1232" y="6462"/>
                    <a:pt x="1522" y="6624"/>
                  </a:cubicBezTo>
                  <a:lnTo>
                    <a:pt x="7382" y="9910"/>
                  </a:lnTo>
                  <a:lnTo>
                    <a:pt x="5692" y="11604"/>
                  </a:lnTo>
                  <a:lnTo>
                    <a:pt x="2894" y="11069"/>
                  </a:lnTo>
                  <a:cubicBezTo>
                    <a:pt x="2765" y="11044"/>
                    <a:pt x="2632" y="11031"/>
                    <a:pt x="2501" y="11031"/>
                  </a:cubicBezTo>
                  <a:cubicBezTo>
                    <a:pt x="2225" y="11031"/>
                    <a:pt x="1956" y="11085"/>
                    <a:pt x="1701" y="11190"/>
                  </a:cubicBezTo>
                  <a:cubicBezTo>
                    <a:pt x="1444" y="11296"/>
                    <a:pt x="1213" y="11450"/>
                    <a:pt x="1017" y="11647"/>
                  </a:cubicBezTo>
                  <a:lnTo>
                    <a:pt x="615" y="12050"/>
                  </a:lnTo>
                  <a:cubicBezTo>
                    <a:pt x="380" y="12285"/>
                    <a:pt x="203" y="12576"/>
                    <a:pt x="101" y="12891"/>
                  </a:cubicBezTo>
                  <a:cubicBezTo>
                    <a:pt x="5" y="13191"/>
                    <a:pt x="-23" y="13513"/>
                    <a:pt x="20" y="13826"/>
                  </a:cubicBezTo>
                  <a:cubicBezTo>
                    <a:pt x="63" y="14138"/>
                    <a:pt x="178" y="14441"/>
                    <a:pt x="352" y="14703"/>
                  </a:cubicBezTo>
                  <a:cubicBezTo>
                    <a:pt x="535" y="14979"/>
                    <a:pt x="785" y="15210"/>
                    <a:pt x="1074" y="15373"/>
                  </a:cubicBezTo>
                  <a:lnTo>
                    <a:pt x="4369" y="17221"/>
                  </a:lnTo>
                  <a:lnTo>
                    <a:pt x="6213" y="20524"/>
                  </a:lnTo>
                  <a:cubicBezTo>
                    <a:pt x="6584" y="21188"/>
                    <a:pt x="7286" y="21600"/>
                    <a:pt x="8046" y="21600"/>
                  </a:cubicBezTo>
                  <a:cubicBezTo>
                    <a:pt x="8606" y="21600"/>
                    <a:pt x="9132" y="21381"/>
                    <a:pt x="9529" y="20984"/>
                  </a:cubicBezTo>
                  <a:lnTo>
                    <a:pt x="9930" y="20581"/>
                  </a:lnTo>
                  <a:cubicBezTo>
                    <a:pt x="10422" y="20088"/>
                    <a:pt x="10638" y="19385"/>
                    <a:pt x="10508" y="18700"/>
                  </a:cubicBezTo>
                  <a:lnTo>
                    <a:pt x="9974" y="15896"/>
                  </a:lnTo>
                  <a:lnTo>
                    <a:pt x="11664" y="14201"/>
                  </a:lnTo>
                  <a:lnTo>
                    <a:pt x="14942" y="20075"/>
                  </a:lnTo>
                  <a:cubicBezTo>
                    <a:pt x="15313" y="20739"/>
                    <a:pt x="16015" y="21152"/>
                    <a:pt x="16775" y="21152"/>
                  </a:cubicBezTo>
                  <a:cubicBezTo>
                    <a:pt x="17335" y="21152"/>
                    <a:pt x="17861" y="20933"/>
                    <a:pt x="18258" y="20536"/>
                  </a:cubicBezTo>
                  <a:lnTo>
                    <a:pt x="19678" y="19113"/>
                  </a:lnTo>
                  <a:cubicBezTo>
                    <a:pt x="20217" y="18572"/>
                    <a:pt x="20422" y="17780"/>
                    <a:pt x="20211" y="17045"/>
                  </a:cubicBezTo>
                  <a:lnTo>
                    <a:pt x="17674" y="8178"/>
                  </a:lnTo>
                  <a:lnTo>
                    <a:pt x="20402" y="5443"/>
                  </a:lnTo>
                  <a:cubicBezTo>
                    <a:pt x="20900" y="4943"/>
                    <a:pt x="21298" y="4185"/>
                    <a:pt x="21464" y="3413"/>
                  </a:cubicBezTo>
                  <a:cubicBezTo>
                    <a:pt x="21559" y="2971"/>
                    <a:pt x="21577" y="2546"/>
                    <a:pt x="21517" y="2149"/>
                  </a:cubicBezTo>
                  <a:cubicBezTo>
                    <a:pt x="21432" y="1592"/>
                    <a:pt x="21192" y="1102"/>
                    <a:pt x="20822" y="731"/>
                  </a:cubicBezTo>
                  <a:cubicBezTo>
                    <a:pt x="20822" y="731"/>
                    <a:pt x="20822" y="731"/>
                    <a:pt x="20822" y="73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矩形 19"/>
            <p:cNvSpPr/>
            <p:nvPr/>
          </p:nvSpPr>
          <p:spPr>
            <a:xfrm>
              <a:off x="1070980" y="3590596"/>
              <a:ext cx="2073244" cy="25423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88000" tIns="0" rIns="0" bIns="0" anchor="ctr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25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070980" y="3861985"/>
              <a:ext cx="3635639" cy="20005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8800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千图设计师MC：ID 29795607库_组合 25"/>
          <p:cNvGrpSpPr/>
          <p:nvPr>
            <p:custDataLst>
              <p:tags r:id="rId7"/>
            </p:custDataLst>
          </p:nvPr>
        </p:nvGrpSpPr>
        <p:grpSpPr>
          <a:xfrm>
            <a:off x="493129" y="4689140"/>
            <a:ext cx="4213490" cy="577851"/>
            <a:chOff x="493129" y="4689140"/>
            <a:chExt cx="4213490" cy="577851"/>
          </a:xfrm>
        </p:grpSpPr>
        <p:sp>
          <p:nvSpPr>
            <p:cNvPr id="14" name="矩形 13"/>
            <p:cNvSpPr/>
            <p:nvPr/>
          </p:nvSpPr>
          <p:spPr>
            <a:xfrm>
              <a:off x="493129" y="4689140"/>
              <a:ext cx="577851" cy="577851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585032" y="4804133"/>
              <a:ext cx="412751" cy="325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extrusionOk="0">
                  <a:moveTo>
                    <a:pt x="4687" y="0"/>
                  </a:moveTo>
                  <a:cubicBezTo>
                    <a:pt x="4388" y="0"/>
                    <a:pt x="4151" y="312"/>
                    <a:pt x="4151" y="692"/>
                  </a:cubicBezTo>
                  <a:lnTo>
                    <a:pt x="4151" y="2973"/>
                  </a:lnTo>
                  <a:lnTo>
                    <a:pt x="1922" y="2973"/>
                  </a:lnTo>
                  <a:cubicBezTo>
                    <a:pt x="1624" y="2973"/>
                    <a:pt x="1385" y="3276"/>
                    <a:pt x="1385" y="3655"/>
                  </a:cubicBezTo>
                  <a:lnTo>
                    <a:pt x="1385" y="6952"/>
                  </a:lnTo>
                  <a:lnTo>
                    <a:pt x="539" y="6952"/>
                  </a:lnTo>
                  <a:cubicBezTo>
                    <a:pt x="371" y="6952"/>
                    <a:pt x="218" y="7053"/>
                    <a:pt x="116" y="7221"/>
                  </a:cubicBezTo>
                  <a:cubicBezTo>
                    <a:pt x="13" y="7389"/>
                    <a:pt x="-25" y="7608"/>
                    <a:pt x="17" y="7814"/>
                  </a:cubicBezTo>
                  <a:lnTo>
                    <a:pt x="1844" y="16813"/>
                  </a:lnTo>
                  <a:cubicBezTo>
                    <a:pt x="1891" y="17045"/>
                    <a:pt x="2030" y="17228"/>
                    <a:pt x="2211" y="17298"/>
                  </a:cubicBezTo>
                  <a:cubicBezTo>
                    <a:pt x="2642" y="17465"/>
                    <a:pt x="2944" y="17745"/>
                    <a:pt x="3212" y="17999"/>
                  </a:cubicBezTo>
                  <a:cubicBezTo>
                    <a:pt x="3604" y="18368"/>
                    <a:pt x="3943" y="18690"/>
                    <a:pt x="4652" y="18690"/>
                  </a:cubicBezTo>
                  <a:cubicBezTo>
                    <a:pt x="5361" y="18690"/>
                    <a:pt x="5699" y="18368"/>
                    <a:pt x="6091" y="17999"/>
                  </a:cubicBezTo>
                  <a:cubicBezTo>
                    <a:pt x="6514" y="17600"/>
                    <a:pt x="6994" y="17145"/>
                    <a:pt x="7918" y="17145"/>
                  </a:cubicBezTo>
                  <a:cubicBezTo>
                    <a:pt x="8840" y="17145"/>
                    <a:pt x="9315" y="17600"/>
                    <a:pt x="9738" y="17999"/>
                  </a:cubicBezTo>
                  <a:cubicBezTo>
                    <a:pt x="10130" y="18368"/>
                    <a:pt x="10467" y="18690"/>
                    <a:pt x="11177" y="18690"/>
                  </a:cubicBezTo>
                  <a:cubicBezTo>
                    <a:pt x="11887" y="18690"/>
                    <a:pt x="12231" y="18368"/>
                    <a:pt x="12623" y="17999"/>
                  </a:cubicBezTo>
                  <a:cubicBezTo>
                    <a:pt x="13046" y="17600"/>
                    <a:pt x="13519" y="17145"/>
                    <a:pt x="14443" y="17145"/>
                  </a:cubicBezTo>
                  <a:cubicBezTo>
                    <a:pt x="14876" y="17145"/>
                    <a:pt x="15253" y="17251"/>
                    <a:pt x="15600" y="17460"/>
                  </a:cubicBezTo>
                  <a:cubicBezTo>
                    <a:pt x="15836" y="17602"/>
                    <a:pt x="16125" y="17506"/>
                    <a:pt x="16277" y="17235"/>
                  </a:cubicBezTo>
                  <a:lnTo>
                    <a:pt x="21441" y="8038"/>
                  </a:lnTo>
                  <a:cubicBezTo>
                    <a:pt x="21558" y="7829"/>
                    <a:pt x="21575" y="7558"/>
                    <a:pt x="21483" y="7329"/>
                  </a:cubicBezTo>
                  <a:cubicBezTo>
                    <a:pt x="21390" y="7099"/>
                    <a:pt x="21205" y="6952"/>
                    <a:pt x="21003" y="6952"/>
                  </a:cubicBezTo>
                  <a:lnTo>
                    <a:pt x="16884" y="6952"/>
                  </a:lnTo>
                  <a:lnTo>
                    <a:pt x="15861" y="3422"/>
                  </a:lnTo>
                  <a:cubicBezTo>
                    <a:pt x="15783" y="3152"/>
                    <a:pt x="15579" y="2973"/>
                    <a:pt x="15353" y="2973"/>
                  </a:cubicBezTo>
                  <a:lnTo>
                    <a:pt x="8341" y="2973"/>
                  </a:lnTo>
                  <a:lnTo>
                    <a:pt x="7706" y="476"/>
                  </a:lnTo>
                  <a:cubicBezTo>
                    <a:pt x="7634" y="193"/>
                    <a:pt x="7425" y="0"/>
                    <a:pt x="7191" y="0"/>
                  </a:cubicBezTo>
                  <a:lnTo>
                    <a:pt x="4687" y="0"/>
                  </a:lnTo>
                  <a:close/>
                  <a:moveTo>
                    <a:pt x="5230" y="1374"/>
                  </a:moveTo>
                  <a:cubicBezTo>
                    <a:pt x="5230" y="1374"/>
                    <a:pt x="6803" y="1374"/>
                    <a:pt x="6803" y="1374"/>
                  </a:cubicBezTo>
                  <a:lnTo>
                    <a:pt x="7212" y="2973"/>
                  </a:lnTo>
                  <a:lnTo>
                    <a:pt x="5230" y="2973"/>
                  </a:lnTo>
                  <a:lnTo>
                    <a:pt x="5230" y="1374"/>
                  </a:lnTo>
                  <a:close/>
                  <a:moveTo>
                    <a:pt x="2465" y="4347"/>
                  </a:moveTo>
                  <a:cubicBezTo>
                    <a:pt x="2465" y="4347"/>
                    <a:pt x="4292" y="4347"/>
                    <a:pt x="4292" y="4347"/>
                  </a:cubicBezTo>
                  <a:lnTo>
                    <a:pt x="14979" y="4347"/>
                  </a:lnTo>
                  <a:lnTo>
                    <a:pt x="15734" y="6952"/>
                  </a:lnTo>
                  <a:lnTo>
                    <a:pt x="2465" y="6952"/>
                  </a:lnTo>
                  <a:lnTo>
                    <a:pt x="2465" y="4347"/>
                  </a:lnTo>
                  <a:close/>
                  <a:moveTo>
                    <a:pt x="1237" y="8326"/>
                  </a:moveTo>
                  <a:lnTo>
                    <a:pt x="19952" y="8326"/>
                  </a:lnTo>
                  <a:cubicBezTo>
                    <a:pt x="19952" y="8326"/>
                    <a:pt x="15642" y="16005"/>
                    <a:pt x="15642" y="16005"/>
                  </a:cubicBezTo>
                  <a:cubicBezTo>
                    <a:pt x="15270" y="15852"/>
                    <a:pt x="14871" y="15771"/>
                    <a:pt x="14443" y="15771"/>
                  </a:cubicBezTo>
                  <a:cubicBezTo>
                    <a:pt x="13163" y="15771"/>
                    <a:pt x="12447" y="16447"/>
                    <a:pt x="11974" y="16894"/>
                  </a:cubicBezTo>
                  <a:cubicBezTo>
                    <a:pt x="11633" y="17215"/>
                    <a:pt x="11530" y="17316"/>
                    <a:pt x="11177" y="17316"/>
                  </a:cubicBezTo>
                  <a:cubicBezTo>
                    <a:pt x="10824" y="17316"/>
                    <a:pt x="10721" y="17215"/>
                    <a:pt x="10380" y="16894"/>
                  </a:cubicBezTo>
                  <a:cubicBezTo>
                    <a:pt x="9907" y="16447"/>
                    <a:pt x="9196" y="15771"/>
                    <a:pt x="7918" y="15771"/>
                  </a:cubicBezTo>
                  <a:cubicBezTo>
                    <a:pt x="6638" y="15771"/>
                    <a:pt x="5923" y="16447"/>
                    <a:pt x="5449" y="16894"/>
                  </a:cubicBezTo>
                  <a:cubicBezTo>
                    <a:pt x="5108" y="17215"/>
                    <a:pt x="5004" y="17316"/>
                    <a:pt x="4652" y="17316"/>
                  </a:cubicBezTo>
                  <a:cubicBezTo>
                    <a:pt x="4298" y="17316"/>
                    <a:pt x="4195" y="17215"/>
                    <a:pt x="3854" y="16894"/>
                  </a:cubicBezTo>
                  <a:cubicBezTo>
                    <a:pt x="3601" y="16656"/>
                    <a:pt x="3272" y="16347"/>
                    <a:pt x="2817" y="16112"/>
                  </a:cubicBezTo>
                  <a:lnTo>
                    <a:pt x="1237" y="8326"/>
                  </a:lnTo>
                  <a:close/>
                  <a:moveTo>
                    <a:pt x="1442" y="18681"/>
                  </a:moveTo>
                  <a:cubicBezTo>
                    <a:pt x="1144" y="18681"/>
                    <a:pt x="906" y="18993"/>
                    <a:pt x="906" y="19373"/>
                  </a:cubicBezTo>
                  <a:cubicBezTo>
                    <a:pt x="906" y="19752"/>
                    <a:pt x="1144" y="20055"/>
                    <a:pt x="1442" y="20055"/>
                  </a:cubicBezTo>
                  <a:cubicBezTo>
                    <a:pt x="2365" y="20055"/>
                    <a:pt x="2846" y="20510"/>
                    <a:pt x="3269" y="20908"/>
                  </a:cubicBezTo>
                  <a:cubicBezTo>
                    <a:pt x="3660" y="21278"/>
                    <a:pt x="3999" y="21600"/>
                    <a:pt x="4708" y="21600"/>
                  </a:cubicBezTo>
                  <a:cubicBezTo>
                    <a:pt x="5417" y="21600"/>
                    <a:pt x="5755" y="21278"/>
                    <a:pt x="6147" y="20908"/>
                  </a:cubicBezTo>
                  <a:cubicBezTo>
                    <a:pt x="6570" y="20510"/>
                    <a:pt x="7051" y="20055"/>
                    <a:pt x="7974" y="20055"/>
                  </a:cubicBezTo>
                  <a:cubicBezTo>
                    <a:pt x="8897" y="20055"/>
                    <a:pt x="9378" y="20510"/>
                    <a:pt x="9801" y="20908"/>
                  </a:cubicBezTo>
                  <a:cubicBezTo>
                    <a:pt x="10193" y="21278"/>
                    <a:pt x="10530" y="21600"/>
                    <a:pt x="11240" y="21600"/>
                  </a:cubicBezTo>
                  <a:cubicBezTo>
                    <a:pt x="11949" y="21600"/>
                    <a:pt x="12287" y="21278"/>
                    <a:pt x="12679" y="20908"/>
                  </a:cubicBezTo>
                  <a:cubicBezTo>
                    <a:pt x="13102" y="20510"/>
                    <a:pt x="13577" y="20055"/>
                    <a:pt x="14499" y="20055"/>
                  </a:cubicBezTo>
                  <a:cubicBezTo>
                    <a:pt x="15423" y="20055"/>
                    <a:pt x="15904" y="20510"/>
                    <a:pt x="16326" y="20908"/>
                  </a:cubicBezTo>
                  <a:cubicBezTo>
                    <a:pt x="16718" y="21278"/>
                    <a:pt x="17056" y="21600"/>
                    <a:pt x="17765" y="21600"/>
                  </a:cubicBezTo>
                  <a:cubicBezTo>
                    <a:pt x="18063" y="21600"/>
                    <a:pt x="18309" y="21288"/>
                    <a:pt x="18309" y="20908"/>
                  </a:cubicBezTo>
                  <a:cubicBezTo>
                    <a:pt x="18309" y="20529"/>
                    <a:pt x="18063" y="20226"/>
                    <a:pt x="17765" y="20226"/>
                  </a:cubicBezTo>
                  <a:cubicBezTo>
                    <a:pt x="17412" y="20226"/>
                    <a:pt x="17309" y="20125"/>
                    <a:pt x="16968" y="19804"/>
                  </a:cubicBezTo>
                  <a:cubicBezTo>
                    <a:pt x="16494" y="19357"/>
                    <a:pt x="15779" y="18681"/>
                    <a:pt x="14499" y="18681"/>
                  </a:cubicBezTo>
                  <a:cubicBezTo>
                    <a:pt x="13221" y="18681"/>
                    <a:pt x="12510" y="19357"/>
                    <a:pt x="12037" y="19804"/>
                  </a:cubicBezTo>
                  <a:cubicBezTo>
                    <a:pt x="11697" y="20125"/>
                    <a:pt x="11593" y="20226"/>
                    <a:pt x="11240" y="20226"/>
                  </a:cubicBezTo>
                  <a:cubicBezTo>
                    <a:pt x="10887" y="20226"/>
                    <a:pt x="10785" y="20125"/>
                    <a:pt x="10443" y="19804"/>
                  </a:cubicBezTo>
                  <a:cubicBezTo>
                    <a:pt x="9970" y="19357"/>
                    <a:pt x="9253" y="18681"/>
                    <a:pt x="7974" y="18681"/>
                  </a:cubicBezTo>
                  <a:cubicBezTo>
                    <a:pt x="6695" y="18681"/>
                    <a:pt x="5978" y="19357"/>
                    <a:pt x="5505" y="19804"/>
                  </a:cubicBezTo>
                  <a:cubicBezTo>
                    <a:pt x="5164" y="20125"/>
                    <a:pt x="5061" y="20226"/>
                    <a:pt x="4708" y="20226"/>
                  </a:cubicBezTo>
                  <a:cubicBezTo>
                    <a:pt x="4355" y="20226"/>
                    <a:pt x="4252" y="20125"/>
                    <a:pt x="3911" y="19804"/>
                  </a:cubicBezTo>
                  <a:cubicBezTo>
                    <a:pt x="3438" y="19357"/>
                    <a:pt x="2721" y="18681"/>
                    <a:pt x="1442" y="1868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 17"/>
            <p:cNvSpPr/>
            <p:nvPr/>
          </p:nvSpPr>
          <p:spPr>
            <a:xfrm>
              <a:off x="1070980" y="4742343"/>
              <a:ext cx="2073244" cy="254237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88000" tIns="0" rIns="0" bIns="0" anchor="ctr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25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70980" y="5013732"/>
              <a:ext cx="3635639" cy="20005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8800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设计师MC：ID 29795607库_组合 1"/>
          <p:cNvGrpSpPr/>
          <p:nvPr>
            <p:custDataLst>
              <p:tags r:id="rId8"/>
            </p:custDataLst>
          </p:nvPr>
        </p:nvGrpSpPr>
        <p:grpSpPr>
          <a:xfrm>
            <a:off x="8476523" y="0"/>
            <a:ext cx="3715477" cy="6858000"/>
            <a:chOff x="8476523" y="0"/>
            <a:chExt cx="3715477" cy="6858000"/>
          </a:xfrm>
        </p:grpSpPr>
        <p:sp>
          <p:nvSpPr>
            <p:cNvPr id="6" name="矩形 5"/>
            <p:cNvSpPr/>
            <p:nvPr/>
          </p:nvSpPr>
          <p:spPr>
            <a:xfrm>
              <a:off x="8476523" y="0"/>
              <a:ext cx="3715477" cy="6858000"/>
            </a:xfrm>
            <a:prstGeom prst="rect">
              <a:avLst/>
            </a:prstGeom>
            <a:blipFill dpi="0" rotWithShape="1">
              <a:blip r:embed="rId11"/>
              <a:srcRect/>
              <a:stretch>
                <a:fillRect l="-114070" r="-11407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8616280" y="1016732"/>
              <a:ext cx="2031325" cy="108952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bg1"/>
                  </a:solidFill>
                </a:rPr>
                <a:t>此部分内容</a:t>
              </a:r>
              <a:br>
                <a:rPr lang="zh-CN" altLang="en-US">
                  <a:solidFill>
                    <a:schemeClr val="bg1"/>
                  </a:solidFill>
                </a:rPr>
              </a:br>
              <a:r>
                <a:rPr lang="zh-CN" altLang="en-US">
                  <a:solidFill>
                    <a:schemeClr val="bg1"/>
                  </a:solidFill>
                </a:rPr>
                <a:t>作为文字排版占位</a:t>
              </a:r>
              <a:br>
                <a:rPr lang="zh-CN" altLang="en-US">
                  <a:solidFill>
                    <a:schemeClr val="bg1"/>
                  </a:solidFill>
                </a:rPr>
              </a:br>
              <a:r>
                <a:rPr lang="zh-CN" altLang="en-US">
                  <a:solidFill>
                    <a:schemeClr val="bg1"/>
                  </a:solidFill>
                </a:rPr>
                <a:t>显示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千图设计师MC：ID 29795607库_等腰三角形 17"/>
          <p:cNvSpPr/>
          <p:nvPr>
            <p:custDataLst>
              <p:tags r:id="rId2"/>
            </p:custDataLst>
          </p:nvPr>
        </p:nvSpPr>
        <p:spPr bwMode="auto">
          <a:xfrm>
            <a:off x="3122784" y="877013"/>
            <a:ext cx="1973536" cy="1701325"/>
          </a:xfrm>
          <a:prstGeom prst="triangle">
            <a:avLst/>
          </a:prstGeom>
          <a:blipFill dpi="0" rotWithShape="1">
            <a:blip r:embed="rId12"/>
            <a:srcRect/>
            <a:stretch>
              <a:fillRect l="-14719" r="-147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千图设计师MC：ID 29795607库_等腰三角形 18"/>
          <p:cNvSpPr/>
          <p:nvPr>
            <p:custDataLst>
              <p:tags r:id="rId3"/>
            </p:custDataLst>
          </p:nvPr>
        </p:nvSpPr>
        <p:spPr bwMode="auto">
          <a:xfrm>
            <a:off x="3122784" y="4279663"/>
            <a:ext cx="1973536" cy="1701325"/>
          </a:xfrm>
          <a:prstGeom prst="triangle">
            <a:avLst/>
          </a:prstGeom>
          <a:blipFill dpi="0" rotWithShape="1">
            <a:blip r:embed="rId13"/>
            <a:srcRect/>
            <a:stretch>
              <a:fillRect l="-14719" r="-147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千图设计师MC：ID 29795607库_等腰三角形 19"/>
          <p:cNvSpPr/>
          <p:nvPr>
            <p:custDataLst>
              <p:tags r:id="rId4"/>
            </p:custDataLst>
          </p:nvPr>
        </p:nvSpPr>
        <p:spPr bwMode="auto">
          <a:xfrm>
            <a:off x="4109552" y="2578338"/>
            <a:ext cx="1973536" cy="1701325"/>
          </a:xfrm>
          <a:prstGeom prst="triangle">
            <a:avLst/>
          </a:prstGeom>
          <a:blipFill dpi="0" rotWithShape="1">
            <a:blip r:embed="rId14"/>
            <a:srcRect/>
            <a:stretch>
              <a:fillRect l="-14719" r="-147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21" name="千图设计师MC：ID 29795607库_等腰三角形 20"/>
          <p:cNvSpPr/>
          <p:nvPr>
            <p:custDataLst>
              <p:tags r:id="rId5"/>
            </p:custDataLst>
          </p:nvPr>
        </p:nvSpPr>
        <p:spPr bwMode="auto">
          <a:xfrm>
            <a:off x="5096320" y="4279663"/>
            <a:ext cx="1973536" cy="1701325"/>
          </a:xfrm>
          <a:prstGeom prst="triangle">
            <a:avLst/>
          </a:prstGeom>
          <a:blipFill dpi="0" rotWithShape="1">
            <a:blip r:embed="rId15"/>
            <a:srcRect/>
            <a:stretch>
              <a:fillRect l="-14623" r="-1462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千图设计师MC：ID 29795607库_等腰三角形 21"/>
          <p:cNvSpPr/>
          <p:nvPr>
            <p:custDataLst>
              <p:tags r:id="rId6"/>
            </p:custDataLst>
          </p:nvPr>
        </p:nvSpPr>
        <p:spPr bwMode="auto">
          <a:xfrm>
            <a:off x="2136016" y="2578338"/>
            <a:ext cx="1973536" cy="1701325"/>
          </a:xfrm>
          <a:prstGeom prst="triangle">
            <a:avLst/>
          </a:prstGeom>
          <a:blipFill dpi="0" rotWithShape="1">
            <a:blip r:embed="rId16"/>
            <a:srcRect/>
            <a:stretch>
              <a:fillRect l="-14719" r="-147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千图设计师MC：ID 29795607库_等腰三角形 22"/>
          <p:cNvSpPr/>
          <p:nvPr>
            <p:custDataLst>
              <p:tags r:id="rId7"/>
            </p:custDataLst>
          </p:nvPr>
        </p:nvSpPr>
        <p:spPr bwMode="auto">
          <a:xfrm>
            <a:off x="1149248" y="4279663"/>
            <a:ext cx="1973536" cy="1701325"/>
          </a:xfrm>
          <a:prstGeom prst="triangle">
            <a:avLst/>
          </a:prstGeom>
          <a:blipFill dpi="0" rotWithShape="1">
            <a:blip r:embed="rId17"/>
            <a:srcRect/>
            <a:stretch>
              <a:fillRect l="-14719" r="-1471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设计师MC：ID 29795607库_组合 1"/>
          <p:cNvGrpSpPr/>
          <p:nvPr>
            <p:custDataLst>
              <p:tags r:id="rId8"/>
            </p:custDataLst>
          </p:nvPr>
        </p:nvGrpSpPr>
        <p:grpSpPr>
          <a:xfrm>
            <a:off x="7912608" y="1341603"/>
            <a:ext cx="3130144" cy="782232"/>
            <a:chOff x="7912608" y="1341603"/>
            <a:chExt cx="3130144" cy="782232"/>
          </a:xfrm>
        </p:grpSpPr>
        <p:sp>
          <p:nvSpPr>
            <p:cNvPr id="6" name="椭圆 5"/>
            <p:cNvSpPr/>
            <p:nvPr/>
          </p:nvSpPr>
          <p:spPr>
            <a:xfrm>
              <a:off x="7912608" y="1364401"/>
              <a:ext cx="489858" cy="4898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8067550" y="1515476"/>
              <a:ext cx="179973" cy="179973"/>
            </a:xfrm>
            <a:custGeom>
              <a:avLst/>
              <a:gdLst>
                <a:gd name="connsiteX0" fmla="*/ 221853 w 338138"/>
                <a:gd name="connsiteY0" fmla="*/ 169862 h 338138"/>
                <a:gd name="connsiteX1" fmla="*/ 243284 w 338138"/>
                <a:gd name="connsiteY1" fmla="*/ 169862 h 338138"/>
                <a:gd name="connsiteX2" fmla="*/ 254000 w 338138"/>
                <a:gd name="connsiteY2" fmla="*/ 180379 h 338138"/>
                <a:gd name="connsiteX3" fmla="*/ 254000 w 338138"/>
                <a:gd name="connsiteY3" fmla="*/ 243483 h 338138"/>
                <a:gd name="connsiteX4" fmla="*/ 243284 w 338138"/>
                <a:gd name="connsiteY4" fmla="*/ 254000 h 338138"/>
                <a:gd name="connsiteX5" fmla="*/ 221853 w 338138"/>
                <a:gd name="connsiteY5" fmla="*/ 254000 h 338138"/>
                <a:gd name="connsiteX6" fmla="*/ 211137 w 338138"/>
                <a:gd name="connsiteY6" fmla="*/ 243483 h 338138"/>
                <a:gd name="connsiteX7" fmla="*/ 211137 w 338138"/>
                <a:gd name="connsiteY7" fmla="*/ 180379 h 338138"/>
                <a:gd name="connsiteX8" fmla="*/ 221853 w 338138"/>
                <a:gd name="connsiteY8" fmla="*/ 169862 h 338138"/>
                <a:gd name="connsiteX9" fmla="*/ 94853 w 338138"/>
                <a:gd name="connsiteY9" fmla="*/ 127000 h 338138"/>
                <a:gd name="connsiteX10" fmla="*/ 116284 w 338138"/>
                <a:gd name="connsiteY10" fmla="*/ 127000 h 338138"/>
                <a:gd name="connsiteX11" fmla="*/ 127000 w 338138"/>
                <a:gd name="connsiteY11" fmla="*/ 137583 h 338138"/>
                <a:gd name="connsiteX12" fmla="*/ 127000 w 338138"/>
                <a:gd name="connsiteY12" fmla="*/ 243417 h 338138"/>
                <a:gd name="connsiteX13" fmla="*/ 116284 w 338138"/>
                <a:gd name="connsiteY13" fmla="*/ 254000 h 338138"/>
                <a:gd name="connsiteX14" fmla="*/ 94853 w 338138"/>
                <a:gd name="connsiteY14" fmla="*/ 254000 h 338138"/>
                <a:gd name="connsiteX15" fmla="*/ 84137 w 338138"/>
                <a:gd name="connsiteY15" fmla="*/ 243417 h 338138"/>
                <a:gd name="connsiteX16" fmla="*/ 84137 w 338138"/>
                <a:gd name="connsiteY16" fmla="*/ 137583 h 338138"/>
                <a:gd name="connsiteX17" fmla="*/ 94853 w 338138"/>
                <a:gd name="connsiteY17" fmla="*/ 127000 h 338138"/>
                <a:gd name="connsiteX18" fmla="*/ 285353 w 338138"/>
                <a:gd name="connsiteY18" fmla="*/ 85725 h 338138"/>
                <a:gd name="connsiteX19" fmla="*/ 306784 w 338138"/>
                <a:gd name="connsiteY19" fmla="*/ 85725 h 338138"/>
                <a:gd name="connsiteX20" fmla="*/ 317500 w 338138"/>
                <a:gd name="connsiteY20" fmla="*/ 96242 h 338138"/>
                <a:gd name="connsiteX21" fmla="*/ 317500 w 338138"/>
                <a:gd name="connsiteY21" fmla="*/ 243483 h 338138"/>
                <a:gd name="connsiteX22" fmla="*/ 306784 w 338138"/>
                <a:gd name="connsiteY22" fmla="*/ 254000 h 338138"/>
                <a:gd name="connsiteX23" fmla="*/ 285353 w 338138"/>
                <a:gd name="connsiteY23" fmla="*/ 254000 h 338138"/>
                <a:gd name="connsiteX24" fmla="*/ 274637 w 338138"/>
                <a:gd name="connsiteY24" fmla="*/ 243483 h 338138"/>
                <a:gd name="connsiteX25" fmla="*/ 274637 w 338138"/>
                <a:gd name="connsiteY25" fmla="*/ 96242 h 338138"/>
                <a:gd name="connsiteX26" fmla="*/ 285353 w 338138"/>
                <a:gd name="connsiteY26" fmla="*/ 85725 h 338138"/>
                <a:gd name="connsiteX27" fmla="*/ 158353 w 338138"/>
                <a:gd name="connsiteY27" fmla="*/ 42862 h 338138"/>
                <a:gd name="connsiteX28" fmla="*/ 179784 w 338138"/>
                <a:gd name="connsiteY28" fmla="*/ 42862 h 338138"/>
                <a:gd name="connsiteX29" fmla="*/ 190500 w 338138"/>
                <a:gd name="connsiteY29" fmla="*/ 53419 h 338138"/>
                <a:gd name="connsiteX30" fmla="*/ 190500 w 338138"/>
                <a:gd name="connsiteY30" fmla="*/ 243443 h 338138"/>
                <a:gd name="connsiteX31" fmla="*/ 179784 w 338138"/>
                <a:gd name="connsiteY31" fmla="*/ 254000 h 338138"/>
                <a:gd name="connsiteX32" fmla="*/ 158353 w 338138"/>
                <a:gd name="connsiteY32" fmla="*/ 254000 h 338138"/>
                <a:gd name="connsiteX33" fmla="*/ 147637 w 338138"/>
                <a:gd name="connsiteY33" fmla="*/ 243443 h 338138"/>
                <a:gd name="connsiteX34" fmla="*/ 147637 w 338138"/>
                <a:gd name="connsiteY34" fmla="*/ 53419 h 338138"/>
                <a:gd name="connsiteX35" fmla="*/ 158353 w 338138"/>
                <a:gd name="connsiteY35" fmla="*/ 42862 h 338138"/>
                <a:gd name="connsiteX36" fmla="*/ 0 w 338138"/>
                <a:gd name="connsiteY36" fmla="*/ 0 h 338138"/>
                <a:gd name="connsiteX37" fmla="*/ 42267 w 338138"/>
                <a:gd name="connsiteY37" fmla="*/ 0 h 338138"/>
                <a:gd name="connsiteX38" fmla="*/ 42267 w 338138"/>
                <a:gd name="connsiteY38" fmla="*/ 295871 h 338138"/>
                <a:gd name="connsiteX39" fmla="*/ 338138 w 338138"/>
                <a:gd name="connsiteY39" fmla="*/ 295871 h 338138"/>
                <a:gd name="connsiteX40" fmla="*/ 338138 w 338138"/>
                <a:gd name="connsiteY40" fmla="*/ 338138 h 338138"/>
                <a:gd name="connsiteX41" fmla="*/ 21133 w 338138"/>
                <a:gd name="connsiteY41" fmla="*/ 338138 h 338138"/>
                <a:gd name="connsiteX42" fmla="*/ 0 w 338138"/>
                <a:gd name="connsiteY42" fmla="*/ 317005 h 338138"/>
                <a:gd name="connsiteX43" fmla="*/ 0 w 33813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338138">
                  <a:moveTo>
                    <a:pt x="221853" y="169862"/>
                  </a:moveTo>
                  <a:cubicBezTo>
                    <a:pt x="221853" y="169862"/>
                    <a:pt x="221853" y="169862"/>
                    <a:pt x="243284" y="169862"/>
                  </a:cubicBezTo>
                  <a:cubicBezTo>
                    <a:pt x="248642" y="169862"/>
                    <a:pt x="254000" y="175121"/>
                    <a:pt x="254000" y="180379"/>
                  </a:cubicBezTo>
                  <a:cubicBezTo>
                    <a:pt x="254000" y="180379"/>
                    <a:pt x="254000" y="180379"/>
                    <a:pt x="254000" y="243483"/>
                  </a:cubicBezTo>
                  <a:cubicBezTo>
                    <a:pt x="254000" y="248742"/>
                    <a:pt x="248642" y="254000"/>
                    <a:pt x="243284" y="254000"/>
                  </a:cubicBezTo>
                  <a:cubicBezTo>
                    <a:pt x="243284" y="254000"/>
                    <a:pt x="243284" y="254000"/>
                    <a:pt x="221853" y="254000"/>
                  </a:cubicBezTo>
                  <a:cubicBezTo>
                    <a:pt x="216495" y="254000"/>
                    <a:pt x="211137" y="248742"/>
                    <a:pt x="211137" y="243483"/>
                  </a:cubicBezTo>
                  <a:cubicBezTo>
                    <a:pt x="211137" y="243483"/>
                    <a:pt x="211137" y="243483"/>
                    <a:pt x="211137" y="180379"/>
                  </a:cubicBezTo>
                  <a:cubicBezTo>
                    <a:pt x="211137" y="175121"/>
                    <a:pt x="216495" y="169862"/>
                    <a:pt x="221853" y="169862"/>
                  </a:cubicBezTo>
                  <a:close/>
                  <a:moveTo>
                    <a:pt x="94853" y="127000"/>
                  </a:moveTo>
                  <a:cubicBezTo>
                    <a:pt x="94853" y="127000"/>
                    <a:pt x="94853" y="127000"/>
                    <a:pt x="116284" y="127000"/>
                  </a:cubicBezTo>
                  <a:cubicBezTo>
                    <a:pt x="121642" y="127000"/>
                    <a:pt x="127000" y="132292"/>
                    <a:pt x="127000" y="137583"/>
                  </a:cubicBezTo>
                  <a:cubicBezTo>
                    <a:pt x="127000" y="137583"/>
                    <a:pt x="127000" y="137583"/>
                    <a:pt x="127000" y="243417"/>
                  </a:cubicBezTo>
                  <a:cubicBezTo>
                    <a:pt x="127000" y="248708"/>
                    <a:pt x="121642" y="254000"/>
                    <a:pt x="116284" y="254000"/>
                  </a:cubicBezTo>
                  <a:cubicBezTo>
                    <a:pt x="116284" y="254000"/>
                    <a:pt x="116284" y="254000"/>
                    <a:pt x="94853" y="254000"/>
                  </a:cubicBezTo>
                  <a:cubicBezTo>
                    <a:pt x="89495" y="254000"/>
                    <a:pt x="84137" y="248708"/>
                    <a:pt x="84137" y="243417"/>
                  </a:cubicBezTo>
                  <a:cubicBezTo>
                    <a:pt x="84137" y="243417"/>
                    <a:pt x="84137" y="243417"/>
                    <a:pt x="84137" y="137583"/>
                  </a:cubicBezTo>
                  <a:cubicBezTo>
                    <a:pt x="84137" y="132292"/>
                    <a:pt x="89495" y="127000"/>
                    <a:pt x="94853" y="127000"/>
                  </a:cubicBezTo>
                  <a:close/>
                  <a:moveTo>
                    <a:pt x="285353" y="85725"/>
                  </a:moveTo>
                  <a:cubicBezTo>
                    <a:pt x="285353" y="85725"/>
                    <a:pt x="285353" y="85725"/>
                    <a:pt x="306784" y="85725"/>
                  </a:cubicBezTo>
                  <a:cubicBezTo>
                    <a:pt x="312142" y="85725"/>
                    <a:pt x="317500" y="90984"/>
                    <a:pt x="317500" y="96242"/>
                  </a:cubicBezTo>
                  <a:cubicBezTo>
                    <a:pt x="317500" y="96242"/>
                    <a:pt x="317500" y="96242"/>
                    <a:pt x="317500" y="243483"/>
                  </a:cubicBezTo>
                  <a:cubicBezTo>
                    <a:pt x="317500" y="248742"/>
                    <a:pt x="312142" y="254000"/>
                    <a:pt x="306784" y="254000"/>
                  </a:cubicBezTo>
                  <a:cubicBezTo>
                    <a:pt x="306784" y="254000"/>
                    <a:pt x="306784" y="254000"/>
                    <a:pt x="285353" y="254000"/>
                  </a:cubicBezTo>
                  <a:cubicBezTo>
                    <a:pt x="279995" y="254000"/>
                    <a:pt x="274637" y="248742"/>
                    <a:pt x="274637" y="243483"/>
                  </a:cubicBezTo>
                  <a:cubicBezTo>
                    <a:pt x="274637" y="243483"/>
                    <a:pt x="274637" y="243483"/>
                    <a:pt x="274637" y="96242"/>
                  </a:cubicBezTo>
                  <a:cubicBezTo>
                    <a:pt x="274637" y="90984"/>
                    <a:pt x="279995" y="85725"/>
                    <a:pt x="285353" y="85725"/>
                  </a:cubicBezTo>
                  <a:close/>
                  <a:moveTo>
                    <a:pt x="158353" y="42862"/>
                  </a:moveTo>
                  <a:cubicBezTo>
                    <a:pt x="158353" y="42862"/>
                    <a:pt x="158353" y="42862"/>
                    <a:pt x="179784" y="42862"/>
                  </a:cubicBezTo>
                  <a:cubicBezTo>
                    <a:pt x="185142" y="42862"/>
                    <a:pt x="190500" y="48140"/>
                    <a:pt x="190500" y="53419"/>
                  </a:cubicBezTo>
                  <a:cubicBezTo>
                    <a:pt x="190500" y="53419"/>
                    <a:pt x="190500" y="53419"/>
                    <a:pt x="190500" y="243443"/>
                  </a:cubicBezTo>
                  <a:cubicBezTo>
                    <a:pt x="190500" y="248722"/>
                    <a:pt x="185142" y="254000"/>
                    <a:pt x="179784" y="254000"/>
                  </a:cubicBezTo>
                  <a:cubicBezTo>
                    <a:pt x="179784" y="254000"/>
                    <a:pt x="179784" y="254000"/>
                    <a:pt x="158353" y="254000"/>
                  </a:cubicBezTo>
                  <a:cubicBezTo>
                    <a:pt x="152995" y="254000"/>
                    <a:pt x="147637" y="248722"/>
                    <a:pt x="147637" y="243443"/>
                  </a:cubicBezTo>
                  <a:cubicBezTo>
                    <a:pt x="147637" y="243443"/>
                    <a:pt x="147637" y="243443"/>
                    <a:pt x="147637" y="53419"/>
                  </a:cubicBezTo>
                  <a:cubicBezTo>
                    <a:pt x="147637" y="48140"/>
                    <a:pt x="152995" y="42862"/>
                    <a:pt x="158353" y="42862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42267" y="0"/>
                  </a:cubicBezTo>
                  <a:cubicBezTo>
                    <a:pt x="42267" y="0"/>
                    <a:pt x="42267" y="0"/>
                    <a:pt x="42267" y="295871"/>
                  </a:cubicBezTo>
                  <a:lnTo>
                    <a:pt x="338138" y="295871"/>
                  </a:lnTo>
                  <a:cubicBezTo>
                    <a:pt x="338138" y="295871"/>
                    <a:pt x="338138" y="295871"/>
                    <a:pt x="338138" y="338138"/>
                  </a:cubicBezTo>
                  <a:cubicBezTo>
                    <a:pt x="338138" y="338138"/>
                    <a:pt x="338138" y="338138"/>
                    <a:pt x="21133" y="338138"/>
                  </a:cubicBezTo>
                  <a:cubicBezTo>
                    <a:pt x="9246" y="338138"/>
                    <a:pt x="0" y="328892"/>
                    <a:pt x="0" y="317005"/>
                  </a:cubicBezTo>
                  <a:cubicBezTo>
                    <a:pt x="0" y="317005"/>
                    <a:pt x="0" y="317005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8455532" y="134160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455532" y="158782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4" name="千图设计师MC：ID 29795607库_组合 23"/>
          <p:cNvGrpSpPr/>
          <p:nvPr>
            <p:custDataLst>
              <p:tags r:id="rId9"/>
            </p:custDataLst>
          </p:nvPr>
        </p:nvGrpSpPr>
        <p:grpSpPr>
          <a:xfrm>
            <a:off x="7912608" y="3103418"/>
            <a:ext cx="3130144" cy="808954"/>
            <a:chOff x="7912608" y="3103418"/>
            <a:chExt cx="3130144" cy="808954"/>
          </a:xfrm>
        </p:grpSpPr>
        <p:sp>
          <p:nvSpPr>
            <p:cNvPr id="8" name="椭圆 7"/>
            <p:cNvSpPr/>
            <p:nvPr/>
          </p:nvSpPr>
          <p:spPr>
            <a:xfrm>
              <a:off x="7912608" y="3103418"/>
              <a:ext cx="489858" cy="48985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8019380" y="3239784"/>
              <a:ext cx="259868" cy="224200"/>
            </a:xfrm>
            <a:custGeom>
              <a:avLst/>
              <a:gdLst>
                <a:gd name="connsiteX0" fmla="*/ 19050 w 331788"/>
                <a:gd name="connsiteY0" fmla="*/ 213226 h 286251"/>
                <a:gd name="connsiteX1" fmla="*/ 151105 w 331788"/>
                <a:gd name="connsiteY1" fmla="*/ 213226 h 286251"/>
                <a:gd name="connsiteX2" fmla="*/ 151105 w 331788"/>
                <a:gd name="connsiteY2" fmla="*/ 278564 h 286251"/>
                <a:gd name="connsiteX3" fmla="*/ 152400 w 331788"/>
                <a:gd name="connsiteY3" fmla="*/ 286251 h 286251"/>
                <a:gd name="connsiteX4" fmla="*/ 25523 w 331788"/>
                <a:gd name="connsiteY4" fmla="*/ 286251 h 286251"/>
                <a:gd name="connsiteX5" fmla="*/ 19050 w 331788"/>
                <a:gd name="connsiteY5" fmla="*/ 278564 h 286251"/>
                <a:gd name="connsiteX6" fmla="*/ 19050 w 331788"/>
                <a:gd name="connsiteY6" fmla="*/ 213226 h 286251"/>
                <a:gd name="connsiteX7" fmla="*/ 185265 w 331788"/>
                <a:gd name="connsiteY7" fmla="*/ 165601 h 286251"/>
                <a:gd name="connsiteX8" fmla="*/ 308448 w 331788"/>
                <a:gd name="connsiteY8" fmla="*/ 165601 h 286251"/>
                <a:gd name="connsiteX9" fmla="*/ 313635 w 331788"/>
                <a:gd name="connsiteY9" fmla="*/ 165601 h 286251"/>
                <a:gd name="connsiteX10" fmla="*/ 331788 w 331788"/>
                <a:gd name="connsiteY10" fmla="*/ 187421 h 286251"/>
                <a:gd name="connsiteX11" fmla="*/ 331788 w 331788"/>
                <a:gd name="connsiteY11" fmla="*/ 278550 h 286251"/>
                <a:gd name="connsiteX12" fmla="*/ 324008 w 331788"/>
                <a:gd name="connsiteY12" fmla="*/ 286251 h 286251"/>
                <a:gd name="connsiteX13" fmla="*/ 169705 w 331788"/>
                <a:gd name="connsiteY13" fmla="*/ 286251 h 286251"/>
                <a:gd name="connsiteX14" fmla="*/ 161925 w 331788"/>
                <a:gd name="connsiteY14" fmla="*/ 278550 h 286251"/>
                <a:gd name="connsiteX15" fmla="*/ 161925 w 331788"/>
                <a:gd name="connsiteY15" fmla="*/ 187421 h 286251"/>
                <a:gd name="connsiteX16" fmla="*/ 168408 w 331788"/>
                <a:gd name="connsiteY16" fmla="*/ 173302 h 286251"/>
                <a:gd name="connsiteX17" fmla="*/ 174892 w 331788"/>
                <a:gd name="connsiteY17" fmla="*/ 166885 h 286251"/>
                <a:gd name="connsiteX18" fmla="*/ 185265 w 331788"/>
                <a:gd name="connsiteY18" fmla="*/ 165601 h 286251"/>
                <a:gd name="connsiteX19" fmla="*/ 59302 w 331788"/>
                <a:gd name="connsiteY19" fmla="*/ 117976 h 286251"/>
                <a:gd name="connsiteX20" fmla="*/ 78640 w 331788"/>
                <a:gd name="connsiteY20" fmla="*/ 117976 h 286251"/>
                <a:gd name="connsiteX21" fmla="*/ 86375 w 331788"/>
                <a:gd name="connsiteY21" fmla="*/ 123154 h 286251"/>
                <a:gd name="connsiteX22" fmla="*/ 94110 w 331788"/>
                <a:gd name="connsiteY22" fmla="*/ 160692 h 286251"/>
                <a:gd name="connsiteX23" fmla="*/ 95399 w 331788"/>
                <a:gd name="connsiteY23" fmla="*/ 165870 h 286251"/>
                <a:gd name="connsiteX24" fmla="*/ 96688 w 331788"/>
                <a:gd name="connsiteY24" fmla="*/ 169753 h 286251"/>
                <a:gd name="connsiteX25" fmla="*/ 96688 w 331788"/>
                <a:gd name="connsiteY25" fmla="*/ 172342 h 286251"/>
                <a:gd name="connsiteX26" fmla="*/ 103134 w 331788"/>
                <a:gd name="connsiteY26" fmla="*/ 172342 h 286251"/>
                <a:gd name="connsiteX27" fmla="*/ 103134 w 331788"/>
                <a:gd name="connsiteY27" fmla="*/ 165870 h 286251"/>
                <a:gd name="connsiteX28" fmla="*/ 103134 w 331788"/>
                <a:gd name="connsiteY28" fmla="*/ 164576 h 286251"/>
                <a:gd name="connsiteX29" fmla="*/ 104424 w 331788"/>
                <a:gd name="connsiteY29" fmla="*/ 160692 h 286251"/>
                <a:gd name="connsiteX30" fmla="*/ 112159 w 331788"/>
                <a:gd name="connsiteY30" fmla="*/ 134804 h 286251"/>
                <a:gd name="connsiteX31" fmla="*/ 107002 w 331788"/>
                <a:gd name="connsiteY31" fmla="*/ 121859 h 286251"/>
                <a:gd name="connsiteX32" fmla="*/ 109580 w 331788"/>
                <a:gd name="connsiteY32" fmla="*/ 117976 h 286251"/>
                <a:gd name="connsiteX33" fmla="*/ 121183 w 331788"/>
                <a:gd name="connsiteY33" fmla="*/ 117976 h 286251"/>
                <a:gd name="connsiteX34" fmla="*/ 125050 w 331788"/>
                <a:gd name="connsiteY34" fmla="*/ 121859 h 286251"/>
                <a:gd name="connsiteX35" fmla="*/ 118605 w 331788"/>
                <a:gd name="connsiteY35" fmla="*/ 134804 h 286251"/>
                <a:gd name="connsiteX36" fmla="*/ 126340 w 331788"/>
                <a:gd name="connsiteY36" fmla="*/ 160692 h 286251"/>
                <a:gd name="connsiteX37" fmla="*/ 126340 w 331788"/>
                <a:gd name="connsiteY37" fmla="*/ 165870 h 286251"/>
                <a:gd name="connsiteX38" fmla="*/ 127629 w 331788"/>
                <a:gd name="connsiteY38" fmla="*/ 165870 h 286251"/>
                <a:gd name="connsiteX39" fmla="*/ 127629 w 331788"/>
                <a:gd name="connsiteY39" fmla="*/ 172342 h 286251"/>
                <a:gd name="connsiteX40" fmla="*/ 134075 w 331788"/>
                <a:gd name="connsiteY40" fmla="*/ 172342 h 286251"/>
                <a:gd name="connsiteX41" fmla="*/ 134075 w 331788"/>
                <a:gd name="connsiteY41" fmla="*/ 169753 h 286251"/>
                <a:gd name="connsiteX42" fmla="*/ 135364 w 331788"/>
                <a:gd name="connsiteY42" fmla="*/ 165870 h 286251"/>
                <a:gd name="connsiteX43" fmla="*/ 136653 w 331788"/>
                <a:gd name="connsiteY43" fmla="*/ 160692 h 286251"/>
                <a:gd name="connsiteX44" fmla="*/ 144388 w 331788"/>
                <a:gd name="connsiteY44" fmla="*/ 123154 h 286251"/>
                <a:gd name="connsiteX45" fmla="*/ 152123 w 331788"/>
                <a:gd name="connsiteY45" fmla="*/ 117976 h 286251"/>
                <a:gd name="connsiteX46" fmla="*/ 171461 w 331788"/>
                <a:gd name="connsiteY46" fmla="*/ 117976 h 286251"/>
                <a:gd name="connsiteX47" fmla="*/ 192088 w 331788"/>
                <a:gd name="connsiteY47" fmla="*/ 138687 h 286251"/>
                <a:gd name="connsiteX48" fmla="*/ 192088 w 331788"/>
                <a:gd name="connsiteY48" fmla="*/ 152926 h 286251"/>
                <a:gd name="connsiteX49" fmla="*/ 184353 w 331788"/>
                <a:gd name="connsiteY49" fmla="*/ 152926 h 286251"/>
                <a:gd name="connsiteX50" fmla="*/ 163726 w 331788"/>
                <a:gd name="connsiteY50" fmla="*/ 160692 h 286251"/>
                <a:gd name="connsiteX51" fmla="*/ 158569 w 331788"/>
                <a:gd name="connsiteY51" fmla="*/ 165870 h 286251"/>
                <a:gd name="connsiteX52" fmla="*/ 154702 w 331788"/>
                <a:gd name="connsiteY52" fmla="*/ 172342 h 286251"/>
                <a:gd name="connsiteX53" fmla="*/ 150834 w 331788"/>
                <a:gd name="connsiteY53" fmla="*/ 186581 h 286251"/>
                <a:gd name="connsiteX54" fmla="*/ 150834 w 331788"/>
                <a:gd name="connsiteY54" fmla="*/ 202114 h 286251"/>
                <a:gd name="connsiteX55" fmla="*/ 10313 w 331788"/>
                <a:gd name="connsiteY55" fmla="*/ 202114 h 286251"/>
                <a:gd name="connsiteX56" fmla="*/ 0 w 331788"/>
                <a:gd name="connsiteY56" fmla="*/ 190464 h 286251"/>
                <a:gd name="connsiteX57" fmla="*/ 0 w 331788"/>
                <a:gd name="connsiteY57" fmla="*/ 182698 h 286251"/>
                <a:gd name="connsiteX58" fmla="*/ 10313 w 331788"/>
                <a:gd name="connsiteY58" fmla="*/ 172342 h 286251"/>
                <a:gd name="connsiteX59" fmla="*/ 38675 w 331788"/>
                <a:gd name="connsiteY59" fmla="*/ 172342 h 286251"/>
                <a:gd name="connsiteX60" fmla="*/ 38675 w 331788"/>
                <a:gd name="connsiteY60" fmla="*/ 138687 h 286251"/>
                <a:gd name="connsiteX61" fmla="*/ 59302 w 331788"/>
                <a:gd name="connsiteY61" fmla="*/ 117976 h 286251"/>
                <a:gd name="connsiteX62" fmla="*/ 206838 w 331788"/>
                <a:gd name="connsiteY62" fmla="*/ 33838 h 286251"/>
                <a:gd name="connsiteX63" fmla="*/ 208124 w 331788"/>
                <a:gd name="connsiteY63" fmla="*/ 33838 h 286251"/>
                <a:gd name="connsiteX64" fmla="*/ 278858 w 331788"/>
                <a:gd name="connsiteY64" fmla="*/ 48038 h 286251"/>
                <a:gd name="connsiteX65" fmla="*/ 296863 w 331788"/>
                <a:gd name="connsiteY65" fmla="*/ 69984 h 286251"/>
                <a:gd name="connsiteX66" fmla="*/ 296863 w 331788"/>
                <a:gd name="connsiteY66" fmla="*/ 99676 h 286251"/>
                <a:gd name="connsiteX67" fmla="*/ 246706 w 331788"/>
                <a:gd name="connsiteY67" fmla="*/ 151313 h 286251"/>
                <a:gd name="connsiteX68" fmla="*/ 195263 w 331788"/>
                <a:gd name="connsiteY68" fmla="*/ 99676 h 286251"/>
                <a:gd name="connsiteX69" fmla="*/ 195263 w 331788"/>
                <a:gd name="connsiteY69" fmla="*/ 45456 h 286251"/>
                <a:gd name="connsiteX70" fmla="*/ 206838 w 331788"/>
                <a:gd name="connsiteY70" fmla="*/ 33838 h 286251"/>
                <a:gd name="connsiteX71" fmla="*/ 150465 w 331788"/>
                <a:gd name="connsiteY71" fmla="*/ 198 h 286251"/>
                <a:gd name="connsiteX72" fmla="*/ 163513 w 331788"/>
                <a:gd name="connsiteY72" fmla="*/ 10479 h 286251"/>
                <a:gd name="connsiteX73" fmla="*/ 163513 w 331788"/>
                <a:gd name="connsiteY73" fmla="*/ 60599 h 286251"/>
                <a:gd name="connsiteX74" fmla="*/ 116540 w 331788"/>
                <a:gd name="connsiteY74" fmla="*/ 106863 h 286251"/>
                <a:gd name="connsiteX75" fmla="*/ 68263 w 331788"/>
                <a:gd name="connsiteY75" fmla="*/ 60599 h 286251"/>
                <a:gd name="connsiteX76" fmla="*/ 68263 w 331788"/>
                <a:gd name="connsiteY76" fmla="*/ 33611 h 286251"/>
                <a:gd name="connsiteX77" fmla="*/ 85225 w 331788"/>
                <a:gd name="connsiteY77" fmla="*/ 13049 h 286251"/>
                <a:gd name="connsiteX78" fmla="*/ 150465 w 331788"/>
                <a:gd name="connsiteY78" fmla="*/ 198 h 286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331788" h="286251">
                  <a:moveTo>
                    <a:pt x="19050" y="213226"/>
                  </a:moveTo>
                  <a:lnTo>
                    <a:pt x="151105" y="213226"/>
                  </a:lnTo>
                  <a:cubicBezTo>
                    <a:pt x="151105" y="213226"/>
                    <a:pt x="151105" y="213226"/>
                    <a:pt x="151105" y="278564"/>
                  </a:cubicBezTo>
                  <a:cubicBezTo>
                    <a:pt x="151105" y="281126"/>
                    <a:pt x="152400" y="283689"/>
                    <a:pt x="152400" y="286251"/>
                  </a:cubicBezTo>
                  <a:cubicBezTo>
                    <a:pt x="152400" y="286251"/>
                    <a:pt x="152400" y="286251"/>
                    <a:pt x="25523" y="286251"/>
                  </a:cubicBezTo>
                  <a:cubicBezTo>
                    <a:pt x="21639" y="286251"/>
                    <a:pt x="19050" y="282408"/>
                    <a:pt x="19050" y="278564"/>
                  </a:cubicBezTo>
                  <a:cubicBezTo>
                    <a:pt x="19050" y="278564"/>
                    <a:pt x="19050" y="278564"/>
                    <a:pt x="19050" y="213226"/>
                  </a:cubicBezTo>
                  <a:close/>
                  <a:moveTo>
                    <a:pt x="185265" y="165601"/>
                  </a:moveTo>
                  <a:lnTo>
                    <a:pt x="308448" y="165601"/>
                  </a:lnTo>
                  <a:cubicBezTo>
                    <a:pt x="309745" y="165601"/>
                    <a:pt x="312338" y="165601"/>
                    <a:pt x="313635" y="165601"/>
                  </a:cubicBezTo>
                  <a:cubicBezTo>
                    <a:pt x="324008" y="168168"/>
                    <a:pt x="331788" y="177153"/>
                    <a:pt x="331788" y="187421"/>
                  </a:cubicBezTo>
                  <a:cubicBezTo>
                    <a:pt x="331788" y="187421"/>
                    <a:pt x="331788" y="187421"/>
                    <a:pt x="331788" y="278550"/>
                  </a:cubicBezTo>
                  <a:cubicBezTo>
                    <a:pt x="331788" y="282401"/>
                    <a:pt x="327898" y="286251"/>
                    <a:pt x="324008" y="286251"/>
                  </a:cubicBezTo>
                  <a:cubicBezTo>
                    <a:pt x="324008" y="286251"/>
                    <a:pt x="324008" y="286251"/>
                    <a:pt x="169705" y="286251"/>
                  </a:cubicBezTo>
                  <a:cubicBezTo>
                    <a:pt x="165815" y="286251"/>
                    <a:pt x="161925" y="282401"/>
                    <a:pt x="161925" y="278550"/>
                  </a:cubicBezTo>
                  <a:cubicBezTo>
                    <a:pt x="161925" y="278550"/>
                    <a:pt x="161925" y="278550"/>
                    <a:pt x="161925" y="187421"/>
                  </a:cubicBezTo>
                  <a:cubicBezTo>
                    <a:pt x="161925" y="182287"/>
                    <a:pt x="164518" y="177153"/>
                    <a:pt x="168408" y="173302"/>
                  </a:cubicBezTo>
                  <a:cubicBezTo>
                    <a:pt x="169705" y="170735"/>
                    <a:pt x="172298" y="168168"/>
                    <a:pt x="174892" y="166885"/>
                  </a:cubicBezTo>
                  <a:cubicBezTo>
                    <a:pt x="177485" y="165601"/>
                    <a:pt x="181375" y="165601"/>
                    <a:pt x="185265" y="165601"/>
                  </a:cubicBezTo>
                  <a:close/>
                  <a:moveTo>
                    <a:pt x="59302" y="117976"/>
                  </a:moveTo>
                  <a:cubicBezTo>
                    <a:pt x="59302" y="117976"/>
                    <a:pt x="59302" y="117976"/>
                    <a:pt x="78640" y="117976"/>
                  </a:cubicBezTo>
                  <a:cubicBezTo>
                    <a:pt x="82507" y="117976"/>
                    <a:pt x="85086" y="120565"/>
                    <a:pt x="86375" y="123154"/>
                  </a:cubicBezTo>
                  <a:cubicBezTo>
                    <a:pt x="86375" y="123154"/>
                    <a:pt x="86375" y="123154"/>
                    <a:pt x="94110" y="160692"/>
                  </a:cubicBezTo>
                  <a:cubicBezTo>
                    <a:pt x="94110" y="160692"/>
                    <a:pt x="94110" y="160692"/>
                    <a:pt x="95399" y="165870"/>
                  </a:cubicBezTo>
                  <a:cubicBezTo>
                    <a:pt x="95399" y="165870"/>
                    <a:pt x="95399" y="165870"/>
                    <a:pt x="96688" y="169753"/>
                  </a:cubicBezTo>
                  <a:cubicBezTo>
                    <a:pt x="96688" y="171048"/>
                    <a:pt x="96688" y="171048"/>
                    <a:pt x="96688" y="172342"/>
                  </a:cubicBezTo>
                  <a:cubicBezTo>
                    <a:pt x="96688" y="172342"/>
                    <a:pt x="96688" y="172342"/>
                    <a:pt x="103134" y="172342"/>
                  </a:cubicBezTo>
                  <a:cubicBezTo>
                    <a:pt x="103134" y="169753"/>
                    <a:pt x="103134" y="168459"/>
                    <a:pt x="103134" y="165870"/>
                  </a:cubicBezTo>
                  <a:cubicBezTo>
                    <a:pt x="103134" y="165870"/>
                    <a:pt x="103134" y="165870"/>
                    <a:pt x="103134" y="164576"/>
                  </a:cubicBezTo>
                  <a:cubicBezTo>
                    <a:pt x="103134" y="164576"/>
                    <a:pt x="103134" y="164576"/>
                    <a:pt x="104424" y="160692"/>
                  </a:cubicBezTo>
                  <a:cubicBezTo>
                    <a:pt x="104424" y="160692"/>
                    <a:pt x="104424" y="160692"/>
                    <a:pt x="112159" y="134804"/>
                  </a:cubicBezTo>
                  <a:cubicBezTo>
                    <a:pt x="112159" y="134804"/>
                    <a:pt x="112159" y="134804"/>
                    <a:pt x="107002" y="121859"/>
                  </a:cubicBezTo>
                  <a:cubicBezTo>
                    <a:pt x="105713" y="120565"/>
                    <a:pt x="107002" y="117976"/>
                    <a:pt x="109580" y="117976"/>
                  </a:cubicBezTo>
                  <a:cubicBezTo>
                    <a:pt x="109580" y="117976"/>
                    <a:pt x="109580" y="117976"/>
                    <a:pt x="121183" y="117976"/>
                  </a:cubicBezTo>
                  <a:cubicBezTo>
                    <a:pt x="123761" y="117976"/>
                    <a:pt x="125050" y="120565"/>
                    <a:pt x="125050" y="121859"/>
                  </a:cubicBezTo>
                  <a:cubicBezTo>
                    <a:pt x="125050" y="121859"/>
                    <a:pt x="125050" y="121859"/>
                    <a:pt x="118605" y="134804"/>
                  </a:cubicBezTo>
                  <a:cubicBezTo>
                    <a:pt x="118605" y="134804"/>
                    <a:pt x="118605" y="134804"/>
                    <a:pt x="126340" y="160692"/>
                  </a:cubicBezTo>
                  <a:cubicBezTo>
                    <a:pt x="126340" y="160692"/>
                    <a:pt x="126340" y="160692"/>
                    <a:pt x="126340" y="165870"/>
                  </a:cubicBezTo>
                  <a:cubicBezTo>
                    <a:pt x="127629" y="165870"/>
                    <a:pt x="127629" y="165870"/>
                    <a:pt x="127629" y="165870"/>
                  </a:cubicBezTo>
                  <a:cubicBezTo>
                    <a:pt x="127629" y="168459"/>
                    <a:pt x="127629" y="169753"/>
                    <a:pt x="127629" y="172342"/>
                  </a:cubicBezTo>
                  <a:cubicBezTo>
                    <a:pt x="127629" y="172342"/>
                    <a:pt x="127629" y="172342"/>
                    <a:pt x="134075" y="172342"/>
                  </a:cubicBezTo>
                  <a:cubicBezTo>
                    <a:pt x="134075" y="171048"/>
                    <a:pt x="134075" y="171048"/>
                    <a:pt x="134075" y="169753"/>
                  </a:cubicBezTo>
                  <a:cubicBezTo>
                    <a:pt x="134075" y="169753"/>
                    <a:pt x="134075" y="169753"/>
                    <a:pt x="135364" y="165870"/>
                  </a:cubicBezTo>
                  <a:cubicBezTo>
                    <a:pt x="135364" y="165870"/>
                    <a:pt x="135364" y="165870"/>
                    <a:pt x="136653" y="160692"/>
                  </a:cubicBezTo>
                  <a:cubicBezTo>
                    <a:pt x="136653" y="160692"/>
                    <a:pt x="136653" y="160692"/>
                    <a:pt x="144388" y="123154"/>
                  </a:cubicBezTo>
                  <a:cubicBezTo>
                    <a:pt x="145677" y="120565"/>
                    <a:pt x="148256" y="117976"/>
                    <a:pt x="152123" y="117976"/>
                  </a:cubicBezTo>
                  <a:cubicBezTo>
                    <a:pt x="152123" y="117976"/>
                    <a:pt x="152123" y="117976"/>
                    <a:pt x="171461" y="117976"/>
                  </a:cubicBezTo>
                  <a:cubicBezTo>
                    <a:pt x="183064" y="117976"/>
                    <a:pt x="192088" y="127037"/>
                    <a:pt x="192088" y="138687"/>
                  </a:cubicBezTo>
                  <a:cubicBezTo>
                    <a:pt x="192088" y="138687"/>
                    <a:pt x="192088" y="138687"/>
                    <a:pt x="192088" y="152926"/>
                  </a:cubicBezTo>
                  <a:cubicBezTo>
                    <a:pt x="192088" y="152926"/>
                    <a:pt x="192088" y="152926"/>
                    <a:pt x="184353" y="152926"/>
                  </a:cubicBezTo>
                  <a:cubicBezTo>
                    <a:pt x="176618" y="152926"/>
                    <a:pt x="168883" y="156809"/>
                    <a:pt x="163726" y="160692"/>
                  </a:cubicBezTo>
                  <a:cubicBezTo>
                    <a:pt x="161148" y="161987"/>
                    <a:pt x="159858" y="164576"/>
                    <a:pt x="158569" y="165870"/>
                  </a:cubicBezTo>
                  <a:cubicBezTo>
                    <a:pt x="157280" y="168459"/>
                    <a:pt x="155991" y="169753"/>
                    <a:pt x="154702" y="172342"/>
                  </a:cubicBezTo>
                  <a:cubicBezTo>
                    <a:pt x="152123" y="176225"/>
                    <a:pt x="150834" y="181403"/>
                    <a:pt x="150834" y="186581"/>
                  </a:cubicBezTo>
                  <a:cubicBezTo>
                    <a:pt x="150834" y="186581"/>
                    <a:pt x="150834" y="186581"/>
                    <a:pt x="150834" y="202114"/>
                  </a:cubicBezTo>
                  <a:cubicBezTo>
                    <a:pt x="150834" y="202114"/>
                    <a:pt x="150834" y="202114"/>
                    <a:pt x="10313" y="202114"/>
                  </a:cubicBezTo>
                  <a:cubicBezTo>
                    <a:pt x="5157" y="202114"/>
                    <a:pt x="0" y="196936"/>
                    <a:pt x="0" y="190464"/>
                  </a:cubicBezTo>
                  <a:cubicBezTo>
                    <a:pt x="0" y="190464"/>
                    <a:pt x="0" y="190464"/>
                    <a:pt x="0" y="182698"/>
                  </a:cubicBezTo>
                  <a:cubicBezTo>
                    <a:pt x="0" y="176225"/>
                    <a:pt x="5157" y="172342"/>
                    <a:pt x="10313" y="172342"/>
                  </a:cubicBezTo>
                  <a:cubicBezTo>
                    <a:pt x="10313" y="172342"/>
                    <a:pt x="10313" y="172342"/>
                    <a:pt x="38675" y="172342"/>
                  </a:cubicBezTo>
                  <a:cubicBezTo>
                    <a:pt x="38675" y="172342"/>
                    <a:pt x="38675" y="172342"/>
                    <a:pt x="38675" y="138687"/>
                  </a:cubicBezTo>
                  <a:cubicBezTo>
                    <a:pt x="38675" y="127037"/>
                    <a:pt x="47700" y="117976"/>
                    <a:pt x="59302" y="117976"/>
                  </a:cubicBezTo>
                  <a:close/>
                  <a:moveTo>
                    <a:pt x="206838" y="33838"/>
                  </a:moveTo>
                  <a:cubicBezTo>
                    <a:pt x="206838" y="33838"/>
                    <a:pt x="208124" y="33838"/>
                    <a:pt x="208124" y="33838"/>
                  </a:cubicBezTo>
                  <a:cubicBezTo>
                    <a:pt x="223557" y="36420"/>
                    <a:pt x="258281" y="44166"/>
                    <a:pt x="278858" y="48038"/>
                  </a:cubicBezTo>
                  <a:cubicBezTo>
                    <a:pt x="289147" y="50620"/>
                    <a:pt x="296863" y="59657"/>
                    <a:pt x="296863" y="69984"/>
                  </a:cubicBezTo>
                  <a:cubicBezTo>
                    <a:pt x="296863" y="69984"/>
                    <a:pt x="296863" y="69984"/>
                    <a:pt x="296863" y="99676"/>
                  </a:cubicBezTo>
                  <a:cubicBezTo>
                    <a:pt x="296863" y="128076"/>
                    <a:pt x="275000" y="151313"/>
                    <a:pt x="246706" y="151313"/>
                  </a:cubicBezTo>
                  <a:cubicBezTo>
                    <a:pt x="218412" y="151313"/>
                    <a:pt x="195263" y="128076"/>
                    <a:pt x="195263" y="99676"/>
                  </a:cubicBezTo>
                  <a:cubicBezTo>
                    <a:pt x="195263" y="99676"/>
                    <a:pt x="195263" y="99676"/>
                    <a:pt x="195263" y="45456"/>
                  </a:cubicBezTo>
                  <a:cubicBezTo>
                    <a:pt x="195263" y="39002"/>
                    <a:pt x="200407" y="33838"/>
                    <a:pt x="206838" y="33838"/>
                  </a:cubicBezTo>
                  <a:close/>
                  <a:moveTo>
                    <a:pt x="150465" y="198"/>
                  </a:moveTo>
                  <a:cubicBezTo>
                    <a:pt x="156989" y="-1087"/>
                    <a:pt x="163513" y="4053"/>
                    <a:pt x="163513" y="10479"/>
                  </a:cubicBezTo>
                  <a:cubicBezTo>
                    <a:pt x="163513" y="10479"/>
                    <a:pt x="163513" y="10479"/>
                    <a:pt x="163513" y="60599"/>
                  </a:cubicBezTo>
                  <a:cubicBezTo>
                    <a:pt x="163513" y="86301"/>
                    <a:pt x="142636" y="106863"/>
                    <a:pt x="116540" y="106863"/>
                  </a:cubicBezTo>
                  <a:cubicBezTo>
                    <a:pt x="90444" y="106863"/>
                    <a:pt x="68263" y="86301"/>
                    <a:pt x="68263" y="60599"/>
                  </a:cubicBezTo>
                  <a:cubicBezTo>
                    <a:pt x="68263" y="60599"/>
                    <a:pt x="68263" y="60599"/>
                    <a:pt x="68263" y="33611"/>
                  </a:cubicBezTo>
                  <a:cubicBezTo>
                    <a:pt x="68263" y="23330"/>
                    <a:pt x="76092" y="14334"/>
                    <a:pt x="85225" y="13049"/>
                  </a:cubicBezTo>
                  <a:cubicBezTo>
                    <a:pt x="104797" y="9194"/>
                    <a:pt x="137417" y="2768"/>
                    <a:pt x="150465" y="1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8455532" y="3130140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455532" y="3376361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设计师MC：ID 29795607库_组合 24"/>
          <p:cNvGrpSpPr/>
          <p:nvPr>
            <p:custDataLst>
              <p:tags r:id="rId10"/>
            </p:custDataLst>
          </p:nvPr>
        </p:nvGrpSpPr>
        <p:grpSpPr>
          <a:xfrm>
            <a:off x="7912608" y="4734166"/>
            <a:ext cx="3130144" cy="782232"/>
            <a:chOff x="7912608" y="4734166"/>
            <a:chExt cx="3130144" cy="782232"/>
          </a:xfrm>
        </p:grpSpPr>
        <p:sp>
          <p:nvSpPr>
            <p:cNvPr id="10" name="椭圆 9"/>
            <p:cNvSpPr/>
            <p:nvPr/>
          </p:nvSpPr>
          <p:spPr>
            <a:xfrm>
              <a:off x="7912608" y="4786050"/>
              <a:ext cx="489858" cy="48985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8067551" y="4937125"/>
              <a:ext cx="179973" cy="179973"/>
            </a:xfrm>
            <a:custGeom>
              <a:avLst/>
              <a:gdLst>
                <a:gd name="connsiteX0" fmla="*/ 65088 w 331788"/>
                <a:gd name="connsiteY0" fmla="*/ 223838 h 331788"/>
                <a:gd name="connsiteX1" fmla="*/ 276226 w 331788"/>
                <a:gd name="connsiteY1" fmla="*/ 223838 h 331788"/>
                <a:gd name="connsiteX2" fmla="*/ 276226 w 331788"/>
                <a:gd name="connsiteY2" fmla="*/ 265113 h 331788"/>
                <a:gd name="connsiteX3" fmla="*/ 65088 w 331788"/>
                <a:gd name="connsiteY3" fmla="*/ 265113 h 331788"/>
                <a:gd name="connsiteX4" fmla="*/ 65088 w 331788"/>
                <a:gd name="connsiteY4" fmla="*/ 157163 h 331788"/>
                <a:gd name="connsiteX5" fmla="*/ 163513 w 331788"/>
                <a:gd name="connsiteY5" fmla="*/ 157163 h 331788"/>
                <a:gd name="connsiteX6" fmla="*/ 163513 w 331788"/>
                <a:gd name="connsiteY6" fmla="*/ 198438 h 331788"/>
                <a:gd name="connsiteX7" fmla="*/ 65088 w 331788"/>
                <a:gd name="connsiteY7" fmla="*/ 198438 h 331788"/>
                <a:gd name="connsiteX8" fmla="*/ 65088 w 331788"/>
                <a:gd name="connsiteY8" fmla="*/ 90488 h 331788"/>
                <a:gd name="connsiteX9" fmla="*/ 209551 w 331788"/>
                <a:gd name="connsiteY9" fmla="*/ 90488 h 331788"/>
                <a:gd name="connsiteX10" fmla="*/ 209551 w 331788"/>
                <a:gd name="connsiteY10" fmla="*/ 133351 h 331788"/>
                <a:gd name="connsiteX11" fmla="*/ 65088 w 331788"/>
                <a:gd name="connsiteY11" fmla="*/ 133351 h 331788"/>
                <a:gd name="connsiteX12" fmla="*/ 65088 w 331788"/>
                <a:gd name="connsiteY12" fmla="*/ 25400 h 331788"/>
                <a:gd name="connsiteX13" fmla="*/ 142876 w 331788"/>
                <a:gd name="connsiteY13" fmla="*/ 25400 h 331788"/>
                <a:gd name="connsiteX14" fmla="*/ 142876 w 331788"/>
                <a:gd name="connsiteY14" fmla="*/ 66675 h 331788"/>
                <a:gd name="connsiteX15" fmla="*/ 65088 w 331788"/>
                <a:gd name="connsiteY15" fmla="*/ 66675 h 331788"/>
                <a:gd name="connsiteX16" fmla="*/ 0 w 331788"/>
                <a:gd name="connsiteY16" fmla="*/ 0 h 331788"/>
                <a:gd name="connsiteX17" fmla="*/ 38100 w 331788"/>
                <a:gd name="connsiteY17" fmla="*/ 0 h 331788"/>
                <a:gd name="connsiteX18" fmla="*/ 38100 w 331788"/>
                <a:gd name="connsiteY18" fmla="*/ 293688 h 331788"/>
                <a:gd name="connsiteX19" fmla="*/ 331788 w 331788"/>
                <a:gd name="connsiteY19" fmla="*/ 293688 h 331788"/>
                <a:gd name="connsiteX20" fmla="*/ 331788 w 331788"/>
                <a:gd name="connsiteY20" fmla="*/ 331788 h 331788"/>
                <a:gd name="connsiteX21" fmla="*/ 0 w 331788"/>
                <a:gd name="connsiteY21" fmla="*/ 3317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31788" h="331788">
                  <a:moveTo>
                    <a:pt x="65088" y="223838"/>
                  </a:moveTo>
                  <a:lnTo>
                    <a:pt x="276226" y="223838"/>
                  </a:lnTo>
                  <a:lnTo>
                    <a:pt x="276226" y="265113"/>
                  </a:lnTo>
                  <a:lnTo>
                    <a:pt x="65088" y="265113"/>
                  </a:lnTo>
                  <a:close/>
                  <a:moveTo>
                    <a:pt x="65088" y="157163"/>
                  </a:moveTo>
                  <a:lnTo>
                    <a:pt x="163513" y="157163"/>
                  </a:lnTo>
                  <a:lnTo>
                    <a:pt x="163513" y="198438"/>
                  </a:lnTo>
                  <a:lnTo>
                    <a:pt x="65088" y="198438"/>
                  </a:lnTo>
                  <a:close/>
                  <a:moveTo>
                    <a:pt x="65088" y="90488"/>
                  </a:moveTo>
                  <a:lnTo>
                    <a:pt x="209551" y="90488"/>
                  </a:lnTo>
                  <a:lnTo>
                    <a:pt x="209551" y="133351"/>
                  </a:lnTo>
                  <a:lnTo>
                    <a:pt x="65088" y="133351"/>
                  </a:lnTo>
                  <a:close/>
                  <a:moveTo>
                    <a:pt x="65088" y="25400"/>
                  </a:moveTo>
                  <a:lnTo>
                    <a:pt x="142876" y="25400"/>
                  </a:lnTo>
                  <a:lnTo>
                    <a:pt x="142876" y="66675"/>
                  </a:lnTo>
                  <a:lnTo>
                    <a:pt x="65088" y="66675"/>
                  </a:lnTo>
                  <a:close/>
                  <a:moveTo>
                    <a:pt x="0" y="0"/>
                  </a:moveTo>
                  <a:lnTo>
                    <a:pt x="38100" y="0"/>
                  </a:lnTo>
                  <a:lnTo>
                    <a:pt x="38100" y="293688"/>
                  </a:lnTo>
                  <a:lnTo>
                    <a:pt x="331788" y="293688"/>
                  </a:lnTo>
                  <a:lnTo>
                    <a:pt x="331788" y="331788"/>
                  </a:lnTo>
                  <a:lnTo>
                    <a:pt x="0" y="3317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 15"/>
            <p:cNvSpPr/>
            <p:nvPr/>
          </p:nvSpPr>
          <p:spPr>
            <a:xfrm>
              <a:off x="8455532" y="4734166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55532" y="4980387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设计师MC：ID 29795607库_组合 3"/>
          <p:cNvGrpSpPr/>
          <p:nvPr>
            <p:custDataLst>
              <p:tags r:id="rId2"/>
            </p:custDataLst>
          </p:nvPr>
        </p:nvGrpSpPr>
        <p:grpSpPr>
          <a:xfrm>
            <a:off x="4447448" y="1775705"/>
            <a:ext cx="3056023" cy="3361446"/>
            <a:chOff x="4447448" y="1775705"/>
            <a:chExt cx="3056023" cy="3361446"/>
          </a:xfrm>
        </p:grpSpPr>
        <p:grpSp>
          <p:nvGrpSpPr>
            <p:cNvPr id="19" name="组合 18"/>
            <p:cNvGrpSpPr/>
            <p:nvPr/>
          </p:nvGrpSpPr>
          <p:grpSpPr>
            <a:xfrm>
              <a:off x="4447448" y="2161066"/>
              <a:ext cx="1686981" cy="2229426"/>
              <a:chOff x="4447448" y="2161066"/>
              <a:chExt cx="1686981" cy="2229426"/>
            </a:xfrm>
          </p:grpSpPr>
          <p:sp>
            <p:nvSpPr>
              <p:cNvPr id="26" name="平行四边形 25"/>
              <p:cNvSpPr/>
              <p:nvPr/>
            </p:nvSpPr>
            <p:spPr>
              <a:xfrm rot="18073502" flipH="1">
                <a:off x="4033589" y="2574925"/>
                <a:ext cx="1574377" cy="746660"/>
              </a:xfrm>
              <a:prstGeom prst="parallelogram">
                <a:avLst>
                  <a:gd name="adj" fmla="val 59953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流程图: 决策 26"/>
              <p:cNvSpPr/>
              <p:nvPr/>
            </p:nvSpPr>
            <p:spPr>
              <a:xfrm rot="16200000">
                <a:off x="4586619" y="2842682"/>
                <a:ext cx="1922982" cy="1172638"/>
              </a:xfrm>
              <a:prstGeom prst="flowChartDecision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548111" y="1775705"/>
              <a:ext cx="1955360" cy="1653296"/>
              <a:chOff x="5548111" y="1775705"/>
              <a:chExt cx="1955360" cy="1653296"/>
            </a:xfrm>
          </p:grpSpPr>
          <p:sp>
            <p:nvSpPr>
              <p:cNvPr id="24" name="平行四边形 23"/>
              <p:cNvSpPr/>
              <p:nvPr/>
            </p:nvSpPr>
            <p:spPr>
              <a:xfrm rot="3480000" flipH="1">
                <a:off x="6342952" y="2189564"/>
                <a:ext cx="1574377" cy="746660"/>
              </a:xfrm>
              <a:prstGeom prst="parallelogram">
                <a:avLst>
                  <a:gd name="adj" fmla="val 59953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平行四边形 24"/>
              <p:cNvSpPr/>
              <p:nvPr/>
            </p:nvSpPr>
            <p:spPr>
              <a:xfrm rot="10800000" flipV="1">
                <a:off x="5548111" y="2467510"/>
                <a:ext cx="1682098" cy="961491"/>
              </a:xfrm>
              <a:prstGeom prst="parallelogram">
                <a:avLst>
                  <a:gd name="adj" fmla="val 61067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548104" y="3429000"/>
              <a:ext cx="1682104" cy="1708151"/>
              <a:chOff x="5548104" y="3429000"/>
              <a:chExt cx="1682104" cy="1708151"/>
            </a:xfrm>
          </p:grpSpPr>
          <p:sp>
            <p:nvSpPr>
              <p:cNvPr id="22" name="平行四边形 21"/>
              <p:cNvSpPr/>
              <p:nvPr/>
            </p:nvSpPr>
            <p:spPr>
              <a:xfrm>
                <a:off x="5548110" y="3429000"/>
                <a:ext cx="1682098" cy="961491"/>
              </a:xfrm>
              <a:prstGeom prst="parallelogram">
                <a:avLst>
                  <a:gd name="adj" fmla="val 61067"/>
                </a:avLst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平行四边形 22"/>
              <p:cNvSpPr/>
              <p:nvPr/>
            </p:nvSpPr>
            <p:spPr>
              <a:xfrm flipH="1">
                <a:off x="5548104" y="4390491"/>
                <a:ext cx="1538495" cy="746660"/>
              </a:xfrm>
              <a:prstGeom prst="parallelogram">
                <a:avLst>
                  <a:gd name="adj" fmla="val 59953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8" name="千图设计师MC：ID 29795607库_组合 27"/>
          <p:cNvGrpSpPr/>
          <p:nvPr>
            <p:custDataLst>
              <p:tags r:id="rId3"/>
            </p:custDataLst>
          </p:nvPr>
        </p:nvGrpSpPr>
        <p:grpSpPr>
          <a:xfrm>
            <a:off x="6778661" y="4609359"/>
            <a:ext cx="3463426" cy="897321"/>
            <a:chOff x="6778661" y="4609359"/>
            <a:chExt cx="3463426" cy="897321"/>
          </a:xfrm>
        </p:grpSpPr>
        <p:cxnSp>
          <p:nvCxnSpPr>
            <p:cNvPr id="6" name="直接连接符 5"/>
            <p:cNvCxnSpPr/>
            <p:nvPr/>
          </p:nvCxnSpPr>
          <p:spPr>
            <a:xfrm rot="16200000" flipH="1">
              <a:off x="7233363" y="4284844"/>
              <a:ext cx="0" cy="909403"/>
            </a:xfrm>
            <a:prstGeom prst="line">
              <a:avLst/>
            </a:prstGeom>
            <a:solidFill>
              <a:schemeClr val="accent2"/>
            </a:solidFill>
            <a:ln w="28575">
              <a:solidFill>
                <a:schemeClr val="accent4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7784758" y="4609359"/>
              <a:ext cx="2457329" cy="897321"/>
              <a:chOff x="8268607" y="3017352"/>
              <a:chExt cx="2457329" cy="897321"/>
            </a:xfrm>
          </p:grpSpPr>
          <p:sp>
            <p:nvSpPr>
              <p:cNvPr id="15" name="文本框 26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请输入文字请输入文字</a:t>
                </a:r>
                <a:endParaRPr lang="zh-CN" altLang="en-US" sz="1050" dirty="0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</p:grpSp>
      </p:grpSp>
      <p:sp>
        <p:nvSpPr>
          <p:cNvPr id="10" name="千图设计师MC：ID 29795607库_任意多边形 9"/>
          <p:cNvSpPr/>
          <p:nvPr>
            <p:custDataLst>
              <p:tags r:id="rId4"/>
            </p:custDataLst>
          </p:nvPr>
        </p:nvSpPr>
        <p:spPr bwMode="auto">
          <a:xfrm>
            <a:off x="6108785" y="2668674"/>
            <a:ext cx="552818" cy="551794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千图设计师MC：ID 29795607库_任意多边形 10"/>
          <p:cNvSpPr/>
          <p:nvPr>
            <p:custDataLst>
              <p:tags r:id="rId5"/>
            </p:custDataLst>
          </p:nvPr>
        </p:nvSpPr>
        <p:spPr bwMode="auto">
          <a:xfrm>
            <a:off x="5246491" y="3149321"/>
            <a:ext cx="636072" cy="522796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千图设计师MC：ID 29795607库_任意多边形 11"/>
          <p:cNvSpPr/>
          <p:nvPr>
            <p:custDataLst>
              <p:tags r:id="rId6"/>
            </p:custDataLst>
          </p:nvPr>
        </p:nvSpPr>
        <p:spPr bwMode="auto">
          <a:xfrm>
            <a:off x="6096000" y="3643832"/>
            <a:ext cx="593833" cy="572238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设计师MC：ID 29795607库_组合 1"/>
          <p:cNvGrpSpPr/>
          <p:nvPr>
            <p:custDataLst>
              <p:tags r:id="rId7"/>
            </p:custDataLst>
          </p:nvPr>
        </p:nvGrpSpPr>
        <p:grpSpPr>
          <a:xfrm>
            <a:off x="1009375" y="2785995"/>
            <a:ext cx="3469136" cy="897321"/>
            <a:chOff x="1009375" y="2785995"/>
            <a:chExt cx="3469136" cy="897321"/>
          </a:xfrm>
        </p:grpSpPr>
        <p:sp>
          <p:nvSpPr>
            <p:cNvPr id="8" name="文本框 28"/>
            <p:cNvSpPr txBox="1"/>
            <p:nvPr/>
          </p:nvSpPr>
          <p:spPr>
            <a:xfrm>
              <a:off x="1009375" y="3093760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 smtClean="0"/>
                <a:t>请输入文字请输入文字</a:t>
              </a:r>
              <a:endParaRPr lang="zh-CN" altLang="en-US" sz="1050" dirty="0"/>
            </a:p>
          </p:txBody>
        </p:sp>
        <p:sp>
          <p:nvSpPr>
            <p:cNvPr id="9" name="矩形 8"/>
            <p:cNvSpPr/>
            <p:nvPr/>
          </p:nvSpPr>
          <p:spPr>
            <a:xfrm>
              <a:off x="1009375" y="2785995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 rot="16200000" flipH="1">
              <a:off x="4023810" y="2457690"/>
              <a:ext cx="0" cy="909403"/>
            </a:xfrm>
            <a:prstGeom prst="line">
              <a:avLst/>
            </a:prstGeom>
            <a:solidFill>
              <a:schemeClr val="accent2"/>
            </a:solidFill>
            <a:ln w="28575">
              <a:solidFill>
                <a:schemeClr val="accent1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设计师MC：ID 29795607库_组合 28"/>
          <p:cNvGrpSpPr/>
          <p:nvPr>
            <p:custDataLst>
              <p:tags r:id="rId8"/>
            </p:custDataLst>
          </p:nvPr>
        </p:nvGrpSpPr>
        <p:grpSpPr>
          <a:xfrm>
            <a:off x="7516538" y="2513398"/>
            <a:ext cx="3463426" cy="897321"/>
            <a:chOff x="7516538" y="2513398"/>
            <a:chExt cx="3463426" cy="897321"/>
          </a:xfrm>
        </p:grpSpPr>
        <p:grpSp>
          <p:nvGrpSpPr>
            <p:cNvPr id="5" name="组合 4"/>
            <p:cNvGrpSpPr/>
            <p:nvPr/>
          </p:nvGrpSpPr>
          <p:grpSpPr>
            <a:xfrm>
              <a:off x="8522635" y="2513398"/>
              <a:ext cx="2457329" cy="897321"/>
              <a:chOff x="8268607" y="3017352"/>
              <a:chExt cx="2457329" cy="897321"/>
            </a:xfrm>
          </p:grpSpPr>
          <p:sp>
            <p:nvSpPr>
              <p:cNvPr id="17" name="文本框 15"/>
              <p:cNvSpPr txBox="1"/>
              <p:nvPr/>
            </p:nvSpPr>
            <p:spPr>
              <a:xfrm>
                <a:off x="8268607" y="3325117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50" dirty="0"/>
                  <a:t>请替换文字内容复制你的内容到此</a:t>
                </a:r>
                <a:br>
                  <a:rPr lang="zh-CN" altLang="en-US" sz="1050" dirty="0"/>
                </a:br>
                <a:r>
                  <a:rPr lang="zh-CN" altLang="en-US" sz="1050" dirty="0" smtClean="0"/>
                  <a:t>请输入文字请输入文字</a:t>
                </a:r>
                <a:endParaRPr lang="zh-CN" altLang="en-US" sz="1050" dirty="0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8268607" y="3017352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defTabSz="913765"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 rot="16200000" flipH="1">
              <a:off x="7971240" y="2188883"/>
              <a:ext cx="0" cy="909403"/>
            </a:xfrm>
            <a:prstGeom prst="line">
              <a:avLst/>
            </a:prstGeom>
            <a:solidFill>
              <a:schemeClr val="accent2"/>
            </a:solidFill>
            <a:ln w="28575">
              <a:solidFill>
                <a:schemeClr val="accent2"/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0"/>
            <a:ext cx="12001498" cy="6858000"/>
          </a:xfrm>
          <a:prstGeom prst="rect">
            <a:avLst/>
          </a:prstGeom>
        </p:spPr>
      </p:pic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28787" y="2745755"/>
            <a:ext cx="223101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600" b="1" cap="all" dirty="0">
                <a:solidFill>
                  <a:schemeClr val="accent1"/>
                </a:solidFill>
                <a:latin typeface="AzureoN" panose="02000506000000020003" pitchFamily="2" charset="0"/>
                <a:ea typeface="+mn-ea"/>
                <a:cs typeface="+mn-ea"/>
                <a:sym typeface="+mn-lt"/>
              </a:rPr>
              <a:t>2019</a:t>
            </a:r>
            <a:endParaRPr lang="zh-CN" altLang="en-US" sz="6600" b="1" cap="all" dirty="0">
              <a:solidFill>
                <a:schemeClr val="accent1"/>
              </a:solidFill>
              <a:latin typeface="AzureoN" panose="02000506000000020003" pitchFamily="2" charset="0"/>
              <a:ea typeface="+mn-ea"/>
              <a:cs typeface="+mn-ea"/>
              <a:sym typeface="+mn-lt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28787" y="4620581"/>
            <a:ext cx="64794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Year-end work reporting on activities report</a:t>
            </a:r>
            <a:endParaRPr lang="zh-CN" altLang="en-US" sz="2000" dirty="0">
              <a:solidFill>
                <a:sysClr val="windowText" lastClr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528787" y="5020691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适用于述职报告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个人简介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工作总结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r>
              <a:rPr lang="zh-CN" altLang="en-US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会议报告等</a:t>
            </a:r>
            <a:r>
              <a:rPr lang="en-US" altLang="zh-CN" sz="1600" cap="all" dirty="0">
                <a:solidFill>
                  <a:sysClr val="windowText" lastClr="000000"/>
                </a:solidFill>
                <a:latin typeface="+mn-lt"/>
                <a:ea typeface="+mn-ea"/>
                <a:cs typeface="+mn-ea"/>
                <a:sym typeface="+mn-lt"/>
              </a:rPr>
              <a:t>|</a:t>
            </a:r>
            <a:endParaRPr lang="zh-CN" altLang="en-US" sz="1600" cap="all" dirty="0">
              <a:solidFill>
                <a:sysClr val="windowText" lastClr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528787" y="3712616"/>
            <a:ext cx="975821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cap="all" spc="300" dirty="0">
                <a:solidFill>
                  <a:schemeClr val="accent1"/>
                </a:solidFill>
                <a:latin typeface="+mj-ea"/>
                <a:ea typeface="+mj-ea"/>
                <a:cs typeface="+mn-ea"/>
                <a:sym typeface="+mn-lt"/>
              </a:rPr>
              <a:t>谢谢观看！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30358" y="5495109"/>
            <a:ext cx="4368800" cy="498475"/>
            <a:chOff x="3911600" y="4722978"/>
            <a:chExt cx="4368800" cy="498475"/>
          </a:xfrm>
        </p:grpSpPr>
        <p:sp>
          <p:nvSpPr>
            <p:cNvPr id="14" name="圆角矩形 11"/>
            <p:cNvSpPr>
              <a:spLocks noChangeArrowheads="1"/>
            </p:cNvSpPr>
            <p:nvPr/>
          </p:nvSpPr>
          <p:spPr bwMode="auto">
            <a:xfrm>
              <a:off x="3911600" y="4722978"/>
              <a:ext cx="4368800" cy="498475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7F7F7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3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1"/>
            <p:cNvSpPr txBox="1">
              <a:spLocks noChangeArrowheads="1"/>
            </p:cNvSpPr>
            <p:nvPr/>
          </p:nvSpPr>
          <p:spPr bwMode="auto">
            <a:xfrm>
              <a:off x="3911600" y="4826165"/>
              <a:ext cx="4368800" cy="291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汇报人</a:t>
              </a:r>
              <a:r>
                <a:rPr lang="zh-CN" altLang="en-US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：请输入文字</a:t>
              </a:r>
              <a:r>
                <a:rPr lang="en-US" altLang="zh-CN" sz="13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      </a:t>
              </a:r>
              <a:r>
                <a:rPr lang="zh-CN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日期：</a:t>
              </a:r>
              <a:r>
                <a:rPr lang="en-US" altLang="zh-CN" sz="1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201X.X.X</a:t>
              </a:r>
              <a:endPara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49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7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2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千图网PPT模板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19B49B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19B49B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QT-</Template>
  <TotalTime>40</TotalTime>
  <Words>1160</Words>
  <Application>Microsoft Office PowerPoint</Application>
  <PresentationFormat>宽屏</PresentationFormat>
  <Paragraphs>179</Paragraphs>
  <Slides>24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微软雅黑</vt:lpstr>
      <vt:lpstr>Times New Roman</vt:lpstr>
      <vt:lpstr>Arial</vt:lpstr>
      <vt:lpstr>宋体</vt:lpstr>
      <vt:lpstr>Impact</vt:lpstr>
      <vt:lpstr>AzureoN</vt:lpstr>
      <vt:lpstr>Calibri</vt:lpstr>
      <vt:lpstr>等线</vt:lpstr>
      <vt:lpstr>千图网PPT模板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MC</dc:creator>
  <cp:keywords>千图网PPT模板</cp:keywords>
  <cp:lastModifiedBy>LSJ-TM</cp:lastModifiedBy>
  <cp:revision>15</cp:revision>
  <dcterms:created xsi:type="dcterms:W3CDTF">2017-08-25T00:14:00Z</dcterms:created>
  <dcterms:modified xsi:type="dcterms:W3CDTF">2017-11-06T07:46:12Z</dcterms:modified>
  <cp:category>模板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