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57" r:id="rId5"/>
    <p:sldId id="260" r:id="rId6"/>
    <p:sldId id="283" r:id="rId7"/>
    <p:sldId id="265" r:id="rId8"/>
    <p:sldId id="291" r:id="rId9"/>
    <p:sldId id="276" r:id="rId10"/>
    <p:sldId id="272" r:id="rId11"/>
    <p:sldId id="292" r:id="rId12"/>
    <p:sldId id="274" r:id="rId13"/>
    <p:sldId id="279" r:id="rId14"/>
    <p:sldId id="277" r:id="rId15"/>
    <p:sldId id="280" r:id="rId16"/>
    <p:sldId id="273" r:id="rId17"/>
    <p:sldId id="293" r:id="rId18"/>
    <p:sldId id="270" r:id="rId19"/>
    <p:sldId id="290" r:id="rId20"/>
    <p:sldId id="281" r:id="rId21"/>
    <p:sldId id="287" r:id="rId22"/>
    <p:sldId id="269" r:id="rId23"/>
    <p:sldId id="300" r:id="rId24"/>
    <p:sldId id="295" r:id="rId25"/>
    <p:sldId id="296" r:id="rId26"/>
    <p:sldId id="297" r:id="rId27"/>
    <p:sldId id="285" r:id="rId28"/>
    <p:sldId id="30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8A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9" autoAdjust="0"/>
    <p:restoredTop sz="94660"/>
  </p:normalViewPr>
  <p:slideViewPr>
    <p:cSldViewPr snapToGrid="0">
      <p:cViewPr>
        <p:scale>
          <a:sx n="80" d="100"/>
          <a:sy n="80" d="100"/>
        </p:scale>
        <p:origin x="1440" y="88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FDDC2-2EC8-4890-832E-53CDAE6F89E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09217C-2505-4539-9357-1C7F5833D14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217C-2505-4539-9357-1C7F5833D14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217C-2505-4539-9357-1C7F5833D14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217C-2505-4539-9357-1C7F5833D14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217C-2505-4539-9357-1C7F5833D14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217C-2505-4539-9357-1C7F5833D14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217C-2505-4539-9357-1C7F5833D14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9217C-2505-4539-9357-1C7F5833D14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D1C956-1CD6-47DC-AB1A-BE6AF668276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B3E041-E609-4B79-9DFC-123778D9C96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3.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tags" Target="../tags/tag4.xml"/><Relationship Id="rId5" Type="http://schemas.openxmlformats.org/officeDocument/2006/relationships/image" Target="../media/image2.png"/><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notesSlide" Target="../notesSlides/notesSlide1.xml"/><Relationship Id="rId10"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7.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16.png"/><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2.xml"/><Relationship Id="rId4" Type="http://schemas.openxmlformats.org/officeDocument/2006/relationships/image" Target="../media/image7.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13.png"/><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2.xml"/><Relationship Id="rId4" Type="http://schemas.openxmlformats.org/officeDocument/2006/relationships/image" Target="../media/image7.png"/><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2.xml"/><Relationship Id="rId4" Type="http://schemas.openxmlformats.org/officeDocument/2006/relationships/image" Target="../media/image7.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2.xml"/><Relationship Id="rId3" Type="http://schemas.openxmlformats.org/officeDocument/2006/relationships/image" Target="../media/image7.png"/><Relationship Id="rId2" Type="http://schemas.openxmlformats.org/officeDocument/2006/relationships/image" Target="../media/image21.pn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2.xml"/><Relationship Id="rId4" Type="http://schemas.openxmlformats.org/officeDocument/2006/relationships/image" Target="../media/image7.png"/><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7.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image" Target="../media/image23.png"/><Relationship Id="rId2" Type="http://schemas.openxmlformats.org/officeDocument/2006/relationships/tags" Target="../tags/tag5.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25.emf"/><Relationship Id="rId2" Type="http://schemas.openxmlformats.org/officeDocument/2006/relationships/image" Target="../media/image12.png"/><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27.png"/><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image" Target="../media/image8.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29.png"/><Relationship Id="rId1" Type="http://schemas.openxmlformats.org/officeDocument/2006/relationships/image" Target="../media/image8.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image" Target="../media/image8.jpe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7.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1" name="PA_文本框 10"/>
          <p:cNvSpPr txBox="1"/>
          <p:nvPr>
            <p:custDataLst>
              <p:tags r:id="rId2"/>
            </p:custDataLst>
          </p:nvPr>
        </p:nvSpPr>
        <p:spPr>
          <a:xfrm>
            <a:off x="3504898" y="3552794"/>
            <a:ext cx="4256874" cy="338554"/>
          </a:xfrm>
          <a:prstGeom prst="rect">
            <a:avLst/>
          </a:prstGeom>
          <a:noFill/>
          <a:effectLst/>
        </p:spPr>
        <p:txBody>
          <a:bodyPr wrap="square" rtlCol="0">
            <a:spAutoFit/>
          </a:bodyPr>
          <a:lstStyle/>
          <a:p>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深山的鹿</a:t>
            </a:r>
            <a:r>
              <a:rPr lang="en-US" altLang="zh-CN"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a:t>
            </a:r>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不知归处</a:t>
            </a:r>
            <a:r>
              <a:rPr lang="en-US" altLang="zh-CN"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a:t>
            </a:r>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万般皆苦</a:t>
            </a:r>
            <a:r>
              <a:rPr lang="en-US" altLang="zh-CN"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a:t>
            </a:r>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只可自渡</a:t>
            </a:r>
            <a:endPar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endParaRPr>
          </a:p>
        </p:txBody>
      </p:sp>
      <p:cxnSp>
        <p:nvCxnSpPr>
          <p:cNvPr id="5" name="PA_直接连接符 4"/>
          <p:cNvCxnSpPr/>
          <p:nvPr>
            <p:custDataLst>
              <p:tags r:id="rId3"/>
            </p:custDataLst>
          </p:nvPr>
        </p:nvCxnSpPr>
        <p:spPr>
          <a:xfrm>
            <a:off x="3598295" y="3827550"/>
            <a:ext cx="3376668" cy="0"/>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pic>
        <p:nvPicPr>
          <p:cNvPr id="10" name="PA_图片 9"/>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2960573" y="2098352"/>
            <a:ext cx="6058204" cy="1851765"/>
          </a:xfrm>
          <a:prstGeom prst="rect">
            <a:avLst/>
          </a:prstGeom>
          <a:effectLst>
            <a:outerShdw blurRad="50800" dist="38100" dir="5400000" algn="t" rotWithShape="0">
              <a:prstClr val="black">
                <a:alpha val="40000"/>
              </a:prstClr>
            </a:outerShdw>
          </a:effectLst>
        </p:spPr>
      </p:pic>
      <p:sp>
        <p:nvSpPr>
          <p:cNvPr id="8" name="PA_任意多边形 7"/>
          <p:cNvSpPr/>
          <p:nvPr>
            <p:custDataLst>
              <p:tags r:id="rId6"/>
            </p:custDataLst>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步步皆殇">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922421" y="445970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2401"/>
                            </p:stCondLst>
                            <p:childTnLst>
                              <p:par>
                                <p:cTn id="19" presetID="26" presetClass="emph" presetSubtype="0" fill="hold" grpId="1" nodeType="afterEffect">
                                  <p:stCondLst>
                                    <p:cond delay="0"/>
                                  </p:stCondLst>
                                  <p:iterate type="lt">
                                    <p:tmPct val="10000"/>
                                  </p:iterate>
                                  <p:childTnLst>
                                    <p:animEffect transition="out" filter="fade">
                                      <p:cBhvr>
                                        <p:cTn id="20" dur="500" tmFilter="0, 0; .2, .5; .8, .5; 1, 0"/>
                                        <p:tgtEl>
                                          <p:spTgt spid="11"/>
                                        </p:tgtEl>
                                      </p:cBhvr>
                                    </p:animEffect>
                                    <p:animScale>
                                      <p:cBhvr>
                                        <p:cTn id="21" dur="250" autoRev="1" fill="hold"/>
                                        <p:tgtEl>
                                          <p:spTgt spid="11"/>
                                        </p:tgtEl>
                                      </p:cBhvr>
                                      <p:by x="105000" y="105000"/>
                                    </p:animScale>
                                  </p:childTnLst>
                                </p:cTn>
                              </p:par>
                              <p:par>
                                <p:cTn id="22" presetID="2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1"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10071035" y="3072585"/>
            <a:ext cx="1210588" cy="1323439"/>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8000" dirty="0">
                <a:solidFill>
                  <a:schemeClr val="bg1"/>
                </a:solidFill>
                <a:latin typeface="文悦古典明朝体 (非商业使用) W5" pitchFamily="50" charset="-122"/>
                <a:ea typeface="文悦古典明朝体 (非商业使用) W5" pitchFamily="50" charset="-122"/>
              </a:rPr>
              <a:t>录</a:t>
            </a:r>
            <a:endParaRPr lang="zh-CN" altLang="en-US" sz="8000" dirty="0">
              <a:solidFill>
                <a:schemeClr val="bg1"/>
              </a:solidFill>
              <a:latin typeface="文悦古典明朝体 (非商业使用) W5" pitchFamily="50" charset="-122"/>
              <a:ea typeface="文悦古典明朝体 (非商业使用) W5" pitchFamily="50" charset="-122"/>
            </a:endParaRPr>
          </a:p>
        </p:txBody>
      </p:sp>
      <p:sp>
        <p:nvSpPr>
          <p:cNvPr id="3" name="文本框 2"/>
          <p:cNvSpPr txBox="1"/>
          <p:nvPr/>
        </p:nvSpPr>
        <p:spPr>
          <a:xfrm>
            <a:off x="8911740" y="1898545"/>
            <a:ext cx="1723549" cy="1938992"/>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12000" dirty="0">
                <a:solidFill>
                  <a:schemeClr val="bg1"/>
                </a:solidFill>
                <a:latin typeface="文悦古典明朝体 (非商业使用) W5" pitchFamily="50" charset="-122"/>
                <a:ea typeface="文悦古典明朝体 (非商业使用) W5" pitchFamily="50" charset="-122"/>
              </a:rPr>
              <a:t>目</a:t>
            </a:r>
            <a:endParaRPr lang="zh-CN" altLang="en-US" sz="12000" dirty="0">
              <a:solidFill>
                <a:schemeClr val="bg1"/>
              </a:solidFill>
              <a:latin typeface="文悦古典明朝体 (非商业使用) W5" pitchFamily="50" charset="-122"/>
              <a:ea typeface="文悦古典明朝体 (非商业使用) W5" pitchFamily="50" charset="-122"/>
            </a:endParaRPr>
          </a:p>
        </p:txBody>
      </p:sp>
      <p:pic>
        <p:nvPicPr>
          <p:cNvPr id="4" name="图片 3"/>
          <p:cNvPicPr>
            <a:picLocks noChangeAspect="1"/>
          </p:cNvPicPr>
          <p:nvPr/>
        </p:nvPicPr>
        <p:blipFill>
          <a:blip r:embed="rId2">
            <a:lum bright="70000" contrast="-70000"/>
            <a:extLst>
              <a:ext uri="{BEBA8EAE-BF5A-486C-A8C5-ECC9F3942E4B}">
                <a14:imgProps xmlns:a14="http://schemas.microsoft.com/office/drawing/2010/main">
                  <a14:imgLayer r:embed="rId3">
                    <a14:imgEffect>
                      <a14:brightnessContrast bright="40000" contrast="4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flipH="1">
            <a:off x="8891737" y="3351315"/>
            <a:ext cx="2818875" cy="1371924"/>
          </a:xfrm>
          <a:prstGeom prst="rect">
            <a:avLst/>
          </a:prstGeom>
          <a:effectLst>
            <a:outerShdw blurRad="50800" dist="38100" algn="l" rotWithShape="0">
              <a:prstClr val="black">
                <a:alpha val="40000"/>
              </a:prstClr>
            </a:outerShdw>
          </a:effec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2491" y="1561764"/>
            <a:ext cx="981580" cy="849727"/>
          </a:xfrm>
          <a:prstGeom prst="rect">
            <a:avLst/>
          </a:prstGeom>
          <a:effectLst>
            <a:outerShdw blurRad="50800" dist="38100" algn="l" rotWithShape="0">
              <a:prstClr val="black">
                <a:alpha val="40000"/>
              </a:prstClr>
            </a:outerShdw>
          </a:effectLst>
        </p:spPr>
      </p:pic>
      <p:sp>
        <p:nvSpPr>
          <p:cNvPr id="6" name="文本框 5"/>
          <p:cNvSpPr txBox="1"/>
          <p:nvPr/>
        </p:nvSpPr>
        <p:spPr>
          <a:xfrm>
            <a:off x="7920319" y="2103385"/>
            <a:ext cx="677108" cy="1569660"/>
          </a:xfrm>
          <a:prstGeom prst="rect">
            <a:avLst/>
          </a:prstGeom>
          <a:noFill/>
          <a:ln>
            <a:solidFill>
              <a:schemeClr val="bg1"/>
            </a:solidFill>
          </a:ln>
          <a:effectLst>
            <a:outerShdw blurRad="50800" dist="38100" dir="5400000" algn="t" rotWithShape="0">
              <a:prstClr val="black">
                <a:alpha val="40000"/>
              </a:prstClr>
            </a:outerShdw>
          </a:effectLst>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effectLst/>
                <a:uLnTx/>
                <a:uFillTx/>
                <a:latin typeface="文悦古典明朝体 (非商业使用) W5" pitchFamily="50" charset="-122"/>
                <a:ea typeface="文悦古典明朝体 (非商业使用) W5" pitchFamily="50" charset="-122"/>
              </a:rPr>
              <a:t>第一章</a:t>
            </a:r>
            <a:endParaRPr kumimoji="0" lang="zh-CN" altLang="en-US" sz="3200" b="0" i="0" u="none" strike="noStrike" kern="1200" cap="none" spc="0" normalizeH="0" baseline="0" noProof="0" dirty="0">
              <a:ln>
                <a:noFill/>
              </a:ln>
              <a:effectLst/>
              <a:uLnTx/>
              <a:uFillTx/>
              <a:latin typeface="文悦古典明朝体 (非商业使用) W5" pitchFamily="50" charset="-122"/>
              <a:ea typeface="文悦古典明朝体 (非商业使用) W5" pitchFamily="50" charset="-122"/>
            </a:endParaRPr>
          </a:p>
        </p:txBody>
      </p:sp>
      <p:cxnSp>
        <p:nvCxnSpPr>
          <p:cNvPr id="7" name="直接连接符 6"/>
          <p:cNvCxnSpPr/>
          <p:nvPr/>
        </p:nvCxnSpPr>
        <p:spPr>
          <a:xfrm>
            <a:off x="7818104" y="2370161"/>
            <a:ext cx="1" cy="2511879"/>
          </a:xfrm>
          <a:prstGeom prst="line">
            <a:avLst/>
          </a:prstGeom>
          <a:ln>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340798" y="3265906"/>
            <a:ext cx="1477328" cy="1592215"/>
          </a:xfrm>
          <a:prstGeom prst="rect">
            <a:avLst/>
          </a:prstGeom>
          <a:noFill/>
          <a:effectLst>
            <a:outerShdw blurRad="50800" dist="38100" dir="5400000" algn="t" rotWithShape="0">
              <a:prstClr val="black">
                <a:alpha val="40000"/>
              </a:prstClr>
            </a:outerShdw>
          </a:effectLst>
        </p:spPr>
        <p:txBody>
          <a:bodyPr vert="eaVert"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请在这里，</a:t>
            </a:r>
            <a:endParaRPr kumimoji="0" lang="en-US" altLang="zh-CN"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输入副标</a:t>
            </a:r>
            <a:endParaRPr kumimoji="0" lang="en-US" altLang="zh-CN"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题输入副标题</a:t>
            </a:r>
            <a:endPar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p:txBody>
      </p:sp>
      <p:sp>
        <p:nvSpPr>
          <p:cNvPr id="9" name="文本框 8"/>
          <p:cNvSpPr txBox="1"/>
          <p:nvPr/>
        </p:nvSpPr>
        <p:spPr>
          <a:xfrm>
            <a:off x="5762323" y="2076938"/>
            <a:ext cx="677108" cy="1569660"/>
          </a:xfrm>
          <a:prstGeom prst="rect">
            <a:avLst/>
          </a:prstGeom>
          <a:noFill/>
          <a:ln>
            <a:solidFill>
              <a:schemeClr val="bg1"/>
            </a:solidFill>
          </a:ln>
          <a:effectLst>
            <a:outerShdw blurRad="50800" dist="38100" dir="5400000" algn="t" rotWithShape="0">
              <a:prstClr val="black">
                <a:alpha val="40000"/>
              </a:prstClr>
            </a:outerShdw>
          </a:effectLst>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effectLst/>
                <a:uLnTx/>
                <a:uFillTx/>
                <a:latin typeface="文悦古典明朝体 (非商业使用) W5" pitchFamily="50" charset="-122"/>
                <a:ea typeface="文悦古典明朝体 (非商业使用) W5" pitchFamily="50" charset="-122"/>
              </a:rPr>
              <a:t>第二章</a:t>
            </a:r>
            <a:endParaRPr kumimoji="0" lang="zh-CN" altLang="en-US" sz="3200" b="0" i="0" u="none" strike="noStrike" kern="1200" cap="none" spc="0" normalizeH="0" baseline="0" noProof="0" dirty="0">
              <a:ln>
                <a:noFill/>
              </a:ln>
              <a:effectLst/>
              <a:uLnTx/>
              <a:uFillTx/>
              <a:latin typeface="文悦古典明朝体 (非商业使用) W5" pitchFamily="50" charset="-122"/>
              <a:ea typeface="文悦古典明朝体 (非商业使用) W5" pitchFamily="50" charset="-122"/>
            </a:endParaRPr>
          </a:p>
        </p:txBody>
      </p:sp>
      <p:cxnSp>
        <p:nvCxnSpPr>
          <p:cNvPr id="10" name="直接连接符 9"/>
          <p:cNvCxnSpPr/>
          <p:nvPr/>
        </p:nvCxnSpPr>
        <p:spPr>
          <a:xfrm>
            <a:off x="5644959" y="2346242"/>
            <a:ext cx="1" cy="2511879"/>
          </a:xfrm>
          <a:prstGeom prst="line">
            <a:avLst/>
          </a:prstGeom>
          <a:ln>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167653" y="3241987"/>
            <a:ext cx="1477328" cy="1592215"/>
          </a:xfrm>
          <a:prstGeom prst="rect">
            <a:avLst/>
          </a:prstGeom>
          <a:noFill/>
          <a:effectLst>
            <a:outerShdw blurRad="50800" dist="38100" dir="5400000" algn="t" rotWithShape="0">
              <a:prstClr val="black">
                <a:alpha val="40000"/>
              </a:prstClr>
            </a:outerShdw>
          </a:effectLst>
        </p:spPr>
        <p:txBody>
          <a:bodyPr vert="eaVert"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请在这里，</a:t>
            </a:r>
            <a:endParaRPr kumimoji="0" lang="en-US" altLang="zh-CN"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输入副标</a:t>
            </a:r>
            <a:endParaRPr kumimoji="0" lang="en-US" altLang="zh-CN"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题输入副标题</a:t>
            </a:r>
            <a:endPar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p:txBody>
      </p:sp>
      <p:sp>
        <p:nvSpPr>
          <p:cNvPr id="12" name="文本框 11"/>
          <p:cNvSpPr txBox="1"/>
          <p:nvPr/>
        </p:nvSpPr>
        <p:spPr>
          <a:xfrm>
            <a:off x="3536750" y="2100857"/>
            <a:ext cx="677108" cy="1569660"/>
          </a:xfrm>
          <a:prstGeom prst="rect">
            <a:avLst/>
          </a:prstGeom>
          <a:noFill/>
          <a:ln>
            <a:solidFill>
              <a:schemeClr val="bg1"/>
            </a:solidFill>
          </a:ln>
          <a:effectLst>
            <a:outerShdw blurRad="50800" dist="38100" dir="5400000" algn="t" rotWithShape="0">
              <a:prstClr val="black">
                <a:alpha val="40000"/>
              </a:prstClr>
            </a:outerShdw>
          </a:effectLst>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effectLst/>
                <a:uLnTx/>
                <a:uFillTx/>
                <a:latin typeface="文悦古典明朝体 (非商业使用) W5" pitchFamily="50" charset="-122"/>
                <a:ea typeface="文悦古典明朝体 (非商业使用) W5" pitchFamily="50" charset="-122"/>
              </a:rPr>
              <a:t>第三章</a:t>
            </a:r>
            <a:endParaRPr kumimoji="0" lang="zh-CN" altLang="en-US" sz="3200" b="0" i="0" u="none" strike="noStrike" kern="1200" cap="none" spc="0" normalizeH="0" baseline="0" noProof="0" dirty="0">
              <a:ln>
                <a:noFill/>
              </a:ln>
              <a:effectLst/>
              <a:uLnTx/>
              <a:uFillTx/>
              <a:latin typeface="文悦古典明朝体 (非商业使用) W5" pitchFamily="50" charset="-122"/>
              <a:ea typeface="文悦古典明朝体 (非商业使用) W5" pitchFamily="50" charset="-122"/>
            </a:endParaRPr>
          </a:p>
        </p:txBody>
      </p:sp>
      <p:cxnSp>
        <p:nvCxnSpPr>
          <p:cNvPr id="13" name="直接连接符 12"/>
          <p:cNvCxnSpPr/>
          <p:nvPr/>
        </p:nvCxnSpPr>
        <p:spPr>
          <a:xfrm>
            <a:off x="3419386" y="2370161"/>
            <a:ext cx="1" cy="2511879"/>
          </a:xfrm>
          <a:prstGeom prst="line">
            <a:avLst/>
          </a:prstGeom>
          <a:ln>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942080" y="3265906"/>
            <a:ext cx="1477328" cy="1592215"/>
          </a:xfrm>
          <a:prstGeom prst="rect">
            <a:avLst/>
          </a:prstGeom>
          <a:noFill/>
          <a:effectLst>
            <a:outerShdw blurRad="50800" dist="38100" dir="5400000" algn="t" rotWithShape="0">
              <a:prstClr val="black">
                <a:alpha val="40000"/>
              </a:prstClr>
            </a:outerShdw>
          </a:effectLst>
        </p:spPr>
        <p:txBody>
          <a:bodyPr vert="eaVert"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请在这里，</a:t>
            </a:r>
            <a:endParaRPr kumimoji="0" lang="en-US" altLang="zh-CN"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输入副标</a:t>
            </a:r>
            <a:endParaRPr kumimoji="0" lang="en-US" altLang="zh-CN"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rPr>
              <a:t>题输入副标题</a:t>
            </a:r>
            <a:endPar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400" b="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p:txBody>
      </p:sp>
      <p:pic>
        <p:nvPicPr>
          <p:cNvPr id="15" name="图片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67640" y="4995202"/>
            <a:ext cx="287272" cy="287272"/>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任意多边形: 形状 15"/>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6" presetClass="entr" presetSubtype="32"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47"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250"/>
                                        <p:tgtEl>
                                          <p:spTgt spid="6"/>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250"/>
                                        <p:tgtEl>
                                          <p:spTgt spid="7"/>
                                        </p:tgtEl>
                                      </p:cBhvr>
                                    </p:animEffect>
                                  </p:childTnLst>
                                </p:cTn>
                              </p:par>
                            </p:childTnLst>
                          </p:cTn>
                        </p:par>
                        <p:par>
                          <p:cTn id="30" fill="hold">
                            <p:stCondLst>
                              <p:cond delay="4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250"/>
                                        <p:tgtEl>
                                          <p:spTgt spid="8"/>
                                        </p:tgtEl>
                                      </p:cBhvr>
                                    </p:animEffect>
                                  </p:childTnLst>
                                </p:cTn>
                              </p:par>
                            </p:childTnLst>
                          </p:cTn>
                        </p:par>
                        <p:par>
                          <p:cTn id="34" fill="hold">
                            <p:stCondLst>
                              <p:cond delay="60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250"/>
                                        <p:tgtEl>
                                          <p:spTgt spid="9"/>
                                        </p:tgtEl>
                                      </p:cBhvr>
                                    </p:animEffect>
                                  </p:childTnLst>
                                </p:cTn>
                              </p:par>
                            </p:childTnLst>
                          </p:cTn>
                        </p:par>
                        <p:par>
                          <p:cTn id="38" fill="hold">
                            <p:stCondLst>
                              <p:cond delay="7500"/>
                            </p:stCondLst>
                            <p:childTnLst>
                              <p:par>
                                <p:cTn id="39" presetID="10"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250"/>
                                        <p:tgtEl>
                                          <p:spTgt spid="10"/>
                                        </p:tgtEl>
                                      </p:cBhvr>
                                    </p:animEffect>
                                  </p:childTnLst>
                                </p:cTn>
                              </p:par>
                            </p:childTnLst>
                          </p:cTn>
                        </p:par>
                        <p:par>
                          <p:cTn id="42" fill="hold">
                            <p:stCondLst>
                              <p:cond delay="90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250"/>
                                        <p:tgtEl>
                                          <p:spTgt spid="11"/>
                                        </p:tgtEl>
                                      </p:cBhvr>
                                    </p:animEffect>
                                  </p:childTnLst>
                                </p:cTn>
                              </p:par>
                            </p:childTnLst>
                          </p:cTn>
                        </p:par>
                        <p:par>
                          <p:cTn id="46" fill="hold">
                            <p:stCondLst>
                              <p:cond delay="10500"/>
                            </p:stCondLst>
                            <p:childTnLst>
                              <p:par>
                                <p:cTn id="47" presetID="10"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250"/>
                                        <p:tgtEl>
                                          <p:spTgt spid="12"/>
                                        </p:tgtEl>
                                      </p:cBhvr>
                                    </p:animEffect>
                                  </p:childTnLst>
                                </p:cTn>
                              </p:par>
                            </p:childTnLst>
                          </p:cTn>
                        </p:par>
                        <p:par>
                          <p:cTn id="50" fill="hold">
                            <p:stCondLst>
                              <p:cond delay="12000"/>
                            </p:stCondLst>
                            <p:childTnLst>
                              <p:par>
                                <p:cTn id="51" presetID="10"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250"/>
                                        <p:tgtEl>
                                          <p:spTgt spid="13"/>
                                        </p:tgtEl>
                                      </p:cBhvr>
                                    </p:animEffect>
                                  </p:childTnLst>
                                </p:cTn>
                              </p:par>
                            </p:childTnLst>
                          </p:cTn>
                        </p:par>
                        <p:par>
                          <p:cTn id="54" fill="hold">
                            <p:stCondLst>
                              <p:cond delay="13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250"/>
                                        <p:tgtEl>
                                          <p:spTgt spid="14"/>
                                        </p:tgtEl>
                                      </p:cBhvr>
                                    </p:animEffect>
                                  </p:childTnLst>
                                </p:cTn>
                              </p:par>
                            </p:childTnLst>
                          </p:cTn>
                        </p:par>
                        <p:par>
                          <p:cTn id="58" fill="hold">
                            <p:stCondLst>
                              <p:cond delay="15000"/>
                            </p:stCondLst>
                            <p:childTnLst>
                              <p:par>
                                <p:cTn id="59" presetID="14" presetClass="entr" presetSubtype="10"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randombar(horizontal)">
                                      <p:cBhvr>
                                        <p:cTn id="6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8" grpId="0"/>
      <p:bldP spid="9" grpId="0" animBg="1"/>
      <p:bldP spid="11" grpId="0"/>
      <p:bldP spid="12"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7469791" y="1638117"/>
            <a:ext cx="677108" cy="1569660"/>
          </a:xfrm>
          <a:prstGeom prst="rect">
            <a:avLst/>
          </a:prstGeom>
          <a:noFill/>
          <a:ln>
            <a:solidFill>
              <a:schemeClr val="bg1"/>
            </a:solidFill>
            <a:prstDash val="sysDot"/>
          </a:ln>
          <a:effectLst>
            <a:outerShdw blurRad="50800" dist="38100" dir="5400000" algn="t" rotWithShape="0">
              <a:prstClr val="black">
                <a:alpha val="40000"/>
              </a:prstClr>
            </a:outerShdw>
          </a:effectLst>
        </p:spPr>
        <p:txBody>
          <a:bodyPr wrap="square" rtlCol="0">
            <a:spAutoFit/>
          </a:bodyPr>
          <a:lstStyle>
            <a:defPPr>
              <a:defRPr lang="zh-CN"/>
            </a:defPPr>
            <a:lvl1pPr algn="ctr">
              <a:defRPr sz="3200">
                <a:latin typeface="方正清刻本悦宋简体" panose="02000000000000000000" pitchFamily="2" charset="-122"/>
                <a:ea typeface="方正清刻本悦宋简体" panose="02000000000000000000" pitchFamily="2" charset="-122"/>
              </a:defRPr>
            </a:lvl1pPr>
          </a:lstStyle>
          <a:p>
            <a:r>
              <a:rPr lang="zh-CN" altLang="en-US" dirty="0">
                <a:latin typeface="文悦古典明朝体 (非商业使用) W5" pitchFamily="50" charset="-122"/>
                <a:ea typeface="文悦古典明朝体 (非商业使用) W5" pitchFamily="50" charset="-122"/>
              </a:rPr>
              <a:t>第一章</a:t>
            </a:r>
            <a:endParaRPr lang="zh-CN" altLang="en-US" dirty="0">
              <a:latin typeface="文悦古典明朝体 (非商业使用) W5" pitchFamily="50" charset="-122"/>
              <a:ea typeface="文悦古典明朝体 (非商业使用) W5" pitchFamily="50" charset="-122"/>
            </a:endParaRPr>
          </a:p>
        </p:txBody>
      </p:sp>
      <p:cxnSp>
        <p:nvCxnSpPr>
          <p:cNvPr id="8" name="直接连接符 7"/>
          <p:cNvCxnSpPr/>
          <p:nvPr/>
        </p:nvCxnSpPr>
        <p:spPr>
          <a:xfrm>
            <a:off x="7272602" y="1940240"/>
            <a:ext cx="1" cy="2511879"/>
          </a:xfrm>
          <a:prstGeom prst="line">
            <a:avLst/>
          </a:prstGeom>
          <a:ln>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95291" y="2835985"/>
            <a:ext cx="1477328" cy="1169551"/>
          </a:xfrm>
          <a:prstGeom prst="rect">
            <a:avLst/>
          </a:prstGeom>
          <a:noFill/>
          <a:effectLst>
            <a:outerShdw blurRad="63500" sx="102000" sy="102000" algn="ctr" rotWithShape="0">
              <a:prstClr val="black">
                <a:alpha val="40000"/>
              </a:prstClr>
            </a:outerShdw>
          </a:effectLst>
        </p:spPr>
        <p:txBody>
          <a:bodyPr vert="eaVert" wrap="none" rtlCol="0">
            <a:spAutoFit/>
          </a:bodyPr>
          <a:lstStyle/>
          <a:p>
            <a:pPr>
              <a:lnSpc>
                <a:spcPct val="150000"/>
              </a:lnSpc>
            </a:pPr>
            <a:r>
              <a:rPr lang="zh-CN" altLang="en-US" sz="1400" dirty="0">
                <a:latin typeface="柳公权柳体" panose="02000000000000000000" pitchFamily="2" charset="-122"/>
                <a:ea typeface="柳公权柳体" panose="02000000000000000000" pitchFamily="2" charset="-122"/>
              </a:rPr>
              <a:t>请在这里，</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输入副标</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题输入副标题</a:t>
            </a:r>
            <a:endParaRPr lang="zh-CN" altLang="en-US" sz="1400" dirty="0">
              <a:latin typeface="柳公权柳体" panose="02000000000000000000" pitchFamily="2" charset="-122"/>
              <a:ea typeface="柳公权柳体" panose="02000000000000000000" pitchFamily="2" charset="-122"/>
            </a:endParaRPr>
          </a:p>
          <a:p>
            <a:pPr>
              <a:lnSpc>
                <a:spcPct val="150000"/>
              </a:lnSpc>
            </a:pPr>
            <a:endParaRPr lang="zh-CN" altLang="en-US" sz="1400" dirty="0">
              <a:latin typeface="柳公权柳体" panose="02000000000000000000" pitchFamily="2" charset="-122"/>
              <a:ea typeface="柳公权柳体" panose="02000000000000000000" pitchFamily="2" charset="-122"/>
            </a:endParaRPr>
          </a:p>
        </p:txBody>
      </p:sp>
      <p:sp>
        <p:nvSpPr>
          <p:cNvPr id="12" name="矩形 11"/>
          <p:cNvSpPr/>
          <p:nvPr/>
        </p:nvSpPr>
        <p:spPr>
          <a:xfrm>
            <a:off x="3573023" y="2835985"/>
            <a:ext cx="2400657" cy="1186030"/>
          </a:xfrm>
          <a:prstGeom prst="rect">
            <a:avLst/>
          </a:prstGeom>
          <a:effectLst>
            <a:outerShdw blurRad="63500" sx="102000" sy="102000" algn="ctr" rotWithShape="0">
              <a:prstClr val="black">
                <a:alpha val="40000"/>
              </a:prstClr>
            </a:outerShdw>
          </a:effectLst>
        </p:spPr>
        <p:txBody>
          <a:bodyPr vert="eaVert" wrap="square">
            <a:spAutoFit/>
          </a:bodyPr>
          <a:lstStyle/>
          <a:p>
            <a:pPr algn="ctr">
              <a:lnSpc>
                <a:spcPct val="150000"/>
              </a:lnSpc>
            </a:pPr>
            <a:r>
              <a:rPr lang="zh-CN" altLang="en-US" sz="800" dirty="0">
                <a:latin typeface="柳公权柳体" panose="02000000000000000000" pitchFamily="2" charset="-122"/>
                <a:ea typeface="柳公权柳体" panose="02000000000000000000" pitchFamily="2" charset="-122"/>
              </a:rPr>
              <a:t>清丽宛转、柔美多情的笔触，以景起，以情结，以景寄情，情景交融，抒写了女子怀人伤春的情愫。南宋胡仔</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鱼隐丛话</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中评此词云：“观此语意，疑若优柔无断者；至其端委庙堂，决澶渊之策，其气锐然，奋仁者之勇，全与此诗意不相类。盖人之难知也如此！</a:t>
            </a:r>
            <a:endParaRPr lang="en-US" altLang="zh-CN" sz="800" dirty="0">
              <a:latin typeface="柳公权柳体" panose="02000000000000000000" pitchFamily="2" charset="-122"/>
              <a:ea typeface="柳公权柳体" panose="02000000000000000000" pitchFamily="2" charset="-122"/>
            </a:endParaRPr>
          </a:p>
        </p:txBody>
      </p:sp>
      <p:pic>
        <p:nvPicPr>
          <p:cNvPr id="13"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8952" y="4032507"/>
            <a:ext cx="287272" cy="2872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250"/>
                                        <p:tgtEl>
                                          <p:spTgt spid="8"/>
                                        </p:tgtEl>
                                      </p:cBhvr>
                                    </p:animEffect>
                                  </p:childTnLst>
                                </p:cTn>
                              </p:par>
                            </p:childTnLst>
                          </p:cTn>
                        </p:par>
                        <p:par>
                          <p:cTn id="12" fill="hold">
                            <p:stCondLst>
                              <p:cond delay="3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ppt_x"/>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14" presetClass="entr" presetSubtype="1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2" name="文本框 61"/>
          <p:cNvSpPr txBox="1"/>
          <p:nvPr/>
        </p:nvSpPr>
        <p:spPr>
          <a:xfrm>
            <a:off x="6156339" y="2112232"/>
            <a:ext cx="1723549" cy="400110"/>
          </a:xfrm>
          <a:prstGeom prst="rect">
            <a:avLst/>
          </a:prstGeom>
          <a:noFill/>
          <a:effectLst>
            <a:outerShdw blurRad="50800" dist="38100" dir="2700000" algn="tl" rotWithShape="0">
              <a:prstClr val="black">
                <a:alpha val="40000"/>
              </a:prstClr>
            </a:outerShdw>
          </a:effectLst>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添加您的标题</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63" name="矩形 62"/>
          <p:cNvSpPr/>
          <p:nvPr/>
        </p:nvSpPr>
        <p:spPr>
          <a:xfrm>
            <a:off x="6156339" y="2550148"/>
            <a:ext cx="4721527" cy="715581"/>
          </a:xfrm>
          <a:prstGeom prst="rect">
            <a:avLst/>
          </a:prstGeom>
        </p:spPr>
        <p:txBody>
          <a:bodyPr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Please add your text content here, or copy your text, paste it here, and select only the text. Please add your text </a:t>
            </a:r>
            <a:endParaRPr lang="zh-CN" altLang="en-US" sz="900">
              <a:solidFill>
                <a:schemeClr val="bg1">
                  <a:lumMod val="65000"/>
                </a:schemeClr>
              </a:solidFill>
            </a:endParaRPr>
          </a:p>
        </p:txBody>
      </p:sp>
      <p:sp>
        <p:nvSpPr>
          <p:cNvPr id="64" name="文本框 63"/>
          <p:cNvSpPr txBox="1"/>
          <p:nvPr/>
        </p:nvSpPr>
        <p:spPr>
          <a:xfrm>
            <a:off x="6156339" y="3981635"/>
            <a:ext cx="1723549" cy="400110"/>
          </a:xfrm>
          <a:prstGeom prst="rect">
            <a:avLst/>
          </a:prstGeom>
          <a:noFill/>
          <a:effectLst>
            <a:outerShdw blurRad="50800" dist="38100" dir="2700000" algn="tl" rotWithShape="0">
              <a:prstClr val="black">
                <a:alpha val="40000"/>
              </a:prstClr>
            </a:outerShdw>
          </a:effectLst>
        </p:spPr>
        <p:txBody>
          <a:bodyPr vert="horz" wrap="none" rtlCol="0">
            <a:spAutoFit/>
          </a:bodyPr>
          <a:lstStyle/>
          <a:p>
            <a:r>
              <a:rPr lang="zh-CN" altLang="en-US" sz="2000">
                <a:solidFill>
                  <a:schemeClr val="bg1"/>
                </a:solidFill>
                <a:latin typeface="文悦古典明朝体 (非商业使用) W5" pitchFamily="50" charset="-122"/>
                <a:ea typeface="文悦古典明朝体 (非商业使用) W5" pitchFamily="50" charset="-122"/>
              </a:rPr>
              <a:t>添加您的标题</a:t>
            </a:r>
            <a:endParaRPr lang="zh-CN" altLang="en-US" sz="2000">
              <a:solidFill>
                <a:schemeClr val="bg1"/>
              </a:solidFill>
              <a:latin typeface="文悦古典明朝体 (非商业使用) W5" pitchFamily="50" charset="-122"/>
              <a:ea typeface="文悦古典明朝体 (非商业使用) W5" pitchFamily="50" charset="-122"/>
            </a:endParaRPr>
          </a:p>
        </p:txBody>
      </p:sp>
      <p:sp>
        <p:nvSpPr>
          <p:cNvPr id="65" name="矩形 64"/>
          <p:cNvSpPr/>
          <p:nvPr/>
        </p:nvSpPr>
        <p:spPr>
          <a:xfrm>
            <a:off x="6156339" y="4419551"/>
            <a:ext cx="4721527" cy="715581"/>
          </a:xfrm>
          <a:prstGeom prst="rect">
            <a:avLst/>
          </a:prstGeom>
        </p:spPr>
        <p:txBody>
          <a:bodyPr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Please add your text content here, or copy your text, paste it here, and select only the text. Please add your text </a:t>
            </a:r>
            <a:endParaRPr lang="zh-CN" altLang="en-US" sz="900">
              <a:solidFill>
                <a:schemeClr val="bg1">
                  <a:lumMod val="65000"/>
                </a:schemeClr>
              </a:solidFill>
            </a:endParaRPr>
          </a:p>
        </p:txBody>
      </p:sp>
      <p:pic>
        <p:nvPicPr>
          <p:cNvPr id="69" name="图片 6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032" y="1371600"/>
            <a:ext cx="8290585" cy="4673789"/>
          </a:xfrm>
          <a:prstGeom prst="rect">
            <a:avLst/>
          </a:prstGeom>
        </p:spPr>
      </p:pic>
      <p:pic>
        <p:nvPicPr>
          <p:cNvPr id="53" name="图片 52"/>
          <p:cNvPicPr>
            <a:picLocks noChangeAspect="1"/>
          </p:cNvPicPr>
          <p:nvPr/>
        </p:nvPicPr>
        <p:blipFill>
          <a:blip r:embed="rId3">
            <a:lum bright="70000" contrast="-70000"/>
          </a:blip>
          <a:stretch>
            <a:fillRect/>
          </a:stretch>
        </p:blipFill>
        <p:spPr>
          <a:xfrm>
            <a:off x="4307694" y="1941945"/>
            <a:ext cx="1478814" cy="1487055"/>
          </a:xfrm>
          <a:prstGeom prst="rect">
            <a:avLst/>
          </a:prstGeom>
        </p:spPr>
      </p:pic>
      <p:pic>
        <p:nvPicPr>
          <p:cNvPr id="54" name="图片 53"/>
          <p:cNvPicPr>
            <a:picLocks noChangeAspect="1"/>
          </p:cNvPicPr>
          <p:nvPr/>
        </p:nvPicPr>
        <p:blipFill>
          <a:blip r:embed="rId3">
            <a:lum bright="70000" contrast="-70000"/>
          </a:blip>
          <a:stretch>
            <a:fillRect/>
          </a:stretch>
        </p:blipFill>
        <p:spPr>
          <a:xfrm>
            <a:off x="4307694" y="3787304"/>
            <a:ext cx="1478814" cy="1487055"/>
          </a:xfrm>
          <a:prstGeom prst="rect">
            <a:avLst/>
          </a:prstGeom>
        </p:spPr>
      </p:pic>
      <p:sp>
        <p:nvSpPr>
          <p:cNvPr id="55" name="文本框 54"/>
          <p:cNvSpPr txBox="1"/>
          <p:nvPr/>
        </p:nvSpPr>
        <p:spPr>
          <a:xfrm>
            <a:off x="4514582" y="2393084"/>
            <a:ext cx="1005404" cy="584775"/>
          </a:xfrm>
          <a:prstGeom prst="rect">
            <a:avLst/>
          </a:prstGeom>
          <a:noFill/>
        </p:spPr>
        <p:txBody>
          <a:bodyPr vert="horz" wrap="none" rtlCol="0" anchor="ctr" anchorCtr="0">
            <a:spAutoFit/>
          </a:bodyPr>
          <a:lstStyle/>
          <a:p>
            <a:pPr algn="ctr"/>
            <a:r>
              <a:rPr lang="zh-CN" altLang="en-US" sz="3200" dirty="0">
                <a:latin typeface="文悦古典明朝体 (非商业使用) W5" pitchFamily="50" charset="-122"/>
                <a:ea typeface="文悦古典明朝体 (非商业使用) W5" pitchFamily="50" charset="-122"/>
              </a:rPr>
              <a:t>麋鹿</a:t>
            </a:r>
            <a:endParaRPr lang="zh-CN" altLang="en-US" sz="3200" dirty="0">
              <a:latin typeface="文悦古典明朝体 (非商业使用) W5" pitchFamily="50" charset="-122"/>
              <a:ea typeface="文悦古典明朝体 (非商业使用) W5" pitchFamily="50" charset="-122"/>
            </a:endParaRPr>
          </a:p>
        </p:txBody>
      </p:sp>
      <p:sp>
        <p:nvSpPr>
          <p:cNvPr id="56" name="文本框 55"/>
          <p:cNvSpPr txBox="1"/>
          <p:nvPr/>
        </p:nvSpPr>
        <p:spPr>
          <a:xfrm>
            <a:off x="4309397" y="4238442"/>
            <a:ext cx="1415773" cy="584775"/>
          </a:xfrm>
          <a:prstGeom prst="rect">
            <a:avLst/>
          </a:prstGeom>
          <a:noFill/>
        </p:spPr>
        <p:txBody>
          <a:bodyPr vert="horz" wrap="none" rtlCol="0" anchor="ctr" anchorCtr="0">
            <a:spAutoFit/>
          </a:bodyPr>
          <a:lstStyle/>
          <a:p>
            <a:pPr algn="ctr"/>
            <a:r>
              <a:rPr lang="zh-CN" altLang="en-US" sz="3200" dirty="0">
                <a:latin typeface="文悦古典明朝体 (非商业使用) W5" pitchFamily="50" charset="-122"/>
                <a:ea typeface="文悦古典明朝体 (非商业使用) W5" pitchFamily="50" charset="-122"/>
              </a:rPr>
              <a:t>中国风</a:t>
            </a:r>
            <a:endParaRPr lang="zh-CN" altLang="en-US" sz="3200" dirty="0">
              <a:latin typeface="文悦古典明朝体 (非商业使用) W5" pitchFamily="50" charset="-122"/>
              <a:ea typeface="文悦古典明朝体 (非商业使用) W5" pitchFamily="50" charset="-122"/>
            </a:endParaRPr>
          </a:p>
        </p:txBody>
      </p:sp>
      <p:sp>
        <p:nvSpPr>
          <p:cNvPr id="67" name="任意多边形: 形状 66"/>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750"/>
                                        <p:tgtEl>
                                          <p:spTgt spid="69"/>
                                        </p:tgtEl>
                                      </p:cBhvr>
                                    </p:animEffect>
                                  </p:childTnLst>
                                </p:cTn>
                              </p:par>
                              <p:par>
                                <p:cTn id="8" presetID="35" presetClass="path" presetSubtype="0" decel="100000" fill="hold" nodeType="withEffect">
                                  <p:stCondLst>
                                    <p:cond delay="0"/>
                                  </p:stCondLst>
                                  <p:childTnLst>
                                    <p:animMotion origin="layout" path="M -4.375E-6 -4.07407E-6 L 0.04493 -4.07407E-6 " pathEditMode="relative" rAng="0" ptsTypes="AA">
                                      <p:cBhvr>
                                        <p:cTn id="9" dur="1250" spd="-100000" fill="hold"/>
                                        <p:tgtEl>
                                          <p:spTgt spid="69"/>
                                        </p:tgtEl>
                                        <p:attrNameLst>
                                          <p:attrName>ppt_x</p:attrName>
                                          <p:attrName>ppt_y</p:attrName>
                                        </p:attrNameLst>
                                      </p:cBhvr>
                                      <p:rCtr x="2240" y="0"/>
                                    </p:animMotion>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heel(1)">
                                      <p:cBhvr>
                                        <p:cTn id="13" dur="1250"/>
                                        <p:tgtEl>
                                          <p:spTgt spid="5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750" fill="hold"/>
                                        <p:tgtEl>
                                          <p:spTgt spid="55"/>
                                        </p:tgtEl>
                                        <p:attrNameLst>
                                          <p:attrName>ppt_w</p:attrName>
                                        </p:attrNameLst>
                                      </p:cBhvr>
                                      <p:tavLst>
                                        <p:tav tm="0">
                                          <p:val>
                                            <p:fltVal val="0"/>
                                          </p:val>
                                        </p:tav>
                                        <p:tav tm="100000">
                                          <p:val>
                                            <p:strVal val="#ppt_w"/>
                                          </p:val>
                                        </p:tav>
                                      </p:tavLst>
                                    </p:anim>
                                    <p:anim calcmode="lin" valueType="num">
                                      <p:cBhvr>
                                        <p:cTn id="17" dur="750" fill="hold"/>
                                        <p:tgtEl>
                                          <p:spTgt spid="55"/>
                                        </p:tgtEl>
                                        <p:attrNameLst>
                                          <p:attrName>ppt_h</p:attrName>
                                        </p:attrNameLst>
                                      </p:cBhvr>
                                      <p:tavLst>
                                        <p:tav tm="0">
                                          <p:val>
                                            <p:fltVal val="0"/>
                                          </p:val>
                                        </p:tav>
                                        <p:tav tm="100000">
                                          <p:val>
                                            <p:strVal val="#ppt_h"/>
                                          </p:val>
                                        </p:tav>
                                      </p:tavLst>
                                    </p:anim>
                                    <p:animEffect transition="in" filter="fade">
                                      <p:cBhvr>
                                        <p:cTn id="18" dur="750"/>
                                        <p:tgtEl>
                                          <p:spTgt spid="55"/>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750"/>
                                        <p:tgtEl>
                                          <p:spTgt spid="62"/>
                                        </p:tgtEl>
                                      </p:cBhvr>
                                    </p:animEffect>
                                  </p:childTnLst>
                                </p:cTn>
                              </p:par>
                              <p:par>
                                <p:cTn id="22" presetID="35" presetClass="path" presetSubtype="0" decel="100000" fill="hold" grpId="1" nodeType="withEffect">
                                  <p:stCondLst>
                                    <p:cond delay="500"/>
                                  </p:stCondLst>
                                  <p:childTnLst>
                                    <p:animMotion origin="layout" path="M -4.375E-6 -4.07407E-6 L 0.04493 -4.07407E-6 " pathEditMode="relative" rAng="0" ptsTypes="AA">
                                      <p:cBhvr>
                                        <p:cTn id="23" dur="1250" spd="-100000" fill="hold"/>
                                        <p:tgtEl>
                                          <p:spTgt spid="62"/>
                                        </p:tgtEl>
                                        <p:attrNameLst>
                                          <p:attrName>ppt_x</p:attrName>
                                          <p:attrName>ppt_y</p:attrName>
                                        </p:attrNameLst>
                                      </p:cBhvr>
                                      <p:rCtr x="2240" y="0"/>
                                    </p:animMotion>
                                  </p:childTnLst>
                                </p:cTn>
                              </p:par>
                              <p:par>
                                <p:cTn id="24" presetID="10" presetClass="entr" presetSubtype="0" fill="hold" grpId="0" nodeType="withEffect">
                                  <p:stCondLst>
                                    <p:cond delay="50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750"/>
                                        <p:tgtEl>
                                          <p:spTgt spid="63"/>
                                        </p:tgtEl>
                                      </p:cBhvr>
                                    </p:animEffect>
                                  </p:childTnLst>
                                </p:cTn>
                              </p:par>
                              <p:par>
                                <p:cTn id="27" presetID="35" presetClass="path" presetSubtype="0" decel="100000" fill="hold" grpId="1" nodeType="withEffect">
                                  <p:stCondLst>
                                    <p:cond delay="500"/>
                                  </p:stCondLst>
                                  <p:childTnLst>
                                    <p:animMotion origin="layout" path="M 4.375E-6 7.40741E-7 L -0.04011 7.40741E-7 " pathEditMode="relative" rAng="0" ptsTypes="AA">
                                      <p:cBhvr>
                                        <p:cTn id="28" dur="1250" spd="-100000" fill="hold"/>
                                        <p:tgtEl>
                                          <p:spTgt spid="63"/>
                                        </p:tgtEl>
                                        <p:attrNameLst>
                                          <p:attrName>ppt_x</p:attrName>
                                          <p:attrName>ppt_y</p:attrName>
                                        </p:attrNameLst>
                                      </p:cBhvr>
                                      <p:rCtr x="-2005" y="0"/>
                                    </p:animMotion>
                                  </p:childTnLst>
                                </p:cTn>
                              </p:par>
                            </p:childTnLst>
                          </p:cTn>
                        </p:par>
                        <p:par>
                          <p:cTn id="29" fill="hold">
                            <p:stCondLst>
                              <p:cond delay="2500"/>
                            </p:stCondLst>
                            <p:childTnLst>
                              <p:par>
                                <p:cTn id="30" presetID="21" presetClass="entr" presetSubtype="1"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wheel(1)">
                                      <p:cBhvr>
                                        <p:cTn id="32" dur="1250"/>
                                        <p:tgtEl>
                                          <p:spTgt spid="5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p:cTn id="35" dur="750" fill="hold"/>
                                        <p:tgtEl>
                                          <p:spTgt spid="56"/>
                                        </p:tgtEl>
                                        <p:attrNameLst>
                                          <p:attrName>ppt_w</p:attrName>
                                        </p:attrNameLst>
                                      </p:cBhvr>
                                      <p:tavLst>
                                        <p:tav tm="0">
                                          <p:val>
                                            <p:fltVal val="0"/>
                                          </p:val>
                                        </p:tav>
                                        <p:tav tm="100000">
                                          <p:val>
                                            <p:strVal val="#ppt_w"/>
                                          </p:val>
                                        </p:tav>
                                      </p:tavLst>
                                    </p:anim>
                                    <p:anim calcmode="lin" valueType="num">
                                      <p:cBhvr>
                                        <p:cTn id="36" dur="750" fill="hold"/>
                                        <p:tgtEl>
                                          <p:spTgt spid="56"/>
                                        </p:tgtEl>
                                        <p:attrNameLst>
                                          <p:attrName>ppt_h</p:attrName>
                                        </p:attrNameLst>
                                      </p:cBhvr>
                                      <p:tavLst>
                                        <p:tav tm="0">
                                          <p:val>
                                            <p:fltVal val="0"/>
                                          </p:val>
                                        </p:tav>
                                        <p:tav tm="100000">
                                          <p:val>
                                            <p:strVal val="#ppt_h"/>
                                          </p:val>
                                        </p:tav>
                                      </p:tavLst>
                                    </p:anim>
                                    <p:animEffect transition="in" filter="fade">
                                      <p:cBhvr>
                                        <p:cTn id="37" dur="750"/>
                                        <p:tgtEl>
                                          <p:spTgt spid="56"/>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750"/>
                                        <p:tgtEl>
                                          <p:spTgt spid="64"/>
                                        </p:tgtEl>
                                      </p:cBhvr>
                                    </p:animEffect>
                                  </p:childTnLst>
                                </p:cTn>
                              </p:par>
                              <p:par>
                                <p:cTn id="41" presetID="35" presetClass="path" presetSubtype="0" decel="100000" fill="hold" grpId="1" nodeType="withEffect">
                                  <p:stCondLst>
                                    <p:cond delay="500"/>
                                  </p:stCondLst>
                                  <p:childTnLst>
                                    <p:animMotion origin="layout" path="M -4.375E-6 -4.07407E-6 L 0.04493 -4.07407E-6 " pathEditMode="relative" rAng="0" ptsTypes="AA">
                                      <p:cBhvr>
                                        <p:cTn id="42" dur="1250" spd="-100000" fill="hold"/>
                                        <p:tgtEl>
                                          <p:spTgt spid="64"/>
                                        </p:tgtEl>
                                        <p:attrNameLst>
                                          <p:attrName>ppt_x</p:attrName>
                                          <p:attrName>ppt_y</p:attrName>
                                        </p:attrNameLst>
                                      </p:cBhvr>
                                      <p:rCtr x="2240" y="0"/>
                                    </p:animMotion>
                                  </p:childTnLst>
                                </p:cTn>
                              </p:par>
                              <p:par>
                                <p:cTn id="43" presetID="10" presetClass="entr" presetSubtype="0" fill="hold" grpId="0" nodeType="withEffect">
                                  <p:stCondLst>
                                    <p:cond delay="50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750"/>
                                        <p:tgtEl>
                                          <p:spTgt spid="65"/>
                                        </p:tgtEl>
                                      </p:cBhvr>
                                    </p:animEffect>
                                  </p:childTnLst>
                                </p:cTn>
                              </p:par>
                              <p:par>
                                <p:cTn id="46" presetID="35" presetClass="path" presetSubtype="0" decel="100000" fill="hold" grpId="1" nodeType="withEffect">
                                  <p:stCondLst>
                                    <p:cond delay="500"/>
                                  </p:stCondLst>
                                  <p:childTnLst>
                                    <p:animMotion origin="layout" path="M 4.375E-6 7.40741E-7 L -0.04011 7.40741E-7 " pathEditMode="relative" rAng="0" ptsTypes="AA">
                                      <p:cBhvr>
                                        <p:cTn id="47" dur="1250" spd="-100000" fill="hold"/>
                                        <p:tgtEl>
                                          <p:spTgt spid="65"/>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2" grpId="1"/>
      <p:bldP spid="63" grpId="0"/>
      <p:bldP spid="63" grpId="1"/>
      <p:bldP spid="64" grpId="0"/>
      <p:bldP spid="64" grpId="1"/>
      <p:bldP spid="65" grpId="0"/>
      <p:bldP spid="65" grpId="1"/>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3" name="图片 52"/>
          <p:cNvPicPr>
            <a:picLocks noChangeAspect="1"/>
          </p:cNvPicPr>
          <p:nvPr/>
        </p:nvPicPr>
        <p:blipFill>
          <a:blip r:embed="rId2">
            <a:biLevel thresh="25000"/>
          </a:blip>
          <a:stretch>
            <a:fillRect/>
          </a:stretch>
        </p:blipFill>
        <p:spPr>
          <a:xfrm>
            <a:off x="1894424" y="2531213"/>
            <a:ext cx="5381695" cy="2764068"/>
          </a:xfrm>
          <a:prstGeom prst="rect">
            <a:avLst/>
          </a:prstGeom>
          <a:solidFill>
            <a:schemeClr val="bg1"/>
          </a:solidFill>
          <a:effectLst>
            <a:outerShdw blurRad="254000" dist="38100" dir="2700000" algn="tl" rotWithShape="0">
              <a:prstClr val="black">
                <a:alpha val="20000"/>
              </a:prstClr>
            </a:outerShdw>
          </a:effectLst>
        </p:spPr>
      </p:pic>
      <p:sp>
        <p:nvSpPr>
          <p:cNvPr id="63" name="文本框 62"/>
          <p:cNvSpPr txBox="1"/>
          <p:nvPr/>
        </p:nvSpPr>
        <p:spPr>
          <a:xfrm>
            <a:off x="2495791" y="3044321"/>
            <a:ext cx="1723549" cy="400110"/>
          </a:xfrm>
          <a:prstGeom prst="rect">
            <a:avLst/>
          </a:prstGeom>
          <a:noFill/>
        </p:spPr>
        <p:txBody>
          <a:bodyPr vert="horz" wrap="none" rtlCol="0">
            <a:spAutoFit/>
          </a:bodyPr>
          <a:lstStyle/>
          <a:p>
            <a:r>
              <a:rPr lang="zh-CN" altLang="en-US" sz="2000" dirty="0">
                <a:solidFill>
                  <a:schemeClr val="tx1">
                    <a:lumMod val="50000"/>
                    <a:lumOff val="50000"/>
                  </a:schemeClr>
                </a:solidFill>
                <a:latin typeface="文悦古典明朝体 (非商业使用) W5" pitchFamily="50" charset="-122"/>
                <a:ea typeface="文悦古典明朝体 (非商业使用) W5" pitchFamily="50" charset="-122"/>
              </a:rPr>
              <a:t>添加您的标题</a:t>
            </a:r>
            <a:endParaRPr lang="zh-CN" altLang="en-US" sz="2000" dirty="0">
              <a:solidFill>
                <a:schemeClr val="tx1">
                  <a:lumMod val="50000"/>
                  <a:lumOff val="50000"/>
                </a:schemeClr>
              </a:solidFill>
              <a:latin typeface="文悦古典明朝体 (非商业使用) W5" pitchFamily="50" charset="-122"/>
              <a:ea typeface="文悦古典明朝体 (非商业使用) W5" pitchFamily="50" charset="-122"/>
            </a:endParaRPr>
          </a:p>
        </p:txBody>
      </p:sp>
      <p:sp>
        <p:nvSpPr>
          <p:cNvPr id="64" name="矩形 63"/>
          <p:cNvSpPr/>
          <p:nvPr/>
        </p:nvSpPr>
        <p:spPr>
          <a:xfrm>
            <a:off x="2495791" y="3538957"/>
            <a:ext cx="4100225" cy="1338828"/>
          </a:xfrm>
          <a:prstGeom prst="rect">
            <a:avLst/>
          </a:prstGeom>
        </p:spPr>
        <p:txBody>
          <a:bodyPr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content here, or copy your text, Please add your text content here, or copy your text, paste it here, and select only the text. Please add your text content here, or copy your text, </a:t>
            </a:r>
            <a:endParaRPr lang="en-US" altLang="zh-CN" sz="900">
              <a:solidFill>
                <a:schemeClr val="bg1">
                  <a:lumMod val="65000"/>
                </a:schemeClr>
              </a:solidFill>
            </a:endParaRPr>
          </a:p>
          <a:p>
            <a:pPr>
              <a:lnSpc>
                <a:spcPct val="150000"/>
              </a:lnSpc>
            </a:pPr>
            <a:r>
              <a:rPr lang="zh-CN" altLang="en-US" sz="900">
                <a:solidFill>
                  <a:schemeClr val="bg1">
                    <a:lumMod val="65000"/>
                  </a:schemeClr>
                </a:solidFill>
              </a:rPr>
              <a:t>Please add your text content here, or copy your text, paste it here, and select only the text. Please add your text content here, or copy your text, </a:t>
            </a:r>
            <a:endParaRPr lang="zh-CN" altLang="en-US" sz="900">
              <a:solidFill>
                <a:schemeClr val="bg1">
                  <a:lumMod val="65000"/>
                </a:schemeClr>
              </a:solidFill>
            </a:endParaRPr>
          </a:p>
        </p:txBody>
      </p:sp>
      <p:pic>
        <p:nvPicPr>
          <p:cNvPr id="65" name="图片 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0201" y="426102"/>
            <a:ext cx="10752288" cy="6061564"/>
          </a:xfrm>
          <a:prstGeom prst="rect">
            <a:avLst/>
          </a:prstGeom>
          <a:effectLst>
            <a:outerShdw blurRad="254000" dist="38100" dir="2700000" algn="tl" rotWithShape="0">
              <a:prstClr val="black">
                <a:alpha val="20000"/>
              </a:prstClr>
            </a:outerShdw>
          </a:effectLst>
        </p:spPr>
      </p:pic>
      <p:pic>
        <p:nvPicPr>
          <p:cNvPr id="57" name="图片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0707" y="3444432"/>
            <a:ext cx="5203185" cy="2933278"/>
          </a:xfrm>
          <a:prstGeom prst="rect">
            <a:avLst/>
          </a:prstGeom>
        </p:spPr>
      </p:pic>
      <p:sp>
        <p:nvSpPr>
          <p:cNvPr id="113" name="任意多边形: 形状 112"/>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childTnLst>
                                </p:cTn>
                              </p:par>
                              <p:par>
                                <p:cTn id="8" presetID="35" presetClass="path" presetSubtype="0" decel="100000" fill="hold" nodeType="withEffect">
                                  <p:stCondLst>
                                    <p:cond delay="0"/>
                                  </p:stCondLst>
                                  <p:childTnLst>
                                    <p:animMotion origin="layout" path="M 4.375E-6 7.40741E-7 L -0.04011 7.40741E-7 " pathEditMode="relative" rAng="0" ptsTypes="AA">
                                      <p:cBhvr>
                                        <p:cTn id="9" dur="1250" spd="-100000" fill="hold"/>
                                        <p:tgtEl>
                                          <p:spTgt spid="57"/>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750"/>
                                        <p:tgtEl>
                                          <p:spTgt spid="65"/>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5"/>
                                        </p:tgtEl>
                                        <p:attrNameLst>
                                          <p:attrName>ppt_x</p:attrName>
                                          <p:attrName>ppt_y</p:attrName>
                                        </p:attrNameLst>
                                      </p:cBhvr>
                                      <p:rCtr x="2240" y="0"/>
                                    </p:animMotion>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1000"/>
                                        <p:tgtEl>
                                          <p:spTgt spid="53"/>
                                        </p:tgtEl>
                                      </p:cBhvr>
                                    </p:animEffect>
                                    <p:anim calcmode="lin" valueType="num">
                                      <p:cBhvr>
                                        <p:cTn id="19" dur="1000" fill="hold"/>
                                        <p:tgtEl>
                                          <p:spTgt spid="53"/>
                                        </p:tgtEl>
                                        <p:attrNameLst>
                                          <p:attrName>ppt_x</p:attrName>
                                        </p:attrNameLst>
                                      </p:cBhvr>
                                      <p:tavLst>
                                        <p:tav tm="0">
                                          <p:val>
                                            <p:strVal val="#ppt_x"/>
                                          </p:val>
                                        </p:tav>
                                        <p:tav tm="100000">
                                          <p:val>
                                            <p:strVal val="#ppt_x"/>
                                          </p:val>
                                        </p:tav>
                                      </p:tavLst>
                                    </p:anim>
                                    <p:anim calcmode="lin" valueType="num">
                                      <p:cBhvr>
                                        <p:cTn id="20" dur="1000" fill="hold"/>
                                        <p:tgtEl>
                                          <p:spTgt spid="5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1000"/>
                                        <p:tgtEl>
                                          <p:spTgt spid="63"/>
                                        </p:tgtEl>
                                      </p:cBhvr>
                                    </p:animEffect>
                                  </p:childTnLst>
                                </p:cTn>
                              </p:par>
                              <p:par>
                                <p:cTn id="24" presetID="64" presetClass="path" presetSubtype="0" decel="100000" fill="hold" grpId="1" nodeType="withEffect">
                                  <p:stCondLst>
                                    <p:cond delay="1000"/>
                                  </p:stCondLst>
                                  <p:childTnLst>
                                    <p:animMotion origin="layout" path="M -3.54167E-6 -1.11111E-6 L -3.54167E-6 -0.08657 " pathEditMode="relative" rAng="0" ptsTypes="AA">
                                      <p:cBhvr>
                                        <p:cTn id="25" dur="1000" spd="-100000" fill="hold"/>
                                        <p:tgtEl>
                                          <p:spTgt spid="63"/>
                                        </p:tgtEl>
                                        <p:attrNameLst>
                                          <p:attrName>ppt_x</p:attrName>
                                          <p:attrName>ppt_y</p:attrName>
                                        </p:attrNameLst>
                                      </p:cBhvr>
                                      <p:rCtr x="0" y="-4329"/>
                                    </p:animMotion>
                                  </p:childTnLst>
                                </p:cTn>
                              </p:par>
                              <p:par>
                                <p:cTn id="26" presetID="10" presetClass="entr" presetSubtype="0" fill="hold" grpId="0" nodeType="withEffect">
                                  <p:stCondLst>
                                    <p:cond delay="100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750"/>
                                        <p:tgtEl>
                                          <p:spTgt spid="64"/>
                                        </p:tgtEl>
                                      </p:cBhvr>
                                    </p:animEffect>
                                  </p:childTnLst>
                                </p:cTn>
                              </p:par>
                              <p:par>
                                <p:cTn id="29" presetID="35" presetClass="path" presetSubtype="0" decel="100000" fill="hold" grpId="1" nodeType="withEffect">
                                  <p:stCondLst>
                                    <p:cond delay="1000"/>
                                  </p:stCondLst>
                                  <p:childTnLst>
                                    <p:animMotion origin="layout" path="M 4.375E-6 7.40741E-7 L -0.04011 7.40741E-7 " pathEditMode="relative" rAng="0" ptsTypes="AA">
                                      <p:cBhvr>
                                        <p:cTn id="30" dur="1250" spd="-100000" fill="hold"/>
                                        <p:tgtEl>
                                          <p:spTgt spid="64"/>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3" grpId="1"/>
      <p:bldP spid="64" grpId="0"/>
      <p:bldP spid="64"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6714" y="-4"/>
            <a:ext cx="7618842" cy="6858000"/>
          </a:xfrm>
          <a:prstGeom prst="rect">
            <a:avLst/>
          </a:prstGeom>
        </p:spPr>
      </p:pic>
      <p:sp>
        <p:nvSpPr>
          <p:cNvPr id="64" name="任意多边形: 形状 6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751875" y="2307265"/>
            <a:ext cx="7220344" cy="4070444"/>
          </a:xfrm>
          <a:prstGeom prst="rect">
            <a:avLst/>
          </a:prstGeom>
        </p:spPr>
      </p:pic>
      <p:pic>
        <p:nvPicPr>
          <p:cNvPr id="19"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2779" y="538448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矩形 59"/>
          <p:cNvSpPr/>
          <p:nvPr/>
        </p:nvSpPr>
        <p:spPr>
          <a:xfrm>
            <a:off x="2508462" y="2879992"/>
            <a:ext cx="4616648" cy="2294191"/>
          </a:xfrm>
          <a:prstGeom prst="rect">
            <a:avLst/>
          </a:prstGeom>
        </p:spPr>
        <p:txBody>
          <a:bodyPr vert="eaVert" wrap="square">
            <a:spAutoFit/>
          </a:bodyPr>
          <a:lstStyle/>
          <a:p>
            <a:pPr lvl="0">
              <a:lnSpc>
                <a:spcPct val="150000"/>
              </a:lnSpc>
              <a:defRPr/>
            </a:pPr>
            <a:r>
              <a:rPr lang="zh-CN" altLang="en-US" sz="1600" dirty="0">
                <a:latin typeface="柳公权柳体" panose="02000000000000000000" pitchFamily="2" charset="-122"/>
                <a:ea typeface="柳公权柳体" panose="02000000000000000000" pitchFamily="2" charset="-122"/>
              </a:rPr>
              <a:t>明月几时有？把酒问青天。不知天上宫阙、今夕是何年？我欲乘风归去，惟恐琼楼玉宇，高处不胜寒．起舞弄清影，何似在人间？  转朱阁，低绮户，照无眠。不应有恨、何事长向别时圆？人有悲欢离合，月有阴晴圆缺，此事古难全。但愿人长久，千里共蝉娟。</a:t>
            </a:r>
            <a:endParaRPr kumimoji="0" lang="zh-CN" altLang="en-US" sz="1600"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p:txBody>
      </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9033" y="1196156"/>
            <a:ext cx="779131" cy="111110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par>
                          <p:cTn id="11" fill="hold">
                            <p:stCondLst>
                              <p:cond delay="2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250"/>
                                        <p:tgtEl>
                                          <p:spTgt spid="5"/>
                                        </p:tgtEl>
                                      </p:cBhvr>
                                    </p:animEffect>
                                    <p:anim calcmode="lin" valueType="num">
                                      <p:cBhvr>
                                        <p:cTn id="15" dur="1250" fill="hold"/>
                                        <p:tgtEl>
                                          <p:spTgt spid="5"/>
                                        </p:tgtEl>
                                        <p:attrNameLst>
                                          <p:attrName>ppt_x</p:attrName>
                                        </p:attrNameLst>
                                      </p:cBhvr>
                                      <p:tavLst>
                                        <p:tav tm="0">
                                          <p:val>
                                            <p:strVal val="#ppt_x"/>
                                          </p:val>
                                        </p:tav>
                                        <p:tav tm="100000">
                                          <p:val>
                                            <p:strVal val="#ppt_x"/>
                                          </p:val>
                                        </p:tav>
                                      </p:tavLst>
                                    </p:anim>
                                    <p:anim calcmode="lin" valueType="num">
                                      <p:cBhvr>
                                        <p:cTn id="16" dur="1250" fill="hold"/>
                                        <p:tgtEl>
                                          <p:spTgt spid="5"/>
                                        </p:tgtEl>
                                        <p:attrNameLst>
                                          <p:attrName>ppt_y</p:attrName>
                                        </p:attrNameLst>
                                      </p:cBhvr>
                                      <p:tavLst>
                                        <p:tav tm="0">
                                          <p:val>
                                            <p:strVal val="#ppt_y+.1"/>
                                          </p:val>
                                        </p:tav>
                                        <p:tav tm="100000">
                                          <p:val>
                                            <p:strVal val="#ppt_y"/>
                                          </p:val>
                                        </p:tav>
                                      </p:tavLst>
                                    </p:anim>
                                  </p:childTnLst>
                                </p:cTn>
                              </p:par>
                              <p:par>
                                <p:cTn id="17" presetID="22" presetClass="entr" presetSubtype="2"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right)">
                                      <p:cBhvr>
                                        <p:cTn id="19" dur="3000"/>
                                        <p:tgtEl>
                                          <p:spTgt spid="60"/>
                                        </p:tgtEl>
                                      </p:cBhvr>
                                    </p:animEffect>
                                  </p:childTnLst>
                                </p:cTn>
                              </p:par>
                            </p:childTnLst>
                          </p:cTn>
                        </p:par>
                        <p:par>
                          <p:cTn id="20" fill="hold">
                            <p:stCondLst>
                              <p:cond delay="3500"/>
                            </p:stCondLst>
                            <p:childTnLst>
                              <p:par>
                                <p:cTn id="21" presetID="47"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3" name="任意多边形: 形状 42"/>
          <p:cNvSpPr/>
          <p:nvPr/>
        </p:nvSpPr>
        <p:spPr>
          <a:xfrm>
            <a:off x="464021" y="480291"/>
            <a:ext cx="11229216" cy="5897418"/>
          </a:xfrm>
          <a:custGeom>
            <a:avLst/>
            <a:gdLst>
              <a:gd name="connsiteX0" fmla="*/ 5235152 w 11229216"/>
              <a:gd name="connsiteY0" fmla="*/ 2659100 h 5897418"/>
              <a:gd name="connsiteX1" fmla="*/ 4668732 w 11229216"/>
              <a:gd name="connsiteY1" fmla="*/ 3225520 h 5897418"/>
              <a:gd name="connsiteX2" fmla="*/ 5235152 w 11229216"/>
              <a:gd name="connsiteY2" fmla="*/ 3791940 h 5897418"/>
              <a:gd name="connsiteX3" fmla="*/ 5801572 w 11229216"/>
              <a:gd name="connsiteY3" fmla="*/ 3225520 h 5897418"/>
              <a:gd name="connsiteX4" fmla="*/ 5235152 w 11229216"/>
              <a:gd name="connsiteY4" fmla="*/ 2659100 h 5897418"/>
              <a:gd name="connsiteX5" fmla="*/ 1272752 w 11229216"/>
              <a:gd name="connsiteY5" fmla="*/ 1966315 h 5897418"/>
              <a:gd name="connsiteX6" fmla="*/ 706332 w 11229216"/>
              <a:gd name="connsiteY6" fmla="*/ 2532735 h 5897418"/>
              <a:gd name="connsiteX7" fmla="*/ 1272752 w 11229216"/>
              <a:gd name="connsiteY7" fmla="*/ 3099155 h 5897418"/>
              <a:gd name="connsiteX8" fmla="*/ 1839172 w 11229216"/>
              <a:gd name="connsiteY8" fmla="*/ 2532735 h 5897418"/>
              <a:gd name="connsiteX9" fmla="*/ 1272752 w 11229216"/>
              <a:gd name="connsiteY9" fmla="*/ 1966315 h 5897418"/>
              <a:gd name="connsiteX10" fmla="*/ 8968317 w 11229216"/>
              <a:gd name="connsiteY10" fmla="*/ 1444345 h 5897418"/>
              <a:gd name="connsiteX11" fmla="*/ 8401897 w 11229216"/>
              <a:gd name="connsiteY11" fmla="*/ 2010765 h 5897418"/>
              <a:gd name="connsiteX12" fmla="*/ 8968317 w 11229216"/>
              <a:gd name="connsiteY12" fmla="*/ 2577185 h 5897418"/>
              <a:gd name="connsiteX13" fmla="*/ 9534737 w 11229216"/>
              <a:gd name="connsiteY13" fmla="*/ 2010765 h 5897418"/>
              <a:gd name="connsiteX14" fmla="*/ 8968317 w 11229216"/>
              <a:gd name="connsiteY14" fmla="*/ 1444345 h 5897418"/>
              <a:gd name="connsiteX15" fmla="*/ 0 w 11229216"/>
              <a:gd name="connsiteY15" fmla="*/ 0 h 5897418"/>
              <a:gd name="connsiteX16" fmla="*/ 11229216 w 11229216"/>
              <a:gd name="connsiteY16" fmla="*/ 0 h 5897418"/>
              <a:gd name="connsiteX17" fmla="*/ 11229216 w 11229216"/>
              <a:gd name="connsiteY17" fmla="*/ 5897418 h 5897418"/>
              <a:gd name="connsiteX18" fmla="*/ 0 w 11229216"/>
              <a:gd name="connsiteY18" fmla="*/ 5897418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29216" h="5897418">
                <a:moveTo>
                  <a:pt x="5235152" y="2659100"/>
                </a:moveTo>
                <a:cubicBezTo>
                  <a:pt x="4922327" y="2659100"/>
                  <a:pt x="4668732" y="2912695"/>
                  <a:pt x="4668732" y="3225520"/>
                </a:cubicBezTo>
                <a:cubicBezTo>
                  <a:pt x="4668732" y="3538345"/>
                  <a:pt x="4922327" y="3791940"/>
                  <a:pt x="5235152" y="3791940"/>
                </a:cubicBezTo>
                <a:cubicBezTo>
                  <a:pt x="5547977" y="3791940"/>
                  <a:pt x="5801572" y="3538345"/>
                  <a:pt x="5801572" y="3225520"/>
                </a:cubicBezTo>
                <a:cubicBezTo>
                  <a:pt x="5801572" y="2912695"/>
                  <a:pt x="5547977" y="2659100"/>
                  <a:pt x="5235152" y="2659100"/>
                </a:cubicBezTo>
                <a:close/>
                <a:moveTo>
                  <a:pt x="1272752" y="1966315"/>
                </a:moveTo>
                <a:cubicBezTo>
                  <a:pt x="959927" y="1966315"/>
                  <a:pt x="706332" y="2219910"/>
                  <a:pt x="706332" y="2532735"/>
                </a:cubicBezTo>
                <a:cubicBezTo>
                  <a:pt x="706332" y="2845560"/>
                  <a:pt x="959927" y="3099155"/>
                  <a:pt x="1272752" y="3099155"/>
                </a:cubicBezTo>
                <a:cubicBezTo>
                  <a:pt x="1585577" y="3099155"/>
                  <a:pt x="1839172" y="2845560"/>
                  <a:pt x="1839172" y="2532735"/>
                </a:cubicBezTo>
                <a:cubicBezTo>
                  <a:pt x="1839172" y="2219910"/>
                  <a:pt x="1585577" y="1966315"/>
                  <a:pt x="1272752" y="1966315"/>
                </a:cubicBezTo>
                <a:close/>
                <a:moveTo>
                  <a:pt x="8968317" y="1444345"/>
                </a:moveTo>
                <a:cubicBezTo>
                  <a:pt x="8655492" y="1444345"/>
                  <a:pt x="8401897" y="1697940"/>
                  <a:pt x="8401897" y="2010765"/>
                </a:cubicBezTo>
                <a:cubicBezTo>
                  <a:pt x="8401897" y="2323590"/>
                  <a:pt x="8655492" y="2577185"/>
                  <a:pt x="8968317" y="2577185"/>
                </a:cubicBezTo>
                <a:cubicBezTo>
                  <a:pt x="9281142" y="2577185"/>
                  <a:pt x="9534737" y="2323590"/>
                  <a:pt x="9534737" y="2010765"/>
                </a:cubicBezTo>
                <a:cubicBezTo>
                  <a:pt x="9534737" y="1697940"/>
                  <a:pt x="9281142" y="1444345"/>
                  <a:pt x="8968317" y="1444345"/>
                </a:cubicBezTo>
                <a:close/>
                <a:moveTo>
                  <a:pt x="0" y="0"/>
                </a:moveTo>
                <a:lnTo>
                  <a:pt x="11229216" y="0"/>
                </a:lnTo>
                <a:lnTo>
                  <a:pt x="11229216" y="5897418"/>
                </a:lnTo>
                <a:lnTo>
                  <a:pt x="0" y="5897418"/>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12"/>
          <p:cNvSpPr/>
          <p:nvPr/>
        </p:nvSpPr>
        <p:spPr>
          <a:xfrm>
            <a:off x="2303193" y="3139391"/>
            <a:ext cx="2829560" cy="1062355"/>
          </a:xfrm>
          <a:custGeom>
            <a:avLst/>
            <a:gdLst>
              <a:gd name="connsiteX0" fmla="*/ 0 w 2459182"/>
              <a:gd name="connsiteY0" fmla="*/ 0 h 888919"/>
              <a:gd name="connsiteX1" fmla="*/ 955964 w 2459182"/>
              <a:gd name="connsiteY1" fmla="*/ 858982 h 888919"/>
              <a:gd name="connsiteX2" fmla="*/ 2459182 w 2459182"/>
              <a:gd name="connsiteY2" fmla="*/ 609600 h 888919"/>
            </a:gdLst>
            <a:ahLst/>
            <a:cxnLst>
              <a:cxn ang="0">
                <a:pos x="connsiteX0" y="connsiteY0"/>
              </a:cxn>
              <a:cxn ang="0">
                <a:pos x="connsiteX1" y="connsiteY1"/>
              </a:cxn>
              <a:cxn ang="0">
                <a:pos x="connsiteX2" y="connsiteY2"/>
              </a:cxn>
            </a:cxnLst>
            <a:rect l="l" t="t" r="r" b="b"/>
            <a:pathLst>
              <a:path w="2459182" h="888919">
                <a:moveTo>
                  <a:pt x="0" y="0"/>
                </a:moveTo>
                <a:cubicBezTo>
                  <a:pt x="273050" y="378691"/>
                  <a:pt x="546100" y="757382"/>
                  <a:pt x="955964" y="858982"/>
                </a:cubicBezTo>
                <a:cubicBezTo>
                  <a:pt x="1365828" y="960582"/>
                  <a:pt x="1912505" y="785091"/>
                  <a:pt x="2459182" y="609600"/>
                </a:cubicBezTo>
              </a:path>
            </a:pathLst>
          </a:custGeom>
          <a:noFill/>
          <a:ln>
            <a:gradFill>
              <a:gsLst>
                <a:gs pos="0">
                  <a:srgbClr val="00B0F0"/>
                </a:gs>
                <a:gs pos="49000">
                  <a:srgbClr val="7030A0"/>
                </a:gs>
                <a:gs pos="100000">
                  <a:srgbClr val="00B0F0"/>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柳公权柳体" panose="02000000000000000000" pitchFamily="2" charset="-122"/>
              <a:ea typeface="柳公权柳体" panose="02000000000000000000" pitchFamily="2" charset="-122"/>
            </a:endParaRPr>
          </a:p>
        </p:txBody>
      </p:sp>
      <p:sp>
        <p:nvSpPr>
          <p:cNvPr id="37" name="任意多边形 67"/>
          <p:cNvSpPr/>
          <p:nvPr/>
        </p:nvSpPr>
        <p:spPr>
          <a:xfrm>
            <a:off x="6084618" y="2263726"/>
            <a:ext cx="2781300" cy="1007110"/>
          </a:xfrm>
          <a:custGeom>
            <a:avLst/>
            <a:gdLst>
              <a:gd name="connsiteX0" fmla="*/ 0 w 2431473"/>
              <a:gd name="connsiteY0" fmla="*/ 880693 h 880693"/>
              <a:gd name="connsiteX1" fmla="*/ 1018309 w 2431473"/>
              <a:gd name="connsiteY1" fmla="*/ 56347 h 880693"/>
              <a:gd name="connsiteX2" fmla="*/ 2431473 w 2431473"/>
              <a:gd name="connsiteY2" fmla="*/ 139474 h 880693"/>
            </a:gdLst>
            <a:ahLst/>
            <a:cxnLst>
              <a:cxn ang="0">
                <a:pos x="connsiteX0" y="connsiteY0"/>
              </a:cxn>
              <a:cxn ang="0">
                <a:pos x="connsiteX1" y="connsiteY1"/>
              </a:cxn>
              <a:cxn ang="0">
                <a:pos x="connsiteX2" y="connsiteY2"/>
              </a:cxn>
            </a:cxnLst>
            <a:rect l="l" t="t" r="r" b="b"/>
            <a:pathLst>
              <a:path w="2431473" h="880693">
                <a:moveTo>
                  <a:pt x="0" y="880693"/>
                </a:moveTo>
                <a:cubicBezTo>
                  <a:pt x="306532" y="530288"/>
                  <a:pt x="613064" y="179883"/>
                  <a:pt x="1018309" y="56347"/>
                </a:cubicBezTo>
                <a:cubicBezTo>
                  <a:pt x="1423554" y="-67189"/>
                  <a:pt x="1927513" y="36142"/>
                  <a:pt x="2431473" y="139474"/>
                </a:cubicBezTo>
              </a:path>
            </a:pathLst>
          </a:custGeom>
          <a:noFill/>
          <a:ln>
            <a:gradFill>
              <a:gsLst>
                <a:gs pos="0">
                  <a:srgbClr val="00B0F0"/>
                </a:gs>
                <a:gs pos="49000">
                  <a:srgbClr val="7030A0"/>
                </a:gs>
                <a:gs pos="100000">
                  <a:srgbClr val="00B0F0"/>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柳公权柳体" panose="02000000000000000000" pitchFamily="2" charset="-122"/>
              <a:ea typeface="柳公权柳体" panose="02000000000000000000" pitchFamily="2" charset="-122"/>
            </a:endParaRPr>
          </a:p>
        </p:txBody>
      </p:sp>
      <p:sp>
        <p:nvSpPr>
          <p:cNvPr id="38" name="TextBox 153"/>
          <p:cNvSpPr txBox="1"/>
          <p:nvPr/>
        </p:nvSpPr>
        <p:spPr>
          <a:xfrm>
            <a:off x="795395" y="4125772"/>
            <a:ext cx="2366925"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39" name="TextBox 153"/>
          <p:cNvSpPr txBox="1"/>
          <p:nvPr/>
        </p:nvSpPr>
        <p:spPr>
          <a:xfrm>
            <a:off x="4031430" y="1782289"/>
            <a:ext cx="2829560"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40" name="TextBox 153"/>
          <p:cNvSpPr txBox="1"/>
          <p:nvPr/>
        </p:nvSpPr>
        <p:spPr>
          <a:xfrm>
            <a:off x="8144421" y="3670568"/>
            <a:ext cx="2781300"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pic>
        <p:nvPicPr>
          <p:cNvPr id="47"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50122" y="5354177"/>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744" y="1794867"/>
            <a:ext cx="1674067" cy="1475969"/>
          </a:xfrm>
          <a:prstGeom prst="rect">
            <a:avLst/>
          </a:prstGeom>
        </p:spPr>
      </p:pic>
      <p:sp>
        <p:nvSpPr>
          <p:cNvPr id="13" name="任意多边形: 形状 12"/>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498" y="2428132"/>
            <a:ext cx="1240019" cy="1768375"/>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9609" y="1488287"/>
            <a:ext cx="2751022" cy="155087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strVal val="#ppt_w*0.70"/>
                                              </p:val>
                                            </p:tav>
                                            <p:tav tm="100000">
                                              <p:val>
                                                <p:strVal val="#ppt_w"/>
                                              </p:val>
                                            </p:tav>
                                          </p:tavLst>
                                        </p:anim>
                                        <p:anim calcmode="lin" valueType="num">
                                          <p:cBhvr>
                                            <p:cTn id="8" dur="1000" fill="hold"/>
                                            <p:tgtEl>
                                              <p:spTgt spid="43"/>
                                            </p:tgtEl>
                                            <p:attrNameLst>
                                              <p:attrName>ppt_h</p:attrName>
                                            </p:attrNameLst>
                                          </p:cBhvr>
                                          <p:tavLst>
                                            <p:tav tm="0">
                                              <p:val>
                                                <p:strVal val="#ppt_h"/>
                                              </p:val>
                                            </p:tav>
                                            <p:tav tm="100000">
                                              <p:val>
                                                <p:strVal val="#ppt_h"/>
                                              </p:val>
                                            </p:tav>
                                          </p:tavLst>
                                        </p:anim>
                                        <p:animEffect transition="in" filter="fade">
                                          <p:cBhvr>
                                            <p:cTn id="9" dur="1000"/>
                                            <p:tgtEl>
                                              <p:spTgt spid="4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1000"/>
                                            <p:tgtEl>
                                              <p:spTgt spid="34"/>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2000" fill="hold"/>
                                            <p:tgtEl>
                                              <p:spTgt spid="38"/>
                                            </p:tgtEl>
                                            <p:attrNameLst>
                                              <p:attrName>ppt_x</p:attrName>
                                            </p:attrNameLst>
                                          </p:cBhvr>
                                          <p:tavLst>
                                            <p:tav tm="0">
                                              <p:val>
                                                <p:strVal val="1+#ppt_w/2"/>
                                              </p:val>
                                            </p:tav>
                                            <p:tav tm="100000">
                                              <p:val>
                                                <p:strVal val="#ppt_x"/>
                                              </p:val>
                                            </p:tav>
                                          </p:tavLst>
                                        </p:anim>
                                        <p:anim calcmode="lin" valueType="num">
                                          <p:cBhvr additive="base">
                                            <p:cTn id="22" dur="2000" fill="hold"/>
                                            <p:tgtEl>
                                              <p:spTgt spid="3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2000" fill="hold"/>
                                            <p:tgtEl>
                                              <p:spTgt spid="39"/>
                                            </p:tgtEl>
                                            <p:attrNameLst>
                                              <p:attrName>ppt_x</p:attrName>
                                            </p:attrNameLst>
                                          </p:cBhvr>
                                          <p:tavLst>
                                            <p:tav tm="0">
                                              <p:val>
                                                <p:strVal val="1+#ppt_w/2"/>
                                              </p:val>
                                            </p:tav>
                                            <p:tav tm="100000">
                                              <p:val>
                                                <p:strVal val="#ppt_x"/>
                                              </p:val>
                                            </p:tav>
                                          </p:tavLst>
                                        </p:anim>
                                        <p:anim calcmode="lin" valueType="num">
                                          <p:cBhvr additive="base">
                                            <p:cTn id="26" dur="2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2000" fill="hold"/>
                                            <p:tgtEl>
                                              <p:spTgt spid="40"/>
                                            </p:tgtEl>
                                            <p:attrNameLst>
                                              <p:attrName>ppt_x</p:attrName>
                                            </p:attrNameLst>
                                          </p:cBhvr>
                                          <p:tavLst>
                                            <p:tav tm="0">
                                              <p:val>
                                                <p:strVal val="1+#ppt_w/2"/>
                                              </p:val>
                                            </p:tav>
                                            <p:tav tm="100000">
                                              <p:val>
                                                <p:strVal val="#ppt_x"/>
                                              </p:val>
                                            </p:tav>
                                          </p:tavLst>
                                        </p:anim>
                                        <p:anim calcmode="lin" valueType="num">
                                          <p:cBhvr additive="base">
                                            <p:cTn id="30" dur="20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4" presetClass="entr" presetSubtype="3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box(out)">
                                          <p:cBhvr>
                                            <p:cTn id="34" dur="2000"/>
                                            <p:tgtEl>
                                              <p:spTgt spid="47"/>
                                            </p:tgtEl>
                                          </p:cBhvr>
                                        </p:animEffect>
                                      </p:childTnLst>
                                    </p:cTn>
                                  </p:par>
                                  <p:par>
                                    <p:cTn id="35" presetID="2" presetClass="entr" presetSubtype="1" fill="hold" nodeType="withEffect" p14:presetBounceEnd="66000">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14:bounceEnd="66000">
                                          <p:cBhvr additive="base">
                                            <p:cTn id="37" dur="2000" fill="hold"/>
                                            <p:tgtEl>
                                              <p:spTgt spid="48"/>
                                            </p:tgtEl>
                                            <p:attrNameLst>
                                              <p:attrName>ppt_x</p:attrName>
                                            </p:attrNameLst>
                                          </p:cBhvr>
                                          <p:tavLst>
                                            <p:tav tm="0">
                                              <p:val>
                                                <p:strVal val="#ppt_x"/>
                                              </p:val>
                                            </p:tav>
                                            <p:tav tm="100000">
                                              <p:val>
                                                <p:strVal val="#ppt_x"/>
                                              </p:val>
                                            </p:tav>
                                          </p:tavLst>
                                        </p:anim>
                                        <p:anim calcmode="lin" valueType="num" p14:bounceEnd="66000">
                                          <p:cBhvr additive="base">
                                            <p:cTn id="38" dur="2000" fill="hold"/>
                                            <p:tgtEl>
                                              <p:spTgt spid="48"/>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66000">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14:bounceEnd="66000">
                                          <p:cBhvr additive="base">
                                            <p:cTn id="41" dur="200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42" dur="20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14:presetBounceEnd="66000">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14:bounceEnd="66000">
                                          <p:cBhvr additive="base">
                                            <p:cTn id="45" dur="200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46"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4" grpId="0" bldLvl="0" animBg="1"/>
          <p:bldP spid="37" grpId="0" bldLvl="0" animBg="1"/>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strVal val="#ppt_w*0.70"/>
                                              </p:val>
                                            </p:tav>
                                            <p:tav tm="100000">
                                              <p:val>
                                                <p:strVal val="#ppt_w"/>
                                              </p:val>
                                            </p:tav>
                                          </p:tavLst>
                                        </p:anim>
                                        <p:anim calcmode="lin" valueType="num">
                                          <p:cBhvr>
                                            <p:cTn id="8" dur="1000" fill="hold"/>
                                            <p:tgtEl>
                                              <p:spTgt spid="43"/>
                                            </p:tgtEl>
                                            <p:attrNameLst>
                                              <p:attrName>ppt_h</p:attrName>
                                            </p:attrNameLst>
                                          </p:cBhvr>
                                          <p:tavLst>
                                            <p:tav tm="0">
                                              <p:val>
                                                <p:strVal val="#ppt_h"/>
                                              </p:val>
                                            </p:tav>
                                            <p:tav tm="100000">
                                              <p:val>
                                                <p:strVal val="#ppt_h"/>
                                              </p:val>
                                            </p:tav>
                                          </p:tavLst>
                                        </p:anim>
                                        <p:animEffect transition="in" filter="fade">
                                          <p:cBhvr>
                                            <p:cTn id="9" dur="1000"/>
                                            <p:tgtEl>
                                              <p:spTgt spid="4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1000"/>
                                            <p:tgtEl>
                                              <p:spTgt spid="34"/>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2000" fill="hold"/>
                                            <p:tgtEl>
                                              <p:spTgt spid="38"/>
                                            </p:tgtEl>
                                            <p:attrNameLst>
                                              <p:attrName>ppt_x</p:attrName>
                                            </p:attrNameLst>
                                          </p:cBhvr>
                                          <p:tavLst>
                                            <p:tav tm="0">
                                              <p:val>
                                                <p:strVal val="1+#ppt_w/2"/>
                                              </p:val>
                                            </p:tav>
                                            <p:tav tm="100000">
                                              <p:val>
                                                <p:strVal val="#ppt_x"/>
                                              </p:val>
                                            </p:tav>
                                          </p:tavLst>
                                        </p:anim>
                                        <p:anim calcmode="lin" valueType="num">
                                          <p:cBhvr additive="base">
                                            <p:cTn id="22" dur="2000" fill="hold"/>
                                            <p:tgtEl>
                                              <p:spTgt spid="3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2000" fill="hold"/>
                                            <p:tgtEl>
                                              <p:spTgt spid="39"/>
                                            </p:tgtEl>
                                            <p:attrNameLst>
                                              <p:attrName>ppt_x</p:attrName>
                                            </p:attrNameLst>
                                          </p:cBhvr>
                                          <p:tavLst>
                                            <p:tav tm="0">
                                              <p:val>
                                                <p:strVal val="1+#ppt_w/2"/>
                                              </p:val>
                                            </p:tav>
                                            <p:tav tm="100000">
                                              <p:val>
                                                <p:strVal val="#ppt_x"/>
                                              </p:val>
                                            </p:tav>
                                          </p:tavLst>
                                        </p:anim>
                                        <p:anim calcmode="lin" valueType="num">
                                          <p:cBhvr additive="base">
                                            <p:cTn id="26" dur="2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2000" fill="hold"/>
                                            <p:tgtEl>
                                              <p:spTgt spid="40"/>
                                            </p:tgtEl>
                                            <p:attrNameLst>
                                              <p:attrName>ppt_x</p:attrName>
                                            </p:attrNameLst>
                                          </p:cBhvr>
                                          <p:tavLst>
                                            <p:tav tm="0">
                                              <p:val>
                                                <p:strVal val="1+#ppt_w/2"/>
                                              </p:val>
                                            </p:tav>
                                            <p:tav tm="100000">
                                              <p:val>
                                                <p:strVal val="#ppt_x"/>
                                              </p:val>
                                            </p:tav>
                                          </p:tavLst>
                                        </p:anim>
                                        <p:anim calcmode="lin" valueType="num">
                                          <p:cBhvr additive="base">
                                            <p:cTn id="30" dur="20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4" presetClass="entr" presetSubtype="3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box(out)">
                                          <p:cBhvr>
                                            <p:cTn id="34" dur="2000"/>
                                            <p:tgtEl>
                                              <p:spTgt spid="47"/>
                                            </p:tgtEl>
                                          </p:cBhvr>
                                        </p:animEffect>
                                      </p:childTnLst>
                                    </p:cTn>
                                  </p:par>
                                  <p:par>
                                    <p:cTn id="35" presetID="2" presetClass="entr" presetSubtype="1"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2000" fill="hold"/>
                                            <p:tgtEl>
                                              <p:spTgt spid="48"/>
                                            </p:tgtEl>
                                            <p:attrNameLst>
                                              <p:attrName>ppt_x</p:attrName>
                                            </p:attrNameLst>
                                          </p:cBhvr>
                                          <p:tavLst>
                                            <p:tav tm="0">
                                              <p:val>
                                                <p:strVal val="#ppt_x"/>
                                              </p:val>
                                            </p:tav>
                                            <p:tav tm="100000">
                                              <p:val>
                                                <p:strVal val="#ppt_x"/>
                                              </p:val>
                                            </p:tav>
                                          </p:tavLst>
                                        </p:anim>
                                        <p:anim calcmode="lin" valueType="num">
                                          <p:cBhvr additive="base">
                                            <p:cTn id="38" dur="2000" fill="hold"/>
                                            <p:tgtEl>
                                              <p:spTgt spid="48"/>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000" fill="hold"/>
                                            <p:tgtEl>
                                              <p:spTgt spid="14"/>
                                            </p:tgtEl>
                                            <p:attrNameLst>
                                              <p:attrName>ppt_x</p:attrName>
                                            </p:attrNameLst>
                                          </p:cBhvr>
                                          <p:tavLst>
                                            <p:tav tm="0">
                                              <p:val>
                                                <p:strVal val="#ppt_x"/>
                                              </p:val>
                                            </p:tav>
                                            <p:tav tm="100000">
                                              <p:val>
                                                <p:strVal val="#ppt_x"/>
                                              </p:val>
                                            </p:tav>
                                          </p:tavLst>
                                        </p:anim>
                                        <p:anim calcmode="lin" valueType="num">
                                          <p:cBhvr additive="base">
                                            <p:cTn id="42" dur="20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2000" fill="hold"/>
                                            <p:tgtEl>
                                              <p:spTgt spid="15"/>
                                            </p:tgtEl>
                                            <p:attrNameLst>
                                              <p:attrName>ppt_x</p:attrName>
                                            </p:attrNameLst>
                                          </p:cBhvr>
                                          <p:tavLst>
                                            <p:tav tm="0">
                                              <p:val>
                                                <p:strVal val="#ppt_x"/>
                                              </p:val>
                                            </p:tav>
                                            <p:tav tm="100000">
                                              <p:val>
                                                <p:strVal val="#ppt_x"/>
                                              </p:val>
                                            </p:tav>
                                          </p:tavLst>
                                        </p:anim>
                                        <p:anim calcmode="lin" valueType="num">
                                          <p:cBhvr additive="base">
                                            <p:cTn id="46"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4" grpId="0" bldLvl="0" animBg="1"/>
          <p:bldP spid="37" grpId="0" bldLvl="0" animBg="1"/>
          <p:bldP spid="38" grpId="0"/>
          <p:bldP spid="39" grpId="0"/>
          <p:bldP spid="4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3280" y="524539"/>
            <a:ext cx="4070641" cy="2294808"/>
          </a:xfrm>
          <a:prstGeom prst="rect">
            <a:avLst/>
          </a:prstGeom>
        </p:spPr>
      </p:pic>
      <p:sp>
        <p:nvSpPr>
          <p:cNvPr id="46" name="任意多边形: 形状 45"/>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246056" y="928679"/>
            <a:ext cx="4233042" cy="4246304"/>
          </a:xfrm>
          <a:prstGeom prst="ellipse">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8933" y="409295"/>
            <a:ext cx="8453599" cy="4765687"/>
          </a:xfrm>
          <a:prstGeom prst="rect">
            <a:avLst/>
          </a:prstGeom>
        </p:spPr>
      </p:pic>
      <p:sp>
        <p:nvSpPr>
          <p:cNvPr id="36" name="文本框 35"/>
          <p:cNvSpPr txBox="1"/>
          <p:nvPr/>
        </p:nvSpPr>
        <p:spPr>
          <a:xfrm>
            <a:off x="1733471" y="4190945"/>
            <a:ext cx="4062651" cy="1667380"/>
          </a:xfrm>
          <a:prstGeom prst="rect">
            <a:avLst/>
          </a:prstGeom>
          <a:noFill/>
        </p:spPr>
        <p:txBody>
          <a:bodyPr vert="eaVert" wrap="square" rtlCol="0">
            <a:spAutoFit/>
          </a:bodyPr>
          <a:lstStyle/>
          <a:p>
            <a:pPr>
              <a:lnSpc>
                <a:spcPct val="200000"/>
              </a:lnSpc>
            </a:pPr>
            <a:r>
              <a:rPr lang="zh-CN" altLang="en-US" sz="14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点击输入本栏的具体文字，简明扼要的说明分项内容，此为概念图解，请根据您的具体内容酌情修改。点击输入本栏的具体文字，简明扼要的说明分项内容</a:t>
            </a:r>
            <a:endParaRPr lang="zh-CN" altLang="en-US" sz="1400" dirty="0">
              <a:latin typeface="柳公权柳体" panose="02000000000000000000" pitchFamily="2" charset="-122"/>
              <a:ea typeface="柳公权柳体" panose="02000000000000000000" pitchFamily="2" charset="-122"/>
            </a:endParaRPr>
          </a:p>
        </p:txBody>
      </p:sp>
      <p:pic>
        <p:nvPicPr>
          <p:cNvPr id="42"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4189" y="5386326"/>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p:nvSpPr>
        <p:spPr>
          <a:xfrm>
            <a:off x="6082920" y="980357"/>
            <a:ext cx="1029174" cy="3785652"/>
          </a:xfrm>
          <a:prstGeom prst="rect">
            <a:avLst/>
          </a:prstGeom>
          <a:noFill/>
        </p:spPr>
        <p:txBody>
          <a:bodyPr wrap="square" rtlCol="0">
            <a:spAutoFit/>
          </a:bodyPr>
          <a:lstStyle/>
          <a:p>
            <a:pPr algn="ctr"/>
            <a:r>
              <a:rPr lang="zh-CN" altLang="en-US" sz="6000" b="1" dirty="0">
                <a:latin typeface="文悦古典明朝体 (非商业使用) W5" pitchFamily="50" charset="-122"/>
                <a:ea typeface="文悦古典明朝体 (非商业使用) W5" pitchFamily="50" charset="-122"/>
              </a:rPr>
              <a:t>麋鹿知途</a:t>
            </a:r>
            <a:endParaRPr lang="zh-CN" altLang="en-US" sz="6000" b="1" dirty="0">
              <a:latin typeface="文悦古典明朝体 (非商业使用) W5" pitchFamily="50" charset="-122"/>
              <a:ea typeface="文悦古典明朝体 (非商业使用) W5" pitchFamily="50"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out)">
                                          <p:cBhvr>
                                            <p:cTn id="7" dur="2000"/>
                                            <p:tgtEl>
                                              <p:spTgt spid="3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heel(1)">
                                          <p:cBhvr>
                                            <p:cTn id="10" dur="2000"/>
                                            <p:tgtEl>
                                              <p:spTgt spid="33"/>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2500"/>
                                </p:stCondLst>
                                <p:childTnLst>
                                  <p:par>
                                    <p:cTn id="16" presetID="22" presetClass="entr" presetSubtype="2"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right)">
                                          <p:cBhvr>
                                            <p:cTn id="18" dur="3000"/>
                                            <p:tgtEl>
                                              <p:spTgt spid="36"/>
                                            </p:tgtEl>
                                          </p:cBhvr>
                                        </p:animEffect>
                                      </p:childTnLst>
                                    </p:cTn>
                                  </p:par>
                                </p:childTnLst>
                              </p:cTn>
                            </p:par>
                            <p:par>
                              <p:cTn id="19" fill="hold">
                                <p:stCondLst>
                                  <p:cond delay="5500"/>
                                </p:stCondLst>
                                <p:childTnLst>
                                  <p:par>
                                    <p:cTn id="20" presetID="2" presetClass="entr" presetSubtype="9" fill="hold" nodeType="afterEffect" p14:presetBounceEnd="66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6000">
                                          <p:cBhvr additive="base">
                                            <p:cTn id="22" dur="2000" fill="hold"/>
                                            <p:tgtEl>
                                              <p:spTgt spid="10"/>
                                            </p:tgtEl>
                                            <p:attrNameLst>
                                              <p:attrName>ppt_x</p:attrName>
                                            </p:attrNameLst>
                                          </p:cBhvr>
                                          <p:tavLst>
                                            <p:tav tm="0">
                                              <p:val>
                                                <p:strVal val="0-#ppt_w/2"/>
                                              </p:val>
                                            </p:tav>
                                            <p:tav tm="100000">
                                              <p:val>
                                                <p:strVal val="#ppt_x"/>
                                              </p:val>
                                            </p:tav>
                                          </p:tavLst>
                                        </p:anim>
                                        <p:anim calcmode="lin" valueType="num" p14:bounceEnd="66000">
                                          <p:cBhvr additive="base">
                                            <p:cTn id="23" dur="2000" fill="hold"/>
                                            <p:tgtEl>
                                              <p:spTgt spid="10"/>
                                            </p:tgtEl>
                                            <p:attrNameLst>
                                              <p:attrName>ppt_y</p:attrName>
                                            </p:attrNameLst>
                                          </p:cBhvr>
                                          <p:tavLst>
                                            <p:tav tm="0">
                                              <p:val>
                                                <p:strVal val="0-#ppt_h/2"/>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randombar(horizontal)">
                                          <p:cBhvr>
                                            <p:cTn id="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out)">
                                          <p:cBhvr>
                                            <p:cTn id="7" dur="2000"/>
                                            <p:tgtEl>
                                              <p:spTgt spid="3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heel(1)">
                                          <p:cBhvr>
                                            <p:cTn id="10" dur="2000"/>
                                            <p:tgtEl>
                                              <p:spTgt spid="33"/>
                                            </p:tgtEl>
                                          </p:cBhvr>
                                        </p:animEffect>
                                      </p:childTnLst>
                                    </p:cTn>
                                  </p:par>
                                </p:childTnLst>
                              </p:cTn>
                            </p:par>
                            <p:par>
                              <p:cTn id="11" fill="hold">
                                <p:stCondLst>
                                  <p:cond delay="20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2500"/>
                                </p:stCondLst>
                                <p:childTnLst>
                                  <p:par>
                                    <p:cTn id="16" presetID="22" presetClass="entr" presetSubtype="2"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right)">
                                          <p:cBhvr>
                                            <p:cTn id="18" dur="3000"/>
                                            <p:tgtEl>
                                              <p:spTgt spid="36"/>
                                            </p:tgtEl>
                                          </p:cBhvr>
                                        </p:animEffect>
                                      </p:childTnLst>
                                    </p:cTn>
                                  </p:par>
                                </p:childTnLst>
                              </p:cTn>
                            </p:par>
                            <p:par>
                              <p:cTn id="19" fill="hold">
                                <p:stCondLst>
                                  <p:cond delay="5500"/>
                                </p:stCondLst>
                                <p:childTnLst>
                                  <p:par>
                                    <p:cTn id="20" presetID="2" presetClass="entr" presetSubtype="9"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000" fill="hold"/>
                                            <p:tgtEl>
                                              <p:spTgt spid="10"/>
                                            </p:tgtEl>
                                            <p:attrNameLst>
                                              <p:attrName>ppt_x</p:attrName>
                                            </p:attrNameLst>
                                          </p:cBhvr>
                                          <p:tavLst>
                                            <p:tav tm="0">
                                              <p:val>
                                                <p:strVal val="0-#ppt_w/2"/>
                                              </p:val>
                                            </p:tav>
                                            <p:tav tm="100000">
                                              <p:val>
                                                <p:strVal val="#ppt_x"/>
                                              </p:val>
                                            </p:tav>
                                          </p:tavLst>
                                        </p:anim>
                                        <p:anim calcmode="lin" valueType="num">
                                          <p:cBhvr additive="base">
                                            <p:cTn id="23" dur="2000" fill="hold"/>
                                            <p:tgtEl>
                                              <p:spTgt spid="10"/>
                                            </p:tgtEl>
                                            <p:attrNameLst>
                                              <p:attrName>ppt_y</p:attrName>
                                            </p:attrNameLst>
                                          </p:cBhvr>
                                          <p:tavLst>
                                            <p:tav tm="0">
                                              <p:val>
                                                <p:strVal val="0-#ppt_h/2"/>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randombar(horizontal)">
                                          <p:cBhvr>
                                            <p:cTn id="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6" grpId="0"/>
          <p:bldP spid="1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7469791" y="1638117"/>
            <a:ext cx="677108" cy="1569660"/>
          </a:xfrm>
          <a:prstGeom prst="rect">
            <a:avLst/>
          </a:prstGeom>
          <a:noFill/>
          <a:ln>
            <a:solidFill>
              <a:schemeClr val="bg1"/>
            </a:solidFill>
            <a:prstDash val="sysDot"/>
          </a:ln>
          <a:effectLst>
            <a:outerShdw blurRad="50800" dist="38100" dir="5400000" algn="t" rotWithShape="0">
              <a:prstClr val="black">
                <a:alpha val="40000"/>
              </a:prstClr>
            </a:outerShdw>
          </a:effectLst>
        </p:spPr>
        <p:txBody>
          <a:bodyPr wrap="square" rtlCol="0">
            <a:spAutoFit/>
          </a:bodyPr>
          <a:lstStyle>
            <a:defPPr>
              <a:defRPr lang="zh-CN"/>
            </a:defPPr>
            <a:lvl1pPr algn="ctr">
              <a:defRPr sz="3200">
                <a:latin typeface="方正清刻本悦宋简体" panose="02000000000000000000" pitchFamily="2" charset="-122"/>
                <a:ea typeface="方正清刻本悦宋简体" panose="02000000000000000000" pitchFamily="2" charset="-122"/>
              </a:defRPr>
            </a:lvl1pPr>
          </a:lstStyle>
          <a:p>
            <a:r>
              <a:rPr lang="zh-CN" altLang="en-US" dirty="0">
                <a:latin typeface="文悦古典明朝体 (非商业使用) W5" pitchFamily="50" charset="-122"/>
                <a:ea typeface="文悦古典明朝体 (非商业使用) W5" pitchFamily="50" charset="-122"/>
              </a:rPr>
              <a:t>第二章</a:t>
            </a:r>
            <a:endParaRPr lang="zh-CN" altLang="en-US" dirty="0">
              <a:latin typeface="文悦古典明朝体 (非商业使用) W5" pitchFamily="50" charset="-122"/>
              <a:ea typeface="文悦古典明朝体 (非商业使用) W5" pitchFamily="50" charset="-122"/>
            </a:endParaRPr>
          </a:p>
        </p:txBody>
      </p:sp>
      <p:cxnSp>
        <p:nvCxnSpPr>
          <p:cNvPr id="8" name="直接连接符 7"/>
          <p:cNvCxnSpPr/>
          <p:nvPr/>
        </p:nvCxnSpPr>
        <p:spPr>
          <a:xfrm>
            <a:off x="7272602" y="1940240"/>
            <a:ext cx="1" cy="2511879"/>
          </a:xfrm>
          <a:prstGeom prst="line">
            <a:avLst/>
          </a:prstGeom>
          <a:ln>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95291" y="2835985"/>
            <a:ext cx="1477328" cy="1169551"/>
          </a:xfrm>
          <a:prstGeom prst="rect">
            <a:avLst/>
          </a:prstGeom>
          <a:noFill/>
          <a:effectLst>
            <a:outerShdw blurRad="63500" sx="102000" sy="102000" algn="ctr" rotWithShape="0">
              <a:prstClr val="black">
                <a:alpha val="40000"/>
              </a:prstClr>
            </a:outerShdw>
          </a:effectLst>
        </p:spPr>
        <p:txBody>
          <a:bodyPr vert="eaVert" wrap="none" rtlCol="0">
            <a:spAutoFit/>
          </a:bodyPr>
          <a:lstStyle/>
          <a:p>
            <a:pPr>
              <a:lnSpc>
                <a:spcPct val="150000"/>
              </a:lnSpc>
            </a:pPr>
            <a:r>
              <a:rPr lang="zh-CN" altLang="en-US" sz="1400" dirty="0">
                <a:latin typeface="柳公权柳体" panose="02000000000000000000" pitchFamily="2" charset="-122"/>
                <a:ea typeface="柳公权柳体" panose="02000000000000000000" pitchFamily="2" charset="-122"/>
              </a:rPr>
              <a:t>请在这里，</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输入副标</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题输入副标题</a:t>
            </a:r>
            <a:endParaRPr lang="zh-CN" altLang="en-US" sz="1400" dirty="0">
              <a:latin typeface="柳公权柳体" panose="02000000000000000000" pitchFamily="2" charset="-122"/>
              <a:ea typeface="柳公权柳体" panose="02000000000000000000" pitchFamily="2" charset="-122"/>
            </a:endParaRPr>
          </a:p>
          <a:p>
            <a:pPr>
              <a:lnSpc>
                <a:spcPct val="150000"/>
              </a:lnSpc>
            </a:pPr>
            <a:endParaRPr lang="zh-CN" altLang="en-US" sz="1400" dirty="0">
              <a:latin typeface="柳公权柳体" panose="02000000000000000000" pitchFamily="2" charset="-122"/>
              <a:ea typeface="柳公权柳体" panose="02000000000000000000" pitchFamily="2" charset="-122"/>
            </a:endParaRPr>
          </a:p>
        </p:txBody>
      </p:sp>
      <p:sp>
        <p:nvSpPr>
          <p:cNvPr id="12" name="矩形 11"/>
          <p:cNvSpPr/>
          <p:nvPr/>
        </p:nvSpPr>
        <p:spPr>
          <a:xfrm>
            <a:off x="3573023" y="2835985"/>
            <a:ext cx="2400657" cy="1186030"/>
          </a:xfrm>
          <a:prstGeom prst="rect">
            <a:avLst/>
          </a:prstGeom>
          <a:effectLst>
            <a:outerShdw blurRad="63500" sx="102000" sy="102000" algn="ctr" rotWithShape="0">
              <a:prstClr val="black">
                <a:alpha val="40000"/>
              </a:prstClr>
            </a:outerShdw>
          </a:effectLst>
        </p:spPr>
        <p:txBody>
          <a:bodyPr vert="eaVert" wrap="square">
            <a:spAutoFit/>
          </a:bodyPr>
          <a:lstStyle/>
          <a:p>
            <a:pPr algn="ctr">
              <a:lnSpc>
                <a:spcPct val="150000"/>
              </a:lnSpc>
            </a:pPr>
            <a:r>
              <a:rPr lang="zh-CN" altLang="en-US" sz="800" dirty="0">
                <a:latin typeface="柳公权柳体" panose="02000000000000000000" pitchFamily="2" charset="-122"/>
                <a:ea typeface="柳公权柳体" panose="02000000000000000000" pitchFamily="2" charset="-122"/>
              </a:rPr>
              <a:t>清丽宛转、柔美多情的笔触，以景起，以情结，以景寄情，情景交融，抒写了女子怀人伤春的情愫。南宋胡仔</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鱼隐丛话</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中评此词云：“观此语意，疑若优柔无断者；至其端委庙堂，决澶渊之策，其气锐然，奋仁者之勇，全与此诗意不相类。盖人之难知也如此！</a:t>
            </a:r>
            <a:endParaRPr lang="en-US" altLang="zh-CN" sz="800" dirty="0">
              <a:latin typeface="柳公权柳体" panose="02000000000000000000" pitchFamily="2" charset="-122"/>
              <a:ea typeface="柳公权柳体" panose="02000000000000000000" pitchFamily="2" charset="-122"/>
            </a:endParaRPr>
          </a:p>
        </p:txBody>
      </p:sp>
      <p:pic>
        <p:nvPicPr>
          <p:cNvPr id="13"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8952" y="4032507"/>
            <a:ext cx="287272" cy="2872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250"/>
                                        <p:tgtEl>
                                          <p:spTgt spid="8"/>
                                        </p:tgtEl>
                                      </p:cBhvr>
                                    </p:animEffect>
                                  </p:childTnLst>
                                </p:cTn>
                              </p:par>
                            </p:childTnLst>
                          </p:cTn>
                        </p:par>
                        <p:par>
                          <p:cTn id="12" fill="hold">
                            <p:stCondLst>
                              <p:cond delay="3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ppt_x"/>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14" presetClass="entr" presetSubtype="1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9" name="图片 3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1632565" y="-705231"/>
            <a:ext cx="19620538" cy="11061012"/>
          </a:xfrm>
          <a:prstGeom prst="rect">
            <a:avLst/>
          </a:prstGeom>
        </p:spPr>
      </p:pic>
      <p:sp>
        <p:nvSpPr>
          <p:cNvPr id="19" name="任意多边形: 形状 18"/>
          <p:cNvSpPr/>
          <p:nvPr/>
        </p:nvSpPr>
        <p:spPr>
          <a:xfrm>
            <a:off x="464021" y="480291"/>
            <a:ext cx="11229216" cy="5897418"/>
          </a:xfrm>
          <a:custGeom>
            <a:avLst/>
            <a:gdLst>
              <a:gd name="connsiteX0" fmla="*/ 5850981 w 11229216"/>
              <a:gd name="connsiteY0" fmla="*/ 1814176 h 5897418"/>
              <a:gd name="connsiteX1" fmla="*/ 4730710 w 11229216"/>
              <a:gd name="connsiteY1" fmla="*/ 2934447 h 5897418"/>
              <a:gd name="connsiteX2" fmla="*/ 5850981 w 11229216"/>
              <a:gd name="connsiteY2" fmla="*/ 4054718 h 5897418"/>
              <a:gd name="connsiteX3" fmla="*/ 6971252 w 11229216"/>
              <a:gd name="connsiteY3" fmla="*/ 2934447 h 5897418"/>
              <a:gd name="connsiteX4" fmla="*/ 5850981 w 11229216"/>
              <a:gd name="connsiteY4" fmla="*/ 1814176 h 5897418"/>
              <a:gd name="connsiteX5" fmla="*/ 0 w 11229216"/>
              <a:gd name="connsiteY5" fmla="*/ 0 h 5897418"/>
              <a:gd name="connsiteX6" fmla="*/ 11229216 w 11229216"/>
              <a:gd name="connsiteY6" fmla="*/ 0 h 5897418"/>
              <a:gd name="connsiteX7" fmla="*/ 11229216 w 11229216"/>
              <a:gd name="connsiteY7" fmla="*/ 5897418 h 5897418"/>
              <a:gd name="connsiteX8" fmla="*/ 0 w 11229216"/>
              <a:gd name="connsiteY8" fmla="*/ 5897418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29216" h="5897418">
                <a:moveTo>
                  <a:pt x="5850981" y="1814176"/>
                </a:moveTo>
                <a:cubicBezTo>
                  <a:pt x="5232272" y="1814176"/>
                  <a:pt x="4730710" y="2315738"/>
                  <a:pt x="4730710" y="2934447"/>
                </a:cubicBezTo>
                <a:cubicBezTo>
                  <a:pt x="4730710" y="3553156"/>
                  <a:pt x="5232272" y="4054718"/>
                  <a:pt x="5850981" y="4054718"/>
                </a:cubicBezTo>
                <a:cubicBezTo>
                  <a:pt x="6469690" y="4054718"/>
                  <a:pt x="6971252" y="3553156"/>
                  <a:pt x="6971252" y="2934447"/>
                </a:cubicBezTo>
                <a:cubicBezTo>
                  <a:pt x="6971252" y="2315738"/>
                  <a:pt x="6469690" y="1814176"/>
                  <a:pt x="5850981" y="1814176"/>
                </a:cubicBezTo>
                <a:close/>
                <a:moveTo>
                  <a:pt x="0" y="0"/>
                </a:moveTo>
                <a:lnTo>
                  <a:pt x="11229216" y="0"/>
                </a:lnTo>
                <a:lnTo>
                  <a:pt x="11229216" y="5897418"/>
                </a:lnTo>
                <a:lnTo>
                  <a:pt x="0" y="5897418"/>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262" y="644886"/>
            <a:ext cx="4997020" cy="2817052"/>
          </a:xfrm>
          <a:prstGeom prst="rect">
            <a:avLst/>
          </a:prstGeom>
        </p:spPr>
      </p:pic>
      <p:sp>
        <p:nvSpPr>
          <p:cNvPr id="12" name="文本框 45"/>
          <p:cNvSpPr txBox="1">
            <a:spLocks noChangeArrowheads="1"/>
          </p:cNvSpPr>
          <p:nvPr/>
        </p:nvSpPr>
        <p:spPr bwMode="auto">
          <a:xfrm>
            <a:off x="1586509" y="4126085"/>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b="1" dirty="0">
                <a:latin typeface="柳公权柳体" panose="02000000000000000000" pitchFamily="2" charset="-122"/>
                <a:ea typeface="柳公权柳体" panose="02000000000000000000" pitchFamily="2" charset="-122"/>
              </a:rPr>
              <a:t>添加标题</a:t>
            </a:r>
            <a:endParaRPr lang="zh-CN" altLang="zh-CN" sz="2400" b="1" dirty="0">
              <a:latin typeface="柳公权柳体" panose="02000000000000000000" pitchFamily="2" charset="-122"/>
              <a:ea typeface="柳公权柳体" panose="02000000000000000000" pitchFamily="2" charset="-122"/>
            </a:endParaRPr>
          </a:p>
        </p:txBody>
      </p:sp>
      <p:sp>
        <p:nvSpPr>
          <p:cNvPr id="13" name="文本框 49"/>
          <p:cNvSpPr txBox="1">
            <a:spLocks noChangeArrowheads="1"/>
          </p:cNvSpPr>
          <p:nvPr/>
        </p:nvSpPr>
        <p:spPr bwMode="auto">
          <a:xfrm>
            <a:off x="1164275" y="4535009"/>
            <a:ext cx="3725165"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柳公权柳体" panose="02000000000000000000" pitchFamily="2" charset="-122"/>
              <a:ea typeface="柳公权柳体" panose="02000000000000000000" pitchFamily="2" charset="-122"/>
            </a:endParaRPr>
          </a:p>
          <a:p>
            <a:pPr algn="ctr" eaLnBrk="1" hangingPunct="1"/>
            <a:endParaRPr lang="zh-CN" altLang="en-US" sz="1400" dirty="0">
              <a:latin typeface="柳公权柳体" panose="02000000000000000000" pitchFamily="2" charset="-122"/>
              <a:ea typeface="柳公权柳体" panose="02000000000000000000" pitchFamily="2" charset="-122"/>
            </a:endParaRPr>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1279" y="3009703"/>
            <a:ext cx="5844192" cy="3294642"/>
          </a:xfrm>
          <a:prstGeom prst="rect">
            <a:avLst/>
          </a:prstGeom>
        </p:spPr>
      </p:pic>
      <p:sp>
        <p:nvSpPr>
          <p:cNvPr id="15" name="文本框 45"/>
          <p:cNvSpPr txBox="1">
            <a:spLocks noChangeArrowheads="1"/>
          </p:cNvSpPr>
          <p:nvPr/>
        </p:nvSpPr>
        <p:spPr bwMode="auto">
          <a:xfrm>
            <a:off x="8177704" y="1730844"/>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2400" b="1" dirty="0">
                <a:latin typeface="柳公权柳体" panose="02000000000000000000" pitchFamily="2" charset="-122"/>
                <a:ea typeface="柳公权柳体" panose="02000000000000000000" pitchFamily="2" charset="-122"/>
              </a:rPr>
              <a:t>添加标题</a:t>
            </a:r>
            <a:endParaRPr lang="zh-CN" altLang="zh-CN" sz="2400" b="1" dirty="0">
              <a:latin typeface="柳公权柳体" panose="02000000000000000000" pitchFamily="2" charset="-122"/>
              <a:ea typeface="柳公权柳体" panose="02000000000000000000" pitchFamily="2" charset="-122"/>
            </a:endParaRPr>
          </a:p>
        </p:txBody>
      </p:sp>
      <p:sp>
        <p:nvSpPr>
          <p:cNvPr id="16" name="文本框 49"/>
          <p:cNvSpPr txBox="1">
            <a:spLocks noChangeArrowheads="1"/>
          </p:cNvSpPr>
          <p:nvPr/>
        </p:nvSpPr>
        <p:spPr bwMode="auto">
          <a:xfrm>
            <a:off x="7755470" y="2139768"/>
            <a:ext cx="3725165"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柳公权柳体" panose="02000000000000000000" pitchFamily="2" charset="-122"/>
              <a:ea typeface="柳公权柳体" panose="02000000000000000000" pitchFamily="2" charset="-122"/>
            </a:endParaRPr>
          </a:p>
          <a:p>
            <a:pPr algn="ctr" eaLnBrk="1" hangingPunct="1"/>
            <a:endParaRPr lang="zh-CN" altLang="en-US" sz="1400" dirty="0">
              <a:latin typeface="柳公权柳体" panose="02000000000000000000" pitchFamily="2" charset="-122"/>
              <a:ea typeface="柳公权柳体" panose="02000000000000000000" pitchFamily="2" charset="-122"/>
            </a:endParaRPr>
          </a:p>
        </p:txBody>
      </p:sp>
      <p:pic>
        <p:nvPicPr>
          <p:cNvPr id="20" name="图片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7425" y="1265064"/>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任意多边形: 形状 17"/>
          <p:cNvSpPr/>
          <p:nvPr/>
        </p:nvSpPr>
        <p:spPr>
          <a:xfrm>
            <a:off x="481392" y="468332"/>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000"/>
                                        <p:tgtEl>
                                          <p:spTgt spid="39"/>
                                        </p:tgtEl>
                                      </p:cBhvr>
                                    </p:animEffect>
                                    <p:anim calcmode="lin" valueType="num">
                                      <p:cBhvr>
                                        <p:cTn id="8" dur="2000" fill="hold"/>
                                        <p:tgtEl>
                                          <p:spTgt spid="39"/>
                                        </p:tgtEl>
                                        <p:attrNameLst>
                                          <p:attrName>ppt_x</p:attrName>
                                        </p:attrNameLst>
                                      </p:cBhvr>
                                      <p:tavLst>
                                        <p:tav tm="0">
                                          <p:val>
                                            <p:strVal val="#ppt_x"/>
                                          </p:val>
                                        </p:tav>
                                        <p:tav tm="100000">
                                          <p:val>
                                            <p:strVal val="#ppt_x"/>
                                          </p:val>
                                        </p:tav>
                                      </p:tavLst>
                                    </p:anim>
                                    <p:anim calcmode="lin" valueType="num">
                                      <p:cBhvr>
                                        <p:cTn id="9" dur="2000" fill="hold"/>
                                        <p:tgtEl>
                                          <p:spTgt spid="39"/>
                                        </p:tgtEl>
                                        <p:attrNameLst>
                                          <p:attrName>ppt_y</p:attrName>
                                        </p:attrNameLst>
                                      </p:cBhvr>
                                      <p:tavLst>
                                        <p:tav tm="0">
                                          <p:val>
                                            <p:strVal val="#ppt_y-.1"/>
                                          </p:val>
                                        </p:tav>
                                        <p:tav tm="100000">
                                          <p:val>
                                            <p:strVal val="#ppt_y"/>
                                          </p:val>
                                        </p:tav>
                                      </p:tavLst>
                                    </p:anim>
                                  </p:childTnLst>
                                </p:cTn>
                              </p:par>
                              <p:par>
                                <p:cTn id="10" presetID="55"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strVal val="#ppt_w*0.70"/>
                                          </p:val>
                                        </p:tav>
                                        <p:tav tm="100000">
                                          <p:val>
                                            <p:strVal val="#ppt_w"/>
                                          </p:val>
                                        </p:tav>
                                      </p:tavLst>
                                    </p:anim>
                                    <p:anim calcmode="lin" valueType="num">
                                      <p:cBhvr>
                                        <p:cTn id="13" dur="1000" fill="hold"/>
                                        <p:tgtEl>
                                          <p:spTgt spid="19"/>
                                        </p:tgtEl>
                                        <p:attrNameLst>
                                          <p:attrName>ppt_h</p:attrName>
                                        </p:attrNameLst>
                                      </p:cBhvr>
                                      <p:tavLst>
                                        <p:tav tm="0">
                                          <p:val>
                                            <p:strVal val="#ppt_h"/>
                                          </p:val>
                                        </p:tav>
                                        <p:tav tm="100000">
                                          <p:val>
                                            <p:strVal val="#ppt_h"/>
                                          </p:val>
                                        </p:tav>
                                      </p:tavLst>
                                    </p:anim>
                                    <p:animEffect transition="in" filter="fade">
                                      <p:cBhvr>
                                        <p:cTn id="14" dur="1000"/>
                                        <p:tgtEl>
                                          <p:spTgt spid="19"/>
                                        </p:tgtEl>
                                      </p:cBhvr>
                                    </p:animEffect>
                                  </p:childTnLst>
                                </p:cTn>
                              </p:par>
                            </p:childTnLst>
                          </p:cTn>
                        </p:par>
                        <p:par>
                          <p:cTn id="15" fill="hold">
                            <p:stCondLst>
                              <p:cond delay="2000"/>
                            </p:stCondLst>
                            <p:childTnLst>
                              <p:par>
                                <p:cTn id="16" presetID="47"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1750"/>
                                        <p:tgtEl>
                                          <p:spTgt spid="13"/>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1750"/>
                                        <p:tgtEl>
                                          <p:spTgt spid="12"/>
                                        </p:tgtEl>
                                      </p:cBhvr>
                                    </p:animEffect>
                                  </p:childTnLst>
                                </p:cTn>
                              </p:par>
                            </p:childTnLst>
                          </p:cTn>
                        </p:par>
                        <p:par>
                          <p:cTn id="33" fill="hold">
                            <p:stCondLst>
                              <p:cond delay="5000"/>
                            </p:stCondLst>
                            <p:childTnLst>
                              <p:par>
                                <p:cTn id="34" presetID="16" presetClass="entr" presetSubtype="21"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1750"/>
                                        <p:tgtEl>
                                          <p:spTgt spid="1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1750"/>
                                        <p:tgtEl>
                                          <p:spTgt spid="15"/>
                                        </p:tgtEl>
                                      </p:cBhvr>
                                    </p:animEffect>
                                  </p:childTnLst>
                                </p:cTn>
                              </p:par>
                              <p:par>
                                <p:cTn id="40" presetID="4" presetClass="entr" presetSubtype="32"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ox(out)">
                                      <p:cBhvr>
                                        <p:cTn id="4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p:bldP spid="13"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4" name="任意多边形: 形状 6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18668" t="6428" r="18953" b="47356"/>
          <a:stretch>
            <a:fillRect/>
          </a:stretch>
        </p:blipFill>
        <p:spPr>
          <a:xfrm>
            <a:off x="990378" y="480291"/>
            <a:ext cx="7414673" cy="6399150"/>
          </a:xfrm>
          <a:prstGeom prst="rect">
            <a:avLst/>
          </a:prstGeom>
        </p:spPr>
      </p:pic>
      <p:sp>
        <p:nvSpPr>
          <p:cNvPr id="42" name="矩形 41"/>
          <p:cNvSpPr/>
          <p:nvPr/>
        </p:nvSpPr>
        <p:spPr>
          <a:xfrm>
            <a:off x="5146975" y="2693883"/>
            <a:ext cx="5586145" cy="2294191"/>
          </a:xfrm>
          <a:prstGeom prst="rect">
            <a:avLst/>
          </a:prstGeom>
        </p:spPr>
        <p:txBody>
          <a:bodyPr vert="eaVert" wrap="square">
            <a:spAutoFit/>
          </a:bodyPr>
          <a:lstStyle/>
          <a:p>
            <a:pPr lvl="0">
              <a:lnSpc>
                <a:spcPct val="150000"/>
              </a:lnSpc>
              <a:defRPr/>
            </a:pPr>
            <a:r>
              <a:rPr lang="zh-CN" altLang="en-US" dirty="0">
                <a:latin typeface="柳公权柳体" panose="02000000000000000000" pitchFamily="2" charset="-122"/>
                <a:ea typeface="柳公权柳体" panose="02000000000000000000" pitchFamily="2" charset="-122"/>
              </a:rPr>
              <a:t>明月几时有？把酒问青天。不知天上宫阙、今夕是何年？我欲乘风归去，惟恐琼楼玉宇，高处不胜寒．起舞弄清影，何似在人间？  转朱阁，低绮户，照无眠。不应有恨、何事长向别时圆？人有悲欢离合，月有阴晴圆缺，此事古难全。但愿人长久，千里共蝉娟。</a:t>
            </a:r>
            <a:endParaRPr kumimoji="0" lang="zh-CN" altLang="en-US" i="0" u="none" strike="noStrike" kern="1200" cap="none" spc="0" normalizeH="0" baseline="0" noProof="0" dirty="0">
              <a:ln>
                <a:noFill/>
              </a:ln>
              <a:effectLst/>
              <a:uLnTx/>
              <a:uFillTx/>
              <a:latin typeface="柳公权柳体" panose="02000000000000000000" pitchFamily="2" charset="-122"/>
              <a:ea typeface="柳公权柳体" panose="02000000000000000000" pitchFamily="2" charset="-122"/>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4160" y="110837"/>
            <a:ext cx="7618842" cy="6858000"/>
          </a:xfrm>
          <a:prstGeom prst="rect">
            <a:avLst/>
          </a:prstGeom>
        </p:spPr>
      </p:pic>
      <p:pic>
        <p:nvPicPr>
          <p:cNvPr id="43"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7690" y="474472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000" fill="hold"/>
                                        <p:tgtEl>
                                          <p:spTgt spid="10"/>
                                        </p:tgtEl>
                                        <p:attrNameLst>
                                          <p:attrName>ppt_x</p:attrName>
                                        </p:attrNameLst>
                                      </p:cBhvr>
                                      <p:tavLst>
                                        <p:tav tm="0">
                                          <p:val>
                                            <p:strVal val="1+#ppt_w/2"/>
                                          </p:val>
                                        </p:tav>
                                        <p:tav tm="100000">
                                          <p:val>
                                            <p:strVal val="#ppt_x"/>
                                          </p:val>
                                        </p:tav>
                                      </p:tavLst>
                                    </p:anim>
                                    <p:anim calcmode="lin" valueType="num">
                                      <p:cBhvr additive="base">
                                        <p:cTn id="8" dur="3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right)">
                                      <p:cBhvr>
                                        <p:cTn id="15" dur="3000"/>
                                        <p:tgtEl>
                                          <p:spTgt spid="42"/>
                                        </p:tgtEl>
                                      </p:cBhvr>
                                    </p:animEffect>
                                  </p:childTnLst>
                                </p:cTn>
                              </p:par>
                            </p:childTnLst>
                          </p:cTn>
                        </p:par>
                        <p:par>
                          <p:cTn id="16" fill="hold">
                            <p:stCondLst>
                              <p:cond delay="5000"/>
                            </p:stCondLst>
                            <p:childTnLst>
                              <p:par>
                                <p:cTn id="17" presetID="4" presetClass="entr" presetSubtype="3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box(out)">
                                      <p:cBhvr>
                                        <p:cTn id="19"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6" name="任意多边形 26"/>
          <p:cNvSpPr/>
          <p:nvPr/>
        </p:nvSpPr>
        <p:spPr>
          <a:xfrm rot="5400000" flipH="1">
            <a:off x="2858585" y="2496142"/>
            <a:ext cx="6858000" cy="1865716"/>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ln w="31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7" name="矩形 46"/>
          <p:cNvSpPr/>
          <p:nvPr/>
        </p:nvSpPr>
        <p:spPr>
          <a:xfrm>
            <a:off x="4855834" y="955970"/>
            <a:ext cx="1281436" cy="128143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5786684" y="2794829"/>
            <a:ext cx="1281436" cy="128143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6525073" y="4598678"/>
            <a:ext cx="1281436" cy="128143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8"/>
          <p:cNvSpPr txBox="1"/>
          <p:nvPr/>
        </p:nvSpPr>
        <p:spPr>
          <a:xfrm>
            <a:off x="1503487" y="1300990"/>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tx1">
                    <a:lumMod val="75000"/>
                    <a:lumOff val="25000"/>
                  </a:schemeClr>
                </a:solidFill>
                <a:latin typeface="文悦古典明朝体 (非商业使用) W5" pitchFamily="50" charset="-122"/>
                <a:ea typeface="文悦古典明朝体 (非商业使用) W5" pitchFamily="50" charset="-122"/>
                <a:cs typeface="Lato Regular"/>
              </a:rPr>
              <a:t>麋鹿知途</a:t>
            </a:r>
            <a:endParaRPr lang="zh-CN" altLang="en-US" sz="1600" b="1" dirty="0">
              <a:solidFill>
                <a:schemeClr val="tx1">
                  <a:lumMod val="75000"/>
                  <a:lumOff val="25000"/>
                </a:schemeClr>
              </a:solidFill>
              <a:latin typeface="文悦古典明朝体 (非商业使用) W5" pitchFamily="50" charset="-122"/>
              <a:ea typeface="文悦古典明朝体 (非商业使用) W5" pitchFamily="50" charset="-122"/>
              <a:cs typeface="Lato Regular"/>
            </a:endParaRPr>
          </a:p>
        </p:txBody>
      </p:sp>
      <p:sp>
        <p:nvSpPr>
          <p:cNvPr id="52" name="矩形 51"/>
          <p:cNvSpPr/>
          <p:nvPr/>
        </p:nvSpPr>
        <p:spPr>
          <a:xfrm>
            <a:off x="1256902" y="1605587"/>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tx1">
                    <a:lumMod val="75000"/>
                    <a:lumOff val="25000"/>
                  </a:schemeClr>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endParaRPr lang="zh-CN" altLang="en-US" sz="1200" dirty="0">
              <a:solidFill>
                <a:schemeClr val="tx1">
                  <a:lumMod val="75000"/>
                  <a:lumOff val="25000"/>
                </a:schemeClr>
              </a:solidFill>
              <a:latin typeface="柳公权柳体" panose="02000000000000000000" pitchFamily="2" charset="-122"/>
              <a:ea typeface="柳公权柳体" panose="02000000000000000000" pitchFamily="2" charset="-122"/>
            </a:endParaRPr>
          </a:p>
        </p:txBody>
      </p:sp>
      <p:sp>
        <p:nvSpPr>
          <p:cNvPr id="53" name="文本框 8"/>
          <p:cNvSpPr txBox="1"/>
          <p:nvPr/>
        </p:nvSpPr>
        <p:spPr>
          <a:xfrm>
            <a:off x="2196410" y="3143362"/>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tx1">
                    <a:lumMod val="75000"/>
                    <a:lumOff val="25000"/>
                  </a:schemeClr>
                </a:solidFill>
                <a:latin typeface="文悦古典明朝体 (非商业使用) W5" pitchFamily="50" charset="-122"/>
                <a:ea typeface="文悦古典明朝体 (非商业使用) W5" pitchFamily="50" charset="-122"/>
                <a:cs typeface="Lato Regular"/>
              </a:rPr>
              <a:t>麋鹿知途</a:t>
            </a:r>
            <a:endParaRPr lang="zh-CN" altLang="en-US" sz="1600" b="1" dirty="0">
              <a:solidFill>
                <a:schemeClr val="tx1">
                  <a:lumMod val="75000"/>
                  <a:lumOff val="25000"/>
                </a:schemeClr>
              </a:solidFill>
              <a:latin typeface="文悦古典明朝体 (非商业使用) W5" pitchFamily="50" charset="-122"/>
              <a:ea typeface="文悦古典明朝体 (非商业使用) W5" pitchFamily="50" charset="-122"/>
              <a:cs typeface="Lato Regular"/>
            </a:endParaRPr>
          </a:p>
        </p:txBody>
      </p:sp>
      <p:sp>
        <p:nvSpPr>
          <p:cNvPr id="54" name="矩形 53"/>
          <p:cNvSpPr/>
          <p:nvPr/>
        </p:nvSpPr>
        <p:spPr>
          <a:xfrm>
            <a:off x="1949825" y="3447959"/>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tx1">
                    <a:lumMod val="75000"/>
                    <a:lumOff val="25000"/>
                  </a:schemeClr>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endParaRPr lang="zh-CN" altLang="en-US" sz="1200" dirty="0">
              <a:solidFill>
                <a:schemeClr val="tx1">
                  <a:lumMod val="75000"/>
                  <a:lumOff val="25000"/>
                </a:schemeClr>
              </a:solidFill>
              <a:latin typeface="柳公权柳体" panose="02000000000000000000" pitchFamily="2" charset="-122"/>
              <a:ea typeface="柳公权柳体" panose="02000000000000000000" pitchFamily="2" charset="-122"/>
            </a:endParaRPr>
          </a:p>
        </p:txBody>
      </p:sp>
      <p:sp>
        <p:nvSpPr>
          <p:cNvPr id="55" name="文本框 8"/>
          <p:cNvSpPr txBox="1"/>
          <p:nvPr/>
        </p:nvSpPr>
        <p:spPr>
          <a:xfrm>
            <a:off x="2895178" y="4843005"/>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tx1">
                    <a:lumMod val="75000"/>
                    <a:lumOff val="25000"/>
                  </a:schemeClr>
                </a:solidFill>
                <a:latin typeface="文悦古典明朝体 (非商业使用) W5" pitchFamily="50" charset="-122"/>
                <a:ea typeface="文悦古典明朝体 (非商业使用) W5" pitchFamily="50" charset="-122"/>
                <a:cs typeface="Lato Regular"/>
              </a:rPr>
              <a:t>麋鹿知途</a:t>
            </a:r>
            <a:endParaRPr lang="zh-CN" altLang="en-US" sz="1600" b="1" dirty="0">
              <a:solidFill>
                <a:schemeClr val="tx1">
                  <a:lumMod val="75000"/>
                  <a:lumOff val="25000"/>
                </a:schemeClr>
              </a:solidFill>
              <a:latin typeface="文悦古典明朝体 (非商业使用) W5" pitchFamily="50" charset="-122"/>
              <a:ea typeface="文悦古典明朝体 (非商业使用) W5" pitchFamily="50" charset="-122"/>
              <a:cs typeface="Lato Regular"/>
            </a:endParaRPr>
          </a:p>
        </p:txBody>
      </p:sp>
      <p:sp>
        <p:nvSpPr>
          <p:cNvPr id="56" name="矩形 55"/>
          <p:cNvSpPr/>
          <p:nvPr/>
        </p:nvSpPr>
        <p:spPr>
          <a:xfrm>
            <a:off x="2648593" y="5147602"/>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tx1">
                    <a:lumMod val="75000"/>
                    <a:lumOff val="25000"/>
                  </a:schemeClr>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endParaRPr lang="zh-CN" altLang="en-US" sz="1200" dirty="0">
              <a:solidFill>
                <a:schemeClr val="tx1">
                  <a:lumMod val="75000"/>
                  <a:lumOff val="25000"/>
                </a:schemeClr>
              </a:solidFill>
              <a:latin typeface="柳公权柳体" panose="02000000000000000000" pitchFamily="2" charset="-122"/>
              <a:ea typeface="柳公权柳体" panose="02000000000000000000" pitchFamily="2" charset="-122"/>
            </a:endParaRPr>
          </a:p>
        </p:txBody>
      </p:sp>
      <p:pic>
        <p:nvPicPr>
          <p:cNvPr id="65" name="图片 6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464210" y="519929"/>
            <a:ext cx="5660984" cy="5660984"/>
          </a:xfrm>
          <a:prstGeom prst="rect">
            <a:avLst/>
          </a:prstGeom>
        </p:spPr>
      </p:pic>
      <p:pic>
        <p:nvPicPr>
          <p:cNvPr id="66"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99737" y="5095760"/>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任意多边形: 形状 17"/>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3000" fill="hold"/>
                                            <p:tgtEl>
                                              <p:spTgt spid="65"/>
                                            </p:tgtEl>
                                            <p:attrNameLst>
                                              <p:attrName>ppt_w</p:attrName>
                                            </p:attrNameLst>
                                          </p:cBhvr>
                                          <p:tavLst>
                                            <p:tav tm="0">
                                              <p:val>
                                                <p:strVal val="(6*min(max(#ppt_w*#ppt_h,.3),1)-7.4)/-.7*#ppt_w"/>
                                              </p:val>
                                            </p:tav>
                                            <p:tav tm="100000">
                                              <p:val>
                                                <p:strVal val="#ppt_w"/>
                                              </p:val>
                                            </p:tav>
                                          </p:tavLst>
                                        </p:anim>
                                        <p:anim calcmode="lin" valueType="num">
                                          <p:cBhvr>
                                            <p:cTn id="8" dur="3000" fill="hold"/>
                                            <p:tgtEl>
                                              <p:spTgt spid="65"/>
                                            </p:tgtEl>
                                            <p:attrNameLst>
                                              <p:attrName>ppt_h</p:attrName>
                                            </p:attrNameLst>
                                          </p:cBhvr>
                                          <p:tavLst>
                                            <p:tav tm="0">
                                              <p:val>
                                                <p:strVal val="(6*min(max(#ppt_w*#ppt_h,.3),1)-7.4)/-.7*#ppt_h"/>
                                              </p:val>
                                            </p:tav>
                                            <p:tav tm="100000">
                                              <p:val>
                                                <p:strVal val="#ppt_h"/>
                                              </p:val>
                                            </p:tav>
                                          </p:tavLst>
                                        </p:anim>
                                        <p:anim calcmode="lin" valueType="num">
                                          <p:cBhvr>
                                            <p:cTn id="9" dur="3000" fill="hold"/>
                                            <p:tgtEl>
                                              <p:spTgt spid="65"/>
                                            </p:tgtEl>
                                            <p:attrNameLst>
                                              <p:attrName>ppt_x</p:attrName>
                                            </p:attrNameLst>
                                          </p:cBhvr>
                                          <p:tavLst>
                                            <p:tav tm="0">
                                              <p:val>
                                                <p:fltVal val="0.5"/>
                                              </p:val>
                                            </p:tav>
                                            <p:tav tm="100000">
                                              <p:val>
                                                <p:strVal val="#ppt_x"/>
                                              </p:val>
                                            </p:tav>
                                          </p:tavLst>
                                        </p:anim>
                                        <p:anim calcmode="lin" valueType="num">
                                          <p:cBhvr>
                                            <p:cTn id="10" dur="3000" fill="hold"/>
                                            <p:tgtEl>
                                              <p:spTgt spid="6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3000"/>
                                </p:stCondLst>
                                <p:childTnLst>
                                  <p:par>
                                    <p:cTn id="12" presetID="22" presetClass="entr" presetSubtype="4"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down)">
                                          <p:cBhvr>
                                            <p:cTn id="14" dur="1000"/>
                                            <p:tgtEl>
                                              <p:spTgt spid="46"/>
                                            </p:tgtEl>
                                          </p:cBhvr>
                                        </p:animEffect>
                                      </p:childTnLst>
                                    </p:cTn>
                                  </p:par>
                                </p:childTnLst>
                              </p:cTn>
                            </p:par>
                            <p:par>
                              <p:cTn id="15" fill="hold">
                                <p:stCondLst>
                                  <p:cond delay="4000"/>
                                </p:stCondLst>
                                <p:childTnLst>
                                  <p:par>
                                    <p:cTn id="16" presetID="2" presetClass="entr" presetSubtype="4" fill="hold" grpId="0" nodeType="afterEffect" p14:presetBounceEnd="67000">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14:bounceEnd="67000">
                                          <p:cBhvr additive="base">
                                            <p:cTn id="18" dur="2000" fill="hold"/>
                                            <p:tgtEl>
                                              <p:spTgt spid="47"/>
                                            </p:tgtEl>
                                            <p:attrNameLst>
                                              <p:attrName>ppt_x</p:attrName>
                                            </p:attrNameLst>
                                          </p:cBhvr>
                                          <p:tavLst>
                                            <p:tav tm="0">
                                              <p:val>
                                                <p:strVal val="#ppt_x"/>
                                              </p:val>
                                            </p:tav>
                                            <p:tav tm="100000">
                                              <p:val>
                                                <p:strVal val="#ppt_x"/>
                                              </p:val>
                                            </p:tav>
                                          </p:tavLst>
                                        </p:anim>
                                        <p:anim calcmode="lin" valueType="num" p14:bounceEnd="67000">
                                          <p:cBhvr additive="base">
                                            <p:cTn id="19" dur="2000" fill="hold"/>
                                            <p:tgtEl>
                                              <p:spTgt spid="4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7000">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14:bounceEnd="67000">
                                          <p:cBhvr additive="base">
                                            <p:cTn id="22" dur="2000" fill="hold"/>
                                            <p:tgtEl>
                                              <p:spTgt spid="48"/>
                                            </p:tgtEl>
                                            <p:attrNameLst>
                                              <p:attrName>ppt_x</p:attrName>
                                            </p:attrNameLst>
                                          </p:cBhvr>
                                          <p:tavLst>
                                            <p:tav tm="0">
                                              <p:val>
                                                <p:strVal val="#ppt_x"/>
                                              </p:val>
                                            </p:tav>
                                            <p:tav tm="100000">
                                              <p:val>
                                                <p:strVal val="#ppt_x"/>
                                              </p:val>
                                            </p:tav>
                                          </p:tavLst>
                                        </p:anim>
                                        <p:anim calcmode="lin" valueType="num" p14:bounceEnd="67000">
                                          <p:cBhvr additive="base">
                                            <p:cTn id="23" dur="2000" fill="hold"/>
                                            <p:tgtEl>
                                              <p:spTgt spid="4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7000">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14:bounceEnd="67000">
                                          <p:cBhvr additive="base">
                                            <p:cTn id="26" dur="2000" fill="hold"/>
                                            <p:tgtEl>
                                              <p:spTgt spid="49"/>
                                            </p:tgtEl>
                                            <p:attrNameLst>
                                              <p:attrName>ppt_x</p:attrName>
                                            </p:attrNameLst>
                                          </p:cBhvr>
                                          <p:tavLst>
                                            <p:tav tm="0">
                                              <p:val>
                                                <p:strVal val="#ppt_x"/>
                                              </p:val>
                                            </p:tav>
                                            <p:tav tm="100000">
                                              <p:val>
                                                <p:strVal val="#ppt_x"/>
                                              </p:val>
                                            </p:tav>
                                          </p:tavLst>
                                        </p:anim>
                                        <p:anim calcmode="lin" valueType="num" p14:bounceEnd="67000">
                                          <p:cBhvr additive="base">
                                            <p:cTn id="27" dur="20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6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6500"/>
                                </p:stCondLst>
                                <p:childTnLst>
                                  <p:par>
                                    <p:cTn id="33" presetID="22" presetClass="entr" presetSubtype="8"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1000"/>
                                            <p:tgtEl>
                                              <p:spTgt spid="52"/>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80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1000"/>
                                            <p:tgtEl>
                                              <p:spTgt spid="54"/>
                                            </p:tgtEl>
                                          </p:cBhvr>
                                        </p:animEffect>
                                      </p:childTnLst>
                                    </p:cTn>
                                  </p:par>
                                </p:childTnLst>
                              </p:cTn>
                            </p:par>
                            <p:par>
                              <p:cTn id="44" fill="hold">
                                <p:stCondLst>
                                  <p:cond delay="9000"/>
                                </p:stCondLst>
                                <p:childTnLst>
                                  <p:par>
                                    <p:cTn id="45" presetID="2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95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1000"/>
                                            <p:tgtEl>
                                              <p:spTgt spid="56"/>
                                            </p:tgtEl>
                                          </p:cBhvr>
                                        </p:animEffect>
                                      </p:childTnLst>
                                    </p:cTn>
                                  </p:par>
                                  <p:par>
                                    <p:cTn id="52" presetID="4" presetClass="entr" presetSubtype="32"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box(out)">
                                          <p:cBhvr>
                                            <p:cTn id="54"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p:bldP spid="52" grpId="0"/>
          <p:bldP spid="53" grpId="0"/>
          <p:bldP spid="54" grpId="0"/>
          <p:bldP spid="55" grpId="0"/>
          <p:bldP spid="5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3000" fill="hold"/>
                                            <p:tgtEl>
                                              <p:spTgt spid="65"/>
                                            </p:tgtEl>
                                            <p:attrNameLst>
                                              <p:attrName>ppt_w</p:attrName>
                                            </p:attrNameLst>
                                          </p:cBhvr>
                                          <p:tavLst>
                                            <p:tav tm="0">
                                              <p:val>
                                                <p:strVal val="(6*min(max(#ppt_w*#ppt_h,.3),1)-7.4)/-.7*#ppt_w"/>
                                              </p:val>
                                            </p:tav>
                                            <p:tav tm="100000">
                                              <p:val>
                                                <p:strVal val="#ppt_w"/>
                                              </p:val>
                                            </p:tav>
                                          </p:tavLst>
                                        </p:anim>
                                        <p:anim calcmode="lin" valueType="num">
                                          <p:cBhvr>
                                            <p:cTn id="8" dur="3000" fill="hold"/>
                                            <p:tgtEl>
                                              <p:spTgt spid="65"/>
                                            </p:tgtEl>
                                            <p:attrNameLst>
                                              <p:attrName>ppt_h</p:attrName>
                                            </p:attrNameLst>
                                          </p:cBhvr>
                                          <p:tavLst>
                                            <p:tav tm="0">
                                              <p:val>
                                                <p:strVal val="(6*min(max(#ppt_w*#ppt_h,.3),1)-7.4)/-.7*#ppt_h"/>
                                              </p:val>
                                            </p:tav>
                                            <p:tav tm="100000">
                                              <p:val>
                                                <p:strVal val="#ppt_h"/>
                                              </p:val>
                                            </p:tav>
                                          </p:tavLst>
                                        </p:anim>
                                        <p:anim calcmode="lin" valueType="num">
                                          <p:cBhvr>
                                            <p:cTn id="9" dur="3000" fill="hold"/>
                                            <p:tgtEl>
                                              <p:spTgt spid="65"/>
                                            </p:tgtEl>
                                            <p:attrNameLst>
                                              <p:attrName>ppt_x</p:attrName>
                                            </p:attrNameLst>
                                          </p:cBhvr>
                                          <p:tavLst>
                                            <p:tav tm="0">
                                              <p:val>
                                                <p:fltVal val="0.5"/>
                                              </p:val>
                                            </p:tav>
                                            <p:tav tm="100000">
                                              <p:val>
                                                <p:strVal val="#ppt_x"/>
                                              </p:val>
                                            </p:tav>
                                          </p:tavLst>
                                        </p:anim>
                                        <p:anim calcmode="lin" valueType="num">
                                          <p:cBhvr>
                                            <p:cTn id="10" dur="3000" fill="hold"/>
                                            <p:tgtEl>
                                              <p:spTgt spid="6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3000"/>
                                </p:stCondLst>
                                <p:childTnLst>
                                  <p:par>
                                    <p:cTn id="12" presetID="22" presetClass="entr" presetSubtype="4"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down)">
                                          <p:cBhvr>
                                            <p:cTn id="14" dur="1000"/>
                                            <p:tgtEl>
                                              <p:spTgt spid="46"/>
                                            </p:tgtEl>
                                          </p:cBhvr>
                                        </p:animEffect>
                                      </p:childTnLst>
                                    </p:cTn>
                                  </p:par>
                                </p:childTnLst>
                              </p:cTn>
                            </p:par>
                            <p:par>
                              <p:cTn id="15" fill="hold">
                                <p:stCondLst>
                                  <p:cond delay="4000"/>
                                </p:stCondLst>
                                <p:childTnLst>
                                  <p:par>
                                    <p:cTn id="16" presetID="2" presetClass="entr" presetSubtype="4"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2000" fill="hold"/>
                                            <p:tgtEl>
                                              <p:spTgt spid="47"/>
                                            </p:tgtEl>
                                            <p:attrNameLst>
                                              <p:attrName>ppt_x</p:attrName>
                                            </p:attrNameLst>
                                          </p:cBhvr>
                                          <p:tavLst>
                                            <p:tav tm="0">
                                              <p:val>
                                                <p:strVal val="#ppt_x"/>
                                              </p:val>
                                            </p:tav>
                                            <p:tav tm="100000">
                                              <p:val>
                                                <p:strVal val="#ppt_x"/>
                                              </p:val>
                                            </p:tav>
                                          </p:tavLst>
                                        </p:anim>
                                        <p:anim calcmode="lin" valueType="num">
                                          <p:cBhvr additive="base">
                                            <p:cTn id="19" dur="2000" fill="hold"/>
                                            <p:tgtEl>
                                              <p:spTgt spid="4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2000" fill="hold"/>
                                            <p:tgtEl>
                                              <p:spTgt spid="48"/>
                                            </p:tgtEl>
                                            <p:attrNameLst>
                                              <p:attrName>ppt_x</p:attrName>
                                            </p:attrNameLst>
                                          </p:cBhvr>
                                          <p:tavLst>
                                            <p:tav tm="0">
                                              <p:val>
                                                <p:strVal val="#ppt_x"/>
                                              </p:val>
                                            </p:tav>
                                            <p:tav tm="100000">
                                              <p:val>
                                                <p:strVal val="#ppt_x"/>
                                              </p:val>
                                            </p:tav>
                                          </p:tavLst>
                                        </p:anim>
                                        <p:anim calcmode="lin" valueType="num">
                                          <p:cBhvr additive="base">
                                            <p:cTn id="23" dur="2000" fill="hold"/>
                                            <p:tgtEl>
                                              <p:spTgt spid="4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2000" fill="hold"/>
                                            <p:tgtEl>
                                              <p:spTgt spid="49"/>
                                            </p:tgtEl>
                                            <p:attrNameLst>
                                              <p:attrName>ppt_x</p:attrName>
                                            </p:attrNameLst>
                                          </p:cBhvr>
                                          <p:tavLst>
                                            <p:tav tm="0">
                                              <p:val>
                                                <p:strVal val="#ppt_x"/>
                                              </p:val>
                                            </p:tav>
                                            <p:tav tm="100000">
                                              <p:val>
                                                <p:strVal val="#ppt_x"/>
                                              </p:val>
                                            </p:tav>
                                          </p:tavLst>
                                        </p:anim>
                                        <p:anim calcmode="lin" valueType="num">
                                          <p:cBhvr additive="base">
                                            <p:cTn id="27" dur="20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6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6500"/>
                                </p:stCondLst>
                                <p:childTnLst>
                                  <p:par>
                                    <p:cTn id="33" presetID="22" presetClass="entr" presetSubtype="8"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1000"/>
                                            <p:tgtEl>
                                              <p:spTgt spid="52"/>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80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1000"/>
                                            <p:tgtEl>
                                              <p:spTgt spid="54"/>
                                            </p:tgtEl>
                                          </p:cBhvr>
                                        </p:animEffect>
                                      </p:childTnLst>
                                    </p:cTn>
                                  </p:par>
                                </p:childTnLst>
                              </p:cTn>
                            </p:par>
                            <p:par>
                              <p:cTn id="44" fill="hold">
                                <p:stCondLst>
                                  <p:cond delay="9000"/>
                                </p:stCondLst>
                                <p:childTnLst>
                                  <p:par>
                                    <p:cTn id="45" presetID="2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95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1000"/>
                                            <p:tgtEl>
                                              <p:spTgt spid="56"/>
                                            </p:tgtEl>
                                          </p:cBhvr>
                                        </p:animEffect>
                                      </p:childTnLst>
                                    </p:cTn>
                                  </p:par>
                                  <p:par>
                                    <p:cTn id="52" presetID="4" presetClass="entr" presetSubtype="32"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box(out)">
                                          <p:cBhvr>
                                            <p:cTn id="54"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p:bldP spid="52" grpId="0"/>
          <p:bldP spid="53" grpId="0"/>
          <p:bldP spid="54" grpId="0"/>
          <p:bldP spid="55" grpId="0"/>
          <p:bldP spid="56"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63" y="480291"/>
            <a:ext cx="5736618" cy="5562950"/>
          </a:xfrm>
          <a:prstGeom prst="rect">
            <a:avLst/>
          </a:prstGeom>
        </p:spPr>
      </p:pic>
      <p:sp>
        <p:nvSpPr>
          <p:cNvPr id="54" name="任意多边形: 形状 5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5542437" y="2577898"/>
            <a:ext cx="3200876" cy="2035595"/>
          </a:xfrm>
          <a:prstGeom prst="rect">
            <a:avLst/>
          </a:prstGeom>
          <a:noFill/>
        </p:spPr>
        <p:txBody>
          <a:bodyPr vert="eaVert" wrap="square" rtlCol="0">
            <a:spAutoFit/>
          </a:bodyPr>
          <a:lstStyle/>
          <a:p>
            <a:pPr>
              <a:lnSpc>
                <a:spcPct val="200000"/>
              </a:lnSpc>
            </a:pPr>
            <a:r>
              <a:rPr lang="zh-CN" altLang="en-US" sz="1400" kern="0" dirty="0">
                <a:solidFill>
                  <a:srgbClr val="000000">
                    <a:lumMod val="65000"/>
                    <a:lumOff val="35000"/>
                  </a:srgbClr>
                </a:solidFill>
                <a:latin typeface="文悦古典明朝体 (非商业使用) W5" pitchFamily="50" charset="-122"/>
                <a:ea typeface="文悦古典明朝体 (非商业使用) W5" pitchFamily="50" charset="-122"/>
              </a:rPr>
              <a:t>点击输入本栏的具体文字，简明扼要的说明分项内容，此为概念图解，请根据您的具体内容酌情修改。点击输入本栏的具体文字，简明扼要的说明分项内容</a:t>
            </a:r>
            <a:endParaRPr lang="zh-CN" altLang="en-US" sz="1400" dirty="0">
              <a:latin typeface="文悦古典明朝体 (非商业使用) W5" pitchFamily="50" charset="-122"/>
              <a:ea typeface="文悦古典明朝体 (非商业使用) W5" pitchFamily="50" charset="-122"/>
            </a:endParaRPr>
          </a:p>
        </p:txBody>
      </p:sp>
      <p:sp>
        <p:nvSpPr>
          <p:cNvPr id="55" name="文本框 54"/>
          <p:cNvSpPr txBox="1"/>
          <p:nvPr/>
        </p:nvSpPr>
        <p:spPr>
          <a:xfrm>
            <a:off x="9393272" y="1536174"/>
            <a:ext cx="1029174" cy="3046988"/>
          </a:xfrm>
          <a:prstGeom prst="rect">
            <a:avLst/>
          </a:prstGeom>
          <a:noFill/>
        </p:spPr>
        <p:txBody>
          <a:bodyPr wrap="square" rtlCol="0">
            <a:spAutoFit/>
          </a:bodyPr>
          <a:lstStyle/>
          <a:p>
            <a:pPr algn="ctr"/>
            <a:r>
              <a:rPr lang="zh-CN" altLang="en-US" sz="4800" b="1" dirty="0">
                <a:latin typeface="文悦古典明朝体 (非商业使用) W5" pitchFamily="50" charset="-122"/>
                <a:ea typeface="文悦古典明朝体 (非商业使用) W5" pitchFamily="50" charset="-122"/>
              </a:rPr>
              <a:t>麋鹿知途</a:t>
            </a:r>
            <a:endParaRPr lang="zh-CN" altLang="en-US" sz="4800" b="1" dirty="0">
              <a:latin typeface="文悦古典明朝体 (非商业使用) W5" pitchFamily="50" charset="-122"/>
              <a:ea typeface="文悦古典明朝体 (非商业使用) W5" pitchFamily="50" charset="-122"/>
            </a:endParaRPr>
          </a:p>
        </p:txBody>
      </p:sp>
      <p:pic>
        <p:nvPicPr>
          <p:cNvPr id="58"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6866" y="458316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2000" fill="hold"/>
                                        <p:tgtEl>
                                          <p:spTgt spid="52"/>
                                        </p:tgtEl>
                                        <p:attrNameLst>
                                          <p:attrName>ppt_w</p:attrName>
                                        </p:attrNameLst>
                                      </p:cBhvr>
                                      <p:tavLst>
                                        <p:tav tm="0">
                                          <p:val>
                                            <p:fltVal val="0"/>
                                          </p:val>
                                        </p:tav>
                                        <p:tav tm="100000">
                                          <p:val>
                                            <p:strVal val="#ppt_w"/>
                                          </p:val>
                                        </p:tav>
                                      </p:tavLst>
                                    </p:anim>
                                    <p:anim calcmode="lin" valueType="num">
                                      <p:cBhvr>
                                        <p:cTn id="8" dur="2000" fill="hold"/>
                                        <p:tgtEl>
                                          <p:spTgt spid="52"/>
                                        </p:tgtEl>
                                        <p:attrNameLst>
                                          <p:attrName>ppt_h</p:attrName>
                                        </p:attrNameLst>
                                      </p:cBhvr>
                                      <p:tavLst>
                                        <p:tav tm="0">
                                          <p:val>
                                            <p:fltVal val="0"/>
                                          </p:val>
                                        </p:tav>
                                        <p:tav tm="100000">
                                          <p:val>
                                            <p:strVal val="#ppt_h"/>
                                          </p:val>
                                        </p:tav>
                                      </p:tavLst>
                                    </p:anim>
                                    <p:animEffect transition="in" filter="fade">
                                      <p:cBhvr>
                                        <p:cTn id="9" dur="2000"/>
                                        <p:tgtEl>
                                          <p:spTgt spid="52"/>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childTnLst>
                          </p:cTn>
                        </p:par>
                        <p:par>
                          <p:cTn id="14" fill="hold">
                            <p:stCondLst>
                              <p:cond delay="2500"/>
                            </p:stCondLst>
                            <p:childTnLst>
                              <p:par>
                                <p:cTn id="15" presetID="22" presetClass="entr" presetSubtype="2"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right)">
                                      <p:cBhvr>
                                        <p:cTn id="17" dur="3000"/>
                                        <p:tgtEl>
                                          <p:spTgt spid="51"/>
                                        </p:tgtEl>
                                      </p:cBhvr>
                                    </p:animEffect>
                                  </p:childTnLst>
                                </p:cTn>
                              </p:par>
                              <p:par>
                                <p:cTn id="18" presetID="4" presetClass="entr" presetSubtype="32" fill="hold" nodeType="with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box(out)">
                                      <p:cBhvr>
                                        <p:cTn id="2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0152" y="76835"/>
            <a:ext cx="7618842" cy="6858000"/>
          </a:xfrm>
          <a:prstGeom prst="rect">
            <a:avLst/>
          </a:prstGeom>
        </p:spPr>
      </p:pic>
      <p:sp>
        <p:nvSpPr>
          <p:cNvPr id="15" name="任意多边形: 形状 14"/>
          <p:cNvSpPr/>
          <p:nvPr/>
        </p:nvSpPr>
        <p:spPr>
          <a:xfrm>
            <a:off x="1351329" y="1991286"/>
            <a:ext cx="2926080" cy="3844227"/>
          </a:xfrm>
          <a:custGeom>
            <a:avLst/>
            <a:gdLst>
              <a:gd name="connsiteX0" fmla="*/ 0 w 2926080"/>
              <a:gd name="connsiteY0" fmla="*/ 0 h 3844227"/>
              <a:gd name="connsiteX1" fmla="*/ 2926080 w 2926080"/>
              <a:gd name="connsiteY1" fmla="*/ 0 h 3844227"/>
              <a:gd name="connsiteX2" fmla="*/ 2926080 w 2926080"/>
              <a:gd name="connsiteY2" fmla="*/ 3844227 h 3844227"/>
              <a:gd name="connsiteX3" fmla="*/ 0 w 2926080"/>
              <a:gd name="connsiteY3" fmla="*/ 3844227 h 3844227"/>
            </a:gdLst>
            <a:ahLst/>
            <a:cxnLst>
              <a:cxn ang="0">
                <a:pos x="connsiteX0" y="connsiteY0"/>
              </a:cxn>
              <a:cxn ang="0">
                <a:pos x="connsiteX1" y="connsiteY1"/>
              </a:cxn>
              <a:cxn ang="0">
                <a:pos x="connsiteX2" y="connsiteY2"/>
              </a:cxn>
              <a:cxn ang="0">
                <a:pos x="connsiteX3" y="connsiteY3"/>
              </a:cxn>
            </a:cxnLst>
            <a:rect l="l" t="t" r="r" b="b"/>
            <a:pathLst>
              <a:path w="2926080" h="3844227">
                <a:moveTo>
                  <a:pt x="0" y="0"/>
                </a:moveTo>
                <a:lnTo>
                  <a:pt x="2926080" y="0"/>
                </a:lnTo>
                <a:lnTo>
                  <a:pt x="2926080" y="3844227"/>
                </a:lnTo>
                <a:lnTo>
                  <a:pt x="0" y="3844227"/>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9078401">
            <a:off x="6263411" y="573459"/>
            <a:ext cx="4927634" cy="4304315"/>
          </a:xfrm>
          <a:prstGeom prst="triangl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903354" y="2529974"/>
            <a:ext cx="1661993" cy="2378155"/>
          </a:xfrm>
          <a:prstGeom prst="rect">
            <a:avLst/>
          </a:prstGeom>
          <a:noFill/>
        </p:spPr>
        <p:txBody>
          <a:bodyPr vert="eaVert" wrap="square" rtlCol="0">
            <a:spAutoFit/>
          </a:bodyPr>
          <a:lstStyle/>
          <a:p>
            <a:pPr>
              <a:lnSpc>
                <a:spcPct val="150000"/>
              </a:lnSpc>
            </a:pPr>
            <a:r>
              <a:rPr lang="zh-CN" altLang="en-US" sz="1600" kern="0" dirty="0">
                <a:solidFill>
                  <a:srgbClr val="788AA2"/>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600" kern="0" dirty="0">
              <a:solidFill>
                <a:srgbClr val="788AA2"/>
              </a:solidFill>
              <a:latin typeface="柳公权柳体" panose="02000000000000000000" pitchFamily="2" charset="-122"/>
              <a:ea typeface="柳公权柳体" panose="02000000000000000000" pitchFamily="2" charset="-122"/>
            </a:endParaRPr>
          </a:p>
        </p:txBody>
      </p:sp>
      <p:sp>
        <p:nvSpPr>
          <p:cNvPr id="9" name="文本框 8"/>
          <p:cNvSpPr txBox="1"/>
          <p:nvPr/>
        </p:nvSpPr>
        <p:spPr>
          <a:xfrm>
            <a:off x="1740051" y="2529974"/>
            <a:ext cx="1661993" cy="3104843"/>
          </a:xfrm>
          <a:prstGeom prst="rect">
            <a:avLst/>
          </a:prstGeom>
          <a:noFill/>
        </p:spPr>
        <p:txBody>
          <a:bodyPr vert="eaVert" wrap="square" rtlCol="0">
            <a:spAutoFit/>
          </a:bodyPr>
          <a:lstStyle/>
          <a:p>
            <a:pPr>
              <a:lnSpc>
                <a:spcPct val="150000"/>
              </a:lnSpc>
            </a:pPr>
            <a:r>
              <a:rPr lang="zh-CN" altLang="en-US" sz="16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6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10" name="文本框 9"/>
          <p:cNvSpPr txBox="1"/>
          <p:nvPr/>
        </p:nvSpPr>
        <p:spPr>
          <a:xfrm>
            <a:off x="6645745" y="2559427"/>
            <a:ext cx="492443" cy="3253021"/>
          </a:xfrm>
          <a:prstGeom prst="rect">
            <a:avLst/>
          </a:prstGeom>
          <a:noFill/>
        </p:spPr>
        <p:txBody>
          <a:bodyPr vert="eaVert" wrap="square" rtlCol="0">
            <a:spAutoFit/>
          </a:bodyPr>
          <a:lstStyle/>
          <a:p>
            <a:r>
              <a:rPr lang="zh-CN" altLang="en-US" sz="2000" b="1" dirty="0">
                <a:solidFill>
                  <a:srgbClr val="788AA2"/>
                </a:solidFill>
                <a:latin typeface="柳公权柳体" panose="02000000000000000000" pitchFamily="2" charset="-122"/>
                <a:ea typeface="柳公权柳体" panose="02000000000000000000" pitchFamily="2" charset="-122"/>
              </a:rPr>
              <a:t>输入标题</a:t>
            </a:r>
            <a:endParaRPr lang="zh-CN" altLang="en-US" sz="2000" b="1" dirty="0">
              <a:solidFill>
                <a:srgbClr val="788AA2"/>
              </a:solidFill>
              <a:latin typeface="柳公权柳体" panose="02000000000000000000" pitchFamily="2" charset="-122"/>
              <a:ea typeface="柳公权柳体" panose="02000000000000000000" pitchFamily="2" charset="-122"/>
            </a:endParaRPr>
          </a:p>
        </p:txBody>
      </p:sp>
      <p:sp>
        <p:nvSpPr>
          <p:cNvPr id="11" name="文本框 10"/>
          <p:cNvSpPr txBox="1"/>
          <p:nvPr/>
        </p:nvSpPr>
        <p:spPr>
          <a:xfrm>
            <a:off x="3524788" y="2582491"/>
            <a:ext cx="492443" cy="3253021"/>
          </a:xfrm>
          <a:prstGeom prst="rect">
            <a:avLst/>
          </a:prstGeom>
          <a:noFill/>
        </p:spPr>
        <p:txBody>
          <a:bodyPr vert="eaVert" wrap="square" rtlCol="0">
            <a:spAutoFit/>
          </a:bodyPr>
          <a:lstStyle/>
          <a:p>
            <a:r>
              <a:rPr lang="zh-CN" altLang="en-US" sz="2000" b="1" dirty="0">
                <a:latin typeface="柳公权柳体" panose="02000000000000000000" pitchFamily="2" charset="-122"/>
                <a:ea typeface="柳公权柳体" panose="02000000000000000000" pitchFamily="2" charset="-122"/>
              </a:rPr>
              <a:t>输入标题</a:t>
            </a:r>
            <a:endParaRPr lang="zh-CN" altLang="en-US" sz="2000" b="1" dirty="0">
              <a:latin typeface="柳公权柳体" panose="02000000000000000000" pitchFamily="2" charset="-122"/>
              <a:ea typeface="柳公权柳体" panose="02000000000000000000" pitchFamily="2" charset="-122"/>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75" y="480291"/>
            <a:ext cx="9449706" cy="5327239"/>
          </a:xfrm>
          <a:prstGeom prst="rect">
            <a:avLst/>
          </a:prstGeom>
        </p:spPr>
      </p:pic>
      <p:pic>
        <p:nvPicPr>
          <p:cNvPr id="22"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7308" y="5136845"/>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2000"/>
                                        <p:tgtEl>
                                          <p:spTgt spid="8"/>
                                        </p:tgtEl>
                                      </p:cBhvr>
                                    </p:animEffect>
                                  </p:childTnLst>
                                </p:cTn>
                              </p:par>
                              <p:par>
                                <p:cTn id="23" presetID="21" presetClass="entr" presetSubtype="1"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heel(1)">
                                      <p:cBhvr>
                                        <p:cTn id="25" dur="2000"/>
                                        <p:tgtEl>
                                          <p:spTgt spid="21"/>
                                        </p:tgtEl>
                                      </p:cBhvr>
                                    </p:animEffect>
                                  </p:childTnLst>
                                </p:cTn>
                              </p:par>
                            </p:childTnLst>
                          </p:cTn>
                        </p:par>
                        <p:par>
                          <p:cTn id="26" fill="hold">
                            <p:stCondLst>
                              <p:cond delay="4000"/>
                            </p:stCondLst>
                            <p:childTnLst>
                              <p:par>
                                <p:cTn id="27" presetID="55"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strVal val="#ppt_w*0.70"/>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Effect transition="in" filter="fade">
                                      <p:cBhvr>
                                        <p:cTn id="31" dur="1000"/>
                                        <p:tgtEl>
                                          <p:spTgt spid="15"/>
                                        </p:tgtEl>
                                      </p:cBhvr>
                                    </p:animEffect>
                                  </p:childTnLst>
                                </p:cTn>
                              </p:par>
                            </p:childTnLst>
                          </p:cTn>
                        </p:par>
                        <p:par>
                          <p:cTn id="32" fill="hold">
                            <p:stCondLst>
                              <p:cond delay="5000"/>
                            </p:stCondLst>
                            <p:childTnLst>
                              <p:par>
                                <p:cTn id="33" presetID="47"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6000"/>
                            </p:stCondLst>
                            <p:childTnLst>
                              <p:par>
                                <p:cTn id="39" presetID="22" presetClass="entr" presetSubtype="2"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right)">
                                      <p:cBhvr>
                                        <p:cTn id="41" dur="2000"/>
                                        <p:tgtEl>
                                          <p:spTgt spid="9"/>
                                        </p:tgtEl>
                                      </p:cBhvr>
                                    </p:animEffect>
                                  </p:childTnLst>
                                </p:cTn>
                              </p:par>
                              <p:par>
                                <p:cTn id="42" presetID="4" presetClass="entr" presetSubtype="32"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box(out)">
                                      <p:cBhvr>
                                        <p:cTn id="44"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7469791" y="1638117"/>
            <a:ext cx="677108" cy="1569660"/>
          </a:xfrm>
          <a:prstGeom prst="rect">
            <a:avLst/>
          </a:prstGeom>
          <a:noFill/>
          <a:ln>
            <a:solidFill>
              <a:schemeClr val="bg1"/>
            </a:solidFill>
            <a:prstDash val="sysDot"/>
          </a:ln>
          <a:effectLst>
            <a:outerShdw blurRad="50800" dist="38100" dir="5400000" algn="t" rotWithShape="0">
              <a:prstClr val="black">
                <a:alpha val="40000"/>
              </a:prstClr>
            </a:outerShdw>
          </a:effectLst>
        </p:spPr>
        <p:txBody>
          <a:bodyPr wrap="square" rtlCol="0">
            <a:spAutoFit/>
          </a:bodyPr>
          <a:lstStyle>
            <a:defPPr>
              <a:defRPr lang="zh-CN"/>
            </a:defPPr>
            <a:lvl1pPr algn="ctr">
              <a:defRPr sz="3200">
                <a:latin typeface="方正清刻本悦宋简体" panose="02000000000000000000" pitchFamily="2" charset="-122"/>
                <a:ea typeface="方正清刻本悦宋简体" panose="02000000000000000000" pitchFamily="2" charset="-122"/>
              </a:defRPr>
            </a:lvl1pPr>
          </a:lstStyle>
          <a:p>
            <a:r>
              <a:rPr lang="zh-CN" altLang="en-US" dirty="0">
                <a:latin typeface="文悦古典明朝体 (非商业使用) W5" pitchFamily="50" charset="-122"/>
                <a:ea typeface="文悦古典明朝体 (非商业使用) W5" pitchFamily="50" charset="-122"/>
              </a:rPr>
              <a:t>第三章</a:t>
            </a:r>
            <a:endParaRPr lang="zh-CN" altLang="en-US" dirty="0">
              <a:latin typeface="文悦古典明朝体 (非商业使用) W5" pitchFamily="50" charset="-122"/>
              <a:ea typeface="文悦古典明朝体 (非商业使用) W5" pitchFamily="50" charset="-122"/>
            </a:endParaRPr>
          </a:p>
        </p:txBody>
      </p:sp>
      <p:cxnSp>
        <p:nvCxnSpPr>
          <p:cNvPr id="8" name="直接连接符 7"/>
          <p:cNvCxnSpPr/>
          <p:nvPr/>
        </p:nvCxnSpPr>
        <p:spPr>
          <a:xfrm>
            <a:off x="7272602" y="1940240"/>
            <a:ext cx="1" cy="2511879"/>
          </a:xfrm>
          <a:prstGeom prst="line">
            <a:avLst/>
          </a:prstGeom>
          <a:ln>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95291" y="2835985"/>
            <a:ext cx="1477328" cy="1169551"/>
          </a:xfrm>
          <a:prstGeom prst="rect">
            <a:avLst/>
          </a:prstGeom>
          <a:noFill/>
          <a:effectLst>
            <a:outerShdw blurRad="63500" sx="102000" sy="102000" algn="ctr" rotWithShape="0">
              <a:prstClr val="black">
                <a:alpha val="40000"/>
              </a:prstClr>
            </a:outerShdw>
          </a:effectLst>
        </p:spPr>
        <p:txBody>
          <a:bodyPr vert="eaVert" wrap="none" rtlCol="0">
            <a:spAutoFit/>
          </a:bodyPr>
          <a:lstStyle/>
          <a:p>
            <a:pPr>
              <a:lnSpc>
                <a:spcPct val="150000"/>
              </a:lnSpc>
            </a:pPr>
            <a:r>
              <a:rPr lang="zh-CN" altLang="en-US" sz="1400" dirty="0">
                <a:latin typeface="柳公权柳体" panose="02000000000000000000" pitchFamily="2" charset="-122"/>
                <a:ea typeface="柳公权柳体" panose="02000000000000000000" pitchFamily="2" charset="-122"/>
              </a:rPr>
              <a:t>请在这里，</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输入副标</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题输入副标题</a:t>
            </a:r>
            <a:endParaRPr lang="zh-CN" altLang="en-US" sz="1400" dirty="0">
              <a:latin typeface="柳公权柳体" panose="02000000000000000000" pitchFamily="2" charset="-122"/>
              <a:ea typeface="柳公权柳体" panose="02000000000000000000" pitchFamily="2" charset="-122"/>
            </a:endParaRPr>
          </a:p>
          <a:p>
            <a:pPr>
              <a:lnSpc>
                <a:spcPct val="150000"/>
              </a:lnSpc>
            </a:pPr>
            <a:endParaRPr lang="zh-CN" altLang="en-US" sz="1400" dirty="0">
              <a:latin typeface="柳公权柳体" panose="02000000000000000000" pitchFamily="2" charset="-122"/>
              <a:ea typeface="柳公权柳体" panose="02000000000000000000" pitchFamily="2" charset="-122"/>
            </a:endParaRPr>
          </a:p>
        </p:txBody>
      </p:sp>
      <p:sp>
        <p:nvSpPr>
          <p:cNvPr id="12" name="矩形 11"/>
          <p:cNvSpPr/>
          <p:nvPr/>
        </p:nvSpPr>
        <p:spPr>
          <a:xfrm>
            <a:off x="3573023" y="2835985"/>
            <a:ext cx="2400657" cy="1186030"/>
          </a:xfrm>
          <a:prstGeom prst="rect">
            <a:avLst/>
          </a:prstGeom>
          <a:effectLst>
            <a:outerShdw blurRad="63500" sx="102000" sy="102000" algn="ctr" rotWithShape="0">
              <a:prstClr val="black">
                <a:alpha val="40000"/>
              </a:prstClr>
            </a:outerShdw>
          </a:effectLst>
        </p:spPr>
        <p:txBody>
          <a:bodyPr vert="eaVert" wrap="square">
            <a:spAutoFit/>
          </a:bodyPr>
          <a:lstStyle/>
          <a:p>
            <a:pPr algn="ctr">
              <a:lnSpc>
                <a:spcPct val="150000"/>
              </a:lnSpc>
            </a:pPr>
            <a:r>
              <a:rPr lang="zh-CN" altLang="en-US" sz="800" dirty="0">
                <a:latin typeface="柳公权柳体" panose="02000000000000000000" pitchFamily="2" charset="-122"/>
                <a:ea typeface="柳公权柳体" panose="02000000000000000000" pitchFamily="2" charset="-122"/>
              </a:rPr>
              <a:t>清丽宛转、柔美多情的笔触，以景起，以情结，以景寄情，情景交融，抒写了女子怀人伤春的情愫。南宋胡仔</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鱼隐丛话</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中评此词云：“观此语意，疑若优柔无断者；至其端委庙堂，决澶渊之策，其气锐然，奋仁者之勇，全与此诗意不相类。盖人之难知也如此！</a:t>
            </a:r>
            <a:endParaRPr lang="en-US" altLang="zh-CN" sz="800" dirty="0">
              <a:latin typeface="柳公权柳体" panose="02000000000000000000" pitchFamily="2" charset="-122"/>
              <a:ea typeface="柳公权柳体" panose="02000000000000000000" pitchFamily="2" charset="-122"/>
            </a:endParaRPr>
          </a:p>
        </p:txBody>
      </p:sp>
      <p:pic>
        <p:nvPicPr>
          <p:cNvPr id="13"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8952" y="4032507"/>
            <a:ext cx="287272" cy="2872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250"/>
                                        <p:tgtEl>
                                          <p:spTgt spid="8"/>
                                        </p:tgtEl>
                                      </p:cBhvr>
                                    </p:animEffect>
                                  </p:childTnLst>
                                </p:cTn>
                              </p:par>
                            </p:childTnLst>
                          </p:cTn>
                        </p:par>
                        <p:par>
                          <p:cTn id="12" fill="hold">
                            <p:stCondLst>
                              <p:cond delay="3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ppt_x"/>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14" presetClass="entr" presetSubtype="1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2433" t="15512"/>
          <a:stretch>
            <a:fillRect/>
          </a:stretch>
        </p:blipFill>
        <p:spPr>
          <a:xfrm>
            <a:off x="296562" y="3089189"/>
            <a:ext cx="11895438" cy="3768811"/>
          </a:xfrm>
          <a:prstGeom prst="rect">
            <a:avLst/>
          </a:prstGeom>
        </p:spPr>
      </p:pic>
      <p:sp>
        <p:nvSpPr>
          <p:cNvPr id="53" name="Freeform 68"/>
          <p:cNvSpPr>
            <a:spLocks noEditPoints="1"/>
          </p:cNvSpPr>
          <p:nvPr/>
        </p:nvSpPr>
        <p:spPr bwMode="auto">
          <a:xfrm>
            <a:off x="2102541" y="4041533"/>
            <a:ext cx="323620" cy="37057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788AA2"/>
          </a:solidFill>
          <a:ln>
            <a:noFill/>
          </a:ln>
        </p:spPr>
        <p:txBody>
          <a:bodyPr vert="horz" wrap="square" lIns="45720" tIns="22860" rIns="45720" bIns="22860" numCol="1" anchor="t" anchorCtr="0" compatLnSpc="1"/>
          <a:lstStyle/>
          <a:p>
            <a:endParaRPr lang="en-US">
              <a:solidFill>
                <a:srgbClr val="11233F"/>
              </a:solidFill>
            </a:endParaRPr>
          </a:p>
        </p:txBody>
      </p:sp>
      <p:sp>
        <p:nvSpPr>
          <p:cNvPr id="54" name="文本框 53"/>
          <p:cNvSpPr txBox="1"/>
          <p:nvPr/>
        </p:nvSpPr>
        <p:spPr>
          <a:xfrm>
            <a:off x="1805732" y="2593341"/>
            <a:ext cx="917239" cy="584775"/>
          </a:xfrm>
          <a:prstGeom prst="rect">
            <a:avLst/>
          </a:prstGeom>
          <a:noFill/>
        </p:spPr>
        <p:txBody>
          <a:bodyPr vert="horz" wrap="none" rtlCol="0">
            <a:spAutoFit/>
          </a:bodyPr>
          <a:lstStyle/>
          <a:p>
            <a:pPr algn="ctr"/>
            <a:r>
              <a:rPr lang="en-US" altLang="zh-CN" sz="3200" dirty="0">
                <a:latin typeface="文悦古典明朝体 (非商业使用) W5" pitchFamily="50" charset="-122"/>
                <a:ea typeface="文悦古典明朝体 (非商业使用) W5" pitchFamily="50" charset="-122"/>
              </a:rPr>
              <a:t>2015</a:t>
            </a:r>
            <a:endParaRPr lang="zh-CN" altLang="en-US" sz="3200" dirty="0">
              <a:latin typeface="文悦古典明朝体 (非商业使用) W5" pitchFamily="50" charset="-122"/>
              <a:ea typeface="文悦古典明朝体 (非商业使用) W5" pitchFamily="50" charset="-122"/>
            </a:endParaRPr>
          </a:p>
        </p:txBody>
      </p:sp>
      <p:sp>
        <p:nvSpPr>
          <p:cNvPr id="55" name="矩形 54"/>
          <p:cNvSpPr/>
          <p:nvPr/>
        </p:nvSpPr>
        <p:spPr>
          <a:xfrm>
            <a:off x="1112762" y="3178116"/>
            <a:ext cx="2303178"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60" name="Freeform 68"/>
          <p:cNvSpPr>
            <a:spLocks noEditPoints="1"/>
          </p:cNvSpPr>
          <p:nvPr/>
        </p:nvSpPr>
        <p:spPr bwMode="auto">
          <a:xfrm>
            <a:off x="4712043" y="3980711"/>
            <a:ext cx="323620" cy="37057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788AA2"/>
          </a:solidFill>
          <a:ln>
            <a:noFill/>
          </a:ln>
        </p:spPr>
        <p:txBody>
          <a:bodyPr vert="horz" wrap="square" lIns="45720" tIns="22860" rIns="45720" bIns="22860" numCol="1" anchor="t" anchorCtr="0" compatLnSpc="1"/>
          <a:lstStyle/>
          <a:p>
            <a:endParaRPr lang="en-US">
              <a:solidFill>
                <a:srgbClr val="11233F"/>
              </a:solidFill>
            </a:endParaRPr>
          </a:p>
        </p:txBody>
      </p:sp>
      <p:sp>
        <p:nvSpPr>
          <p:cNvPr id="61" name="文本框 60"/>
          <p:cNvSpPr txBox="1"/>
          <p:nvPr/>
        </p:nvSpPr>
        <p:spPr>
          <a:xfrm>
            <a:off x="4406418" y="2532519"/>
            <a:ext cx="934872" cy="584775"/>
          </a:xfrm>
          <a:prstGeom prst="rect">
            <a:avLst/>
          </a:prstGeom>
          <a:noFill/>
        </p:spPr>
        <p:txBody>
          <a:bodyPr vert="horz" wrap="none" rtlCol="0">
            <a:spAutoFit/>
          </a:bodyPr>
          <a:lstStyle/>
          <a:p>
            <a:pPr algn="ctr"/>
            <a:r>
              <a:rPr lang="en-US" altLang="zh-CN" sz="3200" dirty="0">
                <a:latin typeface="文悦古典明朝体 (非商业使用) W5" pitchFamily="50" charset="-122"/>
                <a:ea typeface="文悦古典明朝体 (非商业使用) W5" pitchFamily="50" charset="-122"/>
              </a:rPr>
              <a:t>2016</a:t>
            </a:r>
            <a:endParaRPr lang="zh-CN" altLang="en-US" sz="3200" dirty="0">
              <a:latin typeface="文悦古典明朝体 (非商业使用) W5" pitchFamily="50" charset="-122"/>
              <a:ea typeface="文悦古典明朝体 (非商业使用) W5" pitchFamily="50" charset="-122"/>
            </a:endParaRPr>
          </a:p>
        </p:txBody>
      </p:sp>
      <p:sp>
        <p:nvSpPr>
          <p:cNvPr id="62" name="矩形 61"/>
          <p:cNvSpPr/>
          <p:nvPr/>
        </p:nvSpPr>
        <p:spPr>
          <a:xfrm>
            <a:off x="3722264" y="3117294"/>
            <a:ext cx="2303178"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63" name="Freeform 68"/>
          <p:cNvSpPr>
            <a:spLocks noEditPoints="1"/>
          </p:cNvSpPr>
          <p:nvPr/>
        </p:nvSpPr>
        <p:spPr bwMode="auto">
          <a:xfrm>
            <a:off x="7325219" y="3584254"/>
            <a:ext cx="323620" cy="37057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788AA2"/>
          </a:solidFill>
          <a:ln>
            <a:noFill/>
          </a:ln>
        </p:spPr>
        <p:txBody>
          <a:bodyPr vert="horz" wrap="square" lIns="45720" tIns="22860" rIns="45720" bIns="22860" numCol="1" anchor="t" anchorCtr="0" compatLnSpc="1"/>
          <a:lstStyle/>
          <a:p>
            <a:endParaRPr lang="en-US">
              <a:solidFill>
                <a:srgbClr val="11233F"/>
              </a:solidFill>
            </a:endParaRPr>
          </a:p>
        </p:txBody>
      </p:sp>
      <p:sp>
        <p:nvSpPr>
          <p:cNvPr id="64" name="文本框 63"/>
          <p:cNvSpPr txBox="1"/>
          <p:nvPr/>
        </p:nvSpPr>
        <p:spPr>
          <a:xfrm>
            <a:off x="7032418" y="2136062"/>
            <a:ext cx="909224" cy="584775"/>
          </a:xfrm>
          <a:prstGeom prst="rect">
            <a:avLst/>
          </a:prstGeom>
          <a:noFill/>
        </p:spPr>
        <p:txBody>
          <a:bodyPr vert="horz" wrap="none" rtlCol="0">
            <a:spAutoFit/>
          </a:bodyPr>
          <a:lstStyle/>
          <a:p>
            <a:pPr algn="ctr"/>
            <a:r>
              <a:rPr lang="en-US" altLang="zh-CN" sz="3200" dirty="0">
                <a:latin typeface="文悦古典明朝体 (非商业使用) W5" pitchFamily="50" charset="-122"/>
                <a:ea typeface="文悦古典明朝体 (非商业使用) W5" pitchFamily="50" charset="-122"/>
              </a:rPr>
              <a:t>2017</a:t>
            </a:r>
            <a:endParaRPr lang="zh-CN" altLang="en-US" sz="3200" dirty="0">
              <a:latin typeface="文悦古典明朝体 (非商业使用) W5" pitchFamily="50" charset="-122"/>
              <a:ea typeface="文悦古典明朝体 (非商业使用) W5" pitchFamily="50" charset="-122"/>
            </a:endParaRPr>
          </a:p>
        </p:txBody>
      </p:sp>
      <p:sp>
        <p:nvSpPr>
          <p:cNvPr id="65" name="矩形 64"/>
          <p:cNvSpPr/>
          <p:nvPr/>
        </p:nvSpPr>
        <p:spPr>
          <a:xfrm>
            <a:off x="6335440" y="2720837"/>
            <a:ext cx="2303178"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66" name="Freeform 68"/>
          <p:cNvSpPr>
            <a:spLocks noEditPoints="1"/>
          </p:cNvSpPr>
          <p:nvPr/>
        </p:nvSpPr>
        <p:spPr bwMode="auto">
          <a:xfrm>
            <a:off x="9931049" y="3345238"/>
            <a:ext cx="323620" cy="370579"/>
          </a:xfrm>
          <a:custGeom>
            <a:avLst/>
            <a:gdLst>
              <a:gd name="T0" fmla="*/ 199 w 242"/>
              <a:gd name="T1" fmla="*/ 43 h 277"/>
              <a:gd name="T2" fmla="*/ 43 w 242"/>
              <a:gd name="T3" fmla="*/ 43 h 277"/>
              <a:gd name="T4" fmla="*/ 43 w 242"/>
              <a:gd name="T5" fmla="*/ 199 h 277"/>
              <a:gd name="T6" fmla="*/ 121 w 242"/>
              <a:gd name="T7" fmla="*/ 277 h 277"/>
              <a:gd name="T8" fmla="*/ 199 w 242"/>
              <a:gd name="T9" fmla="*/ 199 h 277"/>
              <a:gd name="T10" fmla="*/ 199 w 242"/>
              <a:gd name="T11" fmla="*/ 43 h 277"/>
              <a:gd name="T12" fmla="*/ 121 w 242"/>
              <a:gd name="T13" fmla="*/ 195 h 277"/>
              <a:gd name="T14" fmla="*/ 47 w 242"/>
              <a:gd name="T15" fmla="*/ 121 h 277"/>
              <a:gd name="T16" fmla="*/ 121 w 242"/>
              <a:gd name="T17" fmla="*/ 47 h 277"/>
              <a:gd name="T18" fmla="*/ 195 w 242"/>
              <a:gd name="T19" fmla="*/ 121 h 277"/>
              <a:gd name="T20" fmla="*/ 121 w 242"/>
              <a:gd name="T21" fmla="*/ 19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277">
                <a:moveTo>
                  <a:pt x="199" y="43"/>
                </a:moveTo>
                <a:cubicBezTo>
                  <a:pt x="156" y="0"/>
                  <a:pt x="86" y="0"/>
                  <a:pt x="43" y="43"/>
                </a:cubicBezTo>
                <a:cubicBezTo>
                  <a:pt x="0" y="86"/>
                  <a:pt x="0" y="156"/>
                  <a:pt x="43" y="199"/>
                </a:cubicBezTo>
                <a:cubicBezTo>
                  <a:pt x="121" y="277"/>
                  <a:pt x="121" y="277"/>
                  <a:pt x="121" y="277"/>
                </a:cubicBezTo>
                <a:cubicBezTo>
                  <a:pt x="199" y="199"/>
                  <a:pt x="199" y="199"/>
                  <a:pt x="199" y="199"/>
                </a:cubicBezTo>
                <a:cubicBezTo>
                  <a:pt x="242" y="156"/>
                  <a:pt x="242" y="86"/>
                  <a:pt x="199" y="43"/>
                </a:cubicBezTo>
                <a:close/>
                <a:moveTo>
                  <a:pt x="121" y="195"/>
                </a:moveTo>
                <a:cubicBezTo>
                  <a:pt x="80" y="195"/>
                  <a:pt x="47" y="162"/>
                  <a:pt x="47" y="121"/>
                </a:cubicBezTo>
                <a:cubicBezTo>
                  <a:pt x="47" y="80"/>
                  <a:pt x="80" y="47"/>
                  <a:pt x="121" y="47"/>
                </a:cubicBezTo>
                <a:cubicBezTo>
                  <a:pt x="162" y="47"/>
                  <a:pt x="195" y="80"/>
                  <a:pt x="195" y="121"/>
                </a:cubicBezTo>
                <a:cubicBezTo>
                  <a:pt x="195" y="162"/>
                  <a:pt x="162" y="195"/>
                  <a:pt x="121" y="195"/>
                </a:cubicBezTo>
                <a:close/>
              </a:path>
            </a:pathLst>
          </a:custGeom>
          <a:solidFill>
            <a:srgbClr val="788AA2"/>
          </a:solidFill>
          <a:ln>
            <a:noFill/>
          </a:ln>
        </p:spPr>
        <p:txBody>
          <a:bodyPr vert="horz" wrap="square" lIns="45720" tIns="22860" rIns="45720" bIns="22860" numCol="1" anchor="t" anchorCtr="0" compatLnSpc="1"/>
          <a:lstStyle/>
          <a:p>
            <a:endParaRPr lang="en-US">
              <a:solidFill>
                <a:srgbClr val="11233F"/>
              </a:solidFill>
            </a:endParaRPr>
          </a:p>
        </p:txBody>
      </p:sp>
      <p:sp>
        <p:nvSpPr>
          <p:cNvPr id="67" name="文本框 66"/>
          <p:cNvSpPr txBox="1"/>
          <p:nvPr/>
        </p:nvSpPr>
        <p:spPr>
          <a:xfrm>
            <a:off x="9625424" y="1897046"/>
            <a:ext cx="934872" cy="584775"/>
          </a:xfrm>
          <a:prstGeom prst="rect">
            <a:avLst/>
          </a:prstGeom>
          <a:noFill/>
        </p:spPr>
        <p:txBody>
          <a:bodyPr vert="horz" wrap="none" rtlCol="0">
            <a:spAutoFit/>
          </a:bodyPr>
          <a:lstStyle/>
          <a:p>
            <a:pPr algn="ctr"/>
            <a:r>
              <a:rPr lang="en-US" altLang="zh-CN" sz="3200" dirty="0">
                <a:latin typeface="文悦古典明朝体 (非商业使用) W5" pitchFamily="50" charset="-122"/>
                <a:ea typeface="文悦古典明朝体 (非商业使用) W5" pitchFamily="50" charset="-122"/>
              </a:rPr>
              <a:t>2018</a:t>
            </a:r>
            <a:endParaRPr lang="zh-CN" altLang="en-US" sz="3200" dirty="0">
              <a:latin typeface="文悦古典明朝体 (非商业使用) W5" pitchFamily="50" charset="-122"/>
              <a:ea typeface="文悦古典明朝体 (非商业使用) W5" pitchFamily="50" charset="-122"/>
            </a:endParaRPr>
          </a:p>
        </p:txBody>
      </p:sp>
      <p:sp>
        <p:nvSpPr>
          <p:cNvPr id="68" name="矩形 67"/>
          <p:cNvSpPr/>
          <p:nvPr/>
        </p:nvSpPr>
        <p:spPr>
          <a:xfrm>
            <a:off x="8941270" y="2481821"/>
            <a:ext cx="2303178"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70" name="任意多边形: 形状 69"/>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750" fill="hold"/>
                                        <p:tgtEl>
                                          <p:spTgt spid="52"/>
                                        </p:tgtEl>
                                        <p:attrNameLst>
                                          <p:attrName>ppt_w</p:attrName>
                                        </p:attrNameLst>
                                      </p:cBhvr>
                                      <p:tavLst>
                                        <p:tav tm="0">
                                          <p:val>
                                            <p:strVal val="4/3*#ppt_w"/>
                                          </p:val>
                                        </p:tav>
                                        <p:tav tm="100000">
                                          <p:val>
                                            <p:strVal val="#ppt_w"/>
                                          </p:val>
                                        </p:tav>
                                      </p:tavLst>
                                    </p:anim>
                                    <p:anim calcmode="lin" valueType="num">
                                      <p:cBhvr>
                                        <p:cTn id="8" dur="5750" fill="hold"/>
                                        <p:tgtEl>
                                          <p:spTgt spid="52"/>
                                        </p:tgtEl>
                                        <p:attrNameLst>
                                          <p:attrName>ppt_h</p:attrName>
                                        </p:attrNameLst>
                                      </p:cBhvr>
                                      <p:tavLst>
                                        <p:tav tm="0">
                                          <p:val>
                                            <p:strVal val="4/3*#ppt_h"/>
                                          </p:val>
                                        </p:tav>
                                        <p:tav tm="100000">
                                          <p:val>
                                            <p:strVal val="#ppt_h"/>
                                          </p:val>
                                        </p:tav>
                                      </p:tavLst>
                                    </p:anim>
                                  </p:childTnLst>
                                </p:cTn>
                              </p:par>
                              <p:par>
                                <p:cTn id="9" presetID="10" presetClass="entr" presetSubtype="0"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childTnLst>
                                </p:cTn>
                              </p:par>
                              <p:par>
                                <p:cTn id="12" presetID="64" presetClass="path" presetSubtype="0" decel="100000" fill="hold" grpId="1" nodeType="withEffect">
                                  <p:stCondLst>
                                    <p:cond delay="0"/>
                                  </p:stCondLst>
                                  <p:childTnLst>
                                    <p:animMotion origin="layout" path="M -3.54167E-6 -1.11111E-6 L -3.54167E-6 -0.08657 " pathEditMode="relative" rAng="0" ptsTypes="AA">
                                      <p:cBhvr>
                                        <p:cTn id="13" dur="1000" spd="-100000" fill="hold"/>
                                        <p:tgtEl>
                                          <p:spTgt spid="53"/>
                                        </p:tgtEl>
                                        <p:attrNameLst>
                                          <p:attrName>ppt_x</p:attrName>
                                          <p:attrName>ppt_y</p:attrName>
                                        </p:attrNameLst>
                                      </p:cBhvr>
                                      <p:rCtr x="0" y="-4329"/>
                                    </p:animMotion>
                                  </p:childTnLst>
                                </p:cTn>
                              </p:par>
                              <p:par>
                                <p:cTn id="14" presetID="10" presetClass="entr" presetSubtype="0" fill="hold" grpId="0" nodeType="withEffect">
                                  <p:stCondLst>
                                    <p:cond delay="50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750"/>
                                        <p:tgtEl>
                                          <p:spTgt spid="54"/>
                                        </p:tgtEl>
                                      </p:cBhvr>
                                    </p:animEffect>
                                  </p:childTnLst>
                                </p:cTn>
                              </p:par>
                              <p:par>
                                <p:cTn id="17" presetID="35" presetClass="path" presetSubtype="0" decel="100000" fill="hold" grpId="1" nodeType="withEffect">
                                  <p:stCondLst>
                                    <p:cond delay="500"/>
                                  </p:stCondLst>
                                  <p:childTnLst>
                                    <p:animMotion origin="layout" path="M 4.375E-6 7.40741E-7 L -0.04011 7.40741E-7 " pathEditMode="relative" rAng="0" ptsTypes="AA">
                                      <p:cBhvr>
                                        <p:cTn id="18" dur="1250" spd="-100000" fill="hold"/>
                                        <p:tgtEl>
                                          <p:spTgt spid="54"/>
                                        </p:tgtEl>
                                        <p:attrNameLst>
                                          <p:attrName>ppt_x</p:attrName>
                                          <p:attrName>ppt_y</p:attrName>
                                        </p:attrNameLst>
                                      </p:cBhvr>
                                      <p:rCtr x="-2005" y="0"/>
                                    </p:animMotion>
                                  </p:childTnLst>
                                </p:cTn>
                              </p:par>
                              <p:par>
                                <p:cTn id="19" presetID="10" presetClass="entr" presetSubtype="0" fill="hold" grpId="0" nodeType="withEffect">
                                  <p:stCondLst>
                                    <p:cond delay="50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750"/>
                                        <p:tgtEl>
                                          <p:spTgt spid="55"/>
                                        </p:tgtEl>
                                      </p:cBhvr>
                                    </p:animEffect>
                                  </p:childTnLst>
                                </p:cTn>
                              </p:par>
                              <p:par>
                                <p:cTn id="22" presetID="35" presetClass="path" presetSubtype="0" decel="100000" fill="hold" grpId="1" nodeType="withEffect">
                                  <p:stCondLst>
                                    <p:cond delay="500"/>
                                  </p:stCondLst>
                                  <p:childTnLst>
                                    <p:animMotion origin="layout" path="M -4.375E-6 -4.07407E-6 L 0.04493 -4.07407E-6 " pathEditMode="relative" rAng="0" ptsTypes="AA">
                                      <p:cBhvr>
                                        <p:cTn id="23" dur="1250" spd="-100000" fill="hold"/>
                                        <p:tgtEl>
                                          <p:spTgt spid="55"/>
                                        </p:tgtEl>
                                        <p:attrNameLst>
                                          <p:attrName>ppt_x</p:attrName>
                                          <p:attrName>ppt_y</p:attrName>
                                        </p:attrNameLst>
                                      </p:cBhvr>
                                      <p:rCtr x="2240" y="0"/>
                                    </p:animMotion>
                                  </p:childTnLst>
                                </p:cTn>
                              </p:par>
                              <p:par>
                                <p:cTn id="24" presetID="10" presetClass="entr" presetSubtype="0" fill="hold" grpId="0" nodeType="withEffect">
                                  <p:stCondLst>
                                    <p:cond delay="150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1000"/>
                                        <p:tgtEl>
                                          <p:spTgt spid="60"/>
                                        </p:tgtEl>
                                      </p:cBhvr>
                                    </p:animEffect>
                                  </p:childTnLst>
                                </p:cTn>
                              </p:par>
                              <p:par>
                                <p:cTn id="27" presetID="64" presetClass="path" presetSubtype="0" decel="100000" fill="hold" grpId="1" nodeType="withEffect">
                                  <p:stCondLst>
                                    <p:cond delay="1500"/>
                                  </p:stCondLst>
                                  <p:childTnLst>
                                    <p:animMotion origin="layout" path="M -3.54167E-6 -1.11111E-6 L -3.54167E-6 -0.08657 " pathEditMode="relative" rAng="0" ptsTypes="AA">
                                      <p:cBhvr>
                                        <p:cTn id="28" dur="1000" spd="-100000" fill="hold"/>
                                        <p:tgtEl>
                                          <p:spTgt spid="60"/>
                                        </p:tgtEl>
                                        <p:attrNameLst>
                                          <p:attrName>ppt_x</p:attrName>
                                          <p:attrName>ppt_y</p:attrName>
                                        </p:attrNameLst>
                                      </p:cBhvr>
                                      <p:rCtr x="0" y="-4329"/>
                                    </p:animMotion>
                                  </p:childTnLst>
                                </p:cTn>
                              </p:par>
                              <p:par>
                                <p:cTn id="29" presetID="10" presetClass="entr" presetSubtype="0" fill="hold" grpId="0" nodeType="withEffect">
                                  <p:stCondLst>
                                    <p:cond delay="200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750"/>
                                        <p:tgtEl>
                                          <p:spTgt spid="61"/>
                                        </p:tgtEl>
                                      </p:cBhvr>
                                    </p:animEffect>
                                  </p:childTnLst>
                                </p:cTn>
                              </p:par>
                              <p:par>
                                <p:cTn id="32" presetID="35" presetClass="path" presetSubtype="0" decel="100000" fill="hold" grpId="1" nodeType="withEffect">
                                  <p:stCondLst>
                                    <p:cond delay="2000"/>
                                  </p:stCondLst>
                                  <p:childTnLst>
                                    <p:animMotion origin="layout" path="M 4.375E-6 7.40741E-7 L -0.04011 7.40741E-7 " pathEditMode="relative" rAng="0" ptsTypes="AA">
                                      <p:cBhvr>
                                        <p:cTn id="33" dur="1250" spd="-100000" fill="hold"/>
                                        <p:tgtEl>
                                          <p:spTgt spid="61"/>
                                        </p:tgtEl>
                                        <p:attrNameLst>
                                          <p:attrName>ppt_x</p:attrName>
                                          <p:attrName>ppt_y</p:attrName>
                                        </p:attrNameLst>
                                      </p:cBhvr>
                                      <p:rCtr x="-2005" y="0"/>
                                    </p:animMotion>
                                  </p:childTnLst>
                                </p:cTn>
                              </p:par>
                              <p:par>
                                <p:cTn id="34" presetID="10" presetClass="entr" presetSubtype="0" fill="hold" grpId="0" nodeType="withEffect">
                                  <p:stCondLst>
                                    <p:cond delay="20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750"/>
                                        <p:tgtEl>
                                          <p:spTgt spid="62"/>
                                        </p:tgtEl>
                                      </p:cBhvr>
                                    </p:animEffect>
                                  </p:childTnLst>
                                </p:cTn>
                              </p:par>
                              <p:par>
                                <p:cTn id="37" presetID="35" presetClass="path" presetSubtype="0" decel="100000" fill="hold" grpId="1" nodeType="withEffect">
                                  <p:stCondLst>
                                    <p:cond delay="2000"/>
                                  </p:stCondLst>
                                  <p:childTnLst>
                                    <p:animMotion origin="layout" path="M -4.375E-6 -4.07407E-6 L 0.04493 -4.07407E-6 " pathEditMode="relative" rAng="0" ptsTypes="AA">
                                      <p:cBhvr>
                                        <p:cTn id="38" dur="1250" spd="-100000" fill="hold"/>
                                        <p:tgtEl>
                                          <p:spTgt spid="62"/>
                                        </p:tgtEl>
                                        <p:attrNameLst>
                                          <p:attrName>ppt_x</p:attrName>
                                          <p:attrName>ppt_y</p:attrName>
                                        </p:attrNameLst>
                                      </p:cBhvr>
                                      <p:rCtr x="2240" y="0"/>
                                    </p:animMotion>
                                  </p:childTnLst>
                                </p:cTn>
                              </p:par>
                              <p:par>
                                <p:cTn id="39" presetID="10" presetClass="entr" presetSubtype="0" fill="hold" grpId="0" nodeType="withEffect">
                                  <p:stCondLst>
                                    <p:cond delay="300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1000"/>
                                        <p:tgtEl>
                                          <p:spTgt spid="63"/>
                                        </p:tgtEl>
                                      </p:cBhvr>
                                    </p:animEffect>
                                  </p:childTnLst>
                                </p:cTn>
                              </p:par>
                              <p:par>
                                <p:cTn id="42" presetID="64" presetClass="path" presetSubtype="0" decel="100000" fill="hold" grpId="1" nodeType="withEffect">
                                  <p:stCondLst>
                                    <p:cond delay="3000"/>
                                  </p:stCondLst>
                                  <p:childTnLst>
                                    <p:animMotion origin="layout" path="M -3.54167E-6 -1.11111E-6 L -3.54167E-6 -0.08657 " pathEditMode="relative" rAng="0" ptsTypes="AA">
                                      <p:cBhvr>
                                        <p:cTn id="43" dur="1000" spd="-100000" fill="hold"/>
                                        <p:tgtEl>
                                          <p:spTgt spid="63"/>
                                        </p:tgtEl>
                                        <p:attrNameLst>
                                          <p:attrName>ppt_x</p:attrName>
                                          <p:attrName>ppt_y</p:attrName>
                                        </p:attrNameLst>
                                      </p:cBhvr>
                                      <p:rCtr x="0" y="-4329"/>
                                    </p:animMotion>
                                  </p:childTnLst>
                                </p:cTn>
                              </p:par>
                              <p:par>
                                <p:cTn id="44" presetID="10" presetClass="entr" presetSubtype="0" fill="hold" grpId="0" nodeType="withEffect">
                                  <p:stCondLst>
                                    <p:cond delay="350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750"/>
                                        <p:tgtEl>
                                          <p:spTgt spid="64"/>
                                        </p:tgtEl>
                                      </p:cBhvr>
                                    </p:animEffect>
                                  </p:childTnLst>
                                </p:cTn>
                              </p:par>
                              <p:par>
                                <p:cTn id="47" presetID="35" presetClass="path" presetSubtype="0" decel="100000" fill="hold" grpId="1" nodeType="withEffect">
                                  <p:stCondLst>
                                    <p:cond delay="3500"/>
                                  </p:stCondLst>
                                  <p:childTnLst>
                                    <p:animMotion origin="layout" path="M 4.375E-6 7.40741E-7 L -0.04011 7.40741E-7 " pathEditMode="relative" rAng="0" ptsTypes="AA">
                                      <p:cBhvr>
                                        <p:cTn id="48" dur="1250" spd="-100000" fill="hold"/>
                                        <p:tgtEl>
                                          <p:spTgt spid="64"/>
                                        </p:tgtEl>
                                        <p:attrNameLst>
                                          <p:attrName>ppt_x</p:attrName>
                                          <p:attrName>ppt_y</p:attrName>
                                        </p:attrNameLst>
                                      </p:cBhvr>
                                      <p:rCtr x="-2005" y="0"/>
                                    </p:animMotion>
                                  </p:childTnLst>
                                </p:cTn>
                              </p:par>
                              <p:par>
                                <p:cTn id="49" presetID="10" presetClass="entr" presetSubtype="0" fill="hold" grpId="0" nodeType="withEffect">
                                  <p:stCondLst>
                                    <p:cond delay="350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750"/>
                                        <p:tgtEl>
                                          <p:spTgt spid="65"/>
                                        </p:tgtEl>
                                      </p:cBhvr>
                                    </p:animEffect>
                                  </p:childTnLst>
                                </p:cTn>
                              </p:par>
                              <p:par>
                                <p:cTn id="52" presetID="35" presetClass="path" presetSubtype="0" decel="100000" fill="hold" grpId="1" nodeType="withEffect">
                                  <p:stCondLst>
                                    <p:cond delay="3500"/>
                                  </p:stCondLst>
                                  <p:childTnLst>
                                    <p:animMotion origin="layout" path="M -4.375E-6 -4.07407E-6 L 0.04493 -4.07407E-6 " pathEditMode="relative" rAng="0" ptsTypes="AA">
                                      <p:cBhvr>
                                        <p:cTn id="53" dur="1250" spd="-100000" fill="hold"/>
                                        <p:tgtEl>
                                          <p:spTgt spid="65"/>
                                        </p:tgtEl>
                                        <p:attrNameLst>
                                          <p:attrName>ppt_x</p:attrName>
                                          <p:attrName>ppt_y</p:attrName>
                                        </p:attrNameLst>
                                      </p:cBhvr>
                                      <p:rCtr x="2240" y="0"/>
                                    </p:animMotion>
                                  </p:childTnLst>
                                </p:cTn>
                              </p:par>
                              <p:par>
                                <p:cTn id="54" presetID="10" presetClass="entr" presetSubtype="0" fill="hold" grpId="0" nodeType="withEffect">
                                  <p:stCondLst>
                                    <p:cond delay="450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1000"/>
                                        <p:tgtEl>
                                          <p:spTgt spid="66"/>
                                        </p:tgtEl>
                                      </p:cBhvr>
                                    </p:animEffect>
                                  </p:childTnLst>
                                </p:cTn>
                              </p:par>
                              <p:par>
                                <p:cTn id="57" presetID="64" presetClass="path" presetSubtype="0" decel="100000" fill="hold" grpId="1" nodeType="withEffect">
                                  <p:stCondLst>
                                    <p:cond delay="4500"/>
                                  </p:stCondLst>
                                  <p:childTnLst>
                                    <p:animMotion origin="layout" path="M -3.54167E-6 -1.11111E-6 L -3.54167E-6 -0.08657 " pathEditMode="relative" rAng="0" ptsTypes="AA">
                                      <p:cBhvr>
                                        <p:cTn id="58" dur="1000" spd="-100000" fill="hold"/>
                                        <p:tgtEl>
                                          <p:spTgt spid="66"/>
                                        </p:tgtEl>
                                        <p:attrNameLst>
                                          <p:attrName>ppt_x</p:attrName>
                                          <p:attrName>ppt_y</p:attrName>
                                        </p:attrNameLst>
                                      </p:cBhvr>
                                      <p:rCtr x="0" y="-4329"/>
                                    </p:animMotion>
                                  </p:childTnLst>
                                </p:cTn>
                              </p:par>
                              <p:par>
                                <p:cTn id="59" presetID="10" presetClass="entr" presetSubtype="0" fill="hold" grpId="0" nodeType="withEffect">
                                  <p:stCondLst>
                                    <p:cond delay="5000"/>
                                  </p:stCondLst>
                                  <p:childTnLst>
                                    <p:set>
                                      <p:cBhvr>
                                        <p:cTn id="60" dur="1" fill="hold">
                                          <p:stCondLst>
                                            <p:cond delay="0"/>
                                          </p:stCondLst>
                                        </p:cTn>
                                        <p:tgtEl>
                                          <p:spTgt spid="67"/>
                                        </p:tgtEl>
                                        <p:attrNameLst>
                                          <p:attrName>style.visibility</p:attrName>
                                        </p:attrNameLst>
                                      </p:cBhvr>
                                      <p:to>
                                        <p:strVal val="visible"/>
                                      </p:to>
                                    </p:set>
                                    <p:animEffect transition="in" filter="fade">
                                      <p:cBhvr>
                                        <p:cTn id="61" dur="750"/>
                                        <p:tgtEl>
                                          <p:spTgt spid="67"/>
                                        </p:tgtEl>
                                      </p:cBhvr>
                                    </p:animEffect>
                                  </p:childTnLst>
                                </p:cTn>
                              </p:par>
                              <p:par>
                                <p:cTn id="62" presetID="35" presetClass="path" presetSubtype="0" decel="100000" fill="hold" grpId="1" nodeType="withEffect">
                                  <p:stCondLst>
                                    <p:cond delay="5000"/>
                                  </p:stCondLst>
                                  <p:childTnLst>
                                    <p:animMotion origin="layout" path="M 4.375E-6 7.40741E-7 L -0.04011 7.40741E-7 " pathEditMode="relative" rAng="0" ptsTypes="AA">
                                      <p:cBhvr>
                                        <p:cTn id="63" dur="1250" spd="-100000" fill="hold"/>
                                        <p:tgtEl>
                                          <p:spTgt spid="67"/>
                                        </p:tgtEl>
                                        <p:attrNameLst>
                                          <p:attrName>ppt_x</p:attrName>
                                          <p:attrName>ppt_y</p:attrName>
                                        </p:attrNameLst>
                                      </p:cBhvr>
                                      <p:rCtr x="-2005" y="0"/>
                                    </p:animMotion>
                                  </p:childTnLst>
                                </p:cTn>
                              </p:par>
                              <p:par>
                                <p:cTn id="64" presetID="10" presetClass="entr" presetSubtype="0" fill="hold" grpId="0" nodeType="withEffect">
                                  <p:stCondLst>
                                    <p:cond delay="5000"/>
                                  </p:stCondLst>
                                  <p:childTnLst>
                                    <p:set>
                                      <p:cBhvr>
                                        <p:cTn id="65" dur="1" fill="hold">
                                          <p:stCondLst>
                                            <p:cond delay="0"/>
                                          </p:stCondLst>
                                        </p:cTn>
                                        <p:tgtEl>
                                          <p:spTgt spid="68"/>
                                        </p:tgtEl>
                                        <p:attrNameLst>
                                          <p:attrName>style.visibility</p:attrName>
                                        </p:attrNameLst>
                                      </p:cBhvr>
                                      <p:to>
                                        <p:strVal val="visible"/>
                                      </p:to>
                                    </p:set>
                                    <p:animEffect transition="in" filter="fade">
                                      <p:cBhvr>
                                        <p:cTn id="66" dur="750"/>
                                        <p:tgtEl>
                                          <p:spTgt spid="68"/>
                                        </p:tgtEl>
                                      </p:cBhvr>
                                    </p:animEffect>
                                  </p:childTnLst>
                                </p:cTn>
                              </p:par>
                              <p:par>
                                <p:cTn id="67" presetID="35" presetClass="path" presetSubtype="0" decel="100000" fill="hold" grpId="1" nodeType="withEffect">
                                  <p:stCondLst>
                                    <p:cond delay="5000"/>
                                  </p:stCondLst>
                                  <p:childTnLst>
                                    <p:animMotion origin="layout" path="M -4.375E-6 -4.07407E-6 L 0.04493 -4.07407E-6 " pathEditMode="relative" rAng="0" ptsTypes="AA">
                                      <p:cBhvr>
                                        <p:cTn id="68" dur="1250" spd="-100000" fill="hold"/>
                                        <p:tgtEl>
                                          <p:spTgt spid="68"/>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p:bldP spid="54" grpId="1"/>
      <p:bldP spid="55" grpId="0"/>
      <p:bldP spid="55" grpId="1"/>
      <p:bldP spid="60" grpId="0" animBg="1"/>
      <p:bldP spid="60" grpId="1" animBg="1"/>
      <p:bldP spid="61" grpId="0"/>
      <p:bldP spid="61" grpId="1"/>
      <p:bldP spid="62" grpId="0"/>
      <p:bldP spid="62" grpId="1"/>
      <p:bldP spid="63" grpId="0" animBg="1"/>
      <p:bldP spid="63" grpId="1" animBg="1"/>
      <p:bldP spid="64" grpId="0"/>
      <p:bldP spid="64" grpId="1"/>
      <p:bldP spid="65" grpId="0"/>
      <p:bldP spid="65" grpId="1"/>
      <p:bldP spid="66" grpId="0" animBg="1"/>
      <p:bldP spid="66" grpId="1" animBg="1"/>
      <p:bldP spid="67" grpId="0"/>
      <p:bldP spid="67" grpId="1"/>
      <p:bldP spid="68" grpId="0"/>
      <p:bldP spid="68"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5" name="图片 5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3051" y="1820429"/>
            <a:ext cx="8849886" cy="4989094"/>
          </a:xfrm>
          <a:prstGeom prst="rect">
            <a:avLst/>
          </a:prstGeom>
        </p:spPr>
      </p:pic>
      <p:grpSp>
        <p:nvGrpSpPr>
          <p:cNvPr id="117" name="组合 116"/>
          <p:cNvGrpSpPr/>
          <p:nvPr/>
        </p:nvGrpSpPr>
        <p:grpSpPr>
          <a:xfrm>
            <a:off x="7763134" y="2733384"/>
            <a:ext cx="3465285" cy="920036"/>
            <a:chOff x="7763134" y="2733384"/>
            <a:chExt cx="3465285" cy="920036"/>
          </a:xfrm>
        </p:grpSpPr>
        <p:sp>
          <p:nvSpPr>
            <p:cNvPr id="56" name="文本框 55"/>
            <p:cNvSpPr txBox="1"/>
            <p:nvPr/>
          </p:nvSpPr>
          <p:spPr>
            <a:xfrm>
              <a:off x="7763134" y="2733384"/>
              <a:ext cx="1723549" cy="400110"/>
            </a:xfrm>
            <a:prstGeom prst="rect">
              <a:avLst/>
            </a:prstGeom>
            <a:noFill/>
          </p:spPr>
          <p:txBody>
            <a:bodyPr vert="horz" wrap="none" rtlCol="0">
              <a:spAutoFit/>
            </a:bodyPr>
            <a:lstStyle/>
            <a:p>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57" name="矩形 56"/>
            <p:cNvSpPr/>
            <p:nvPr/>
          </p:nvSpPr>
          <p:spPr>
            <a:xfrm>
              <a:off x="7763134" y="3171300"/>
              <a:ext cx="3465285" cy="482120"/>
            </a:xfrm>
            <a:prstGeom prst="rect">
              <a:avLst/>
            </a:prstGeom>
          </p:spPr>
          <p:txBody>
            <a:bodyPr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grpSp>
      <p:grpSp>
        <p:nvGrpSpPr>
          <p:cNvPr id="118" name="组合 117"/>
          <p:cNvGrpSpPr/>
          <p:nvPr/>
        </p:nvGrpSpPr>
        <p:grpSpPr>
          <a:xfrm>
            <a:off x="7763134" y="4314976"/>
            <a:ext cx="3465285" cy="920036"/>
            <a:chOff x="7763134" y="4314976"/>
            <a:chExt cx="3465285" cy="920036"/>
          </a:xfrm>
        </p:grpSpPr>
        <p:sp>
          <p:nvSpPr>
            <p:cNvPr id="58" name="文本框 57"/>
            <p:cNvSpPr txBox="1"/>
            <p:nvPr/>
          </p:nvSpPr>
          <p:spPr>
            <a:xfrm>
              <a:off x="7763134" y="4314976"/>
              <a:ext cx="1723549" cy="400110"/>
            </a:xfrm>
            <a:prstGeom prst="rect">
              <a:avLst/>
            </a:prstGeom>
            <a:noFill/>
          </p:spPr>
          <p:txBody>
            <a:bodyPr vert="horz" wrap="none" rtlCol="0">
              <a:spAutoFit/>
            </a:bodyPr>
            <a:lstStyle/>
            <a:p>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59" name="矩形 58"/>
            <p:cNvSpPr/>
            <p:nvPr/>
          </p:nvSpPr>
          <p:spPr>
            <a:xfrm>
              <a:off x="7763134" y="4752892"/>
              <a:ext cx="3465285" cy="482120"/>
            </a:xfrm>
            <a:prstGeom prst="rect">
              <a:avLst/>
            </a:prstGeom>
          </p:spPr>
          <p:txBody>
            <a:bodyPr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grpSp>
      <p:grpSp>
        <p:nvGrpSpPr>
          <p:cNvPr id="115" name="组合 114"/>
          <p:cNvGrpSpPr/>
          <p:nvPr/>
        </p:nvGrpSpPr>
        <p:grpSpPr>
          <a:xfrm>
            <a:off x="853671" y="2733384"/>
            <a:ext cx="3465285" cy="920036"/>
            <a:chOff x="853671" y="2733384"/>
            <a:chExt cx="3465285" cy="920036"/>
          </a:xfrm>
        </p:grpSpPr>
        <p:sp>
          <p:nvSpPr>
            <p:cNvPr id="60" name="文本框 59"/>
            <p:cNvSpPr txBox="1"/>
            <p:nvPr/>
          </p:nvSpPr>
          <p:spPr>
            <a:xfrm>
              <a:off x="2595407" y="2733384"/>
              <a:ext cx="1723549" cy="400110"/>
            </a:xfrm>
            <a:prstGeom prst="rect">
              <a:avLst/>
            </a:prstGeom>
            <a:noFill/>
          </p:spPr>
          <p:txBody>
            <a:bodyPr vert="horz" wrap="none" rtlCol="0">
              <a:spAutoFit/>
            </a:bodyPr>
            <a:lstStyle/>
            <a:p>
              <a:pPr algn="r"/>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61" name="矩形 60"/>
            <p:cNvSpPr/>
            <p:nvPr/>
          </p:nvSpPr>
          <p:spPr>
            <a:xfrm>
              <a:off x="853671" y="3171300"/>
              <a:ext cx="3465285" cy="482120"/>
            </a:xfrm>
            <a:prstGeom prst="rect">
              <a:avLst/>
            </a:prstGeom>
          </p:spPr>
          <p:txBody>
            <a:bodyPr wrap="square">
              <a:spAutoFit/>
            </a:bodyPr>
            <a:lstStyle/>
            <a:p>
              <a:pPr algn="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grpSp>
      <p:grpSp>
        <p:nvGrpSpPr>
          <p:cNvPr id="116" name="组合 115"/>
          <p:cNvGrpSpPr/>
          <p:nvPr/>
        </p:nvGrpSpPr>
        <p:grpSpPr>
          <a:xfrm>
            <a:off x="853671" y="4314976"/>
            <a:ext cx="3465285" cy="945747"/>
            <a:chOff x="853671" y="4314976"/>
            <a:chExt cx="3465285" cy="945747"/>
          </a:xfrm>
        </p:grpSpPr>
        <p:sp>
          <p:nvSpPr>
            <p:cNvPr id="62" name="文本框 61"/>
            <p:cNvSpPr txBox="1"/>
            <p:nvPr/>
          </p:nvSpPr>
          <p:spPr>
            <a:xfrm>
              <a:off x="2595407" y="4314976"/>
              <a:ext cx="1723549" cy="400110"/>
            </a:xfrm>
            <a:prstGeom prst="rect">
              <a:avLst/>
            </a:prstGeom>
            <a:noFill/>
          </p:spPr>
          <p:txBody>
            <a:bodyPr vert="horz" wrap="none" rtlCol="0">
              <a:spAutoFit/>
            </a:bodyPr>
            <a:lstStyle/>
            <a:p>
              <a:pPr algn="r"/>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63" name="矩形 62"/>
            <p:cNvSpPr/>
            <p:nvPr/>
          </p:nvSpPr>
          <p:spPr>
            <a:xfrm>
              <a:off x="853671" y="4752892"/>
              <a:ext cx="3465285" cy="507831"/>
            </a:xfrm>
            <a:prstGeom prst="rect">
              <a:avLst/>
            </a:prstGeom>
          </p:spPr>
          <p:txBody>
            <a:bodyPr wrap="square">
              <a:spAutoFit/>
            </a:bodyPr>
            <a:lstStyle/>
            <a:p>
              <a:pPr algn="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grpSp>
      <p:sp>
        <p:nvSpPr>
          <p:cNvPr id="120" name="任意多边形: 形状 119"/>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115"/>
                                        </p:tgtEl>
                                        <p:attrNameLst>
                                          <p:attrName>style.visibility</p:attrName>
                                        </p:attrNameLst>
                                      </p:cBhvr>
                                      <p:to>
                                        <p:strVal val="visible"/>
                                      </p:to>
                                    </p:set>
                                    <p:animEffect transition="in" filter="fade">
                                      <p:cBhvr>
                                        <p:cTn id="12" dur="750"/>
                                        <p:tgtEl>
                                          <p:spTgt spid="115"/>
                                        </p:tgtEl>
                                      </p:cBhvr>
                                    </p:animEffect>
                                  </p:childTnLst>
                                </p:cTn>
                              </p:par>
                              <p:par>
                                <p:cTn id="13" presetID="35" presetClass="path" presetSubtype="0" decel="100000" fill="hold" nodeType="withEffect">
                                  <p:stCondLst>
                                    <p:cond delay="750"/>
                                  </p:stCondLst>
                                  <p:childTnLst>
                                    <p:animMotion origin="layout" path="M -4.375E-6 -4.07407E-6 L 0.04493 -4.07407E-6 " pathEditMode="relative" rAng="0" ptsTypes="AA">
                                      <p:cBhvr>
                                        <p:cTn id="14" dur="1250" spd="-100000" fill="hold"/>
                                        <p:tgtEl>
                                          <p:spTgt spid="115"/>
                                        </p:tgtEl>
                                        <p:attrNameLst>
                                          <p:attrName>ppt_x</p:attrName>
                                          <p:attrName>ppt_y</p:attrName>
                                        </p:attrNameLst>
                                      </p:cBhvr>
                                      <p:rCtr x="2240" y="0"/>
                                    </p:animMotion>
                                  </p:childTnLst>
                                </p:cTn>
                              </p:par>
                              <p:par>
                                <p:cTn id="15" presetID="10" presetClass="entr" presetSubtype="0" fill="hold" nodeType="withEffect">
                                  <p:stCondLst>
                                    <p:cond delay="750"/>
                                  </p:stCondLst>
                                  <p:childTnLst>
                                    <p:set>
                                      <p:cBhvr>
                                        <p:cTn id="16" dur="1" fill="hold">
                                          <p:stCondLst>
                                            <p:cond delay="0"/>
                                          </p:stCondLst>
                                        </p:cTn>
                                        <p:tgtEl>
                                          <p:spTgt spid="117"/>
                                        </p:tgtEl>
                                        <p:attrNameLst>
                                          <p:attrName>style.visibility</p:attrName>
                                        </p:attrNameLst>
                                      </p:cBhvr>
                                      <p:to>
                                        <p:strVal val="visible"/>
                                      </p:to>
                                    </p:set>
                                    <p:animEffect transition="in" filter="fade">
                                      <p:cBhvr>
                                        <p:cTn id="17" dur="750"/>
                                        <p:tgtEl>
                                          <p:spTgt spid="117"/>
                                        </p:tgtEl>
                                      </p:cBhvr>
                                    </p:animEffect>
                                  </p:childTnLst>
                                </p:cTn>
                              </p:par>
                              <p:par>
                                <p:cTn id="18" presetID="35" presetClass="path" presetSubtype="0" decel="100000" fill="hold" nodeType="withEffect">
                                  <p:stCondLst>
                                    <p:cond delay="750"/>
                                  </p:stCondLst>
                                  <p:childTnLst>
                                    <p:animMotion origin="layout" path="M 4.375E-6 7.40741E-7 L -0.04011 7.40741E-7 " pathEditMode="relative" rAng="0" ptsTypes="AA">
                                      <p:cBhvr>
                                        <p:cTn id="19" dur="1250" spd="-100000" fill="hold"/>
                                        <p:tgtEl>
                                          <p:spTgt spid="117"/>
                                        </p:tgtEl>
                                        <p:attrNameLst>
                                          <p:attrName>ppt_x</p:attrName>
                                          <p:attrName>ppt_y</p:attrName>
                                        </p:attrNameLst>
                                      </p:cBhvr>
                                      <p:rCtr x="-2005" y="0"/>
                                    </p:animMotion>
                                  </p:childTnLst>
                                </p:cTn>
                              </p:par>
                              <p:par>
                                <p:cTn id="20" presetID="10" presetClass="entr" presetSubtype="0" fill="hold" nodeType="withEffect">
                                  <p:stCondLst>
                                    <p:cond delay="1750"/>
                                  </p:stCondLst>
                                  <p:childTnLst>
                                    <p:set>
                                      <p:cBhvr>
                                        <p:cTn id="21" dur="1" fill="hold">
                                          <p:stCondLst>
                                            <p:cond delay="0"/>
                                          </p:stCondLst>
                                        </p:cTn>
                                        <p:tgtEl>
                                          <p:spTgt spid="116"/>
                                        </p:tgtEl>
                                        <p:attrNameLst>
                                          <p:attrName>style.visibility</p:attrName>
                                        </p:attrNameLst>
                                      </p:cBhvr>
                                      <p:to>
                                        <p:strVal val="visible"/>
                                      </p:to>
                                    </p:set>
                                    <p:animEffect transition="in" filter="fade">
                                      <p:cBhvr>
                                        <p:cTn id="22" dur="750"/>
                                        <p:tgtEl>
                                          <p:spTgt spid="116"/>
                                        </p:tgtEl>
                                      </p:cBhvr>
                                    </p:animEffect>
                                  </p:childTnLst>
                                </p:cTn>
                              </p:par>
                              <p:par>
                                <p:cTn id="23" presetID="35" presetClass="path" presetSubtype="0" decel="100000" fill="hold" nodeType="withEffect">
                                  <p:stCondLst>
                                    <p:cond delay="1750"/>
                                  </p:stCondLst>
                                  <p:childTnLst>
                                    <p:animMotion origin="layout" path="M -4.375E-6 -4.07407E-6 L 0.04493 -4.07407E-6 " pathEditMode="relative" rAng="0" ptsTypes="AA">
                                      <p:cBhvr>
                                        <p:cTn id="24" dur="1250" spd="-100000" fill="hold"/>
                                        <p:tgtEl>
                                          <p:spTgt spid="116"/>
                                        </p:tgtEl>
                                        <p:attrNameLst>
                                          <p:attrName>ppt_x</p:attrName>
                                          <p:attrName>ppt_y</p:attrName>
                                        </p:attrNameLst>
                                      </p:cBhvr>
                                      <p:rCtr x="2240" y="0"/>
                                    </p:animMotion>
                                  </p:childTnLst>
                                </p:cTn>
                              </p:par>
                              <p:par>
                                <p:cTn id="25" presetID="10" presetClass="entr" presetSubtype="0" fill="hold" nodeType="withEffect">
                                  <p:stCondLst>
                                    <p:cond delay="1750"/>
                                  </p:stCondLst>
                                  <p:childTnLst>
                                    <p:set>
                                      <p:cBhvr>
                                        <p:cTn id="26" dur="1" fill="hold">
                                          <p:stCondLst>
                                            <p:cond delay="0"/>
                                          </p:stCondLst>
                                        </p:cTn>
                                        <p:tgtEl>
                                          <p:spTgt spid="118"/>
                                        </p:tgtEl>
                                        <p:attrNameLst>
                                          <p:attrName>style.visibility</p:attrName>
                                        </p:attrNameLst>
                                      </p:cBhvr>
                                      <p:to>
                                        <p:strVal val="visible"/>
                                      </p:to>
                                    </p:set>
                                    <p:animEffect transition="in" filter="fade">
                                      <p:cBhvr>
                                        <p:cTn id="27" dur="750"/>
                                        <p:tgtEl>
                                          <p:spTgt spid="118"/>
                                        </p:tgtEl>
                                      </p:cBhvr>
                                    </p:animEffect>
                                  </p:childTnLst>
                                </p:cTn>
                              </p:par>
                              <p:par>
                                <p:cTn id="28" presetID="35" presetClass="path" presetSubtype="0" decel="100000" fill="hold" nodeType="withEffect">
                                  <p:stCondLst>
                                    <p:cond delay="1750"/>
                                  </p:stCondLst>
                                  <p:childTnLst>
                                    <p:animMotion origin="layout" path="M 4.375E-6 7.40741E-7 L -0.04011 7.40741E-7 " pathEditMode="relative" rAng="0" ptsTypes="AA">
                                      <p:cBhvr>
                                        <p:cTn id="29" dur="1250" spd="-100000" fill="hold"/>
                                        <p:tgtEl>
                                          <p:spTgt spid="118"/>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0" name="PA_图片 94"/>
          <p:cNvSpPr/>
          <p:nvPr>
            <p:custDataLst>
              <p:tags r:id="rId2"/>
            </p:custDataLst>
          </p:nvPr>
        </p:nvSpPr>
        <p:spPr>
          <a:xfrm>
            <a:off x="8751292" y="2179858"/>
            <a:ext cx="1455501" cy="1475561"/>
          </a:xfrm>
          <a:custGeom>
            <a:avLst/>
            <a:gdLst/>
            <a:ahLst/>
            <a:cxnLst/>
            <a:rect l="0" t="0" r="0" b="0"/>
            <a:pathLst>
              <a:path w="3980697" h="4035561">
                <a:moveTo>
                  <a:pt x="0" y="0"/>
                </a:moveTo>
                <a:lnTo>
                  <a:pt x="3980696" y="0"/>
                </a:lnTo>
                <a:lnTo>
                  <a:pt x="3980696" y="4035560"/>
                </a:lnTo>
                <a:lnTo>
                  <a:pt x="0" y="4035560"/>
                </a:lnTo>
                <a:close/>
              </a:path>
            </a:pathLst>
          </a:custGeom>
          <a:blipFill dpi="0" rotWithShape="1">
            <a:blip r:embed="rId3">
              <a:alphaModFix amt="76000"/>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PA_图片 94"/>
          <p:cNvSpPr/>
          <p:nvPr>
            <p:custDataLst>
              <p:tags r:id="rId4"/>
            </p:custDataLst>
          </p:nvPr>
        </p:nvSpPr>
        <p:spPr>
          <a:xfrm>
            <a:off x="6502248" y="1764909"/>
            <a:ext cx="1320091" cy="1338284"/>
          </a:xfrm>
          <a:custGeom>
            <a:avLst/>
            <a:gdLst/>
            <a:ahLst/>
            <a:cxnLst/>
            <a:rect l="0" t="0" r="0" b="0"/>
            <a:pathLst>
              <a:path w="3980697" h="4035561">
                <a:moveTo>
                  <a:pt x="0" y="0"/>
                </a:moveTo>
                <a:lnTo>
                  <a:pt x="3980696" y="0"/>
                </a:lnTo>
                <a:lnTo>
                  <a:pt x="3980696" y="4035560"/>
                </a:lnTo>
                <a:lnTo>
                  <a:pt x="0" y="4035560"/>
                </a:lnTo>
                <a:close/>
              </a:path>
            </a:pathLst>
          </a:custGeom>
          <a:blipFill dpi="0" rotWithShape="1">
            <a:blip r:embed="rId3">
              <a:alphaModFix amt="76000"/>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PA_图片 94"/>
          <p:cNvSpPr/>
          <p:nvPr>
            <p:custDataLst>
              <p:tags r:id="rId5"/>
            </p:custDataLst>
          </p:nvPr>
        </p:nvSpPr>
        <p:spPr>
          <a:xfrm>
            <a:off x="4407268" y="2928542"/>
            <a:ext cx="1156088" cy="1172021"/>
          </a:xfrm>
          <a:custGeom>
            <a:avLst/>
            <a:gdLst/>
            <a:ahLst/>
            <a:cxnLst/>
            <a:rect l="0" t="0" r="0" b="0"/>
            <a:pathLst>
              <a:path w="3980697" h="4035561">
                <a:moveTo>
                  <a:pt x="0" y="0"/>
                </a:moveTo>
                <a:lnTo>
                  <a:pt x="3980696" y="0"/>
                </a:lnTo>
                <a:lnTo>
                  <a:pt x="3980696" y="4035560"/>
                </a:lnTo>
                <a:lnTo>
                  <a:pt x="0" y="4035560"/>
                </a:lnTo>
                <a:close/>
              </a:path>
            </a:pathLst>
          </a:custGeom>
          <a:blipFill dpi="0" rotWithShape="1">
            <a:blip r:embed="rId3">
              <a:alphaModFix amt="76000"/>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PA_图片 94"/>
          <p:cNvSpPr/>
          <p:nvPr>
            <p:custDataLst>
              <p:tags r:id="rId6"/>
            </p:custDataLst>
          </p:nvPr>
        </p:nvSpPr>
        <p:spPr>
          <a:xfrm>
            <a:off x="1952079" y="1583141"/>
            <a:ext cx="1455501" cy="1475561"/>
          </a:xfrm>
          <a:custGeom>
            <a:avLst/>
            <a:gdLst/>
            <a:ahLst/>
            <a:cxnLst/>
            <a:rect l="0" t="0" r="0" b="0"/>
            <a:pathLst>
              <a:path w="3980697" h="4035561">
                <a:moveTo>
                  <a:pt x="0" y="0"/>
                </a:moveTo>
                <a:lnTo>
                  <a:pt x="3980696" y="0"/>
                </a:lnTo>
                <a:lnTo>
                  <a:pt x="3980696" y="4035560"/>
                </a:lnTo>
                <a:lnTo>
                  <a:pt x="0" y="4035560"/>
                </a:lnTo>
                <a:close/>
              </a:path>
            </a:pathLst>
          </a:custGeom>
          <a:blipFill dpi="0" rotWithShape="1">
            <a:blip r:embed="rId3">
              <a:alphaModFix amt="76000"/>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62" name="直接连接符 61"/>
          <p:cNvCxnSpPr/>
          <p:nvPr/>
        </p:nvCxnSpPr>
        <p:spPr>
          <a:xfrm>
            <a:off x="3314995" y="2718062"/>
            <a:ext cx="1092273" cy="5511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537226" y="2587132"/>
            <a:ext cx="991835" cy="682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7822339" y="2527798"/>
            <a:ext cx="918041" cy="297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1812225" y="3455364"/>
            <a:ext cx="1723549" cy="400110"/>
          </a:xfrm>
          <a:prstGeom prst="rect">
            <a:avLst/>
          </a:prstGeom>
          <a:noFill/>
        </p:spPr>
        <p:txBody>
          <a:bodyPr vert="horz" wrap="none" rtlCol="0">
            <a:spAutoFit/>
          </a:bodyPr>
          <a:lstStyle/>
          <a:p>
            <a:pPr algn="ctr"/>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70" name="矩形 69"/>
          <p:cNvSpPr/>
          <p:nvPr/>
        </p:nvSpPr>
        <p:spPr>
          <a:xfrm>
            <a:off x="1562963" y="3893280"/>
            <a:ext cx="2222073"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71" name="文本框 70"/>
          <p:cNvSpPr txBox="1"/>
          <p:nvPr/>
        </p:nvSpPr>
        <p:spPr>
          <a:xfrm>
            <a:off x="4143723" y="4241918"/>
            <a:ext cx="1723549" cy="400110"/>
          </a:xfrm>
          <a:prstGeom prst="rect">
            <a:avLst/>
          </a:prstGeom>
          <a:noFill/>
        </p:spPr>
        <p:txBody>
          <a:bodyPr vert="horz" wrap="none" rtlCol="0">
            <a:spAutoFit/>
          </a:bodyPr>
          <a:lstStyle/>
          <a:p>
            <a:pPr algn="ctr"/>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72" name="矩形 71"/>
          <p:cNvSpPr/>
          <p:nvPr/>
        </p:nvSpPr>
        <p:spPr>
          <a:xfrm>
            <a:off x="3894461" y="4679834"/>
            <a:ext cx="2222073"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73" name="文本框 72"/>
          <p:cNvSpPr txBox="1"/>
          <p:nvPr/>
        </p:nvSpPr>
        <p:spPr>
          <a:xfrm>
            <a:off x="6350203" y="3231770"/>
            <a:ext cx="1723549" cy="400110"/>
          </a:xfrm>
          <a:prstGeom prst="rect">
            <a:avLst/>
          </a:prstGeom>
          <a:noFill/>
        </p:spPr>
        <p:txBody>
          <a:bodyPr vert="horz" wrap="none" rtlCol="0">
            <a:spAutoFit/>
          </a:bodyPr>
          <a:lstStyle/>
          <a:p>
            <a:pPr algn="ctr"/>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74" name="矩形 73"/>
          <p:cNvSpPr/>
          <p:nvPr/>
        </p:nvSpPr>
        <p:spPr>
          <a:xfrm>
            <a:off x="6100941" y="3669686"/>
            <a:ext cx="2222073"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75" name="文本框 74"/>
          <p:cNvSpPr txBox="1"/>
          <p:nvPr/>
        </p:nvSpPr>
        <p:spPr>
          <a:xfrm>
            <a:off x="8683937" y="3893280"/>
            <a:ext cx="1723549" cy="400110"/>
          </a:xfrm>
          <a:prstGeom prst="rect">
            <a:avLst/>
          </a:prstGeom>
          <a:noFill/>
        </p:spPr>
        <p:txBody>
          <a:bodyPr vert="horz" wrap="none" rtlCol="0">
            <a:spAutoFit/>
          </a:bodyPr>
          <a:lstStyle/>
          <a:p>
            <a:pPr algn="ctr"/>
            <a:r>
              <a:rPr lang="zh-CN" altLang="en-US" sz="2000" dirty="0">
                <a:latin typeface="文悦古典明朝体 (非商业使用) W5" pitchFamily="50" charset="-122"/>
                <a:ea typeface="文悦古典明朝体 (非商业使用) W5" pitchFamily="50" charset="-122"/>
              </a:rPr>
              <a:t>添加您的标题</a:t>
            </a:r>
            <a:endParaRPr lang="zh-CN" altLang="en-US" sz="2000" dirty="0">
              <a:latin typeface="文悦古典明朝体 (非商业使用) W5" pitchFamily="50" charset="-122"/>
              <a:ea typeface="文悦古典明朝体 (非商业使用) W5" pitchFamily="50" charset="-122"/>
            </a:endParaRPr>
          </a:p>
        </p:txBody>
      </p:sp>
      <p:sp>
        <p:nvSpPr>
          <p:cNvPr id="76" name="矩形 75"/>
          <p:cNvSpPr/>
          <p:nvPr/>
        </p:nvSpPr>
        <p:spPr>
          <a:xfrm>
            <a:off x="8434675" y="4331196"/>
            <a:ext cx="2222073" cy="715581"/>
          </a:xfrm>
          <a:prstGeom prst="rect">
            <a:avLst/>
          </a:prstGeom>
        </p:spPr>
        <p:txBody>
          <a:bodyPr wrap="square">
            <a:spAutoFit/>
          </a:bodyPr>
          <a:lstStyle/>
          <a:p>
            <a:pPr algn="ctr">
              <a:lnSpc>
                <a:spcPct val="150000"/>
              </a:lnSpc>
            </a:pPr>
            <a:r>
              <a:rPr lang="zh-CN" altLang="en-US" sz="900">
                <a:solidFill>
                  <a:schemeClr val="bg1">
                    <a:lumMod val="65000"/>
                  </a:schemeClr>
                </a:solidFill>
              </a:rPr>
              <a:t>Please add your text content here, or copy your text, paste it here, and select only the text. Please add your text</a:t>
            </a:r>
            <a:endParaRPr lang="zh-CN" altLang="en-US" sz="900">
              <a:solidFill>
                <a:schemeClr val="bg1">
                  <a:lumMod val="65000"/>
                </a:schemeClr>
              </a:solidFill>
            </a:endParaRPr>
          </a:p>
        </p:txBody>
      </p:sp>
      <p:sp>
        <p:nvSpPr>
          <p:cNvPr id="155" name="任意多边形: 形状 154"/>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fade">
                                      <p:cBhvr>
                                        <p:cTn id="10" dur="1000"/>
                                        <p:tgtEl>
                                          <p:spTgt spid="69"/>
                                        </p:tgtEl>
                                      </p:cBhvr>
                                    </p:animEffect>
                                  </p:childTnLst>
                                </p:cTn>
                              </p:par>
                              <p:par>
                                <p:cTn id="11" presetID="64" presetClass="path" presetSubtype="0" decel="100000" fill="hold" grpId="1" nodeType="withEffect">
                                  <p:stCondLst>
                                    <p:cond delay="0"/>
                                  </p:stCondLst>
                                  <p:childTnLst>
                                    <p:animMotion origin="layout" path="M -3.54167E-6 -1.11111E-6 L -3.54167E-6 -0.08657 " pathEditMode="relative" rAng="0" ptsTypes="AA">
                                      <p:cBhvr>
                                        <p:cTn id="12" dur="1000" spd="-100000" fill="hold"/>
                                        <p:tgtEl>
                                          <p:spTgt spid="69"/>
                                        </p:tgtEl>
                                        <p:attrNameLst>
                                          <p:attrName>ppt_x</p:attrName>
                                          <p:attrName>ppt_y</p:attrName>
                                        </p:attrNameLst>
                                      </p:cBhvr>
                                      <p:rCtr x="0" y="-4329"/>
                                    </p:animMotion>
                                  </p:childTnLst>
                                </p:cTn>
                              </p:par>
                              <p:par>
                                <p:cTn id="13" presetID="10" presetClass="entr" presetSubtype="0"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1000"/>
                                        <p:tgtEl>
                                          <p:spTgt spid="70"/>
                                        </p:tgtEl>
                                      </p:cBhvr>
                                    </p:animEffect>
                                  </p:childTnLst>
                                </p:cTn>
                              </p:par>
                              <p:par>
                                <p:cTn id="16" presetID="64" presetClass="path" presetSubtype="0" decel="100000" fill="hold" grpId="1" nodeType="withEffect">
                                  <p:stCondLst>
                                    <p:cond delay="0"/>
                                  </p:stCondLst>
                                  <p:childTnLst>
                                    <p:animMotion origin="layout" path="M -8.33333E-7 -1.11111E-6 L -8.33333E-7 0.08403 " pathEditMode="relative" rAng="0" ptsTypes="AA">
                                      <p:cBhvr>
                                        <p:cTn id="17" dur="1000" spd="-100000" fill="hold"/>
                                        <p:tgtEl>
                                          <p:spTgt spid="70"/>
                                        </p:tgtEl>
                                        <p:attrNameLst>
                                          <p:attrName>ppt_x</p:attrName>
                                          <p:attrName>ppt_y</p:attrName>
                                        </p:attrNameLst>
                                      </p:cBhvr>
                                      <p:rCtr x="0" y="4190"/>
                                    </p:animMotion>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ipe(left)">
                                      <p:cBhvr>
                                        <p:cTn id="21" dur="500"/>
                                        <p:tgtEl>
                                          <p:spTgt spid="62"/>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1000"/>
                                        <p:tgtEl>
                                          <p:spTgt spid="71"/>
                                        </p:tgtEl>
                                      </p:cBhvr>
                                    </p:animEffect>
                                  </p:childTnLst>
                                </p:cTn>
                              </p:par>
                              <p:par>
                                <p:cTn id="29" presetID="64" presetClass="path" presetSubtype="0" decel="100000" fill="hold" grpId="1" nodeType="withEffect">
                                  <p:stCondLst>
                                    <p:cond delay="0"/>
                                  </p:stCondLst>
                                  <p:childTnLst>
                                    <p:animMotion origin="layout" path="M -3.54167E-6 -1.11111E-6 L -3.54167E-6 -0.08657 " pathEditMode="relative" rAng="0" ptsTypes="AA">
                                      <p:cBhvr>
                                        <p:cTn id="30" dur="1000" spd="-100000" fill="hold"/>
                                        <p:tgtEl>
                                          <p:spTgt spid="71"/>
                                        </p:tgtEl>
                                        <p:attrNameLst>
                                          <p:attrName>ppt_x</p:attrName>
                                          <p:attrName>ppt_y</p:attrName>
                                        </p:attrNameLst>
                                      </p:cBhvr>
                                      <p:rCtr x="0" y="-4329"/>
                                    </p:animMotion>
                                  </p:childTnLst>
                                </p:cTn>
                              </p:par>
                              <p:par>
                                <p:cTn id="31" presetID="10"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1000"/>
                                        <p:tgtEl>
                                          <p:spTgt spid="72"/>
                                        </p:tgtEl>
                                      </p:cBhvr>
                                    </p:animEffect>
                                  </p:childTnLst>
                                </p:cTn>
                              </p:par>
                              <p:par>
                                <p:cTn id="34" presetID="64" presetClass="path" presetSubtype="0" decel="100000" fill="hold" grpId="1" nodeType="withEffect">
                                  <p:stCondLst>
                                    <p:cond delay="0"/>
                                  </p:stCondLst>
                                  <p:childTnLst>
                                    <p:animMotion origin="layout" path="M -8.33333E-7 -1.11111E-6 L -8.33333E-7 0.08403 " pathEditMode="relative" rAng="0" ptsTypes="AA">
                                      <p:cBhvr>
                                        <p:cTn id="35" dur="1000" spd="-100000" fill="hold"/>
                                        <p:tgtEl>
                                          <p:spTgt spid="72"/>
                                        </p:tgtEl>
                                        <p:attrNameLst>
                                          <p:attrName>ppt_x</p:attrName>
                                          <p:attrName>ppt_y</p:attrName>
                                        </p:attrNameLst>
                                      </p:cBhvr>
                                      <p:rCtr x="0" y="4190"/>
                                    </p:animMotion>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500"/>
                                        <p:tgtEl>
                                          <p:spTgt spid="65"/>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1000"/>
                                        <p:tgtEl>
                                          <p:spTgt spid="73"/>
                                        </p:tgtEl>
                                      </p:cBhvr>
                                    </p:animEffect>
                                  </p:childTnLst>
                                </p:cTn>
                              </p:par>
                              <p:par>
                                <p:cTn id="47" presetID="64" presetClass="path" presetSubtype="0" decel="100000" fill="hold" grpId="1" nodeType="withEffect">
                                  <p:stCondLst>
                                    <p:cond delay="0"/>
                                  </p:stCondLst>
                                  <p:childTnLst>
                                    <p:animMotion origin="layout" path="M -3.54167E-6 -1.11111E-6 L -3.54167E-6 -0.08657 " pathEditMode="relative" rAng="0" ptsTypes="AA">
                                      <p:cBhvr>
                                        <p:cTn id="48" dur="1000" spd="-100000" fill="hold"/>
                                        <p:tgtEl>
                                          <p:spTgt spid="73"/>
                                        </p:tgtEl>
                                        <p:attrNameLst>
                                          <p:attrName>ppt_x</p:attrName>
                                          <p:attrName>ppt_y</p:attrName>
                                        </p:attrNameLst>
                                      </p:cBhvr>
                                      <p:rCtr x="0" y="-4329"/>
                                    </p:animMotion>
                                  </p:childTnLst>
                                </p:cTn>
                              </p:par>
                              <p:par>
                                <p:cTn id="49" presetID="10"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1000"/>
                                        <p:tgtEl>
                                          <p:spTgt spid="74"/>
                                        </p:tgtEl>
                                      </p:cBhvr>
                                    </p:animEffect>
                                  </p:childTnLst>
                                </p:cTn>
                              </p:par>
                              <p:par>
                                <p:cTn id="52" presetID="64" presetClass="path" presetSubtype="0" decel="100000" fill="hold" grpId="1" nodeType="withEffect">
                                  <p:stCondLst>
                                    <p:cond delay="0"/>
                                  </p:stCondLst>
                                  <p:childTnLst>
                                    <p:animMotion origin="layout" path="M -8.33333E-7 -1.11111E-6 L -8.33333E-7 0.08403 " pathEditMode="relative" rAng="0" ptsTypes="AA">
                                      <p:cBhvr>
                                        <p:cTn id="53" dur="1000" spd="-100000" fill="hold"/>
                                        <p:tgtEl>
                                          <p:spTgt spid="74"/>
                                        </p:tgtEl>
                                        <p:attrNameLst>
                                          <p:attrName>ppt_x</p:attrName>
                                          <p:attrName>ppt_y</p:attrName>
                                        </p:attrNameLst>
                                      </p:cBhvr>
                                      <p:rCtr x="0" y="4190"/>
                                    </p:animMotion>
                                  </p:childTnLst>
                                </p:cTn>
                              </p:par>
                            </p:childTnLst>
                          </p:cTn>
                        </p:par>
                        <p:par>
                          <p:cTn id="54" fill="hold">
                            <p:stCondLst>
                              <p:cond delay="2500"/>
                            </p:stCondLst>
                            <p:childTnLst>
                              <p:par>
                                <p:cTn id="55" presetID="22" presetClass="entr" presetSubtype="8" fill="hold"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left)">
                                      <p:cBhvr>
                                        <p:cTn id="57" dur="500"/>
                                        <p:tgtEl>
                                          <p:spTgt spid="67"/>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1000"/>
                                        <p:tgtEl>
                                          <p:spTgt spid="75"/>
                                        </p:tgtEl>
                                      </p:cBhvr>
                                    </p:animEffect>
                                  </p:childTnLst>
                                </p:cTn>
                              </p:par>
                              <p:par>
                                <p:cTn id="65" presetID="64" presetClass="path" presetSubtype="0" decel="100000" fill="hold" grpId="1" nodeType="withEffect">
                                  <p:stCondLst>
                                    <p:cond delay="0"/>
                                  </p:stCondLst>
                                  <p:childTnLst>
                                    <p:animMotion origin="layout" path="M -3.54167E-6 -1.11111E-6 L -3.54167E-6 -0.08657 " pathEditMode="relative" rAng="0" ptsTypes="AA">
                                      <p:cBhvr>
                                        <p:cTn id="66" dur="1000" spd="-100000" fill="hold"/>
                                        <p:tgtEl>
                                          <p:spTgt spid="75"/>
                                        </p:tgtEl>
                                        <p:attrNameLst>
                                          <p:attrName>ppt_x</p:attrName>
                                          <p:attrName>ppt_y</p:attrName>
                                        </p:attrNameLst>
                                      </p:cBhvr>
                                      <p:rCtr x="0" y="-4329"/>
                                    </p:animMotion>
                                  </p:childTnLst>
                                </p:cTn>
                              </p:par>
                              <p:par>
                                <p:cTn id="67" presetID="10" presetClass="entr" presetSubtype="0" fill="hold" grpId="0" nodeType="with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1000"/>
                                        <p:tgtEl>
                                          <p:spTgt spid="76"/>
                                        </p:tgtEl>
                                      </p:cBhvr>
                                    </p:animEffect>
                                  </p:childTnLst>
                                </p:cTn>
                              </p:par>
                              <p:par>
                                <p:cTn id="70" presetID="64" presetClass="path" presetSubtype="0" decel="100000" fill="hold" grpId="1" nodeType="withEffect">
                                  <p:stCondLst>
                                    <p:cond delay="0"/>
                                  </p:stCondLst>
                                  <p:childTnLst>
                                    <p:animMotion origin="layout" path="M -8.33333E-7 -1.11111E-6 L -8.33333E-7 0.08403 " pathEditMode="relative" rAng="0" ptsTypes="AA">
                                      <p:cBhvr>
                                        <p:cTn id="71" dur="1000" spd="-100000" fill="hold"/>
                                        <p:tgtEl>
                                          <p:spTgt spid="76"/>
                                        </p:tgtEl>
                                        <p:attrNameLst>
                                          <p:attrName>ppt_x</p:attrName>
                                          <p:attrName>ppt_y</p:attrName>
                                        </p:attrNameLst>
                                      </p:cBhvr>
                                      <p:rCtr x="0" y="41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8" grpId="0" animBg="1"/>
      <p:bldP spid="57" grpId="0" animBg="1"/>
      <p:bldP spid="56" grpId="0" animBg="1"/>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57" name="组合 56"/>
          <p:cNvGrpSpPr/>
          <p:nvPr/>
        </p:nvGrpSpPr>
        <p:grpSpPr>
          <a:xfrm>
            <a:off x="4952768" y="1808054"/>
            <a:ext cx="646331" cy="646479"/>
            <a:chOff x="9916297" y="2659559"/>
            <a:chExt cx="756366" cy="756539"/>
          </a:xfrm>
        </p:grpSpPr>
        <p:grpSp>
          <p:nvGrpSpPr>
            <p:cNvPr id="58" name="组合 57"/>
            <p:cNvGrpSpPr/>
            <p:nvPr/>
          </p:nvGrpSpPr>
          <p:grpSpPr>
            <a:xfrm>
              <a:off x="9934934" y="2659559"/>
              <a:ext cx="736148" cy="736148"/>
              <a:chOff x="1525138" y="2463812"/>
              <a:chExt cx="736148" cy="736148"/>
            </a:xfrm>
          </p:grpSpPr>
          <p:sp>
            <p:nvSpPr>
              <p:cNvPr id="60" name="矩形 59"/>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文悦古典明朝体 (非商业使用) W5" pitchFamily="50" charset="-122"/>
                  <a:ea typeface="文悦古典明朝体 (非商业使用) W5" pitchFamily="50" charset="-122"/>
                </a:endParaRPr>
              </a:p>
            </p:txBody>
          </p:sp>
          <p:cxnSp>
            <p:nvCxnSpPr>
              <p:cNvPr id="61" name="直接连接符 60"/>
              <p:cNvCxnSpPr>
                <a:stCxn id="60" idx="1"/>
                <a:endCxn id="60"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60" idx="0"/>
                <a:endCxn id="60"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9" name="文本框 58"/>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latin typeface="文悦古典明朝体 (非商业使用) W5" pitchFamily="50" charset="-122"/>
                  <a:ea typeface="文悦古典明朝体 (非商业使用) W5" pitchFamily="50" charset="-122"/>
                </a:rPr>
                <a:t>壹</a:t>
              </a:r>
              <a:endParaRPr lang="zh-CN" altLang="en-US" sz="3600">
                <a:latin typeface="文悦古典明朝体 (非商业使用) W5" pitchFamily="50" charset="-122"/>
                <a:ea typeface="文悦古典明朝体 (非商业使用) W5" pitchFamily="50" charset="-122"/>
              </a:endParaRPr>
            </a:p>
          </p:txBody>
        </p:sp>
      </p:grpSp>
      <p:grpSp>
        <p:nvGrpSpPr>
          <p:cNvPr id="63" name="组合 62"/>
          <p:cNvGrpSpPr/>
          <p:nvPr/>
        </p:nvGrpSpPr>
        <p:grpSpPr>
          <a:xfrm>
            <a:off x="6547634" y="1808054"/>
            <a:ext cx="646331" cy="646479"/>
            <a:chOff x="9916297" y="2659559"/>
            <a:chExt cx="756366" cy="756539"/>
          </a:xfrm>
        </p:grpSpPr>
        <p:grpSp>
          <p:nvGrpSpPr>
            <p:cNvPr id="64" name="组合 63"/>
            <p:cNvGrpSpPr/>
            <p:nvPr/>
          </p:nvGrpSpPr>
          <p:grpSpPr>
            <a:xfrm>
              <a:off x="9934934" y="2659559"/>
              <a:ext cx="736148" cy="736148"/>
              <a:chOff x="1525138" y="2463812"/>
              <a:chExt cx="736148" cy="736148"/>
            </a:xfrm>
          </p:grpSpPr>
          <p:sp>
            <p:nvSpPr>
              <p:cNvPr id="66" name="矩形 65"/>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文悦古典明朝体 (非商业使用) W5" pitchFamily="50" charset="-122"/>
                  <a:ea typeface="文悦古典明朝体 (非商业使用) W5" pitchFamily="50" charset="-122"/>
                </a:endParaRPr>
              </a:p>
            </p:txBody>
          </p:sp>
          <p:cxnSp>
            <p:nvCxnSpPr>
              <p:cNvPr id="67" name="直接连接符 66"/>
              <p:cNvCxnSpPr>
                <a:stCxn id="66" idx="1"/>
                <a:endCxn id="66"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66" idx="0"/>
                <a:endCxn id="66"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5" name="文本框 64"/>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latin typeface="文悦古典明朝体 (非商业使用) W5" pitchFamily="50" charset="-122"/>
                  <a:ea typeface="文悦古典明朝体 (非商业使用) W5" pitchFamily="50" charset="-122"/>
                </a:rPr>
                <a:t>贰</a:t>
              </a:r>
              <a:endParaRPr lang="zh-CN" altLang="en-US" sz="3600">
                <a:latin typeface="文悦古典明朝体 (非商业使用) W5" pitchFamily="50" charset="-122"/>
                <a:ea typeface="文悦古典明朝体 (非商业使用) W5" pitchFamily="50" charset="-122"/>
              </a:endParaRPr>
            </a:p>
          </p:txBody>
        </p:sp>
      </p:grpSp>
      <p:grpSp>
        <p:nvGrpSpPr>
          <p:cNvPr id="69" name="组合 68"/>
          <p:cNvGrpSpPr/>
          <p:nvPr/>
        </p:nvGrpSpPr>
        <p:grpSpPr>
          <a:xfrm>
            <a:off x="8142500" y="1808054"/>
            <a:ext cx="646331" cy="646479"/>
            <a:chOff x="9916297" y="2659559"/>
            <a:chExt cx="756366" cy="756539"/>
          </a:xfrm>
        </p:grpSpPr>
        <p:grpSp>
          <p:nvGrpSpPr>
            <p:cNvPr id="70" name="组合 69"/>
            <p:cNvGrpSpPr/>
            <p:nvPr/>
          </p:nvGrpSpPr>
          <p:grpSpPr>
            <a:xfrm>
              <a:off x="9934934" y="2659559"/>
              <a:ext cx="736148" cy="736148"/>
              <a:chOff x="1525138" y="2463812"/>
              <a:chExt cx="736148" cy="736148"/>
            </a:xfrm>
          </p:grpSpPr>
          <p:sp>
            <p:nvSpPr>
              <p:cNvPr id="72" name="矩形 71"/>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文悦古典明朝体 (非商业使用) W5" pitchFamily="50" charset="-122"/>
                  <a:ea typeface="文悦古典明朝体 (非商业使用) W5" pitchFamily="50" charset="-122"/>
                </a:endParaRPr>
              </a:p>
            </p:txBody>
          </p:sp>
          <p:cxnSp>
            <p:nvCxnSpPr>
              <p:cNvPr id="73" name="直接连接符 72"/>
              <p:cNvCxnSpPr>
                <a:stCxn id="72" idx="1"/>
                <a:endCxn id="72"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72" idx="0"/>
                <a:endCxn id="72"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1" name="文本框 70"/>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latin typeface="文悦古典明朝体 (非商业使用) W5" pitchFamily="50" charset="-122"/>
                  <a:ea typeface="文悦古典明朝体 (非商业使用) W5" pitchFamily="50" charset="-122"/>
                </a:rPr>
                <a:t>叁</a:t>
              </a:r>
              <a:endParaRPr lang="zh-CN" altLang="en-US" sz="3600">
                <a:latin typeface="文悦古典明朝体 (非商业使用) W5" pitchFamily="50" charset="-122"/>
                <a:ea typeface="文悦古典明朝体 (非商业使用) W5" pitchFamily="50" charset="-122"/>
              </a:endParaRPr>
            </a:p>
          </p:txBody>
        </p:sp>
      </p:grpSp>
      <p:grpSp>
        <p:nvGrpSpPr>
          <p:cNvPr id="75" name="组合 74"/>
          <p:cNvGrpSpPr/>
          <p:nvPr/>
        </p:nvGrpSpPr>
        <p:grpSpPr>
          <a:xfrm>
            <a:off x="9737366" y="1808054"/>
            <a:ext cx="646331" cy="656418"/>
            <a:chOff x="9916297" y="2659559"/>
            <a:chExt cx="756366" cy="768170"/>
          </a:xfrm>
        </p:grpSpPr>
        <p:grpSp>
          <p:nvGrpSpPr>
            <p:cNvPr id="76" name="组合 75"/>
            <p:cNvGrpSpPr/>
            <p:nvPr/>
          </p:nvGrpSpPr>
          <p:grpSpPr>
            <a:xfrm>
              <a:off x="9934934" y="2659559"/>
              <a:ext cx="736148" cy="736148"/>
              <a:chOff x="1525138" y="2463812"/>
              <a:chExt cx="736148" cy="736148"/>
            </a:xfrm>
          </p:grpSpPr>
          <p:sp>
            <p:nvSpPr>
              <p:cNvPr id="78" name="矩形 77"/>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文悦古典明朝体 (非商业使用) W5" pitchFamily="50" charset="-122"/>
                  <a:ea typeface="文悦古典明朝体 (非商业使用) W5" pitchFamily="50" charset="-122"/>
                </a:endParaRPr>
              </a:p>
            </p:txBody>
          </p:sp>
          <p:cxnSp>
            <p:nvCxnSpPr>
              <p:cNvPr id="79" name="直接连接符 78"/>
              <p:cNvCxnSpPr>
                <a:stCxn id="78" idx="1"/>
                <a:endCxn id="78"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78" idx="0"/>
                <a:endCxn id="78"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7" name="文本框 76"/>
            <p:cNvSpPr txBox="1"/>
            <p:nvPr/>
          </p:nvSpPr>
          <p:spPr>
            <a:xfrm>
              <a:off x="9916297" y="2671363"/>
              <a:ext cx="756366" cy="756366"/>
            </a:xfrm>
            <a:prstGeom prst="rect">
              <a:avLst/>
            </a:prstGeom>
            <a:noFill/>
          </p:spPr>
          <p:txBody>
            <a:bodyPr vert="horz" wrap="none" rtlCol="0" anchor="ctr" anchorCtr="0">
              <a:spAutoFit/>
            </a:bodyPr>
            <a:lstStyle/>
            <a:p>
              <a:pPr algn="ctr"/>
              <a:r>
                <a:rPr lang="zh-CN" altLang="en-US" sz="3600">
                  <a:latin typeface="文悦古典明朝体 (非商业使用) W5" pitchFamily="50" charset="-122"/>
                  <a:ea typeface="文悦古典明朝体 (非商业使用) W5" pitchFamily="50" charset="-122"/>
                </a:rPr>
                <a:t>肆</a:t>
              </a:r>
              <a:endParaRPr lang="zh-CN" altLang="en-US" sz="3600">
                <a:latin typeface="文悦古典明朝体 (非商业使用) W5" pitchFamily="50" charset="-122"/>
                <a:ea typeface="文悦古典明朝体 (非商业使用) W5" pitchFamily="50" charset="-122"/>
              </a:endParaRPr>
            </a:p>
          </p:txBody>
        </p:sp>
      </p:grpSp>
      <p:sp>
        <p:nvSpPr>
          <p:cNvPr id="82" name="矩形 81"/>
          <p:cNvSpPr/>
          <p:nvPr/>
        </p:nvSpPr>
        <p:spPr>
          <a:xfrm>
            <a:off x="4790588" y="2716636"/>
            <a:ext cx="1015663" cy="2577469"/>
          </a:xfrm>
          <a:prstGeom prst="rect">
            <a:avLst/>
          </a:prstGeom>
        </p:spPr>
        <p:txBody>
          <a:bodyPr vert="eaVert"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Please add your text content here, or copy your text, paste it here, </a:t>
            </a:r>
            <a:endParaRPr lang="zh-CN" altLang="en-US" sz="900">
              <a:solidFill>
                <a:schemeClr val="bg1">
                  <a:lumMod val="65000"/>
                </a:schemeClr>
              </a:solidFill>
            </a:endParaRPr>
          </a:p>
        </p:txBody>
      </p:sp>
      <p:sp>
        <p:nvSpPr>
          <p:cNvPr id="83" name="矩形 82"/>
          <p:cNvSpPr/>
          <p:nvPr/>
        </p:nvSpPr>
        <p:spPr>
          <a:xfrm>
            <a:off x="6389137" y="2716636"/>
            <a:ext cx="1015663" cy="2577469"/>
          </a:xfrm>
          <a:prstGeom prst="rect">
            <a:avLst/>
          </a:prstGeom>
        </p:spPr>
        <p:txBody>
          <a:bodyPr vert="eaVert"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Please add your text content here, or copy your text, paste it here, </a:t>
            </a:r>
            <a:endParaRPr lang="zh-CN" altLang="en-US" sz="900">
              <a:solidFill>
                <a:schemeClr val="bg1">
                  <a:lumMod val="65000"/>
                </a:schemeClr>
              </a:solidFill>
            </a:endParaRPr>
          </a:p>
        </p:txBody>
      </p:sp>
      <p:sp>
        <p:nvSpPr>
          <p:cNvPr id="84" name="矩形 83"/>
          <p:cNvSpPr/>
          <p:nvPr/>
        </p:nvSpPr>
        <p:spPr>
          <a:xfrm>
            <a:off x="7987686" y="2666941"/>
            <a:ext cx="1015663" cy="2577469"/>
          </a:xfrm>
          <a:prstGeom prst="rect">
            <a:avLst/>
          </a:prstGeom>
        </p:spPr>
        <p:txBody>
          <a:bodyPr vert="eaVert"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Please add your text content here, or copy your text, paste it here, </a:t>
            </a:r>
            <a:endParaRPr lang="zh-CN" altLang="en-US" sz="900">
              <a:solidFill>
                <a:schemeClr val="bg1">
                  <a:lumMod val="65000"/>
                </a:schemeClr>
              </a:solidFill>
            </a:endParaRPr>
          </a:p>
        </p:txBody>
      </p:sp>
      <p:sp>
        <p:nvSpPr>
          <p:cNvPr id="85" name="矩形 84"/>
          <p:cNvSpPr/>
          <p:nvPr/>
        </p:nvSpPr>
        <p:spPr>
          <a:xfrm>
            <a:off x="9586234" y="2716637"/>
            <a:ext cx="1015663" cy="2577469"/>
          </a:xfrm>
          <a:prstGeom prst="rect">
            <a:avLst/>
          </a:prstGeom>
        </p:spPr>
        <p:txBody>
          <a:bodyPr vert="eaVert"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Please add your text content here, or copy your text, paste it here, </a:t>
            </a:r>
            <a:endParaRPr lang="zh-CN" altLang="en-US" sz="900">
              <a:solidFill>
                <a:schemeClr val="bg1">
                  <a:lumMod val="65000"/>
                </a:schemeClr>
              </a:solidFill>
            </a:endParaRPr>
          </a:p>
        </p:txBody>
      </p:sp>
      <p:sp>
        <p:nvSpPr>
          <p:cNvPr id="87" name="任意多边形: 形状 86"/>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49" y="0"/>
            <a:ext cx="5229225" cy="6858000"/>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childTnLst>
                                </p:cTn>
                              </p:par>
                              <p:par>
                                <p:cTn id="8" presetID="64" presetClass="path" presetSubtype="0" decel="100000" fill="hold" nodeType="withEffect">
                                  <p:stCondLst>
                                    <p:cond delay="1500"/>
                                  </p:stCondLst>
                                  <p:childTnLst>
                                    <p:animMotion origin="layout" path="M -3.54167E-6 -1.11111E-6 L -3.54167E-6 -0.08657 " pathEditMode="relative" rAng="0" ptsTypes="AA">
                                      <p:cBhvr>
                                        <p:cTn id="9" dur="1000" spd="-100000" fill="hold"/>
                                        <p:tgtEl>
                                          <p:spTgt spid="57"/>
                                        </p:tgtEl>
                                        <p:attrNameLst>
                                          <p:attrName>ppt_x</p:attrName>
                                          <p:attrName>ppt_y</p:attrName>
                                        </p:attrNameLst>
                                      </p:cBhvr>
                                      <p:rCtr x="0" y="-4329"/>
                                    </p:animMotion>
                                  </p:childTnLst>
                                </p:cTn>
                              </p:par>
                              <p:par>
                                <p:cTn id="10" presetID="10" presetClass="entr" presetSubtype="0" fill="hold" grpId="0" nodeType="withEffect">
                                  <p:stCondLst>
                                    <p:cond delay="150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1000"/>
                                        <p:tgtEl>
                                          <p:spTgt spid="82"/>
                                        </p:tgtEl>
                                      </p:cBhvr>
                                    </p:animEffect>
                                  </p:childTnLst>
                                </p:cTn>
                              </p:par>
                              <p:par>
                                <p:cTn id="13" presetID="64" presetClass="path" presetSubtype="0" decel="100000" fill="hold" grpId="1" nodeType="withEffect">
                                  <p:stCondLst>
                                    <p:cond delay="1500"/>
                                  </p:stCondLst>
                                  <p:childTnLst>
                                    <p:animMotion origin="layout" path="M 4.79167E-6 -1.11111E-6 L 4.79167E-6 0.1162 " pathEditMode="relative" rAng="0" ptsTypes="AA">
                                      <p:cBhvr>
                                        <p:cTn id="14" dur="1000" spd="-100000" fill="hold"/>
                                        <p:tgtEl>
                                          <p:spTgt spid="82"/>
                                        </p:tgtEl>
                                        <p:attrNameLst>
                                          <p:attrName>ppt_x</p:attrName>
                                          <p:attrName>ppt_y</p:attrName>
                                        </p:attrNameLst>
                                      </p:cBhvr>
                                      <p:rCtr x="0" y="5810"/>
                                    </p:animMotion>
                                  </p:childTnLst>
                                </p:cTn>
                              </p:par>
                              <p:par>
                                <p:cTn id="15" presetID="10" presetClass="entr" presetSubtype="0" fill="hold" nodeType="withEffect">
                                  <p:stCondLst>
                                    <p:cond delay="225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childTnLst>
                                </p:cTn>
                              </p:par>
                              <p:par>
                                <p:cTn id="18" presetID="64" presetClass="path" presetSubtype="0" decel="100000" fill="hold" nodeType="withEffect">
                                  <p:stCondLst>
                                    <p:cond delay="2250"/>
                                  </p:stCondLst>
                                  <p:childTnLst>
                                    <p:animMotion origin="layout" path="M -3.54167E-6 -1.11111E-6 L -3.54167E-6 -0.08657 " pathEditMode="relative" rAng="0" ptsTypes="AA">
                                      <p:cBhvr>
                                        <p:cTn id="19" dur="1000" spd="-100000" fill="hold"/>
                                        <p:tgtEl>
                                          <p:spTgt spid="63"/>
                                        </p:tgtEl>
                                        <p:attrNameLst>
                                          <p:attrName>ppt_x</p:attrName>
                                          <p:attrName>ppt_y</p:attrName>
                                        </p:attrNameLst>
                                      </p:cBhvr>
                                      <p:rCtr x="0" y="-4329"/>
                                    </p:animMotion>
                                  </p:childTnLst>
                                </p:cTn>
                              </p:par>
                              <p:par>
                                <p:cTn id="20" presetID="10" presetClass="entr" presetSubtype="0" fill="hold" grpId="0" nodeType="withEffect">
                                  <p:stCondLst>
                                    <p:cond delay="225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childTnLst>
                                </p:cTn>
                              </p:par>
                              <p:par>
                                <p:cTn id="23" presetID="64" presetClass="path" presetSubtype="0" decel="100000" fill="hold" grpId="1" nodeType="withEffect">
                                  <p:stCondLst>
                                    <p:cond delay="2250"/>
                                  </p:stCondLst>
                                  <p:childTnLst>
                                    <p:animMotion origin="layout" path="M 4.79167E-6 -1.11111E-6 L 4.79167E-6 0.1162 " pathEditMode="relative" rAng="0" ptsTypes="AA">
                                      <p:cBhvr>
                                        <p:cTn id="24" dur="1000" spd="-100000" fill="hold"/>
                                        <p:tgtEl>
                                          <p:spTgt spid="83"/>
                                        </p:tgtEl>
                                        <p:attrNameLst>
                                          <p:attrName>ppt_x</p:attrName>
                                          <p:attrName>ppt_y</p:attrName>
                                        </p:attrNameLst>
                                      </p:cBhvr>
                                      <p:rCtr x="0" y="5810"/>
                                    </p:animMotion>
                                  </p:childTnLst>
                                </p:cTn>
                              </p:par>
                              <p:par>
                                <p:cTn id="25" presetID="10" presetClass="entr" presetSubtype="0" fill="hold" nodeType="withEffect">
                                  <p:stCondLst>
                                    <p:cond delay="300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1000"/>
                                        <p:tgtEl>
                                          <p:spTgt spid="69"/>
                                        </p:tgtEl>
                                      </p:cBhvr>
                                    </p:animEffect>
                                  </p:childTnLst>
                                </p:cTn>
                              </p:par>
                              <p:par>
                                <p:cTn id="28" presetID="64" presetClass="path" presetSubtype="0" decel="100000" fill="hold" nodeType="withEffect">
                                  <p:stCondLst>
                                    <p:cond delay="3000"/>
                                  </p:stCondLst>
                                  <p:childTnLst>
                                    <p:animMotion origin="layout" path="M -3.54167E-6 -1.11111E-6 L -3.54167E-6 -0.08657 " pathEditMode="relative" rAng="0" ptsTypes="AA">
                                      <p:cBhvr>
                                        <p:cTn id="29" dur="1000" spd="-100000" fill="hold"/>
                                        <p:tgtEl>
                                          <p:spTgt spid="69"/>
                                        </p:tgtEl>
                                        <p:attrNameLst>
                                          <p:attrName>ppt_x</p:attrName>
                                          <p:attrName>ppt_y</p:attrName>
                                        </p:attrNameLst>
                                      </p:cBhvr>
                                      <p:rCtr x="0" y="-4329"/>
                                    </p:animMotion>
                                  </p:childTnLst>
                                </p:cTn>
                              </p:par>
                              <p:par>
                                <p:cTn id="30" presetID="10" presetClass="entr" presetSubtype="0" fill="hold" grpId="0" nodeType="withEffect">
                                  <p:stCondLst>
                                    <p:cond delay="30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childTnLst>
                                </p:cTn>
                              </p:par>
                              <p:par>
                                <p:cTn id="33" presetID="64" presetClass="path" presetSubtype="0" decel="100000" fill="hold" grpId="1" nodeType="withEffect">
                                  <p:stCondLst>
                                    <p:cond delay="3000"/>
                                  </p:stCondLst>
                                  <p:childTnLst>
                                    <p:animMotion origin="layout" path="M 4.79167E-6 -1.11111E-6 L 4.79167E-6 0.1162 " pathEditMode="relative" rAng="0" ptsTypes="AA">
                                      <p:cBhvr>
                                        <p:cTn id="34" dur="1000" spd="-100000" fill="hold"/>
                                        <p:tgtEl>
                                          <p:spTgt spid="84"/>
                                        </p:tgtEl>
                                        <p:attrNameLst>
                                          <p:attrName>ppt_x</p:attrName>
                                          <p:attrName>ppt_y</p:attrName>
                                        </p:attrNameLst>
                                      </p:cBhvr>
                                      <p:rCtr x="0" y="5810"/>
                                    </p:animMotion>
                                  </p:childTnLst>
                                </p:cTn>
                              </p:par>
                              <p:par>
                                <p:cTn id="35" presetID="10" presetClass="entr" presetSubtype="0" fill="hold" nodeType="withEffect">
                                  <p:stCondLst>
                                    <p:cond delay="375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1000"/>
                                        <p:tgtEl>
                                          <p:spTgt spid="75"/>
                                        </p:tgtEl>
                                      </p:cBhvr>
                                    </p:animEffect>
                                  </p:childTnLst>
                                </p:cTn>
                              </p:par>
                              <p:par>
                                <p:cTn id="38" presetID="64" presetClass="path" presetSubtype="0" decel="100000" fill="hold" nodeType="withEffect">
                                  <p:stCondLst>
                                    <p:cond delay="3750"/>
                                  </p:stCondLst>
                                  <p:childTnLst>
                                    <p:animMotion origin="layout" path="M -3.54167E-6 -1.11111E-6 L -3.54167E-6 -0.08657 " pathEditMode="relative" rAng="0" ptsTypes="AA">
                                      <p:cBhvr>
                                        <p:cTn id="39" dur="1000" spd="-100000" fill="hold"/>
                                        <p:tgtEl>
                                          <p:spTgt spid="75"/>
                                        </p:tgtEl>
                                        <p:attrNameLst>
                                          <p:attrName>ppt_x</p:attrName>
                                          <p:attrName>ppt_y</p:attrName>
                                        </p:attrNameLst>
                                      </p:cBhvr>
                                      <p:rCtr x="0" y="-4329"/>
                                    </p:animMotion>
                                  </p:childTnLst>
                                </p:cTn>
                              </p:par>
                              <p:par>
                                <p:cTn id="40" presetID="10" presetClass="entr" presetSubtype="0" fill="hold" grpId="0" nodeType="withEffect">
                                  <p:stCondLst>
                                    <p:cond delay="375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1000"/>
                                        <p:tgtEl>
                                          <p:spTgt spid="85"/>
                                        </p:tgtEl>
                                      </p:cBhvr>
                                    </p:animEffect>
                                  </p:childTnLst>
                                </p:cTn>
                              </p:par>
                              <p:par>
                                <p:cTn id="43" presetID="64" presetClass="path" presetSubtype="0" decel="100000" fill="hold" grpId="1" nodeType="withEffect">
                                  <p:stCondLst>
                                    <p:cond delay="3750"/>
                                  </p:stCondLst>
                                  <p:childTnLst>
                                    <p:animMotion origin="layout" path="M 4.79167E-6 -1.11111E-6 L 4.79167E-6 0.1162 " pathEditMode="relative" rAng="0" ptsTypes="AA">
                                      <p:cBhvr>
                                        <p:cTn id="44" dur="1000" spd="-100000" fill="hold"/>
                                        <p:tgtEl>
                                          <p:spTgt spid="85"/>
                                        </p:tgtEl>
                                        <p:attrNameLst>
                                          <p:attrName>ppt_x</p:attrName>
                                          <p:attrName>ppt_y</p:attrName>
                                        </p:attrNameLst>
                                      </p:cBhvr>
                                      <p:rCtr x="0" y="58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2" grpId="1"/>
      <p:bldP spid="83" grpId="0"/>
      <p:bldP spid="83" grpId="1"/>
      <p:bldP spid="84" grpId="0"/>
      <p:bldP spid="84" grpId="1"/>
      <p:bldP spid="85" grpId="0"/>
      <p:bldP spid="85"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51772" y="-1073579"/>
            <a:ext cx="13343772" cy="7522505"/>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3472452" y="3283149"/>
            <a:ext cx="492443" cy="2118529"/>
          </a:xfrm>
          <a:prstGeom prst="rect">
            <a:avLst/>
          </a:prstGeom>
          <a:noFill/>
          <a:ln>
            <a:noFill/>
          </a:ln>
        </p:spPr>
        <p:txBody>
          <a:bodyPr vert="eaVert" wrap="square">
            <a:spAutoFit/>
          </a:bodyPr>
          <a:lstStyle/>
          <a:p>
            <a:r>
              <a:rPr lang="zh-CN" altLang="en-US" sz="2000" b="1" dirty="0">
                <a:solidFill>
                  <a:srgbClr val="454545"/>
                </a:solidFill>
                <a:latin typeface="柳公权柳体" panose="02000000000000000000" pitchFamily="2" charset="-122"/>
                <a:ea typeface="柳公权柳体" panose="02000000000000000000" pitchFamily="2" charset="-122"/>
              </a:rPr>
              <a:t>输入可长可短标题</a:t>
            </a:r>
            <a:endParaRPr lang="zh-CN" altLang="en-US" sz="2000" b="1" dirty="0">
              <a:solidFill>
                <a:srgbClr val="454545"/>
              </a:solidFill>
              <a:latin typeface="柳公权柳体" panose="02000000000000000000" pitchFamily="2" charset="-122"/>
              <a:ea typeface="柳公权柳体" panose="02000000000000000000" pitchFamily="2" charset="-122"/>
            </a:endParaRPr>
          </a:p>
        </p:txBody>
      </p:sp>
      <p:cxnSp>
        <p:nvCxnSpPr>
          <p:cNvPr id="32" name="直接连接符 31"/>
          <p:cNvCxnSpPr/>
          <p:nvPr/>
        </p:nvCxnSpPr>
        <p:spPr>
          <a:xfrm>
            <a:off x="3382365" y="3283149"/>
            <a:ext cx="0" cy="22281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文本框 6"/>
          <p:cNvSpPr txBox="1"/>
          <p:nvPr/>
        </p:nvSpPr>
        <p:spPr>
          <a:xfrm>
            <a:off x="1474151" y="3362057"/>
            <a:ext cx="1846659" cy="2228547"/>
          </a:xfrm>
          <a:prstGeom prst="rect">
            <a:avLst/>
          </a:prstGeom>
          <a:noFill/>
          <a:ln>
            <a:noFill/>
          </a:ln>
        </p:spPr>
        <p:txBody>
          <a:bodyPr vert="eaVert" wrap="square">
            <a:spAutoFit/>
          </a:bodyPr>
          <a:lstStyle>
            <a:defPPr>
              <a:defRPr lang="zh-CN"/>
            </a:defPPr>
            <a:lvl1pPr>
              <a:lnSpc>
                <a:spcPct val="150000"/>
              </a:lnSpc>
              <a:defRPr sz="1200" kern="0">
                <a:latin typeface="楷体" panose="02010609060101010101" pitchFamily="49" charset="-122"/>
                <a:ea typeface="楷体" panose="02010609060101010101" pitchFamily="49" charset="-122"/>
              </a:defRPr>
            </a:lvl1pPr>
          </a:lstStyle>
          <a:p>
            <a:r>
              <a:rPr lang="zh-CN" altLang="en-US" dirty="0">
                <a:latin typeface="柳公权柳体" panose="02000000000000000000" pitchFamily="2" charset="-122"/>
                <a:ea typeface="柳公权柳体" panose="02000000000000000000" pitchFamily="2" charset="-122"/>
              </a:rPr>
              <a:t>您的内容打在这里，或者通过复制您的文本后，在此框中选择粘贴，并选择只保留文字。</a:t>
            </a:r>
            <a:r>
              <a:rPr lang="zh-CN" altLang="en-US" dirty="0">
                <a:latin typeface="柳公权柳体" panose="02000000000000000000" pitchFamily="2" charset="-122"/>
                <a:ea typeface="柳公权柳体" panose="02000000000000000000" pitchFamily="2" charset="-122"/>
                <a:sym typeface="微软雅黑" panose="020B0503020204020204" charset="-122"/>
              </a:rPr>
              <a:t>在此录入上述图表的描述说明，在此录入上述图表</a:t>
            </a:r>
            <a:r>
              <a:rPr lang="zh-CN" altLang="en-US" dirty="0">
                <a:latin typeface="柳公权柳体" panose="02000000000000000000" pitchFamily="2" charset="-122"/>
                <a:ea typeface="柳公权柳体" panose="02000000000000000000" pitchFamily="2" charset="-122"/>
              </a:rPr>
              <a:t>或者通过复制您的文本后，在此框中</a:t>
            </a:r>
            <a:endParaRPr lang="zh-CN" altLang="en-US" dirty="0">
              <a:latin typeface="柳公权柳体" panose="02000000000000000000" pitchFamily="2" charset="-122"/>
              <a:ea typeface="柳公权柳体" panose="02000000000000000000" pitchFamily="2" charset="-122"/>
            </a:endParaRPr>
          </a:p>
        </p:txBody>
      </p:sp>
      <p:pic>
        <p:nvPicPr>
          <p:cNvPr id="47" name="图片 46"/>
          <p:cNvPicPr>
            <a:picLocks noChangeAspect="1"/>
          </p:cNvPicPr>
          <p:nvPr/>
        </p:nvPicPr>
        <p:blipFill>
          <a:blip r:embed="rId3"/>
          <a:stretch>
            <a:fillRect/>
          </a:stretch>
        </p:blipFill>
        <p:spPr>
          <a:xfrm>
            <a:off x="1806212" y="2420725"/>
            <a:ext cx="831951" cy="701035"/>
          </a:xfrm>
          <a:prstGeom prst="rect">
            <a:avLst/>
          </a:prstGeom>
        </p:spPr>
      </p:pic>
      <p:sp>
        <p:nvSpPr>
          <p:cNvPr id="53" name="矩形 52"/>
          <p:cNvSpPr/>
          <p:nvPr/>
        </p:nvSpPr>
        <p:spPr>
          <a:xfrm>
            <a:off x="2638163" y="1635895"/>
            <a:ext cx="553998" cy="1569660"/>
          </a:xfrm>
          <a:prstGeom prst="rect">
            <a:avLst/>
          </a:prstGeom>
          <a:noFill/>
        </p:spPr>
        <p:txBody>
          <a:bodyPr wrap="square" rtlCol="0">
            <a:spAutoFit/>
          </a:bodyPr>
          <a:lstStyle/>
          <a:p>
            <a:r>
              <a:rPr lang="zh-CN" altLang="en-US" sz="2400" b="1" dirty="0">
                <a:latin typeface="柳公权柳体" panose="02000000000000000000" pitchFamily="2" charset="-122"/>
                <a:ea typeface="柳公权柳体" panose="02000000000000000000" pitchFamily="2" charset="-122"/>
              </a:rPr>
              <a:t>中国文化</a:t>
            </a:r>
            <a:endParaRPr lang="zh-CN" altLang="en-US" sz="2400" b="1" dirty="0">
              <a:latin typeface="柳公权柳体" panose="02000000000000000000" pitchFamily="2" charset="-122"/>
              <a:ea typeface="柳公权柳体" panose="02000000000000000000" pitchFamily="2" charset="-122"/>
            </a:endParaRPr>
          </a:p>
        </p:txBody>
      </p:sp>
      <p:sp>
        <p:nvSpPr>
          <p:cNvPr id="54" name="TextBox 18"/>
          <p:cNvSpPr txBox="1"/>
          <p:nvPr/>
        </p:nvSpPr>
        <p:spPr>
          <a:xfrm rot="5400000">
            <a:off x="1626121" y="1986151"/>
            <a:ext cx="1915589" cy="523220"/>
          </a:xfrm>
          <a:prstGeom prst="rect">
            <a:avLst/>
          </a:prstGeom>
          <a:noFill/>
        </p:spPr>
        <p:txBody>
          <a:bodyPr wrap="square" rtlCol="0">
            <a:spAutoFit/>
          </a:bodyPr>
          <a:lstStyle/>
          <a:p>
            <a:r>
              <a:rPr lang="en-US" altLang="zh-CN" sz="2800" dirty="0">
                <a:latin typeface="华文宋体" panose="02010600040101010101" pitchFamily="2" charset="-122"/>
                <a:ea typeface="华文宋体" panose="02010600040101010101" pitchFamily="2" charset="-122"/>
              </a:rPr>
              <a:t>C</a:t>
            </a:r>
            <a:r>
              <a:rPr lang="en-US" altLang="zh-CN" dirty="0">
                <a:latin typeface="华文宋体" panose="02010600040101010101" pitchFamily="2" charset="-122"/>
                <a:ea typeface="华文宋体" panose="02010600040101010101" pitchFamily="2" charset="-122"/>
              </a:rPr>
              <a:t>HIN</a:t>
            </a:r>
            <a:r>
              <a:rPr lang="en-US" altLang="zh-CN" sz="2800" dirty="0">
                <a:latin typeface="华文宋体" panose="02010600040101010101" pitchFamily="2" charset="-122"/>
                <a:ea typeface="华文宋体" panose="02010600040101010101" pitchFamily="2" charset="-122"/>
              </a:rPr>
              <a:t>A</a:t>
            </a:r>
            <a:r>
              <a:rPr lang="en-US" altLang="zh-CN" dirty="0">
                <a:latin typeface="华文宋体" panose="02010600040101010101" pitchFamily="2" charset="-122"/>
                <a:ea typeface="华文宋体" panose="02010600040101010101" pitchFamily="2" charset="-122"/>
              </a:rPr>
              <a:t> D</a:t>
            </a:r>
            <a:endParaRPr lang="zh-CN" altLang="en-US" dirty="0">
              <a:latin typeface="华文宋体" panose="02010600040101010101" pitchFamily="2" charset="-122"/>
              <a:ea typeface="华文宋体" panose="02010600040101010101" pitchFamily="2" charset="-122"/>
            </a:endParaRPr>
          </a:p>
        </p:txBody>
      </p:sp>
      <p:sp>
        <p:nvSpPr>
          <p:cNvPr id="58" name="矩形 57"/>
          <p:cNvSpPr/>
          <p:nvPr/>
        </p:nvSpPr>
        <p:spPr>
          <a:xfrm>
            <a:off x="10128740" y="2748450"/>
            <a:ext cx="492443" cy="2118529"/>
          </a:xfrm>
          <a:prstGeom prst="rect">
            <a:avLst/>
          </a:prstGeom>
          <a:noFill/>
          <a:ln>
            <a:noFill/>
          </a:ln>
        </p:spPr>
        <p:txBody>
          <a:bodyPr vert="eaVert" wrap="square">
            <a:spAutoFit/>
          </a:bodyPr>
          <a:lstStyle/>
          <a:p>
            <a:r>
              <a:rPr lang="zh-CN" altLang="en-US" sz="2000" b="1" dirty="0">
                <a:solidFill>
                  <a:srgbClr val="454545"/>
                </a:solidFill>
                <a:latin typeface="柳公权柳体" panose="02000000000000000000" pitchFamily="2" charset="-122"/>
                <a:ea typeface="柳公权柳体" panose="02000000000000000000" pitchFamily="2" charset="-122"/>
              </a:rPr>
              <a:t>输入可长可短标题</a:t>
            </a:r>
            <a:endParaRPr lang="zh-CN" altLang="en-US" sz="2000" b="1" dirty="0">
              <a:solidFill>
                <a:srgbClr val="454545"/>
              </a:solidFill>
              <a:latin typeface="柳公权柳体" panose="02000000000000000000" pitchFamily="2" charset="-122"/>
              <a:ea typeface="柳公权柳体" panose="02000000000000000000" pitchFamily="2" charset="-122"/>
            </a:endParaRPr>
          </a:p>
        </p:txBody>
      </p:sp>
      <p:cxnSp>
        <p:nvCxnSpPr>
          <p:cNvPr id="59" name="直接连接符 58"/>
          <p:cNvCxnSpPr/>
          <p:nvPr/>
        </p:nvCxnSpPr>
        <p:spPr>
          <a:xfrm>
            <a:off x="10038653" y="2748450"/>
            <a:ext cx="0" cy="22281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4" name="文本框 6"/>
          <p:cNvSpPr txBox="1"/>
          <p:nvPr/>
        </p:nvSpPr>
        <p:spPr>
          <a:xfrm>
            <a:off x="8130439" y="2827358"/>
            <a:ext cx="1846659" cy="2228547"/>
          </a:xfrm>
          <a:prstGeom prst="rect">
            <a:avLst/>
          </a:prstGeom>
          <a:noFill/>
          <a:ln>
            <a:noFill/>
          </a:ln>
        </p:spPr>
        <p:txBody>
          <a:bodyPr vert="eaVert" wrap="square">
            <a:spAutoFit/>
          </a:bodyPr>
          <a:lstStyle>
            <a:defPPr>
              <a:defRPr lang="zh-CN"/>
            </a:defPPr>
            <a:lvl1pPr>
              <a:lnSpc>
                <a:spcPct val="150000"/>
              </a:lnSpc>
              <a:defRPr sz="1200" kern="0">
                <a:latin typeface="楷体" panose="02010609060101010101" pitchFamily="49" charset="-122"/>
                <a:ea typeface="楷体" panose="02010609060101010101" pitchFamily="49" charset="-122"/>
              </a:defRPr>
            </a:lvl1pPr>
          </a:lstStyle>
          <a:p>
            <a:r>
              <a:rPr lang="zh-CN" altLang="en-US" dirty="0">
                <a:latin typeface="柳公权柳体" panose="02000000000000000000" pitchFamily="2" charset="-122"/>
                <a:ea typeface="柳公权柳体" panose="02000000000000000000" pitchFamily="2" charset="-122"/>
              </a:rPr>
              <a:t>您的内容打在这里，或者通过复制您的文本后，在此框中选择粘贴，并选择只保留文字。</a:t>
            </a:r>
            <a:r>
              <a:rPr lang="zh-CN" altLang="en-US" dirty="0">
                <a:latin typeface="柳公权柳体" panose="02000000000000000000" pitchFamily="2" charset="-122"/>
                <a:ea typeface="柳公权柳体" panose="02000000000000000000" pitchFamily="2" charset="-122"/>
                <a:sym typeface="微软雅黑" panose="020B0503020204020204" charset="-122"/>
              </a:rPr>
              <a:t>在此录入上述图表的描述说明，在此录入上述图表</a:t>
            </a:r>
            <a:r>
              <a:rPr lang="zh-CN" altLang="en-US" dirty="0">
                <a:latin typeface="柳公权柳体" panose="02000000000000000000" pitchFamily="2" charset="-122"/>
                <a:ea typeface="柳公权柳体" panose="02000000000000000000" pitchFamily="2" charset="-122"/>
              </a:rPr>
              <a:t>或者通过复制您的文本后，在此框中</a:t>
            </a:r>
            <a:endParaRPr lang="zh-CN" altLang="en-US" dirty="0">
              <a:latin typeface="柳公权柳体" panose="02000000000000000000" pitchFamily="2" charset="-122"/>
              <a:ea typeface="柳公权柳体" panose="02000000000000000000" pitchFamily="2" charset="-122"/>
            </a:endParaRPr>
          </a:p>
        </p:txBody>
      </p:sp>
      <p:sp>
        <p:nvSpPr>
          <p:cNvPr id="20" name="任意多边形: 形状 19"/>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up)">
                                          <p:cBhvr>
                                            <p:cTn id="16" dur="500"/>
                                            <p:tgtEl>
                                              <p:spTgt spid="32"/>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par>
                                    <p:cTn id="22" presetID="2" presetClass="entr" presetSubtype="3" accel="35000" fill="hold" nodeType="withEffect" p14:presetBounceEnd="55000">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14:bounceEnd="55000">
                                          <p:cBhvr additive="base">
                                            <p:cTn id="24"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25" dur="20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1000"/>
                                            <p:tgtEl>
                                              <p:spTgt spid="53"/>
                                            </p:tgtEl>
                                          </p:cBhvr>
                                        </p:animEffect>
                                        <p:anim calcmode="lin" valueType="num">
                                          <p:cBhvr>
                                            <p:cTn id="31" dur="1000" fill="hold"/>
                                            <p:tgtEl>
                                              <p:spTgt spid="53"/>
                                            </p:tgtEl>
                                            <p:attrNameLst>
                                              <p:attrName>ppt_x</p:attrName>
                                            </p:attrNameLst>
                                          </p:cBhvr>
                                          <p:tavLst>
                                            <p:tav tm="0">
                                              <p:val>
                                                <p:strVal val="#ppt_x"/>
                                              </p:val>
                                            </p:tav>
                                            <p:tav tm="100000">
                                              <p:val>
                                                <p:strVal val="#ppt_x"/>
                                              </p:val>
                                            </p:tav>
                                          </p:tavLst>
                                        </p:anim>
                                        <p:anim calcmode="lin" valueType="num">
                                          <p:cBhvr>
                                            <p:cTn id="32" dur="1000" fill="hold"/>
                                            <p:tgtEl>
                                              <p:spTgt spid="53"/>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1000"/>
                                            <p:tgtEl>
                                              <p:spTgt spid="54"/>
                                            </p:tgtEl>
                                          </p:cBhvr>
                                        </p:animEffect>
                                        <p:anim calcmode="lin" valueType="num">
                                          <p:cBhvr>
                                            <p:cTn id="36" dur="1000" fill="hold"/>
                                            <p:tgtEl>
                                              <p:spTgt spid="54"/>
                                            </p:tgtEl>
                                            <p:attrNameLst>
                                              <p:attrName>ppt_x</p:attrName>
                                            </p:attrNameLst>
                                          </p:cBhvr>
                                          <p:tavLst>
                                            <p:tav tm="0">
                                              <p:val>
                                                <p:strVal val="#ppt_x"/>
                                              </p:val>
                                            </p:tav>
                                            <p:tav tm="100000">
                                              <p:val>
                                                <p:strVal val="#ppt_x"/>
                                              </p:val>
                                            </p:tav>
                                          </p:tavLst>
                                        </p:anim>
                                        <p:anim calcmode="lin" valueType="num">
                                          <p:cBhvr>
                                            <p:cTn id="37" dur="1000" fill="hold"/>
                                            <p:tgtEl>
                                              <p:spTgt spid="54"/>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up)">
                                          <p:cBhvr>
                                            <p:cTn id="41" dur="500"/>
                                            <p:tgtEl>
                                              <p:spTgt spid="5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up)">
                                          <p:cBhvr>
                                            <p:cTn id="46" dur="500"/>
                                            <p:tgtEl>
                                              <p:spTgt spid="59"/>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fade">
                                          <p:cBhvr>
                                            <p:cTn id="49" dur="1000"/>
                                            <p:tgtEl>
                                              <p:spTgt spid="74"/>
                                            </p:tgtEl>
                                          </p:cBhvr>
                                        </p:animEffect>
                                        <p:anim calcmode="lin" valueType="num">
                                          <p:cBhvr>
                                            <p:cTn id="50" dur="1000" fill="hold"/>
                                            <p:tgtEl>
                                              <p:spTgt spid="74"/>
                                            </p:tgtEl>
                                            <p:attrNameLst>
                                              <p:attrName>ppt_x</p:attrName>
                                            </p:attrNameLst>
                                          </p:cBhvr>
                                          <p:tavLst>
                                            <p:tav tm="0">
                                              <p:val>
                                                <p:strVal val="#ppt_x"/>
                                              </p:val>
                                            </p:tav>
                                            <p:tav tm="100000">
                                              <p:val>
                                                <p:strVal val="#ppt_x"/>
                                              </p:val>
                                            </p:tav>
                                          </p:tavLst>
                                        </p:anim>
                                        <p:anim calcmode="lin" valueType="num">
                                          <p:cBhvr>
                                            <p:cTn id="51"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53" grpId="0"/>
          <p:bldP spid="54" grpId="0"/>
          <p:bldP spid="58" grpId="0"/>
          <p:bldP spid="7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up)">
                                          <p:cBhvr>
                                            <p:cTn id="16" dur="500"/>
                                            <p:tgtEl>
                                              <p:spTgt spid="32"/>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par>
                                    <p:cTn id="22" presetID="2" presetClass="entr" presetSubtype="3" accel="35000" fill="hold" nodeType="with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2000" fill="hold"/>
                                            <p:tgtEl>
                                              <p:spTgt spid="47"/>
                                            </p:tgtEl>
                                            <p:attrNameLst>
                                              <p:attrName>ppt_x</p:attrName>
                                            </p:attrNameLst>
                                          </p:cBhvr>
                                          <p:tavLst>
                                            <p:tav tm="0">
                                              <p:val>
                                                <p:strVal val="1+#ppt_w/2"/>
                                              </p:val>
                                            </p:tav>
                                            <p:tav tm="100000">
                                              <p:val>
                                                <p:strVal val="#ppt_x"/>
                                              </p:val>
                                            </p:tav>
                                          </p:tavLst>
                                        </p:anim>
                                        <p:anim calcmode="lin" valueType="num">
                                          <p:cBhvr additive="base">
                                            <p:cTn id="25" dur="20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1000"/>
                                            <p:tgtEl>
                                              <p:spTgt spid="53"/>
                                            </p:tgtEl>
                                          </p:cBhvr>
                                        </p:animEffect>
                                        <p:anim calcmode="lin" valueType="num">
                                          <p:cBhvr>
                                            <p:cTn id="31" dur="1000" fill="hold"/>
                                            <p:tgtEl>
                                              <p:spTgt spid="53"/>
                                            </p:tgtEl>
                                            <p:attrNameLst>
                                              <p:attrName>ppt_x</p:attrName>
                                            </p:attrNameLst>
                                          </p:cBhvr>
                                          <p:tavLst>
                                            <p:tav tm="0">
                                              <p:val>
                                                <p:strVal val="#ppt_x"/>
                                              </p:val>
                                            </p:tav>
                                            <p:tav tm="100000">
                                              <p:val>
                                                <p:strVal val="#ppt_x"/>
                                              </p:val>
                                            </p:tav>
                                          </p:tavLst>
                                        </p:anim>
                                        <p:anim calcmode="lin" valueType="num">
                                          <p:cBhvr>
                                            <p:cTn id="32" dur="1000" fill="hold"/>
                                            <p:tgtEl>
                                              <p:spTgt spid="53"/>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1000"/>
                                            <p:tgtEl>
                                              <p:spTgt spid="54"/>
                                            </p:tgtEl>
                                          </p:cBhvr>
                                        </p:animEffect>
                                        <p:anim calcmode="lin" valueType="num">
                                          <p:cBhvr>
                                            <p:cTn id="36" dur="1000" fill="hold"/>
                                            <p:tgtEl>
                                              <p:spTgt spid="54"/>
                                            </p:tgtEl>
                                            <p:attrNameLst>
                                              <p:attrName>ppt_x</p:attrName>
                                            </p:attrNameLst>
                                          </p:cBhvr>
                                          <p:tavLst>
                                            <p:tav tm="0">
                                              <p:val>
                                                <p:strVal val="#ppt_x"/>
                                              </p:val>
                                            </p:tav>
                                            <p:tav tm="100000">
                                              <p:val>
                                                <p:strVal val="#ppt_x"/>
                                              </p:val>
                                            </p:tav>
                                          </p:tavLst>
                                        </p:anim>
                                        <p:anim calcmode="lin" valueType="num">
                                          <p:cBhvr>
                                            <p:cTn id="37" dur="1000" fill="hold"/>
                                            <p:tgtEl>
                                              <p:spTgt spid="54"/>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up)">
                                          <p:cBhvr>
                                            <p:cTn id="41" dur="500"/>
                                            <p:tgtEl>
                                              <p:spTgt spid="5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up)">
                                          <p:cBhvr>
                                            <p:cTn id="46" dur="500"/>
                                            <p:tgtEl>
                                              <p:spTgt spid="59"/>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fade">
                                          <p:cBhvr>
                                            <p:cTn id="49" dur="1000"/>
                                            <p:tgtEl>
                                              <p:spTgt spid="74"/>
                                            </p:tgtEl>
                                          </p:cBhvr>
                                        </p:animEffect>
                                        <p:anim calcmode="lin" valueType="num">
                                          <p:cBhvr>
                                            <p:cTn id="50" dur="1000" fill="hold"/>
                                            <p:tgtEl>
                                              <p:spTgt spid="74"/>
                                            </p:tgtEl>
                                            <p:attrNameLst>
                                              <p:attrName>ppt_x</p:attrName>
                                            </p:attrNameLst>
                                          </p:cBhvr>
                                          <p:tavLst>
                                            <p:tav tm="0">
                                              <p:val>
                                                <p:strVal val="#ppt_x"/>
                                              </p:val>
                                            </p:tav>
                                            <p:tav tm="100000">
                                              <p:val>
                                                <p:strVal val="#ppt_x"/>
                                              </p:val>
                                            </p:tav>
                                          </p:tavLst>
                                        </p:anim>
                                        <p:anim calcmode="lin" valueType="num">
                                          <p:cBhvr>
                                            <p:cTn id="51"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53" grpId="0"/>
          <p:bldP spid="54" grpId="0"/>
          <p:bldP spid="58" grpId="0"/>
          <p:bldP spid="7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 name="文本框 6"/>
          <p:cNvSpPr txBox="1"/>
          <p:nvPr/>
        </p:nvSpPr>
        <p:spPr>
          <a:xfrm>
            <a:off x="7469791" y="1638117"/>
            <a:ext cx="677108" cy="1569660"/>
          </a:xfrm>
          <a:prstGeom prst="rect">
            <a:avLst/>
          </a:prstGeom>
          <a:noFill/>
          <a:ln>
            <a:solidFill>
              <a:schemeClr val="bg1"/>
            </a:solidFill>
            <a:prstDash val="sysDot"/>
          </a:ln>
          <a:effectLst>
            <a:outerShdw blurRad="50800" dist="38100" dir="5400000" algn="t" rotWithShape="0">
              <a:prstClr val="black">
                <a:alpha val="40000"/>
              </a:prstClr>
            </a:outerShdw>
          </a:effectLst>
        </p:spPr>
        <p:txBody>
          <a:bodyPr wrap="square" rtlCol="0">
            <a:spAutoFit/>
          </a:bodyPr>
          <a:lstStyle>
            <a:defPPr>
              <a:defRPr lang="zh-CN"/>
            </a:defPPr>
            <a:lvl1pPr algn="ctr">
              <a:defRPr sz="3200">
                <a:latin typeface="方正清刻本悦宋简体" panose="02000000000000000000" pitchFamily="2" charset="-122"/>
                <a:ea typeface="方正清刻本悦宋简体" panose="02000000000000000000" pitchFamily="2" charset="-122"/>
              </a:defRPr>
            </a:lvl1pPr>
          </a:lstStyle>
          <a:p>
            <a:r>
              <a:rPr lang="zh-CN" altLang="en-US" dirty="0">
                <a:latin typeface="文悦古典明朝体 (非商业使用) W5" pitchFamily="50" charset="-122"/>
                <a:ea typeface="文悦古典明朝体 (非商业使用) W5" pitchFamily="50" charset="-122"/>
              </a:rPr>
              <a:t>第四章</a:t>
            </a:r>
            <a:endParaRPr lang="zh-CN" altLang="en-US" dirty="0">
              <a:latin typeface="文悦古典明朝体 (非商业使用) W5" pitchFamily="50" charset="-122"/>
              <a:ea typeface="文悦古典明朝体 (非商业使用) W5" pitchFamily="50" charset="-122"/>
            </a:endParaRPr>
          </a:p>
        </p:txBody>
      </p:sp>
      <p:cxnSp>
        <p:nvCxnSpPr>
          <p:cNvPr id="8" name="直接连接符 7"/>
          <p:cNvCxnSpPr/>
          <p:nvPr/>
        </p:nvCxnSpPr>
        <p:spPr>
          <a:xfrm>
            <a:off x="7272602" y="1940240"/>
            <a:ext cx="1" cy="2511879"/>
          </a:xfrm>
          <a:prstGeom prst="line">
            <a:avLst/>
          </a:prstGeom>
          <a:ln>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795291" y="2835985"/>
            <a:ext cx="1477328" cy="1169551"/>
          </a:xfrm>
          <a:prstGeom prst="rect">
            <a:avLst/>
          </a:prstGeom>
          <a:noFill/>
          <a:effectLst>
            <a:outerShdw blurRad="63500" sx="102000" sy="102000" algn="ctr" rotWithShape="0">
              <a:prstClr val="black">
                <a:alpha val="40000"/>
              </a:prstClr>
            </a:outerShdw>
          </a:effectLst>
        </p:spPr>
        <p:txBody>
          <a:bodyPr vert="eaVert" wrap="none" rtlCol="0">
            <a:spAutoFit/>
          </a:bodyPr>
          <a:lstStyle/>
          <a:p>
            <a:pPr>
              <a:lnSpc>
                <a:spcPct val="150000"/>
              </a:lnSpc>
            </a:pPr>
            <a:r>
              <a:rPr lang="zh-CN" altLang="en-US" sz="1400" dirty="0">
                <a:latin typeface="柳公权柳体" panose="02000000000000000000" pitchFamily="2" charset="-122"/>
                <a:ea typeface="柳公权柳体" panose="02000000000000000000" pitchFamily="2" charset="-122"/>
              </a:rPr>
              <a:t>请在这里，</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输入副标</a:t>
            </a:r>
            <a:endParaRPr lang="en-US" altLang="zh-CN" sz="1400" dirty="0">
              <a:latin typeface="柳公权柳体" panose="02000000000000000000" pitchFamily="2" charset="-122"/>
              <a:ea typeface="柳公权柳体" panose="02000000000000000000" pitchFamily="2" charset="-122"/>
            </a:endParaRPr>
          </a:p>
          <a:p>
            <a:pPr>
              <a:lnSpc>
                <a:spcPct val="150000"/>
              </a:lnSpc>
            </a:pPr>
            <a:r>
              <a:rPr lang="zh-CN" altLang="en-US" sz="1400" dirty="0">
                <a:latin typeface="柳公权柳体" panose="02000000000000000000" pitchFamily="2" charset="-122"/>
                <a:ea typeface="柳公权柳体" panose="02000000000000000000" pitchFamily="2" charset="-122"/>
              </a:rPr>
              <a:t>题输入副标题</a:t>
            </a:r>
            <a:endParaRPr lang="zh-CN" altLang="en-US" sz="1400" dirty="0">
              <a:latin typeface="柳公权柳体" panose="02000000000000000000" pitchFamily="2" charset="-122"/>
              <a:ea typeface="柳公权柳体" panose="02000000000000000000" pitchFamily="2" charset="-122"/>
            </a:endParaRPr>
          </a:p>
          <a:p>
            <a:pPr>
              <a:lnSpc>
                <a:spcPct val="150000"/>
              </a:lnSpc>
            </a:pPr>
            <a:endParaRPr lang="zh-CN" altLang="en-US" sz="1400" dirty="0">
              <a:latin typeface="柳公权柳体" panose="02000000000000000000" pitchFamily="2" charset="-122"/>
              <a:ea typeface="柳公权柳体" panose="02000000000000000000" pitchFamily="2" charset="-122"/>
            </a:endParaRPr>
          </a:p>
        </p:txBody>
      </p:sp>
      <p:sp>
        <p:nvSpPr>
          <p:cNvPr id="12" name="矩形 11"/>
          <p:cNvSpPr/>
          <p:nvPr/>
        </p:nvSpPr>
        <p:spPr>
          <a:xfrm>
            <a:off x="3573023" y="2835985"/>
            <a:ext cx="2400657" cy="1186030"/>
          </a:xfrm>
          <a:prstGeom prst="rect">
            <a:avLst/>
          </a:prstGeom>
          <a:effectLst>
            <a:outerShdw blurRad="63500" sx="102000" sy="102000" algn="ctr" rotWithShape="0">
              <a:prstClr val="black">
                <a:alpha val="40000"/>
              </a:prstClr>
            </a:outerShdw>
          </a:effectLst>
        </p:spPr>
        <p:txBody>
          <a:bodyPr vert="eaVert" wrap="square">
            <a:spAutoFit/>
          </a:bodyPr>
          <a:lstStyle/>
          <a:p>
            <a:pPr algn="ctr">
              <a:lnSpc>
                <a:spcPct val="150000"/>
              </a:lnSpc>
            </a:pPr>
            <a:r>
              <a:rPr lang="zh-CN" altLang="en-US" sz="800" dirty="0">
                <a:latin typeface="柳公权柳体" panose="02000000000000000000" pitchFamily="2" charset="-122"/>
                <a:ea typeface="柳公权柳体" panose="02000000000000000000" pitchFamily="2" charset="-122"/>
              </a:rPr>
              <a:t>清丽宛转、柔美多情的笔触，以景起，以情结，以景寄情，情景交融，抒写了女子怀人伤春的情愫。南宋胡仔</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鱼隐丛话</a:t>
            </a:r>
            <a:r>
              <a:rPr lang="en-US" altLang="zh-CN" sz="800" dirty="0">
                <a:latin typeface="柳公权柳体" panose="02000000000000000000" pitchFamily="2" charset="-122"/>
                <a:ea typeface="柳公权柳体" panose="02000000000000000000" pitchFamily="2" charset="-122"/>
              </a:rPr>
              <a:t>》</a:t>
            </a:r>
            <a:r>
              <a:rPr lang="zh-CN" altLang="en-US" sz="800" dirty="0">
                <a:latin typeface="柳公权柳体" panose="02000000000000000000" pitchFamily="2" charset="-122"/>
                <a:ea typeface="柳公权柳体" panose="02000000000000000000" pitchFamily="2" charset="-122"/>
              </a:rPr>
              <a:t>中评此词云：“观此语意，疑若优柔无断者；至其端委庙堂，决澶渊之策，其气锐然，奋仁者之勇，全与此诗意不相类。盖人之难知也如此！</a:t>
            </a:r>
            <a:endParaRPr lang="en-US" altLang="zh-CN" sz="800" dirty="0">
              <a:latin typeface="柳公权柳体" panose="02000000000000000000" pitchFamily="2" charset="-122"/>
              <a:ea typeface="柳公权柳体" panose="02000000000000000000" pitchFamily="2" charset="-122"/>
            </a:endParaRPr>
          </a:p>
        </p:txBody>
      </p:sp>
      <p:pic>
        <p:nvPicPr>
          <p:cNvPr id="13"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8952" y="4032507"/>
            <a:ext cx="287272" cy="2872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250"/>
                                        <p:tgtEl>
                                          <p:spTgt spid="8"/>
                                        </p:tgtEl>
                                      </p:cBhvr>
                                    </p:animEffect>
                                  </p:childTnLst>
                                </p:cTn>
                              </p:par>
                            </p:childTnLst>
                          </p:cTn>
                        </p:par>
                        <p:par>
                          <p:cTn id="12" fill="hold">
                            <p:stCondLst>
                              <p:cond delay="3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ppt_x"/>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14" presetClass="entr" presetSubtype="1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tretch>
            <a:fillRect/>
          </a:stretch>
        </p:blipFill>
        <p:spPr>
          <a:xfrm flipH="1">
            <a:off x="7315200" y="2107579"/>
            <a:ext cx="4876800" cy="4766680"/>
          </a:xfrm>
          <a:prstGeom prst="rect">
            <a:avLst/>
          </a:prstGeom>
        </p:spPr>
      </p:pic>
      <p:grpSp>
        <p:nvGrpSpPr>
          <p:cNvPr id="19" name="组合 18"/>
          <p:cNvGrpSpPr/>
          <p:nvPr/>
        </p:nvGrpSpPr>
        <p:grpSpPr>
          <a:xfrm>
            <a:off x="6096000" y="422123"/>
            <a:ext cx="6071431" cy="6013754"/>
            <a:chOff x="2118573" y="492456"/>
            <a:chExt cx="6484653" cy="6423051"/>
          </a:xfrm>
        </p:grpSpPr>
        <p:sp>
          <p:nvSpPr>
            <p:cNvPr id="20" name="椭圆 19"/>
            <p:cNvSpPr/>
            <p:nvPr/>
          </p:nvSpPr>
          <p:spPr>
            <a:xfrm>
              <a:off x="2118573" y="492456"/>
              <a:ext cx="6423051" cy="6423051"/>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C000"/>
                </a:solidFill>
                <a:latin typeface="文悦古典明朝体 (非商业使用) W5" pitchFamily="50" charset="-122"/>
                <a:ea typeface="文悦古典明朝体 (非商业使用) W5" pitchFamily="50" charset="-122"/>
              </a:endParaRPr>
            </a:p>
          </p:txBody>
        </p:sp>
        <p:sp>
          <p:nvSpPr>
            <p:cNvPr id="21" name="椭圆 20"/>
            <p:cNvSpPr/>
            <p:nvPr/>
          </p:nvSpPr>
          <p:spPr>
            <a:xfrm>
              <a:off x="8495226" y="3649981"/>
              <a:ext cx="108000" cy="108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C000"/>
                </a:solidFill>
                <a:latin typeface="文悦古典明朝体 (非商业使用) W5" pitchFamily="50" charset="-122"/>
                <a:ea typeface="文悦古典明朝体 (非商业使用) W5" pitchFamily="50" charset="-122"/>
              </a:endParaRPr>
            </a:p>
          </p:txBody>
        </p:sp>
        <p:sp>
          <p:nvSpPr>
            <p:cNvPr id="22" name="椭圆 21"/>
            <p:cNvSpPr/>
            <p:nvPr/>
          </p:nvSpPr>
          <p:spPr>
            <a:xfrm>
              <a:off x="3589398" y="921296"/>
              <a:ext cx="108000" cy="108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C000"/>
                </a:solidFill>
                <a:latin typeface="文悦古典明朝体 (非商业使用) W5" pitchFamily="50" charset="-122"/>
                <a:ea typeface="文悦古典明朝体 (非商业使用) W5" pitchFamily="50" charset="-122"/>
              </a:endParaRPr>
            </a:p>
          </p:txBody>
        </p:sp>
      </p:grpSp>
      <p:sp>
        <p:nvSpPr>
          <p:cNvPr id="23" name="文本框 22"/>
          <p:cNvSpPr txBox="1"/>
          <p:nvPr/>
        </p:nvSpPr>
        <p:spPr>
          <a:xfrm>
            <a:off x="9314877" y="1655095"/>
            <a:ext cx="1107996" cy="1664742"/>
          </a:xfrm>
          <a:prstGeom prst="rect">
            <a:avLst/>
          </a:prstGeom>
          <a:noFill/>
        </p:spPr>
        <p:txBody>
          <a:bodyPr vert="eaVert" wrap="square" rtlCol="0">
            <a:spAutoFit/>
          </a:bodyPr>
          <a:lstStyle/>
          <a:p>
            <a:r>
              <a:rPr lang="zh-CN" altLang="en-US" sz="6000" dirty="0">
                <a:solidFill>
                  <a:schemeClr val="tx1">
                    <a:lumMod val="85000"/>
                    <a:lumOff val="15000"/>
                  </a:schemeClr>
                </a:solidFill>
                <a:latin typeface="文悦古典明朝体 (非商业使用) W5" pitchFamily="50" charset="-122"/>
                <a:ea typeface="文悦古典明朝体 (非商业使用) W5" pitchFamily="50" charset="-122"/>
                <a:cs typeface="JulesLove" panose="020B0603050302020204" pitchFamily="34" charset="-122"/>
              </a:rPr>
              <a:t>国学</a:t>
            </a:r>
            <a:endParaRPr lang="zh-CN" altLang="en-US" sz="6000" dirty="0">
              <a:solidFill>
                <a:schemeClr val="tx1">
                  <a:lumMod val="85000"/>
                  <a:lumOff val="15000"/>
                </a:schemeClr>
              </a:solidFill>
              <a:latin typeface="文悦古典明朝体 (非商业使用) W5" pitchFamily="50" charset="-122"/>
              <a:ea typeface="文悦古典明朝体 (非商业使用) W5" pitchFamily="50" charset="-122"/>
              <a:cs typeface="JulesLove" panose="020B0603050302020204" pitchFamily="34" charset="-122"/>
            </a:endParaRPr>
          </a:p>
        </p:txBody>
      </p:sp>
      <p:sp>
        <p:nvSpPr>
          <p:cNvPr id="24" name="文本框 23"/>
          <p:cNvSpPr txBox="1"/>
          <p:nvPr/>
        </p:nvSpPr>
        <p:spPr>
          <a:xfrm>
            <a:off x="10000677" y="1655095"/>
            <a:ext cx="1107996" cy="1664742"/>
          </a:xfrm>
          <a:prstGeom prst="rect">
            <a:avLst/>
          </a:prstGeom>
          <a:noFill/>
        </p:spPr>
        <p:txBody>
          <a:bodyPr vert="eaVert" wrap="square" rtlCol="0">
            <a:spAutoFit/>
          </a:bodyPr>
          <a:lstStyle/>
          <a:p>
            <a:r>
              <a:rPr lang="zh-CN" altLang="en-US" sz="6000" dirty="0">
                <a:solidFill>
                  <a:schemeClr val="tx1">
                    <a:lumMod val="85000"/>
                    <a:lumOff val="15000"/>
                  </a:schemeClr>
                </a:solidFill>
                <a:latin typeface="文悦古典明朝体 (非商业使用) W5" pitchFamily="50" charset="-122"/>
                <a:ea typeface="文悦古典明朝体 (非商业使用) W5" pitchFamily="50" charset="-122"/>
                <a:cs typeface="JulesLove" panose="020B0603050302020204" pitchFamily="34" charset="-122"/>
              </a:rPr>
              <a:t>文化</a:t>
            </a:r>
            <a:endParaRPr lang="zh-CN" altLang="en-US" sz="6000" dirty="0">
              <a:solidFill>
                <a:schemeClr val="tx1">
                  <a:lumMod val="85000"/>
                  <a:lumOff val="15000"/>
                </a:schemeClr>
              </a:solidFill>
              <a:latin typeface="文悦古典明朝体 (非商业使用) W5" pitchFamily="50" charset="-122"/>
              <a:ea typeface="文悦古典明朝体 (非商业使用) W5" pitchFamily="50" charset="-122"/>
              <a:cs typeface="JulesLove" panose="020B0603050302020204" pitchFamily="34" charset="-122"/>
            </a:endParaRPr>
          </a:p>
        </p:txBody>
      </p:sp>
      <p:sp>
        <p:nvSpPr>
          <p:cNvPr id="25" name="文本框 24"/>
          <p:cNvSpPr txBox="1"/>
          <p:nvPr/>
        </p:nvSpPr>
        <p:spPr>
          <a:xfrm>
            <a:off x="7227949" y="1589107"/>
            <a:ext cx="1477328" cy="2377146"/>
          </a:xfrm>
          <a:prstGeom prst="rect">
            <a:avLst/>
          </a:prstGeom>
          <a:noFill/>
        </p:spPr>
        <p:txBody>
          <a:bodyPr vert="eaVert" wrap="square" rtlCol="0">
            <a:spAutoFit/>
          </a:bodyPr>
          <a:lstStyle/>
          <a:p>
            <a:pPr>
              <a:lnSpc>
                <a:spcPct val="200000"/>
              </a:lnSpc>
            </a:pPr>
            <a:r>
              <a:rPr lang="zh-CN" altLang="en-US" sz="700" dirty="0">
                <a:solidFill>
                  <a:schemeClr val="bg1">
                    <a:lumMod val="50000"/>
                  </a:schemeClr>
                </a:solidFill>
                <a:latin typeface="文悦古典明朝体 (非商业使用) W5" pitchFamily="50" charset="-122"/>
                <a:ea typeface="文悦古典明朝体 (非商业使用) W5" pitchFamily="50" charset="-122"/>
              </a:rPr>
              <a:t>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a:t>
            </a:r>
            <a:endParaRPr lang="zh-CN" altLang="en-US" sz="700" dirty="0">
              <a:solidFill>
                <a:schemeClr val="bg1">
                  <a:lumMod val="50000"/>
                </a:schemeClr>
              </a:solidFill>
              <a:latin typeface="文悦古典明朝体 (非商业使用) W5" pitchFamily="50" charset="-122"/>
              <a:ea typeface="文悦古典明朝体 (非商业使用) W5" pitchFamily="50" charset="-122"/>
            </a:endParaRPr>
          </a:p>
        </p:txBody>
      </p:sp>
      <p:sp>
        <p:nvSpPr>
          <p:cNvPr id="26" name="Text Box 16"/>
          <p:cNvSpPr txBox="1">
            <a:spLocks noChangeArrowheads="1"/>
          </p:cNvSpPr>
          <p:nvPr/>
        </p:nvSpPr>
        <p:spPr bwMode="auto">
          <a:xfrm>
            <a:off x="2484900" y="1892801"/>
            <a:ext cx="3139321" cy="176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800" dirty="0">
                <a:solidFill>
                  <a:schemeClr val="bg1">
                    <a:lumMod val="50000"/>
                  </a:schemeClr>
                </a:solidFill>
                <a:latin typeface="文悦古典明朝体 (非商业使用) W5" pitchFamily="50" charset="-122"/>
                <a:ea typeface="文悦古典明朝体 (非商业使用) W5" pitchFamily="50" charset="-122"/>
              </a:rPr>
              <a:t>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请插入您的文本内容</a:t>
            </a:r>
            <a:endParaRPr lang="zh-CN" altLang="en-US" sz="800" dirty="0">
              <a:solidFill>
                <a:schemeClr val="bg1">
                  <a:lumMod val="50000"/>
                </a:schemeClr>
              </a:solidFill>
              <a:latin typeface="文悦古典明朝体 (非商业使用) W5" pitchFamily="50" charset="-122"/>
              <a:ea typeface="文悦古典明朝体 (非商业使用) W5" pitchFamily="50" charset="-122"/>
            </a:endParaRPr>
          </a:p>
          <a:p>
            <a:pPr eaLnBrk="1" hangingPunct="1">
              <a:lnSpc>
                <a:spcPct val="200000"/>
              </a:lnSpc>
            </a:pPr>
            <a:endParaRPr lang="zh-CN" altLang="en-US" sz="800" dirty="0">
              <a:solidFill>
                <a:schemeClr val="bg1">
                  <a:lumMod val="50000"/>
                </a:schemeClr>
              </a:solidFill>
              <a:latin typeface="文悦古典明朝体 (非商业使用) W5" pitchFamily="50" charset="-122"/>
              <a:ea typeface="文悦古典明朝体 (非商业使用) W5" pitchFamily="50" charset="-122"/>
            </a:endParaRPr>
          </a:p>
        </p:txBody>
      </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97989">
            <a:off x="84741" y="522056"/>
            <a:ext cx="3076233" cy="5813886"/>
          </a:xfrm>
          <a:prstGeom prst="rect">
            <a:avLst/>
          </a:prstGeom>
        </p:spPr>
      </p:pic>
      <p:sp>
        <p:nvSpPr>
          <p:cNvPr id="16" name="任意多边形: 形状 15"/>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barn(inVertical)">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right)">
                                      <p:cBhvr>
                                        <p:cTn id="39" dur="500"/>
                                        <p:tgtEl>
                                          <p:spTgt spid="26"/>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12" name="组合 11"/>
          <p:cNvGrpSpPr/>
          <p:nvPr/>
        </p:nvGrpSpPr>
        <p:grpSpPr>
          <a:xfrm rot="10800000">
            <a:off x="2963002" y="-2048933"/>
            <a:ext cx="6353119" cy="7293455"/>
            <a:chOff x="3668724" y="1507724"/>
            <a:chExt cx="4868459" cy="5272906"/>
          </a:xfrm>
        </p:grpSpPr>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l="39715" b="12071"/>
            <a:stretch>
              <a:fillRect/>
            </a:stretch>
          </p:blipFill>
          <p:spPr>
            <a:xfrm>
              <a:off x="4684848" y="1507724"/>
              <a:ext cx="3852335" cy="5272906"/>
            </a:xfrm>
            <a:prstGeom prst="rect">
              <a:avLst/>
            </a:prstGeom>
          </p:spPr>
        </p:pic>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1304" t="49103" r="84632" b="25987"/>
            <a:stretch>
              <a:fillRect/>
            </a:stretch>
          </p:blipFill>
          <p:spPr>
            <a:xfrm>
              <a:off x="3784838" y="4756223"/>
              <a:ext cx="1065321" cy="1493797"/>
            </a:xfrm>
            <a:prstGeom prst="rect">
              <a:avLst/>
            </a:prstGeom>
          </p:spPr>
        </p:pic>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l="-1304" t="49103" r="84632" b="25987"/>
            <a:stretch>
              <a:fillRect/>
            </a:stretch>
          </p:blipFill>
          <p:spPr>
            <a:xfrm>
              <a:off x="3668724" y="5158181"/>
              <a:ext cx="1065321" cy="1493797"/>
            </a:xfrm>
            <a:prstGeom prst="rect">
              <a:avLst/>
            </a:prstGeom>
          </p:spPr>
        </p:pic>
      </p:grpSp>
      <p:sp>
        <p:nvSpPr>
          <p:cNvPr id="16" name="矩形 15"/>
          <p:cNvSpPr>
            <a:spLocks noChangeArrowheads="1"/>
          </p:cNvSpPr>
          <p:nvPr/>
        </p:nvSpPr>
        <p:spPr bwMode="auto">
          <a:xfrm>
            <a:off x="960401" y="2481555"/>
            <a:ext cx="3422994" cy="2585323"/>
          </a:xfrm>
          <a:prstGeom prst="rect">
            <a:avLst/>
          </a:prstGeom>
          <a:noFill/>
          <a:ln>
            <a:noFill/>
          </a:ln>
        </p:spPr>
        <p:txBody>
          <a:bodyPr wrap="square">
            <a:spAutoFit/>
          </a:bodyPr>
          <a:lstStyle/>
          <a:p>
            <a:pPr algn="just">
              <a:lnSpc>
                <a:spcPct val="150000"/>
              </a:lnSpc>
            </a:pPr>
            <a:r>
              <a:rPr lang="zh-CN" altLang="en-US" sz="1200" kern="0" dirty="0">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点击输入本栏的具体文字，简明扼要的说明分项内容，此为概念图解，请根据您的具体内容酌情修点击输入本栏的具体文字，简明扼要的说明分项内容，此为概念图解，请根据您的具体内容酌情修</a:t>
            </a:r>
            <a:endParaRPr lang="zh-CN" altLang="en-US" sz="1200" dirty="0">
              <a:latin typeface="汉仪良品线简" panose="00020600040101010101" pitchFamily="18" charset="-122"/>
              <a:ea typeface="汉仪良品线简" panose="00020600040101010101" pitchFamily="18" charset="-122"/>
            </a:endParaRPr>
          </a:p>
          <a:p>
            <a:pPr algn="just">
              <a:lnSpc>
                <a:spcPct val="150000"/>
              </a:lnSpc>
            </a:pPr>
            <a:r>
              <a:rPr lang="zh-CN" altLang="en-US" sz="1200" kern="0" dirty="0">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latin typeface="汉仪良品线简" panose="00020600040101010101" pitchFamily="18" charset="-122"/>
              <a:ea typeface="汉仪良品线简" panose="00020600040101010101" pitchFamily="18" charset="-122"/>
            </a:endParaRPr>
          </a:p>
          <a:p>
            <a:pPr algn="just">
              <a:lnSpc>
                <a:spcPct val="150000"/>
              </a:lnSpc>
            </a:pPr>
            <a:endParaRPr lang="zh-CN" altLang="en-US" sz="1200" dirty="0">
              <a:latin typeface="汉仪良品线简" panose="00020600040101010101" pitchFamily="18" charset="-122"/>
              <a:ea typeface="汉仪良品线简" panose="00020600040101010101" pitchFamily="18" charset="-122"/>
            </a:endParaRPr>
          </a:p>
        </p:txBody>
      </p:sp>
      <p:sp>
        <p:nvSpPr>
          <p:cNvPr id="18" name="文本框 17"/>
          <p:cNvSpPr txBox="1">
            <a:spLocks noChangeArrowheads="1"/>
          </p:cNvSpPr>
          <p:nvPr/>
        </p:nvSpPr>
        <p:spPr bwMode="auto">
          <a:xfrm>
            <a:off x="8535208" y="3995817"/>
            <a:ext cx="2382912" cy="40011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000" b="1" dirty="0">
                <a:solidFill>
                  <a:srgbClr val="454545"/>
                </a:solidFill>
                <a:latin typeface="柳公权柳体" panose="02000000000000000000" pitchFamily="2" charset="-122"/>
                <a:ea typeface="柳公权柳体" panose="02000000000000000000" pitchFamily="2" charset="-122"/>
              </a:rPr>
              <a:t>添加你的标题</a:t>
            </a:r>
            <a:endParaRPr lang="en-US" altLang="zh-CN" sz="2000" b="1" dirty="0">
              <a:solidFill>
                <a:srgbClr val="454545"/>
              </a:solidFill>
              <a:latin typeface="柳公权柳体" panose="02000000000000000000" pitchFamily="2" charset="-122"/>
              <a:ea typeface="柳公权柳体" panose="02000000000000000000" pitchFamily="2" charset="-122"/>
            </a:endParaRPr>
          </a:p>
        </p:txBody>
      </p:sp>
      <p:sp>
        <p:nvSpPr>
          <p:cNvPr id="19" name="矩形 18"/>
          <p:cNvSpPr>
            <a:spLocks noChangeArrowheads="1"/>
          </p:cNvSpPr>
          <p:nvPr/>
        </p:nvSpPr>
        <p:spPr bwMode="auto">
          <a:xfrm>
            <a:off x="8184945" y="4492128"/>
            <a:ext cx="2972484" cy="923330"/>
          </a:xfrm>
          <a:prstGeom prst="rect">
            <a:avLst/>
          </a:prstGeom>
          <a:noFill/>
          <a:ln>
            <a:noFill/>
          </a:ln>
        </p:spPr>
        <p:txBody>
          <a:bodyPr wrap="square">
            <a:spAutoFit/>
          </a:bodyPr>
          <a:lstStyle/>
          <a:p>
            <a:pPr algn="just">
              <a:lnSpc>
                <a:spcPct val="150000"/>
              </a:lnSpc>
            </a:pPr>
            <a:r>
              <a:rPr lang="zh-CN" altLang="en-US" sz="1200" kern="0" dirty="0">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latin typeface="汉仪良品线简" panose="00020600040101010101" pitchFamily="18" charset="-122"/>
              <a:ea typeface="汉仪良品线简" panose="00020600040101010101" pitchFamily="18" charset="-122"/>
            </a:endParaRPr>
          </a:p>
        </p:txBody>
      </p:sp>
      <p:sp>
        <p:nvSpPr>
          <p:cNvPr id="20" name="矩形 19"/>
          <p:cNvSpPr/>
          <p:nvPr/>
        </p:nvSpPr>
        <p:spPr>
          <a:xfrm>
            <a:off x="6067689" y="4395927"/>
            <a:ext cx="553998" cy="1569660"/>
          </a:xfrm>
          <a:prstGeom prst="rect">
            <a:avLst/>
          </a:prstGeom>
          <a:noFill/>
        </p:spPr>
        <p:txBody>
          <a:bodyPr wrap="square" rtlCol="0">
            <a:spAutoFit/>
          </a:bodyPr>
          <a:lstStyle/>
          <a:p>
            <a:r>
              <a:rPr lang="zh-CN" altLang="en-US" sz="2400" b="1" dirty="0">
                <a:latin typeface="柳公权柳体" panose="02000000000000000000" pitchFamily="2" charset="-122"/>
                <a:ea typeface="柳公权柳体" panose="02000000000000000000" pitchFamily="2" charset="-122"/>
              </a:rPr>
              <a:t>中国文化</a:t>
            </a:r>
            <a:endParaRPr lang="zh-CN" altLang="en-US" sz="2400" b="1" dirty="0">
              <a:latin typeface="柳公权柳体" panose="02000000000000000000" pitchFamily="2" charset="-122"/>
              <a:ea typeface="柳公权柳体" panose="02000000000000000000" pitchFamily="2" charset="-122"/>
            </a:endParaRPr>
          </a:p>
        </p:txBody>
      </p:sp>
      <p:sp>
        <p:nvSpPr>
          <p:cNvPr id="21" name="TextBox 18"/>
          <p:cNvSpPr txBox="1"/>
          <p:nvPr/>
        </p:nvSpPr>
        <p:spPr>
          <a:xfrm rot="5400000">
            <a:off x="5055647" y="4746183"/>
            <a:ext cx="1915589" cy="523220"/>
          </a:xfrm>
          <a:prstGeom prst="rect">
            <a:avLst/>
          </a:prstGeom>
          <a:noFill/>
        </p:spPr>
        <p:txBody>
          <a:bodyPr wrap="square" rtlCol="0">
            <a:spAutoFit/>
          </a:bodyPr>
          <a:lstStyle/>
          <a:p>
            <a:r>
              <a:rPr lang="en-US" altLang="zh-CN" sz="2800" dirty="0">
                <a:latin typeface="华文宋体" panose="02010600040101010101" pitchFamily="2" charset="-122"/>
                <a:ea typeface="华文宋体" panose="02010600040101010101" pitchFamily="2" charset="-122"/>
              </a:rPr>
              <a:t>C</a:t>
            </a:r>
            <a:r>
              <a:rPr lang="en-US" altLang="zh-CN" dirty="0">
                <a:latin typeface="华文宋体" panose="02010600040101010101" pitchFamily="2" charset="-122"/>
                <a:ea typeface="华文宋体" panose="02010600040101010101" pitchFamily="2" charset="-122"/>
              </a:rPr>
              <a:t>HIN</a:t>
            </a:r>
            <a:r>
              <a:rPr lang="en-US" altLang="zh-CN" sz="2800" dirty="0">
                <a:latin typeface="华文宋体" panose="02010600040101010101" pitchFamily="2" charset="-122"/>
                <a:ea typeface="华文宋体" panose="02010600040101010101" pitchFamily="2" charset="-122"/>
              </a:rPr>
              <a:t>A</a:t>
            </a:r>
            <a:r>
              <a:rPr lang="en-US" altLang="zh-CN" dirty="0">
                <a:latin typeface="华文宋体" panose="02010600040101010101" pitchFamily="2" charset="-122"/>
                <a:ea typeface="华文宋体" panose="02010600040101010101" pitchFamily="2" charset="-122"/>
              </a:rPr>
              <a:t> D</a:t>
            </a:r>
            <a:endParaRPr lang="zh-CN" altLang="en-US" dirty="0">
              <a:latin typeface="华文宋体" panose="02010600040101010101" pitchFamily="2" charset="-122"/>
              <a:ea typeface="华文宋体" panose="02010600040101010101" pitchFamily="2" charset="-122"/>
            </a:endParaRPr>
          </a:p>
        </p:txBody>
      </p:sp>
      <p:sp>
        <p:nvSpPr>
          <p:cNvPr id="22" name="任意多边形: 形状 21"/>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35000" fill="hold" nodeType="after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35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134228" y="1385061"/>
            <a:ext cx="6785275" cy="3825177"/>
            <a:chOff x="633200" y="853925"/>
            <a:chExt cx="3873797" cy="2183840"/>
          </a:xfrm>
        </p:grpSpPr>
        <p:pic>
          <p:nvPicPr>
            <p:cNvPr id="43" name="图片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487" y="1194158"/>
              <a:ext cx="1647481" cy="1766756"/>
            </a:xfrm>
            <a:prstGeom prst="rect">
              <a:avLst/>
            </a:prstGeom>
          </p:spPr>
        </p:pic>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200" y="853925"/>
              <a:ext cx="3873797" cy="2183840"/>
            </a:xfrm>
            <a:prstGeom prst="rect">
              <a:avLst/>
            </a:prstGeom>
          </p:spPr>
        </p:pic>
      </p:grpSp>
      <p:sp>
        <p:nvSpPr>
          <p:cNvPr id="49" name="矩形 48"/>
          <p:cNvSpPr/>
          <p:nvPr/>
        </p:nvSpPr>
        <p:spPr>
          <a:xfrm>
            <a:off x="4798043" y="2155253"/>
            <a:ext cx="553998" cy="1569660"/>
          </a:xfrm>
          <a:prstGeom prst="rect">
            <a:avLst/>
          </a:prstGeom>
          <a:noFill/>
        </p:spPr>
        <p:txBody>
          <a:bodyPr wrap="square" rtlCol="0">
            <a:spAutoFit/>
          </a:bodyPr>
          <a:lstStyle/>
          <a:p>
            <a:r>
              <a:rPr lang="zh-CN" altLang="en-US" sz="2400" b="1" dirty="0">
                <a:latin typeface="柳公权柳体" panose="02000000000000000000" pitchFamily="2" charset="-122"/>
                <a:ea typeface="柳公权柳体" panose="02000000000000000000" pitchFamily="2" charset="-122"/>
              </a:rPr>
              <a:t>中国文化</a:t>
            </a:r>
            <a:endParaRPr lang="zh-CN" altLang="en-US" sz="2400" b="1" dirty="0">
              <a:latin typeface="柳公权柳体" panose="02000000000000000000" pitchFamily="2" charset="-122"/>
              <a:ea typeface="柳公权柳体" panose="02000000000000000000" pitchFamily="2" charset="-122"/>
            </a:endParaRPr>
          </a:p>
        </p:txBody>
      </p:sp>
      <p:sp>
        <p:nvSpPr>
          <p:cNvPr id="50" name="TextBox 18"/>
          <p:cNvSpPr txBox="1"/>
          <p:nvPr/>
        </p:nvSpPr>
        <p:spPr>
          <a:xfrm rot="5400000">
            <a:off x="3786001" y="2505509"/>
            <a:ext cx="1915589" cy="523220"/>
          </a:xfrm>
          <a:prstGeom prst="rect">
            <a:avLst/>
          </a:prstGeom>
          <a:noFill/>
        </p:spPr>
        <p:txBody>
          <a:bodyPr wrap="square" rtlCol="0">
            <a:spAutoFit/>
          </a:bodyPr>
          <a:lstStyle/>
          <a:p>
            <a:r>
              <a:rPr lang="en-US" altLang="zh-CN" sz="2800" dirty="0">
                <a:latin typeface="华文宋体" panose="02010600040101010101" pitchFamily="2" charset="-122"/>
                <a:ea typeface="华文宋体" panose="02010600040101010101" pitchFamily="2" charset="-122"/>
              </a:rPr>
              <a:t>C</a:t>
            </a:r>
            <a:r>
              <a:rPr lang="en-US" altLang="zh-CN" dirty="0">
                <a:latin typeface="华文宋体" panose="02010600040101010101" pitchFamily="2" charset="-122"/>
                <a:ea typeface="华文宋体" panose="02010600040101010101" pitchFamily="2" charset="-122"/>
              </a:rPr>
              <a:t>HIN</a:t>
            </a:r>
            <a:r>
              <a:rPr lang="en-US" altLang="zh-CN" sz="2800" dirty="0">
                <a:latin typeface="华文宋体" panose="02010600040101010101" pitchFamily="2" charset="-122"/>
                <a:ea typeface="华文宋体" panose="02010600040101010101" pitchFamily="2" charset="-122"/>
              </a:rPr>
              <a:t>A</a:t>
            </a:r>
            <a:r>
              <a:rPr lang="en-US" altLang="zh-CN" dirty="0">
                <a:latin typeface="华文宋体" panose="02010600040101010101" pitchFamily="2" charset="-122"/>
                <a:ea typeface="华文宋体" panose="02010600040101010101" pitchFamily="2" charset="-122"/>
              </a:rPr>
              <a:t> D</a:t>
            </a:r>
            <a:endParaRPr lang="zh-CN" altLang="en-US" dirty="0">
              <a:latin typeface="华文宋体" panose="02010600040101010101" pitchFamily="2" charset="-122"/>
              <a:ea typeface="华文宋体" panose="02010600040101010101" pitchFamily="2" charset="-122"/>
            </a:endParaRPr>
          </a:p>
        </p:txBody>
      </p:sp>
      <p:cxnSp>
        <p:nvCxnSpPr>
          <p:cNvPr id="57" name="直接连接符 56"/>
          <p:cNvCxnSpPr/>
          <p:nvPr/>
        </p:nvCxnSpPr>
        <p:spPr>
          <a:xfrm>
            <a:off x="2083548" y="1886858"/>
            <a:ext cx="0" cy="2952328"/>
          </a:xfrm>
          <a:prstGeom prst="line">
            <a:avLst/>
          </a:prstGeom>
          <a:ln>
            <a:solidFill>
              <a:srgbClr val="6F2927"/>
            </a:solidFill>
          </a:ln>
        </p:spPr>
        <p:style>
          <a:lnRef idx="1">
            <a:schemeClr val="accent1"/>
          </a:lnRef>
          <a:fillRef idx="0">
            <a:schemeClr val="accent1"/>
          </a:fillRef>
          <a:effectRef idx="0">
            <a:schemeClr val="accent1"/>
          </a:effectRef>
          <a:fontRef idx="minor">
            <a:schemeClr val="tx1"/>
          </a:fontRef>
        </p:style>
      </p:cxnSp>
      <p:sp>
        <p:nvSpPr>
          <p:cNvPr id="58" name="TextBox 21"/>
          <p:cNvSpPr txBox="1"/>
          <p:nvPr/>
        </p:nvSpPr>
        <p:spPr>
          <a:xfrm>
            <a:off x="1259301" y="1809325"/>
            <a:ext cx="543282" cy="2976649"/>
          </a:xfrm>
          <a:prstGeom prst="rect">
            <a:avLst/>
          </a:prstGeom>
          <a:noFill/>
        </p:spPr>
        <p:txBody>
          <a:bodyPr wrap="square" rtlCol="0">
            <a:spAutoFit/>
          </a:bodyPr>
          <a:lstStyle/>
          <a:p>
            <a:pPr>
              <a:lnSpc>
                <a:spcPct val="150000"/>
              </a:lnSpc>
            </a:pPr>
            <a:r>
              <a:rPr lang="zh-CN" altLang="en-US" sz="3200" b="1" dirty="0">
                <a:latin typeface="柳公权柳体" panose="02000000000000000000" pitchFamily="2" charset="-122"/>
                <a:ea typeface="柳公权柳体" panose="02000000000000000000" pitchFamily="2" charset="-122"/>
              </a:rPr>
              <a:t>文化传承</a:t>
            </a:r>
            <a:endParaRPr lang="zh-CN" altLang="en-US" sz="3200" b="1" dirty="0">
              <a:latin typeface="柳公权柳体" panose="02000000000000000000" pitchFamily="2" charset="-122"/>
              <a:ea typeface="柳公权柳体" panose="02000000000000000000" pitchFamily="2" charset="-122"/>
            </a:endParaRPr>
          </a:p>
        </p:txBody>
      </p:sp>
      <p:sp>
        <p:nvSpPr>
          <p:cNvPr id="59" name="矩形 58"/>
          <p:cNvSpPr>
            <a:spLocks noChangeArrowheads="1"/>
          </p:cNvSpPr>
          <p:nvPr/>
        </p:nvSpPr>
        <p:spPr bwMode="auto">
          <a:xfrm>
            <a:off x="2272497" y="1981006"/>
            <a:ext cx="1015663" cy="2969173"/>
          </a:xfrm>
          <a:prstGeom prst="rect">
            <a:avLst/>
          </a:prstGeom>
          <a:noFill/>
          <a:ln>
            <a:noFill/>
          </a:ln>
        </p:spPr>
        <p:txBody>
          <a:bodyPr vert="eaVert" wrap="square">
            <a:spAutoFit/>
          </a:bodyPr>
          <a:lstStyle/>
          <a:p>
            <a:pPr algn="just">
              <a:lnSpc>
                <a:spcPct val="150000"/>
              </a:lnSpc>
            </a:pPr>
            <a:r>
              <a:rPr lang="zh-CN" altLang="en-US" sz="1200" kern="0" dirty="0">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latin typeface="汉仪良品线简" panose="00020600040101010101" pitchFamily="18" charset="-122"/>
              <a:ea typeface="汉仪良品线简" panose="00020600040101010101" pitchFamily="18" charset="-122"/>
            </a:endParaRPr>
          </a:p>
        </p:txBody>
      </p:sp>
      <p:cxnSp>
        <p:nvCxnSpPr>
          <p:cNvPr id="60" name="直接连接符 59"/>
          <p:cNvCxnSpPr/>
          <p:nvPr/>
        </p:nvCxnSpPr>
        <p:spPr>
          <a:xfrm>
            <a:off x="3505948" y="1886858"/>
            <a:ext cx="0" cy="2952328"/>
          </a:xfrm>
          <a:prstGeom prst="line">
            <a:avLst/>
          </a:prstGeom>
          <a:ln>
            <a:solidFill>
              <a:srgbClr val="6F2927"/>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8338405" y="1886858"/>
            <a:ext cx="0" cy="2952328"/>
          </a:xfrm>
          <a:prstGeom prst="line">
            <a:avLst/>
          </a:prstGeom>
          <a:ln>
            <a:solidFill>
              <a:srgbClr val="6F2927"/>
            </a:solidFill>
          </a:ln>
        </p:spPr>
        <p:style>
          <a:lnRef idx="1">
            <a:schemeClr val="accent1"/>
          </a:lnRef>
          <a:fillRef idx="0">
            <a:schemeClr val="accent1"/>
          </a:fillRef>
          <a:effectRef idx="0">
            <a:schemeClr val="accent1"/>
          </a:effectRef>
          <a:fontRef idx="minor">
            <a:schemeClr val="tx1"/>
          </a:fontRef>
        </p:style>
      </p:cxnSp>
      <p:sp>
        <p:nvSpPr>
          <p:cNvPr id="62" name="矩形 61"/>
          <p:cNvSpPr>
            <a:spLocks noChangeArrowheads="1"/>
          </p:cNvSpPr>
          <p:nvPr/>
        </p:nvSpPr>
        <p:spPr bwMode="auto">
          <a:xfrm>
            <a:off x="8379791" y="1981006"/>
            <a:ext cx="1846659" cy="2969173"/>
          </a:xfrm>
          <a:prstGeom prst="rect">
            <a:avLst/>
          </a:prstGeom>
          <a:noFill/>
          <a:ln>
            <a:noFill/>
          </a:ln>
        </p:spPr>
        <p:txBody>
          <a:bodyPr vert="eaVert" wrap="square">
            <a:spAutoFit/>
          </a:bodyPr>
          <a:lstStyle/>
          <a:p>
            <a:pPr algn="just">
              <a:lnSpc>
                <a:spcPct val="150000"/>
              </a:lnSpc>
            </a:pPr>
            <a:r>
              <a:rPr lang="zh-CN" altLang="en-US" sz="1200" kern="0" dirty="0">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点击输入本栏的具体文字，简明扼要的说明分项内容，此为概念图解，请根据您的具体内容酌情修点击输入本栏的具体文字，简明扼要的说明分项内容，此为概念图解，请根据您的具体内容酌情修</a:t>
            </a:r>
            <a:endParaRPr lang="zh-CN" altLang="en-US" sz="1200" dirty="0">
              <a:latin typeface="汉仪良品线简" panose="00020600040101010101" pitchFamily="18" charset="-122"/>
              <a:ea typeface="汉仪良品线简" panose="00020600040101010101" pitchFamily="18" charset="-122"/>
            </a:endParaRPr>
          </a:p>
          <a:p>
            <a:pPr algn="just">
              <a:lnSpc>
                <a:spcPct val="150000"/>
              </a:lnSpc>
            </a:pPr>
            <a:endParaRPr lang="zh-CN" altLang="en-US" sz="1200" dirty="0">
              <a:latin typeface="汉仪良品线简" panose="00020600040101010101" pitchFamily="18" charset="-122"/>
              <a:ea typeface="汉仪良品线简" panose="00020600040101010101" pitchFamily="18" charset="-122"/>
            </a:endParaRPr>
          </a:p>
        </p:txBody>
      </p:sp>
      <p:cxnSp>
        <p:nvCxnSpPr>
          <p:cNvPr id="63" name="直接连接符 62"/>
          <p:cNvCxnSpPr/>
          <p:nvPr/>
        </p:nvCxnSpPr>
        <p:spPr>
          <a:xfrm>
            <a:off x="10559090" y="1886858"/>
            <a:ext cx="0" cy="2952328"/>
          </a:xfrm>
          <a:prstGeom prst="line">
            <a:avLst/>
          </a:prstGeom>
          <a:ln>
            <a:solidFill>
              <a:srgbClr val="6F2927"/>
            </a:solidFill>
          </a:ln>
        </p:spPr>
        <p:style>
          <a:lnRef idx="1">
            <a:schemeClr val="accent1"/>
          </a:lnRef>
          <a:fillRef idx="0">
            <a:schemeClr val="accent1"/>
          </a:fillRef>
          <a:effectRef idx="0">
            <a:schemeClr val="accent1"/>
          </a:effectRef>
          <a:fontRef idx="minor">
            <a:schemeClr val="tx1"/>
          </a:fontRef>
        </p:style>
      </p:cxnSp>
      <p:sp>
        <p:nvSpPr>
          <p:cNvPr id="19" name="任意多边形: 形状 18"/>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1000"/>
                                        <p:tgtEl>
                                          <p:spTgt spid="58"/>
                                        </p:tgtEl>
                                      </p:cBhvr>
                                    </p:animEffect>
                                    <p:anim calcmode="lin" valueType="num">
                                      <p:cBhvr>
                                        <p:cTn id="23" dur="1000" fill="hold"/>
                                        <p:tgtEl>
                                          <p:spTgt spid="58"/>
                                        </p:tgtEl>
                                        <p:attrNameLst>
                                          <p:attrName>ppt_x</p:attrName>
                                        </p:attrNameLst>
                                      </p:cBhvr>
                                      <p:tavLst>
                                        <p:tav tm="0">
                                          <p:val>
                                            <p:strVal val="#ppt_x"/>
                                          </p:val>
                                        </p:tav>
                                        <p:tav tm="100000">
                                          <p:val>
                                            <p:strVal val="#ppt_x"/>
                                          </p:val>
                                        </p:tav>
                                      </p:tavLst>
                                    </p:anim>
                                    <p:anim calcmode="lin" valueType="num">
                                      <p:cBhvr>
                                        <p:cTn id="24" dur="1000" fill="hold"/>
                                        <p:tgtEl>
                                          <p:spTgt spid="58"/>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down)">
                                      <p:cBhvr>
                                        <p:cTn id="27" dur="1000"/>
                                        <p:tgtEl>
                                          <p:spTgt spid="57"/>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1000"/>
                                        <p:tgtEl>
                                          <p:spTgt spid="59"/>
                                        </p:tgtEl>
                                      </p:cBhvr>
                                    </p:animEffect>
                                    <p:anim calcmode="lin" valueType="num">
                                      <p:cBhvr>
                                        <p:cTn id="31" dur="1000" fill="hold"/>
                                        <p:tgtEl>
                                          <p:spTgt spid="59"/>
                                        </p:tgtEl>
                                        <p:attrNameLst>
                                          <p:attrName>ppt_x</p:attrName>
                                        </p:attrNameLst>
                                      </p:cBhvr>
                                      <p:tavLst>
                                        <p:tav tm="0">
                                          <p:val>
                                            <p:strVal val="#ppt_x"/>
                                          </p:val>
                                        </p:tav>
                                        <p:tav tm="100000">
                                          <p:val>
                                            <p:strVal val="#ppt_x"/>
                                          </p:val>
                                        </p:tav>
                                      </p:tavLst>
                                    </p:anim>
                                    <p:anim calcmode="lin" valueType="num">
                                      <p:cBhvr>
                                        <p:cTn id="32" dur="1000" fill="hold"/>
                                        <p:tgtEl>
                                          <p:spTgt spid="59"/>
                                        </p:tgtEl>
                                        <p:attrNameLst>
                                          <p:attrName>ppt_y</p:attrName>
                                        </p:attrNameLst>
                                      </p:cBhvr>
                                      <p:tavLst>
                                        <p:tav tm="0">
                                          <p:val>
                                            <p:strVal val="#ppt_y-.1"/>
                                          </p:val>
                                        </p:tav>
                                        <p:tav tm="100000">
                                          <p:val>
                                            <p:strVal val="#ppt_y"/>
                                          </p:val>
                                        </p:tav>
                                      </p:tavLst>
                                    </p:anim>
                                  </p:childTnLst>
                                </p:cTn>
                              </p:par>
                              <p:par>
                                <p:cTn id="33" presetID="22" presetClass="entr" presetSubtype="4"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down)">
                                      <p:cBhvr>
                                        <p:cTn id="35" dur="1000"/>
                                        <p:tgtEl>
                                          <p:spTgt spid="60"/>
                                        </p:tgtEl>
                                      </p:cBhvr>
                                    </p:animEffect>
                                  </p:childTnLst>
                                </p:cTn>
                              </p:par>
                              <p:par>
                                <p:cTn id="36" presetID="22" presetClass="entr" presetSubtype="4" fill="hold" nodeType="with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down)">
                                      <p:cBhvr>
                                        <p:cTn id="38" dur="1000"/>
                                        <p:tgtEl>
                                          <p:spTgt spid="61"/>
                                        </p:tgtEl>
                                      </p:cBhvr>
                                    </p:animEffect>
                                  </p:childTnLst>
                                </p:cTn>
                              </p:par>
                              <p:par>
                                <p:cTn id="39" presetID="47"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anim calcmode="lin" valueType="num">
                                      <p:cBhvr>
                                        <p:cTn id="42" dur="1000" fill="hold"/>
                                        <p:tgtEl>
                                          <p:spTgt spid="62"/>
                                        </p:tgtEl>
                                        <p:attrNameLst>
                                          <p:attrName>ppt_x</p:attrName>
                                        </p:attrNameLst>
                                      </p:cBhvr>
                                      <p:tavLst>
                                        <p:tav tm="0">
                                          <p:val>
                                            <p:strVal val="#ppt_x"/>
                                          </p:val>
                                        </p:tav>
                                        <p:tav tm="100000">
                                          <p:val>
                                            <p:strVal val="#ppt_x"/>
                                          </p:val>
                                        </p:tav>
                                      </p:tavLst>
                                    </p:anim>
                                    <p:anim calcmode="lin" valueType="num">
                                      <p:cBhvr>
                                        <p:cTn id="43" dur="1000" fill="hold"/>
                                        <p:tgtEl>
                                          <p:spTgt spid="62"/>
                                        </p:tgtEl>
                                        <p:attrNameLst>
                                          <p:attrName>ppt_y</p:attrName>
                                        </p:attrNameLst>
                                      </p:cBhvr>
                                      <p:tavLst>
                                        <p:tav tm="0">
                                          <p:val>
                                            <p:strVal val="#ppt_y-.1"/>
                                          </p:val>
                                        </p:tav>
                                        <p:tav tm="100000">
                                          <p:val>
                                            <p:strVal val="#ppt_y"/>
                                          </p:val>
                                        </p:tav>
                                      </p:tavLst>
                                    </p:anim>
                                  </p:childTnLst>
                                </p:cTn>
                              </p:par>
                              <p:par>
                                <p:cTn id="44" presetID="22" presetClass="entr" presetSubtype="4" fill="hold" nodeType="with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wipe(down)">
                                      <p:cBhvr>
                                        <p:cTn id="46"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8" grpId="0"/>
      <p:bldP spid="59" grpId="0"/>
      <p:bldP spid="6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1" name="矩形 20"/>
          <p:cNvSpPr/>
          <p:nvPr/>
        </p:nvSpPr>
        <p:spPr>
          <a:xfrm>
            <a:off x="4324494" y="0"/>
            <a:ext cx="1697345" cy="6857999"/>
          </a:xfrm>
          <a:prstGeom prst="rect">
            <a:avLst/>
          </a:prstGeom>
          <a:blipFill>
            <a:blip r:embed="rId2"/>
            <a:srcRect/>
            <a:stretch>
              <a:fillRect l="-230338" t="-54876" r="-197970" b="-299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459089" y="1382446"/>
            <a:ext cx="553998" cy="1569660"/>
          </a:xfrm>
          <a:prstGeom prst="rect">
            <a:avLst/>
          </a:prstGeom>
          <a:noFill/>
        </p:spPr>
        <p:txBody>
          <a:bodyPr wrap="square" rtlCol="0">
            <a:spAutoFit/>
          </a:bodyPr>
          <a:lstStyle/>
          <a:p>
            <a:r>
              <a:rPr lang="zh-CN" altLang="en-US" sz="2400" b="1" dirty="0">
                <a:latin typeface="柳公权柳体" panose="02000000000000000000" pitchFamily="2" charset="-122"/>
                <a:ea typeface="柳公权柳体" panose="02000000000000000000" pitchFamily="2" charset="-122"/>
              </a:rPr>
              <a:t>中国文化</a:t>
            </a:r>
            <a:endParaRPr lang="zh-CN" altLang="en-US" sz="2400" b="1" dirty="0">
              <a:latin typeface="柳公权柳体" panose="02000000000000000000" pitchFamily="2" charset="-122"/>
              <a:ea typeface="柳公权柳体" panose="02000000000000000000" pitchFamily="2" charset="-122"/>
            </a:endParaRPr>
          </a:p>
        </p:txBody>
      </p:sp>
      <p:sp>
        <p:nvSpPr>
          <p:cNvPr id="24" name="TextBox 18"/>
          <p:cNvSpPr txBox="1"/>
          <p:nvPr/>
        </p:nvSpPr>
        <p:spPr>
          <a:xfrm rot="5400000">
            <a:off x="2447047" y="1732702"/>
            <a:ext cx="1915589" cy="523220"/>
          </a:xfrm>
          <a:prstGeom prst="rect">
            <a:avLst/>
          </a:prstGeom>
          <a:noFill/>
        </p:spPr>
        <p:txBody>
          <a:bodyPr wrap="square" rtlCol="0">
            <a:spAutoFit/>
          </a:bodyPr>
          <a:lstStyle/>
          <a:p>
            <a:r>
              <a:rPr lang="en-US" altLang="zh-CN" sz="2800" dirty="0">
                <a:latin typeface="华文宋体" panose="02010600040101010101" pitchFamily="2" charset="-122"/>
                <a:ea typeface="华文宋体" panose="02010600040101010101" pitchFamily="2" charset="-122"/>
              </a:rPr>
              <a:t>C</a:t>
            </a:r>
            <a:r>
              <a:rPr lang="en-US" altLang="zh-CN" dirty="0">
                <a:latin typeface="华文宋体" panose="02010600040101010101" pitchFamily="2" charset="-122"/>
                <a:ea typeface="华文宋体" panose="02010600040101010101" pitchFamily="2" charset="-122"/>
              </a:rPr>
              <a:t>HIN</a:t>
            </a:r>
            <a:r>
              <a:rPr lang="en-US" altLang="zh-CN" sz="2800" dirty="0">
                <a:latin typeface="华文宋体" panose="02010600040101010101" pitchFamily="2" charset="-122"/>
                <a:ea typeface="华文宋体" panose="02010600040101010101" pitchFamily="2" charset="-122"/>
              </a:rPr>
              <a:t>A</a:t>
            </a:r>
            <a:r>
              <a:rPr lang="en-US" altLang="zh-CN" dirty="0">
                <a:latin typeface="华文宋体" panose="02010600040101010101" pitchFamily="2" charset="-122"/>
                <a:ea typeface="华文宋体" panose="02010600040101010101" pitchFamily="2" charset="-122"/>
              </a:rPr>
              <a:t> D</a:t>
            </a:r>
            <a:endParaRPr lang="zh-CN" altLang="en-US" dirty="0">
              <a:latin typeface="华文宋体" panose="02010600040101010101" pitchFamily="2" charset="-122"/>
              <a:ea typeface="华文宋体" panose="02010600040101010101" pitchFamily="2" charset="-122"/>
            </a:endParaRPr>
          </a:p>
        </p:txBody>
      </p:sp>
      <p:cxnSp>
        <p:nvCxnSpPr>
          <p:cNvPr id="25" name="直接连接符 24"/>
          <p:cNvCxnSpPr/>
          <p:nvPr/>
        </p:nvCxnSpPr>
        <p:spPr>
          <a:xfrm>
            <a:off x="1629672" y="2857958"/>
            <a:ext cx="0" cy="2952328"/>
          </a:xfrm>
          <a:prstGeom prst="line">
            <a:avLst/>
          </a:prstGeom>
          <a:ln>
            <a:solidFill>
              <a:srgbClr val="6F2927"/>
            </a:solidFill>
          </a:ln>
        </p:spPr>
        <p:style>
          <a:lnRef idx="1">
            <a:schemeClr val="accent1"/>
          </a:lnRef>
          <a:fillRef idx="0">
            <a:schemeClr val="accent1"/>
          </a:fillRef>
          <a:effectRef idx="0">
            <a:schemeClr val="accent1"/>
          </a:effectRef>
          <a:fontRef idx="minor">
            <a:schemeClr val="tx1"/>
          </a:fontRef>
        </p:style>
      </p:cxnSp>
      <p:sp>
        <p:nvSpPr>
          <p:cNvPr id="26" name="矩形 25"/>
          <p:cNvSpPr>
            <a:spLocks noChangeArrowheads="1"/>
          </p:cNvSpPr>
          <p:nvPr/>
        </p:nvSpPr>
        <p:spPr bwMode="auto">
          <a:xfrm>
            <a:off x="1818621" y="2952106"/>
            <a:ext cx="1015663" cy="2969173"/>
          </a:xfrm>
          <a:prstGeom prst="rect">
            <a:avLst/>
          </a:prstGeom>
          <a:noFill/>
          <a:ln>
            <a:noFill/>
          </a:ln>
        </p:spPr>
        <p:txBody>
          <a:bodyPr vert="eaVert" wrap="square">
            <a:spAutoFit/>
          </a:bodyPr>
          <a:lstStyle/>
          <a:p>
            <a:pPr algn="just">
              <a:lnSpc>
                <a:spcPct val="150000"/>
              </a:lnSpc>
            </a:pPr>
            <a:r>
              <a:rPr lang="zh-CN" altLang="en-US" sz="1200" kern="0" dirty="0">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latin typeface="汉仪良品线简" panose="00020600040101010101" pitchFamily="18" charset="-122"/>
              <a:ea typeface="汉仪良品线简" panose="00020600040101010101" pitchFamily="18" charset="-122"/>
            </a:endParaRPr>
          </a:p>
        </p:txBody>
      </p:sp>
      <p:cxnSp>
        <p:nvCxnSpPr>
          <p:cNvPr id="27" name="直接连接符 26"/>
          <p:cNvCxnSpPr/>
          <p:nvPr/>
        </p:nvCxnSpPr>
        <p:spPr>
          <a:xfrm>
            <a:off x="3052072" y="2857958"/>
            <a:ext cx="0" cy="2952328"/>
          </a:xfrm>
          <a:prstGeom prst="line">
            <a:avLst/>
          </a:prstGeom>
          <a:ln>
            <a:solidFill>
              <a:srgbClr val="6F2927"/>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b="18716"/>
          <a:stretch>
            <a:fillRect/>
          </a:stretch>
        </p:blipFill>
        <p:spPr>
          <a:xfrm>
            <a:off x="5756050" y="278952"/>
            <a:ext cx="6812764" cy="2805947"/>
          </a:xfrm>
          <a:prstGeom prst="rect">
            <a:avLst/>
          </a:prstGeom>
        </p:spPr>
      </p:pic>
      <p:sp>
        <p:nvSpPr>
          <p:cNvPr id="29" name="矩形 28"/>
          <p:cNvSpPr>
            <a:spLocks noChangeArrowheads="1"/>
          </p:cNvSpPr>
          <p:nvPr/>
        </p:nvSpPr>
        <p:spPr bwMode="auto">
          <a:xfrm>
            <a:off x="6555258" y="3926061"/>
            <a:ext cx="4673881" cy="2265044"/>
          </a:xfrm>
          <a:prstGeom prst="rect">
            <a:avLst/>
          </a:prstGeom>
          <a:noFill/>
          <a:ln>
            <a:noFill/>
          </a:ln>
        </p:spPr>
        <p:txBody>
          <a:bodyPr wrap="square">
            <a:spAutoFit/>
          </a:bodyPr>
          <a:lstStyle/>
          <a:p>
            <a:pPr>
              <a:lnSpc>
                <a:spcPct val="150000"/>
              </a:lnSpc>
            </a:pPr>
            <a:r>
              <a:rPr lang="zh-CN" altLang="en-US" sz="1200" kern="0" dirty="0">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点击输入本栏的具体文字，简明扼要的说明分项内容，此为概念图解，请根据您的具体内容酌情修改。点击输入本栏的具体文字，简明扼要的说明分项内容，此为概念图解，请根据您的具体内容酌情修改。点击输入本栏的具体文字，简明扼要的说明分项内容，此为概念图解，请根据您的具体内容酌情修改。</a:t>
            </a:r>
            <a:endParaRPr lang="zh-CN" altLang="en-US" sz="1200" dirty="0">
              <a:latin typeface="柳公权柳体" panose="02000000000000000000" pitchFamily="2" charset="-122"/>
              <a:ea typeface="柳公权柳体" panose="02000000000000000000" pitchFamily="2" charset="-122"/>
            </a:endParaRPr>
          </a:p>
          <a:p>
            <a:pPr>
              <a:lnSpc>
                <a:spcPct val="150000"/>
              </a:lnSpc>
            </a:pPr>
            <a:endParaRPr lang="zh-CN" altLang="en-US" sz="1200" dirty="0">
              <a:latin typeface="柳公权柳体" panose="02000000000000000000" pitchFamily="2" charset="-122"/>
              <a:ea typeface="柳公权柳体" panose="02000000000000000000" pitchFamily="2" charset="-122"/>
            </a:endParaRPr>
          </a:p>
        </p:txBody>
      </p:sp>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1000"/>
                                        <p:tgtEl>
                                          <p:spTgt spid="25"/>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par>
                                <p:cTn id="28" presetID="22" presetClass="entr" presetSubtype="4"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down)">
                                      <p:cBhvr>
                                        <p:cTn id="30" dur="1000"/>
                                        <p:tgtEl>
                                          <p:spTgt spid="27"/>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6"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1" name="文本框 10"/>
          <p:cNvSpPr txBox="1"/>
          <p:nvPr/>
        </p:nvSpPr>
        <p:spPr>
          <a:xfrm>
            <a:off x="3360520" y="3600920"/>
            <a:ext cx="4256874" cy="338554"/>
          </a:xfrm>
          <a:prstGeom prst="rect">
            <a:avLst/>
          </a:prstGeom>
          <a:noFill/>
          <a:effectLst/>
        </p:spPr>
        <p:txBody>
          <a:bodyPr wrap="square" rtlCol="0">
            <a:spAutoFit/>
          </a:bodyPr>
          <a:lstStyle/>
          <a:p>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深山的鹿</a:t>
            </a:r>
            <a:r>
              <a:rPr lang="en-US" altLang="zh-CN"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a:t>
            </a:r>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不知归处</a:t>
            </a:r>
            <a:r>
              <a:rPr lang="en-US" altLang="zh-CN"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a:t>
            </a:r>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万般皆苦</a:t>
            </a:r>
            <a:r>
              <a:rPr lang="en-US" altLang="zh-CN"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a:t>
            </a:r>
            <a:r>
              <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rPr>
              <a:t>只可自渡</a:t>
            </a:r>
            <a:endParaRPr lang="zh-CN" altLang="en-US" sz="1600" dirty="0">
              <a:solidFill>
                <a:srgbClr val="788AA2"/>
              </a:solidFill>
              <a:latin typeface="文悦古典明朝体 (非商业使用) W5" pitchFamily="50" charset="-122"/>
              <a:ea typeface="文悦古典明朝体 (非商业使用) W5" pitchFamily="50" charset="-122"/>
              <a:cs typeface="Adobe Arabic" panose="02040503050201020203" pitchFamily="18" charset="-78"/>
            </a:endParaRPr>
          </a:p>
        </p:txBody>
      </p:sp>
      <p:cxnSp>
        <p:nvCxnSpPr>
          <p:cNvPr id="5" name="直接连接符 4"/>
          <p:cNvCxnSpPr/>
          <p:nvPr/>
        </p:nvCxnSpPr>
        <p:spPr>
          <a:xfrm>
            <a:off x="3453917" y="3875676"/>
            <a:ext cx="3376668" cy="0"/>
          </a:xfrm>
          <a:prstGeom prst="line">
            <a:avLst/>
          </a:prstGeom>
          <a:ln>
            <a:solidFill>
              <a:srgbClr val="303030"/>
            </a:solidFill>
          </a:ln>
        </p:spPr>
        <p:style>
          <a:lnRef idx="1">
            <a:schemeClr val="accent1"/>
          </a:lnRef>
          <a:fillRef idx="0">
            <a:schemeClr val="accent1"/>
          </a:fillRef>
          <a:effectRef idx="0">
            <a:schemeClr val="accent1"/>
          </a:effectRef>
          <a:fontRef idx="minor">
            <a:schemeClr val="tx1"/>
          </a:fontRef>
        </p:style>
      </p:cxnSp>
      <p:sp>
        <p:nvSpPr>
          <p:cNvPr id="8" name="任意多边形: 形状 7"/>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库_文本框 1"/>
          <p:cNvSpPr txBox="1"/>
          <p:nvPr>
            <p:custDataLst>
              <p:tags r:id="rId2"/>
            </p:custDataLst>
          </p:nvPr>
        </p:nvSpPr>
        <p:spPr>
          <a:xfrm>
            <a:off x="2718087" y="1825571"/>
            <a:ext cx="1954381" cy="2215991"/>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13800" dirty="0">
                <a:solidFill>
                  <a:schemeClr val="bg1"/>
                </a:solidFill>
                <a:latin typeface="文悦古典明朝体 (非商业使用) W5" pitchFamily="50" charset="-122"/>
                <a:ea typeface="文悦古典明朝体 (非商业使用) W5" pitchFamily="50" charset="-122"/>
              </a:rPr>
              <a:t>后</a:t>
            </a:r>
            <a:endParaRPr lang="zh-CN" altLang="en-US" sz="13800" dirty="0">
              <a:solidFill>
                <a:schemeClr val="bg1"/>
              </a:solidFill>
              <a:latin typeface="文悦古典明朝体 (非商业使用) W5" pitchFamily="50" charset="-122"/>
              <a:ea typeface="文悦古典明朝体 (非商业使用) W5" pitchFamily="50" charset="-122"/>
            </a:endParaRPr>
          </a:p>
        </p:txBody>
      </p:sp>
      <p:sp>
        <p:nvSpPr>
          <p:cNvPr id="9" name="PA_库_文本框 8"/>
          <p:cNvSpPr txBox="1"/>
          <p:nvPr>
            <p:custDataLst>
              <p:tags r:id="rId3"/>
            </p:custDataLst>
          </p:nvPr>
        </p:nvSpPr>
        <p:spPr>
          <a:xfrm>
            <a:off x="4148654" y="2328629"/>
            <a:ext cx="1313180" cy="1446550"/>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8800" dirty="0">
                <a:solidFill>
                  <a:schemeClr val="bg1"/>
                </a:solidFill>
                <a:latin typeface="文悦古典明朝体 (非商业使用) W5" pitchFamily="50" charset="-122"/>
                <a:ea typeface="文悦古典明朝体 (非商业使用) W5" pitchFamily="50" charset="-122"/>
              </a:rPr>
              <a:t>会</a:t>
            </a:r>
            <a:endParaRPr lang="zh-CN" altLang="en-US" sz="8800" dirty="0">
              <a:solidFill>
                <a:schemeClr val="bg1"/>
              </a:solidFill>
              <a:latin typeface="文悦古典明朝体 (非商业使用) W5" pitchFamily="50" charset="-122"/>
              <a:ea typeface="文悦古典明朝体 (非商业使用) W5" pitchFamily="50" charset="-122"/>
            </a:endParaRPr>
          </a:p>
        </p:txBody>
      </p:sp>
      <p:sp>
        <p:nvSpPr>
          <p:cNvPr id="12" name="PA_库_文本框 11"/>
          <p:cNvSpPr txBox="1"/>
          <p:nvPr>
            <p:custDataLst>
              <p:tags r:id="rId4"/>
            </p:custDataLst>
          </p:nvPr>
        </p:nvSpPr>
        <p:spPr>
          <a:xfrm>
            <a:off x="5139634" y="1930254"/>
            <a:ext cx="1659429" cy="1862048"/>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11500" dirty="0">
                <a:solidFill>
                  <a:schemeClr val="bg1"/>
                </a:solidFill>
                <a:latin typeface="文悦古典明朝体 (非商业使用) W5" pitchFamily="50" charset="-122"/>
                <a:ea typeface="文悦古典明朝体 (非商业使用) W5" pitchFamily="50" charset="-122"/>
              </a:rPr>
              <a:t>无</a:t>
            </a:r>
            <a:endParaRPr lang="zh-CN" altLang="en-US" sz="11500" dirty="0">
              <a:solidFill>
                <a:schemeClr val="bg1"/>
              </a:solidFill>
              <a:latin typeface="文悦古典明朝体 (非商业使用) W5" pitchFamily="50" charset="-122"/>
              <a:ea typeface="文悦古典明朝体 (非商业使用) W5" pitchFamily="50" charset="-122"/>
            </a:endParaRPr>
          </a:p>
        </p:txBody>
      </p:sp>
      <p:sp>
        <p:nvSpPr>
          <p:cNvPr id="13" name="PA_库_文本框 12"/>
          <p:cNvSpPr txBox="1"/>
          <p:nvPr>
            <p:custDataLst>
              <p:tags r:id="rId5"/>
            </p:custDataLst>
          </p:nvPr>
        </p:nvSpPr>
        <p:spPr>
          <a:xfrm>
            <a:off x="6362559" y="1728465"/>
            <a:ext cx="2313454" cy="2646878"/>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16600" dirty="0">
                <a:solidFill>
                  <a:schemeClr val="bg1"/>
                </a:solidFill>
                <a:latin typeface="文悦古典明朝体 (非商业使用) W5" pitchFamily="50" charset="-122"/>
                <a:ea typeface="文悦古典明朝体 (非商业使用) W5" pitchFamily="50" charset="-122"/>
              </a:rPr>
              <a:t>期</a:t>
            </a:r>
            <a:endParaRPr lang="zh-CN" altLang="en-US" sz="16600" dirty="0">
              <a:solidFill>
                <a:schemeClr val="bg1"/>
              </a:solidFill>
              <a:latin typeface="文悦古典明朝体 (非商业使用) W5" pitchFamily="50" charset="-122"/>
              <a:ea typeface="文悦古典明朝体 (非商业使用) W5"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100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100000">
                                          <p:val>
                                            <p:strVal val="#ppt_x"/>
                                          </p:val>
                                        </p:tav>
                                      </p:tavLst>
                                    </p:anim>
                                    <p:anim calcmode="lin" valueType="num">
                                      <p:cBhvr>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0"/>
                            </p:stCondLst>
                            <p:childTnLst>
                              <p:par>
                                <p:cTn id="10" presetID="26" presetClass="emph" presetSubtype="0" fill="hold" grpId="1" nodeType="afterEffect">
                                  <p:stCondLst>
                                    <p:cond delay="0"/>
                                  </p:stCondLst>
                                  <p:iterate type="lt">
                                    <p:tmPct val="10000"/>
                                  </p:iterate>
                                  <p:childTnLst>
                                    <p:animEffect transition="out" filter="fade">
                                      <p:cBhvr>
                                        <p:cTn id="11" dur="500" tmFilter="0, 0; .2, .5; .8, .5; 1, 0"/>
                                        <p:tgtEl>
                                          <p:spTgt spid="11"/>
                                        </p:tgtEl>
                                      </p:cBhvr>
                                    </p:animEffect>
                                    <p:animScale>
                                      <p:cBhvr>
                                        <p:cTn id="12" dur="250" autoRev="1" fill="hold"/>
                                        <p:tgtEl>
                                          <p:spTgt spid="11"/>
                                        </p:tgtEl>
                                      </p:cBhvr>
                                      <p:by x="105000" y="105000"/>
                                    </p:animScale>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10" presetClass="entr" presetSubtype="0" fill="hold" grpId="0" nodeType="withEffect">
                                  <p:stCondLst>
                                    <p:cond delay="1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53" presetClass="entr" presetSubtype="16" fill="hold" grpId="1" nodeType="withEffect">
                                  <p:stCondLst>
                                    <p:cond delay="150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par>
                                <p:cTn id="33" presetID="53" presetClass="entr" presetSubtype="16" fill="hold" grpId="1"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1" nodeType="withEffect">
                                  <p:stCondLst>
                                    <p:cond delay="15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1" nodeType="withEffect">
                                  <p:stCondLst>
                                    <p:cond delay="15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6" presetClass="emph" presetSubtype="0" accel="30000" decel="26000" autoRev="1" fill="hold" grpId="2" nodeType="withEffect">
                                  <p:stCondLst>
                                    <p:cond delay="1900"/>
                                  </p:stCondLst>
                                  <p:childTnLst>
                                    <p:animScale>
                                      <p:cBhvr>
                                        <p:cTn id="49" dur="500" fill="hold"/>
                                        <p:tgtEl>
                                          <p:spTgt spid="2"/>
                                        </p:tgtEl>
                                      </p:cBhvr>
                                      <p:by x="110000" y="110000"/>
                                    </p:animScale>
                                  </p:childTnLst>
                                </p:cTn>
                              </p:par>
                              <p:par>
                                <p:cTn id="50" presetID="6" presetClass="emph" presetSubtype="0" accel="30000" decel="26000" autoRev="1" fill="hold" grpId="2" nodeType="withEffect">
                                  <p:stCondLst>
                                    <p:cond delay="1900"/>
                                  </p:stCondLst>
                                  <p:childTnLst>
                                    <p:animScale>
                                      <p:cBhvr>
                                        <p:cTn id="51" dur="500" fill="hold"/>
                                        <p:tgtEl>
                                          <p:spTgt spid="9"/>
                                        </p:tgtEl>
                                      </p:cBhvr>
                                      <p:by x="110000" y="110000"/>
                                    </p:animScale>
                                  </p:childTnLst>
                                </p:cTn>
                              </p:par>
                              <p:par>
                                <p:cTn id="52" presetID="6" presetClass="emph" presetSubtype="0" accel="30000" decel="26000" autoRev="1" fill="hold" grpId="2" nodeType="withEffect">
                                  <p:stCondLst>
                                    <p:cond delay="1900"/>
                                  </p:stCondLst>
                                  <p:childTnLst>
                                    <p:animScale>
                                      <p:cBhvr>
                                        <p:cTn id="53" dur="500" fill="hold"/>
                                        <p:tgtEl>
                                          <p:spTgt spid="12"/>
                                        </p:tgtEl>
                                      </p:cBhvr>
                                      <p:by x="110000" y="110000"/>
                                    </p:animScale>
                                  </p:childTnLst>
                                </p:cTn>
                              </p:par>
                              <p:par>
                                <p:cTn id="54" presetID="6" presetClass="emph" presetSubtype="0" accel="30000" decel="26000" autoRev="1" fill="hold" grpId="2" nodeType="withEffect">
                                  <p:stCondLst>
                                    <p:cond delay="1900"/>
                                  </p:stCondLst>
                                  <p:childTnLst>
                                    <p:animScale>
                                      <p:cBhvr>
                                        <p:cTn id="55" dur="500" fill="hold"/>
                                        <p:tgtEl>
                                          <p:spTgt spid="1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2" grpId="0" autoUpdateAnimBg="0"/>
      <p:bldP spid="2" grpId="1" autoUpdateAnimBg="0"/>
      <p:bldP spid="2" grpId="2" autoUpdateAnimBg="0"/>
      <p:bldP spid="9" grpId="0" autoUpdateAnimBg="0"/>
      <p:bldP spid="9" grpId="1" autoUpdateAnimBg="0"/>
      <p:bldP spid="9" grpId="2" autoUpdateAnimBg="0"/>
      <p:bldP spid="12" grpId="0" autoUpdateAnimBg="0"/>
      <p:bldP spid="12" grpId="1" autoUpdateAnimBg="0"/>
      <p:bldP spid="12" grpId="2" autoUpdateAnimBg="0"/>
      <p:bldP spid="13" grpId="0" autoUpdateAnimBg="0"/>
      <p:bldP spid="13" grpId="1" autoUpdateAnimBg="0"/>
      <p:bldP spid="13" grpId="2" autoUpdateAnimBg="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1.5"/>
</p:tagLst>
</file>

<file path=ppt/tags/tag6.xml><?xml version="1.0" encoding="utf-8"?>
<p:tagLst xmlns:p="http://schemas.openxmlformats.org/presentationml/2006/main">
  <p:tag name="PA" val="v4.1.5"/>
</p:tagLst>
</file>

<file path=ppt/tags/tag7.xml><?xml version="1.0" encoding="utf-8"?>
<p:tagLst xmlns:p="http://schemas.openxmlformats.org/presentationml/2006/main">
  <p:tag name="PA" val="v4.1.5"/>
</p:tagLst>
</file>

<file path=ppt/tags/tag8.xml><?xml version="1.0" encoding="utf-8"?>
<p:tagLst xmlns:p="http://schemas.openxmlformats.org/presentationml/2006/main">
  <p:tag name="PA" val="v4.1.5"/>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5672</Words>
  <Application>WPS 演示</Application>
  <PresentationFormat>宽屏</PresentationFormat>
  <Paragraphs>255</Paragraphs>
  <Slides>26</Slides>
  <Notes>27</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26</vt:i4>
      </vt:variant>
    </vt:vector>
  </HeadingPairs>
  <TitlesOfParts>
    <vt:vector size="45" baseType="lpstr">
      <vt:lpstr>Arial</vt:lpstr>
      <vt:lpstr>宋体</vt:lpstr>
      <vt:lpstr>Wingdings</vt:lpstr>
      <vt:lpstr>文悦古典明朝体 (非商业使用) W5</vt:lpstr>
      <vt:lpstr>Adobe Arabic</vt:lpstr>
      <vt:lpstr>柳公权柳体</vt:lpstr>
      <vt:lpstr>方正清刻本悦宋简体</vt:lpstr>
      <vt:lpstr>Calibri</vt:lpstr>
      <vt:lpstr>等线 Light</vt:lpstr>
      <vt:lpstr>等线</vt:lpstr>
      <vt:lpstr>微软雅黑</vt:lpstr>
      <vt:lpstr>Arial Unicode MS</vt:lpstr>
      <vt:lpstr>Lato Regular</vt:lpstr>
      <vt:lpstr>楷体</vt:lpstr>
      <vt:lpstr>华文宋体</vt:lpstr>
      <vt:lpstr>JulesLove</vt:lpstr>
      <vt:lpstr>汉仪良品线简</vt:lpstr>
      <vt:lpstr>Zootopia JPosters.com.ar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我叫MT</cp:lastModifiedBy>
  <cp:revision>2</cp:revision>
  <dcterms:created xsi:type="dcterms:W3CDTF">2018-08-12T03:43:42Z</dcterms:created>
  <dcterms:modified xsi:type="dcterms:W3CDTF">2018-08-12T03:55:40Z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