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778" r:id="rId2"/>
    <p:sldId id="2764" r:id="rId3"/>
    <p:sldId id="2765" r:id="rId4"/>
    <p:sldId id="2781" r:id="rId5"/>
    <p:sldId id="2766" r:id="rId6"/>
    <p:sldId id="2737" r:id="rId7"/>
    <p:sldId id="2780" r:id="rId8"/>
    <p:sldId id="2738" r:id="rId9"/>
    <p:sldId id="2774" r:id="rId10"/>
    <p:sldId id="2783" r:id="rId11"/>
    <p:sldId id="2740" r:id="rId12"/>
    <p:sldId id="2782" r:id="rId13"/>
    <p:sldId id="2741" r:id="rId14"/>
    <p:sldId id="2742" r:id="rId15"/>
    <p:sldId id="2775" r:id="rId16"/>
    <p:sldId id="2784" r:id="rId17"/>
    <p:sldId id="2744" r:id="rId18"/>
    <p:sldId id="2745" r:id="rId19"/>
    <p:sldId id="2746" r:id="rId20"/>
    <p:sldId id="2776" r:id="rId21"/>
    <p:sldId id="2785" r:id="rId22"/>
    <p:sldId id="2786" r:id="rId23"/>
    <p:sldId id="2750" r:id="rId24"/>
    <p:sldId id="2755" r:id="rId25"/>
    <p:sldId id="2787" r:id="rId26"/>
    <p:sldId id="2788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2E"/>
    <a:srgbClr val="F1B015"/>
    <a:srgbClr val="1D1D1D"/>
    <a:srgbClr val="8ED2E2"/>
    <a:srgbClr val="F0D04E"/>
    <a:srgbClr val="03A9F0"/>
    <a:srgbClr val="212E3C"/>
    <a:srgbClr val="FBBF09"/>
    <a:srgbClr val="EF42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7" autoAdjust="0"/>
    <p:restoredTop sz="92986" autoAdjust="0"/>
  </p:normalViewPr>
  <p:slideViewPr>
    <p:cSldViewPr>
      <p:cViewPr varScale="1">
        <p:scale>
          <a:sx n="87" d="100"/>
          <a:sy n="87" d="100"/>
        </p:scale>
        <p:origin x="444" y="12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00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418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05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504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772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4225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16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1473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363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4E2AE69-5FEA-4B09-B05F-CD2E0F5E0524}" type="slidenum">
              <a:rPr lang="zh-CN" altLang="en-US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390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163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505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9078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3887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134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220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96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402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814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10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051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F1D054-41E2-4546-B2FD-29E46C2D670E}" type="slidenum">
              <a:rPr lang="zh-CN" altLang="en-US"/>
              <a:pPr/>
              <a:t>22</a:t>
            </a:fld>
            <a:endParaRPr lang="en-US" sz="12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374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37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98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E0475C-B31F-4CAE-B1BB-CD9AE6157138}" type="slidenum">
              <a:rPr lang="zh-CN" altLang="en-US"/>
              <a:pPr/>
              <a:t>25</a:t>
            </a:fld>
            <a:endParaRPr lang="en-US" sz="12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691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93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4348" y="1925638"/>
            <a:ext cx="1109005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739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847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84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04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066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76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445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07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36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87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14" y="906"/>
            <a:ext cx="12859865" cy="7233276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039729" y="2132949"/>
            <a:ext cx="6779292" cy="2966753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4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9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0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1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2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3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4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5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6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7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8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19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0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1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2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3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4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5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6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7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29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0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1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2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3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5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6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1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2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4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6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7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8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1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2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3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4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5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6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7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8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59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0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1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2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3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4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5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6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7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8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69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0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1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2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3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4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5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6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7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8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79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0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1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2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3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4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5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6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  <p:sp>
          <p:nvSpPr>
            <p:cNvPr id="87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37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0PPT素材\背景及图片\白麻子.jp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" y="0"/>
            <a:ext cx="12858044" cy="72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1" r:id="rId2"/>
    <p:sldLayoutId id="2147483682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矩形 127"/>
          <p:cNvSpPr/>
          <p:nvPr/>
        </p:nvSpPr>
        <p:spPr>
          <a:xfrm>
            <a:off x="0" y="1187904"/>
            <a:ext cx="12858750" cy="28844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>
            <a:off x="5784850" y="2529342"/>
            <a:ext cx="1539875" cy="1543050"/>
            <a:chOff x="5581650" y="3109913"/>
            <a:chExt cx="1539875" cy="15430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2" name="Rectangle 7"/>
            <p:cNvSpPr>
              <a:spLocks noChangeArrowheads="1"/>
            </p:cNvSpPr>
            <p:nvPr/>
          </p:nvSpPr>
          <p:spPr bwMode="auto">
            <a:xfrm>
              <a:off x="5581650" y="3109913"/>
              <a:ext cx="1539875" cy="154305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8"/>
            <p:cNvSpPr>
              <a:spLocks noChangeArrowheads="1"/>
            </p:cNvSpPr>
            <p:nvPr/>
          </p:nvSpPr>
          <p:spPr bwMode="auto">
            <a:xfrm>
              <a:off x="5737225" y="3265488"/>
              <a:ext cx="1228725" cy="12319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效率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6080125" y="1187904"/>
            <a:ext cx="1081088" cy="1079500"/>
            <a:chOff x="5876925" y="1768475"/>
            <a:chExt cx="1081088" cy="107950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8" name="Rectangle 11"/>
            <p:cNvSpPr>
              <a:spLocks noChangeArrowheads="1"/>
            </p:cNvSpPr>
            <p:nvPr/>
          </p:nvSpPr>
          <p:spPr bwMode="auto">
            <a:xfrm>
              <a:off x="5876925" y="1768475"/>
              <a:ext cx="1081088" cy="107950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Rectangle 12"/>
            <p:cNvSpPr>
              <a:spLocks noChangeArrowheads="1"/>
            </p:cNvSpPr>
            <p:nvPr/>
          </p:nvSpPr>
          <p:spPr bwMode="auto">
            <a:xfrm>
              <a:off x="5986462" y="1878013"/>
              <a:ext cx="862013" cy="862013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7721600" y="2961142"/>
            <a:ext cx="1860550" cy="1860550"/>
            <a:chOff x="7518400" y="3541713"/>
            <a:chExt cx="1860550" cy="18605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1" name="Rectangle 19"/>
            <p:cNvSpPr>
              <a:spLocks noChangeArrowheads="1"/>
            </p:cNvSpPr>
            <p:nvPr/>
          </p:nvSpPr>
          <p:spPr bwMode="auto">
            <a:xfrm>
              <a:off x="7518400" y="3541713"/>
              <a:ext cx="1860550" cy="186055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20"/>
            <p:cNvSpPr>
              <a:spLocks noChangeArrowheads="1"/>
            </p:cNvSpPr>
            <p:nvPr/>
          </p:nvSpPr>
          <p:spPr bwMode="auto">
            <a:xfrm>
              <a:off x="7710488" y="3729038"/>
              <a:ext cx="1481138" cy="1481138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4041775" y="1557792"/>
            <a:ext cx="971550" cy="971550"/>
            <a:chOff x="3838575" y="2138363"/>
            <a:chExt cx="971550" cy="9715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" name="Rectangle 23"/>
            <p:cNvSpPr>
              <a:spLocks noChangeArrowheads="1"/>
            </p:cNvSpPr>
            <p:nvPr/>
          </p:nvSpPr>
          <p:spPr bwMode="auto">
            <a:xfrm>
              <a:off x="3838575" y="2138363"/>
              <a:ext cx="971550" cy="97155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Rectangle 24"/>
            <p:cNvSpPr>
              <a:spLocks noChangeArrowheads="1"/>
            </p:cNvSpPr>
            <p:nvPr/>
          </p:nvSpPr>
          <p:spPr bwMode="auto">
            <a:xfrm>
              <a:off x="3936206" y="2236788"/>
              <a:ext cx="776288" cy="7747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10821988" y="1399042"/>
            <a:ext cx="1079500" cy="1082675"/>
            <a:chOff x="10618788" y="1979613"/>
            <a:chExt cx="1079500" cy="1082675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0" name="Rectangle 25"/>
            <p:cNvSpPr>
              <a:spLocks noChangeArrowheads="1"/>
            </p:cNvSpPr>
            <p:nvPr/>
          </p:nvSpPr>
          <p:spPr bwMode="auto">
            <a:xfrm>
              <a:off x="10618788" y="1979613"/>
              <a:ext cx="1079500" cy="10826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Rectangle 26"/>
            <p:cNvSpPr>
              <a:spLocks noChangeArrowheads="1"/>
            </p:cNvSpPr>
            <p:nvPr/>
          </p:nvSpPr>
          <p:spPr bwMode="auto">
            <a:xfrm>
              <a:off x="10728326" y="2092325"/>
              <a:ext cx="860425" cy="85725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革新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8431085" y="1693637"/>
            <a:ext cx="2239734" cy="2239734"/>
            <a:chOff x="8489950" y="2454275"/>
            <a:chExt cx="1879600" cy="187960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6" name="Rectangle 29"/>
            <p:cNvSpPr>
              <a:spLocks noChangeArrowheads="1"/>
            </p:cNvSpPr>
            <p:nvPr/>
          </p:nvSpPr>
          <p:spPr bwMode="auto">
            <a:xfrm>
              <a:off x="8489950" y="2454275"/>
              <a:ext cx="1879600" cy="187960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Rectangle 30"/>
            <p:cNvSpPr>
              <a:spLocks noChangeArrowheads="1"/>
            </p:cNvSpPr>
            <p:nvPr/>
          </p:nvSpPr>
          <p:spPr bwMode="auto">
            <a:xfrm>
              <a:off x="8681244" y="2646363"/>
              <a:ext cx="1497013" cy="14954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6600" dirty="0" smtClean="0">
                  <a:solidFill>
                    <a:srgbClr val="FF0000"/>
                  </a:solidFill>
                  <a:latin typeface="Impact" panose="020B0806030902050204" pitchFamily="34" charset="0"/>
                </a:rPr>
                <a:t>201X</a:t>
              </a:r>
              <a:endParaRPr lang="zh-CN" altLang="en-US" sz="6600" dirty="0">
                <a:solidFill>
                  <a:srgbClr val="FF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8" name="文本框 157"/>
          <p:cNvSpPr txBox="1"/>
          <p:nvPr/>
        </p:nvSpPr>
        <p:spPr>
          <a:xfrm>
            <a:off x="522515" y="5632549"/>
            <a:ext cx="55787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BUSINESS</a:t>
            </a:r>
            <a:r>
              <a:rPr kumimoji="1"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 </a:t>
            </a:r>
            <a:r>
              <a:rPr kumimoji="1"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REPORT</a:t>
            </a:r>
            <a:endParaRPr kumimoji="1"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宋体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522515" y="6256848"/>
            <a:ext cx="6673579" cy="43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522515" y="5347150"/>
            <a:ext cx="3732106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</a:pP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PRESENTED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BY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JANE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DOE</a:t>
            </a:r>
          </a:p>
        </p:txBody>
      </p:sp>
      <p:cxnSp>
        <p:nvCxnSpPr>
          <p:cNvPr id="163" name="直接连接符 162"/>
          <p:cNvCxnSpPr/>
          <p:nvPr/>
        </p:nvCxnSpPr>
        <p:spPr>
          <a:xfrm>
            <a:off x="621482" y="5709553"/>
            <a:ext cx="6436915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301352"/>
            <a:ext cx="609600" cy="609600"/>
          </a:xfrm>
          <a:prstGeom prst="rect">
            <a:avLst/>
          </a:prstGeom>
        </p:spPr>
      </p:pic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356418" y="4771384"/>
            <a:ext cx="7242688" cy="478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FF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室内设计项目演示</a:t>
            </a:r>
            <a:r>
              <a:rPr lang="en-US" altLang="zh-CN" sz="4800" b="1" dirty="0" err="1">
                <a:solidFill>
                  <a:srgbClr val="FF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FF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rgbClr val="FF0000"/>
              </a:solidFill>
              <a:latin typeface="Modern No. 20" panose="02070704070505020303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46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58" grpId="0"/>
      <p:bldP spid="160" grpId="0"/>
      <p:bldP spid="161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0850" y="1631547"/>
            <a:ext cx="13079509" cy="560110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6874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-1" y="0"/>
            <a:ext cx="12998659" cy="1704989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rgbClr val="2E2E2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9657035" y="1018416"/>
            <a:ext cx="1313180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sz="4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目录</a:t>
            </a:r>
            <a:endParaRPr lang="zh-CN" altLang="en-US" sz="4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248269" y="431053"/>
            <a:ext cx="2130713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4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259"/>
          <p:cNvSpPr>
            <a:spLocks noChangeArrowheads="1"/>
          </p:cNvSpPr>
          <p:nvPr/>
        </p:nvSpPr>
        <p:spPr bwMode="auto">
          <a:xfrm>
            <a:off x="1604839" y="2945670"/>
            <a:ext cx="8294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4000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7637209" y="2932110"/>
            <a:ext cx="8294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4000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259"/>
          <p:cNvSpPr>
            <a:spLocks noChangeArrowheads="1"/>
          </p:cNvSpPr>
          <p:nvPr/>
        </p:nvSpPr>
        <p:spPr bwMode="auto">
          <a:xfrm>
            <a:off x="1604838" y="4392503"/>
            <a:ext cx="8294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4000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7654386" y="4482953"/>
            <a:ext cx="8294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4000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2180903" y="295552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公司现状整体概况</a:t>
            </a:r>
          </a:p>
        </p:txBody>
      </p:sp>
      <p:sp>
        <p:nvSpPr>
          <p:cNvPr id="19" name="TextBox 55"/>
          <p:cNvSpPr txBox="1"/>
          <p:nvPr/>
        </p:nvSpPr>
        <p:spPr>
          <a:xfrm>
            <a:off x="8213273" y="299555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各项计划执行情况</a:t>
            </a:r>
          </a:p>
        </p:txBody>
      </p:sp>
      <p:sp>
        <p:nvSpPr>
          <p:cNvPr id="20" name="TextBox 61"/>
          <p:cNvSpPr txBox="1"/>
          <p:nvPr/>
        </p:nvSpPr>
        <p:spPr>
          <a:xfrm>
            <a:off x="2180903" y="4478532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内部环境及竟争分析</a:t>
            </a:r>
          </a:p>
        </p:txBody>
      </p:sp>
      <p:sp>
        <p:nvSpPr>
          <p:cNvPr id="21" name="TextBox 73"/>
          <p:cNvSpPr txBox="1"/>
          <p:nvPr/>
        </p:nvSpPr>
        <p:spPr>
          <a:xfrm>
            <a:off x="8272040" y="457290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后续计划与措施</a:t>
            </a:r>
          </a:p>
        </p:txBody>
      </p:sp>
    </p:spTree>
    <p:extLst>
      <p:ext uri="{BB962C8B-B14F-4D97-AF65-F5344CB8AC3E}">
        <p14:creationId xmlns:p14="http://schemas.microsoft.com/office/powerpoint/2010/main" val="429212673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5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  <p:bldP spid="25" grpId="0"/>
      <p:bldP spid="27" grpId="0"/>
      <p:bldP spid="27" grpId="1"/>
      <p:bldP spid="29" grpId="0"/>
      <p:bldP spid="29" grpId="1"/>
      <p:bldP spid="31" grpId="0"/>
      <p:bldP spid="31" grpId="1"/>
      <p:bldP spid="33" grpId="0"/>
      <p:bldP spid="33" grpId="1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8"/>
          <p:cNvSpPr txBox="1">
            <a:spLocks noChangeArrowheads="1"/>
          </p:cNvSpPr>
          <p:nvPr/>
        </p:nvSpPr>
        <p:spPr bwMode="auto">
          <a:xfrm>
            <a:off x="8405480" y="341710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1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0" name="文本框 9"/>
          <p:cNvSpPr txBox="1">
            <a:spLocks noChangeArrowheads="1"/>
          </p:cNvSpPr>
          <p:nvPr/>
        </p:nvSpPr>
        <p:spPr bwMode="auto">
          <a:xfrm>
            <a:off x="8405480" y="3868142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2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1" name="文本框 10"/>
          <p:cNvSpPr txBox="1">
            <a:spLocks noChangeArrowheads="1"/>
          </p:cNvSpPr>
          <p:nvPr/>
        </p:nvSpPr>
        <p:spPr bwMode="auto">
          <a:xfrm>
            <a:off x="8405480" y="431917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3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2" name="文本框 11"/>
          <p:cNvSpPr txBox="1">
            <a:spLocks noChangeArrowheads="1"/>
          </p:cNvSpPr>
          <p:nvPr/>
        </p:nvSpPr>
        <p:spPr bwMode="auto">
          <a:xfrm>
            <a:off x="8405481" y="4770212"/>
            <a:ext cx="2101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4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 flipV="1">
            <a:off x="795" y="-8123"/>
            <a:ext cx="4684159" cy="4941973"/>
          </a:xfrm>
          <a:custGeom>
            <a:avLst/>
            <a:gdLst>
              <a:gd name="connsiteX0" fmla="*/ 0 w 6498506"/>
              <a:gd name="connsiteY0" fmla="*/ 6858000 h 6858000"/>
              <a:gd name="connsiteX1" fmla="*/ 6498506 w 6498506"/>
              <a:gd name="connsiteY1" fmla="*/ 6858000 h 6858000"/>
              <a:gd name="connsiteX2" fmla="*/ 283086 w 6498506"/>
              <a:gd name="connsiteY2" fmla="*/ 0 h 6858000"/>
              <a:gd name="connsiteX3" fmla="*/ 0 w 6498506"/>
              <a:gd name="connsiteY3" fmla="*/ 3187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8506" h="6858000">
                <a:moveTo>
                  <a:pt x="0" y="6858000"/>
                </a:moveTo>
                <a:lnTo>
                  <a:pt x="6498506" y="6858000"/>
                </a:lnTo>
                <a:lnTo>
                  <a:pt x="283086" y="0"/>
                </a:lnTo>
                <a:lnTo>
                  <a:pt x="0" y="31873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 bwMode="auto">
          <a:xfrm flipV="1">
            <a:off x="795" y="-8123"/>
            <a:ext cx="3088733" cy="1720986"/>
          </a:xfrm>
          <a:prstGeom prst="triangle">
            <a:avLst>
              <a:gd name="adj" fmla="val 49494"/>
            </a:avLst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8057" y="2591770"/>
            <a:ext cx="2337057" cy="27862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506" b="1" dirty="0">
                <a:solidFill>
                  <a:srgbClr val="FF0000"/>
                </a:solidFill>
                <a:latin typeface="Impact" panose="020B0806030902050204" pitchFamily="34" charset="0"/>
                <a:ea typeface="+mn-ea"/>
              </a:rPr>
              <a:t>01</a:t>
            </a:r>
            <a:endParaRPr lang="zh-CN" altLang="en-US" sz="17506" b="1" dirty="0">
              <a:solidFill>
                <a:srgbClr val="FF0000"/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8405480" y="2812184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公司现状整体概况</a:t>
            </a:r>
          </a:p>
        </p:txBody>
      </p:sp>
    </p:spTree>
    <p:extLst>
      <p:ext uri="{BB962C8B-B14F-4D97-AF65-F5344CB8AC3E}">
        <p14:creationId xmlns:p14="http://schemas.microsoft.com/office/powerpoint/2010/main" val="163308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  <p:bldP spid="19462" grpId="0"/>
      <p:bldP spid="13" grpId="0" animBg="1"/>
      <p:bldP spid="14" grpId="0" animBg="1"/>
      <p:bldP spid="1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09476" y="3031144"/>
            <a:ext cx="656712" cy="657594"/>
            <a:chOff x="1270000" y="4342169"/>
            <a:chExt cx="812938" cy="814031"/>
          </a:xfrm>
        </p:grpSpPr>
        <p:sp>
          <p:nvSpPr>
            <p:cNvPr id="5" name="椭圆 4"/>
            <p:cNvSpPr/>
            <p:nvPr/>
          </p:nvSpPr>
          <p:spPr>
            <a:xfrm>
              <a:off x="1270000" y="4342169"/>
              <a:ext cx="812938" cy="814031"/>
            </a:xfrm>
            <a:prstGeom prst="ellipse">
              <a:avLst/>
            </a:prstGeom>
            <a:solidFill>
              <a:srgbClr val="FF0000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428786" y="4531162"/>
              <a:ext cx="494894" cy="435976"/>
              <a:chOff x="7796214" y="6040439"/>
              <a:chExt cx="333376" cy="293687"/>
            </a:xfrm>
            <a:solidFill>
              <a:schemeClr val="bg1"/>
            </a:solidFill>
          </p:grpSpPr>
          <p:sp>
            <p:nvSpPr>
              <p:cNvPr id="7" name="Freeform 822"/>
              <p:cNvSpPr>
                <a:spLocks/>
              </p:cNvSpPr>
              <p:nvPr/>
            </p:nvSpPr>
            <p:spPr bwMode="auto">
              <a:xfrm>
                <a:off x="7796214" y="6040439"/>
                <a:ext cx="287338" cy="212725"/>
              </a:xfrm>
              <a:custGeom>
                <a:avLst/>
                <a:gdLst>
                  <a:gd name="T0" fmla="*/ 38 w 248"/>
                  <a:gd name="T1" fmla="*/ 134 h 184"/>
                  <a:gd name="T2" fmla="*/ 39 w 248"/>
                  <a:gd name="T3" fmla="*/ 132 h 184"/>
                  <a:gd name="T4" fmla="*/ 25 w 248"/>
                  <a:gd name="T5" fmla="*/ 93 h 184"/>
                  <a:gd name="T6" fmla="*/ 35 w 248"/>
                  <a:gd name="T7" fmla="*/ 74 h 184"/>
                  <a:gd name="T8" fmla="*/ 183 w 248"/>
                  <a:gd name="T9" fmla="*/ 24 h 184"/>
                  <a:gd name="T10" fmla="*/ 202 w 248"/>
                  <a:gd name="T11" fmla="*/ 33 h 184"/>
                  <a:gd name="T12" fmla="*/ 223 w 248"/>
                  <a:gd name="T13" fmla="*/ 95 h 184"/>
                  <a:gd name="T14" fmla="*/ 248 w 248"/>
                  <a:gd name="T15" fmla="*/ 95 h 184"/>
                  <a:gd name="T16" fmla="*/ 221 w 248"/>
                  <a:gd name="T17" fmla="*/ 15 h 184"/>
                  <a:gd name="T18" fmla="*/ 198 w 248"/>
                  <a:gd name="T19" fmla="*/ 0 h 184"/>
                  <a:gd name="T20" fmla="*/ 9 w 248"/>
                  <a:gd name="T21" fmla="*/ 65 h 184"/>
                  <a:gd name="T22" fmla="*/ 0 w 248"/>
                  <a:gd name="T23" fmla="*/ 90 h 184"/>
                  <a:gd name="T24" fmla="*/ 32 w 248"/>
                  <a:gd name="T25" fmla="*/ 184 h 184"/>
                  <a:gd name="T26" fmla="*/ 38 w 248"/>
                  <a:gd name="T27" fmla="*/ 183 h 184"/>
                  <a:gd name="T28" fmla="*/ 38 w 248"/>
                  <a:gd name="T29" fmla="*/ 133 h 184"/>
                  <a:gd name="T30" fmla="*/ 38 w 248"/>
                  <a:gd name="T31" fmla="*/ 13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" h="184">
                    <a:moveTo>
                      <a:pt x="38" y="134"/>
                    </a:moveTo>
                    <a:cubicBezTo>
                      <a:pt x="38" y="134"/>
                      <a:pt x="39" y="133"/>
                      <a:pt x="39" y="132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5" y="93"/>
                      <a:pt x="34" y="86"/>
                      <a:pt x="35" y="7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90" y="32"/>
                      <a:pt x="202" y="33"/>
                      <a:pt x="202" y="33"/>
                    </a:cubicBezTo>
                    <a:cubicBezTo>
                      <a:pt x="223" y="95"/>
                      <a:pt x="223" y="95"/>
                      <a:pt x="223" y="95"/>
                    </a:cubicBezTo>
                    <a:cubicBezTo>
                      <a:pt x="248" y="95"/>
                      <a:pt x="248" y="95"/>
                      <a:pt x="248" y="95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06" y="20"/>
                      <a:pt x="198" y="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15" y="85"/>
                      <a:pt x="0" y="90"/>
                      <a:pt x="0" y="90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32" y="184"/>
                      <a:pt x="35" y="183"/>
                      <a:pt x="38" y="183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38" y="134"/>
                      <a:pt x="38" y="134"/>
                      <a:pt x="38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8" name="Freeform 823"/>
              <p:cNvSpPr>
                <a:spLocks/>
              </p:cNvSpPr>
              <p:nvPr/>
            </p:nvSpPr>
            <p:spPr bwMode="auto">
              <a:xfrm>
                <a:off x="7842251" y="6084889"/>
                <a:ext cx="196850" cy="96838"/>
              </a:xfrm>
              <a:custGeom>
                <a:avLst/>
                <a:gdLst>
                  <a:gd name="T0" fmla="*/ 139 w 170"/>
                  <a:gd name="T1" fmla="*/ 0 h 84"/>
                  <a:gd name="T2" fmla="*/ 7 w 170"/>
                  <a:gd name="T3" fmla="*/ 45 h 84"/>
                  <a:gd name="T4" fmla="*/ 0 w 170"/>
                  <a:gd name="T5" fmla="*/ 59 h 84"/>
                  <a:gd name="T6" fmla="*/ 9 w 170"/>
                  <a:gd name="T7" fmla="*/ 84 h 84"/>
                  <a:gd name="T8" fmla="*/ 14 w 170"/>
                  <a:gd name="T9" fmla="*/ 79 h 84"/>
                  <a:gd name="T10" fmla="*/ 13 w 170"/>
                  <a:gd name="T11" fmla="*/ 79 h 84"/>
                  <a:gd name="T12" fmla="*/ 13 w 170"/>
                  <a:gd name="T13" fmla="*/ 79 h 84"/>
                  <a:gd name="T14" fmla="*/ 13 w 170"/>
                  <a:gd name="T15" fmla="*/ 79 h 84"/>
                  <a:gd name="T16" fmla="*/ 13 w 170"/>
                  <a:gd name="T17" fmla="*/ 79 h 84"/>
                  <a:gd name="T18" fmla="*/ 15 w 170"/>
                  <a:gd name="T19" fmla="*/ 73 h 84"/>
                  <a:gd name="T20" fmla="*/ 31 w 170"/>
                  <a:gd name="T21" fmla="*/ 57 h 84"/>
                  <a:gd name="T22" fmla="*/ 170 w 170"/>
                  <a:gd name="T23" fmla="*/ 57 h 84"/>
                  <a:gd name="T24" fmla="*/ 153 w 170"/>
                  <a:gd name="T25" fmla="*/ 7 h 84"/>
                  <a:gd name="T26" fmla="*/ 139 w 170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84">
                    <a:moveTo>
                      <a:pt x="139" y="0"/>
                    </a:moveTo>
                    <a:cubicBezTo>
                      <a:pt x="7" y="45"/>
                      <a:pt x="7" y="45"/>
                      <a:pt x="7" y="45"/>
                    </a:cubicBezTo>
                    <a:cubicBezTo>
                      <a:pt x="6" y="51"/>
                      <a:pt x="3" y="56"/>
                      <a:pt x="0" y="5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1" y="82"/>
                      <a:pt x="12" y="79"/>
                      <a:pt x="14" y="79"/>
                    </a:cubicBezTo>
                    <a:cubicBezTo>
                      <a:pt x="14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7"/>
                      <a:pt x="15" y="73"/>
                    </a:cubicBezTo>
                    <a:cubicBezTo>
                      <a:pt x="15" y="64"/>
                      <a:pt x="22" y="57"/>
                      <a:pt x="31" y="57"/>
                    </a:cubicBezTo>
                    <a:cubicBezTo>
                      <a:pt x="170" y="57"/>
                      <a:pt x="170" y="57"/>
                      <a:pt x="170" y="57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49" y="6"/>
                      <a:pt x="144" y="4"/>
                      <a:pt x="1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9" name="Freeform 824"/>
              <p:cNvSpPr>
                <a:spLocks noEditPoints="1"/>
              </p:cNvSpPr>
              <p:nvPr/>
            </p:nvSpPr>
            <p:spPr bwMode="auto">
              <a:xfrm>
                <a:off x="7858127" y="6170613"/>
                <a:ext cx="271463" cy="163513"/>
              </a:xfrm>
              <a:custGeom>
                <a:avLst/>
                <a:gdLst>
                  <a:gd name="T0" fmla="*/ 217 w 234"/>
                  <a:gd name="T1" fmla="*/ 0 h 141"/>
                  <a:gd name="T2" fmla="*/ 17 w 234"/>
                  <a:gd name="T3" fmla="*/ 0 h 141"/>
                  <a:gd name="T4" fmla="*/ 0 w 234"/>
                  <a:gd name="T5" fmla="*/ 21 h 141"/>
                  <a:gd name="T6" fmla="*/ 0 w 234"/>
                  <a:gd name="T7" fmla="*/ 119 h 141"/>
                  <a:gd name="T8" fmla="*/ 17 w 234"/>
                  <a:gd name="T9" fmla="*/ 141 h 141"/>
                  <a:gd name="T10" fmla="*/ 217 w 234"/>
                  <a:gd name="T11" fmla="*/ 141 h 141"/>
                  <a:gd name="T12" fmla="*/ 234 w 234"/>
                  <a:gd name="T13" fmla="*/ 119 h 141"/>
                  <a:gd name="T14" fmla="*/ 234 w 234"/>
                  <a:gd name="T15" fmla="*/ 21 h 141"/>
                  <a:gd name="T16" fmla="*/ 217 w 234"/>
                  <a:gd name="T17" fmla="*/ 0 h 141"/>
                  <a:gd name="T18" fmla="*/ 210 w 234"/>
                  <a:gd name="T19" fmla="*/ 109 h 141"/>
                  <a:gd name="T20" fmla="*/ 195 w 234"/>
                  <a:gd name="T21" fmla="*/ 124 h 141"/>
                  <a:gd name="T22" fmla="*/ 38 w 234"/>
                  <a:gd name="T23" fmla="*/ 124 h 141"/>
                  <a:gd name="T24" fmla="*/ 24 w 234"/>
                  <a:gd name="T25" fmla="*/ 109 h 141"/>
                  <a:gd name="T26" fmla="*/ 24 w 234"/>
                  <a:gd name="T27" fmla="*/ 31 h 141"/>
                  <a:gd name="T28" fmla="*/ 38 w 234"/>
                  <a:gd name="T29" fmla="*/ 17 h 141"/>
                  <a:gd name="T30" fmla="*/ 195 w 234"/>
                  <a:gd name="T31" fmla="*/ 17 h 141"/>
                  <a:gd name="T32" fmla="*/ 210 w 234"/>
                  <a:gd name="T33" fmla="*/ 31 h 141"/>
                  <a:gd name="T34" fmla="*/ 210 w 234"/>
                  <a:gd name="T35" fmla="*/ 10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4" h="141">
                    <a:moveTo>
                      <a:pt x="2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21"/>
                      <a:pt x="0" y="21"/>
                      <a:pt x="0" y="2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19"/>
                      <a:pt x="17" y="120"/>
                      <a:pt x="17" y="141"/>
                    </a:cubicBezTo>
                    <a:cubicBezTo>
                      <a:pt x="217" y="141"/>
                      <a:pt x="217" y="141"/>
                      <a:pt x="217" y="141"/>
                    </a:cubicBezTo>
                    <a:cubicBezTo>
                      <a:pt x="217" y="120"/>
                      <a:pt x="234" y="119"/>
                      <a:pt x="234" y="119"/>
                    </a:cubicBezTo>
                    <a:cubicBezTo>
                      <a:pt x="234" y="21"/>
                      <a:pt x="234" y="21"/>
                      <a:pt x="234" y="21"/>
                    </a:cubicBezTo>
                    <a:cubicBezTo>
                      <a:pt x="234" y="21"/>
                      <a:pt x="218" y="21"/>
                      <a:pt x="217" y="0"/>
                    </a:cubicBezTo>
                    <a:close/>
                    <a:moveTo>
                      <a:pt x="210" y="109"/>
                    </a:moveTo>
                    <a:cubicBezTo>
                      <a:pt x="210" y="109"/>
                      <a:pt x="199" y="113"/>
                      <a:pt x="195" y="124"/>
                    </a:cubicBezTo>
                    <a:cubicBezTo>
                      <a:pt x="38" y="124"/>
                      <a:pt x="38" y="124"/>
                      <a:pt x="38" y="124"/>
                    </a:cubicBezTo>
                    <a:cubicBezTo>
                      <a:pt x="35" y="113"/>
                      <a:pt x="24" y="109"/>
                      <a:pt x="24" y="109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34" y="27"/>
                      <a:pt x="38" y="17"/>
                    </a:cubicBezTo>
                    <a:cubicBezTo>
                      <a:pt x="195" y="17"/>
                      <a:pt x="195" y="17"/>
                      <a:pt x="195" y="17"/>
                    </a:cubicBezTo>
                    <a:cubicBezTo>
                      <a:pt x="199" y="27"/>
                      <a:pt x="210" y="31"/>
                      <a:pt x="210" y="31"/>
                    </a:cubicBezTo>
                    <a:lnTo>
                      <a:pt x="210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Freeform 825"/>
              <p:cNvSpPr>
                <a:spLocks/>
              </p:cNvSpPr>
              <p:nvPr/>
            </p:nvSpPr>
            <p:spPr bwMode="auto">
              <a:xfrm>
                <a:off x="7899401" y="6203951"/>
                <a:ext cx="187325" cy="95250"/>
              </a:xfrm>
              <a:custGeom>
                <a:avLst/>
                <a:gdLst>
                  <a:gd name="T0" fmla="*/ 12 w 161"/>
                  <a:gd name="T1" fmla="*/ 83 h 83"/>
                  <a:gd name="T2" fmla="*/ 150 w 161"/>
                  <a:gd name="T3" fmla="*/ 83 h 83"/>
                  <a:gd name="T4" fmla="*/ 161 w 161"/>
                  <a:gd name="T5" fmla="*/ 71 h 83"/>
                  <a:gd name="T6" fmla="*/ 161 w 161"/>
                  <a:gd name="T7" fmla="*/ 11 h 83"/>
                  <a:gd name="T8" fmla="*/ 150 w 161"/>
                  <a:gd name="T9" fmla="*/ 0 h 83"/>
                  <a:gd name="T10" fmla="*/ 11 w 161"/>
                  <a:gd name="T11" fmla="*/ 0 h 83"/>
                  <a:gd name="T12" fmla="*/ 0 w 161"/>
                  <a:gd name="T13" fmla="*/ 11 h 83"/>
                  <a:gd name="T14" fmla="*/ 0 w 161"/>
                  <a:gd name="T15" fmla="*/ 71 h 83"/>
                  <a:gd name="T16" fmla="*/ 12 w 161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" h="83">
                    <a:moveTo>
                      <a:pt x="12" y="83"/>
                    </a:moveTo>
                    <a:cubicBezTo>
                      <a:pt x="150" y="83"/>
                      <a:pt x="150" y="83"/>
                      <a:pt x="150" y="83"/>
                    </a:cubicBezTo>
                    <a:cubicBezTo>
                      <a:pt x="153" y="77"/>
                      <a:pt x="158" y="73"/>
                      <a:pt x="161" y="71"/>
                    </a:cubicBezTo>
                    <a:cubicBezTo>
                      <a:pt x="161" y="11"/>
                      <a:pt x="161" y="11"/>
                      <a:pt x="161" y="11"/>
                    </a:cubicBezTo>
                    <a:cubicBezTo>
                      <a:pt x="158" y="9"/>
                      <a:pt x="154" y="5"/>
                      <a:pt x="15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5"/>
                      <a:pt x="4" y="9"/>
                      <a:pt x="0" y="1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4" y="73"/>
                      <a:pt x="8" y="77"/>
                      <a:pt x="12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348146" y="3836245"/>
            <a:ext cx="2379376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FF0000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353" y="4258213"/>
            <a:ext cx="3074959" cy="75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0597732" y="3035939"/>
            <a:ext cx="657594" cy="657594"/>
            <a:chOff x="6772631" y="4342169"/>
            <a:chExt cx="814031" cy="814031"/>
          </a:xfrm>
        </p:grpSpPr>
        <p:sp>
          <p:nvSpPr>
            <p:cNvPr id="11" name="椭圆 10"/>
            <p:cNvSpPr/>
            <p:nvPr/>
          </p:nvSpPr>
          <p:spPr>
            <a:xfrm>
              <a:off x="6772631" y="4342169"/>
              <a:ext cx="814031" cy="814031"/>
            </a:xfrm>
            <a:prstGeom prst="ellipse">
              <a:avLst/>
            </a:prstGeom>
            <a:solidFill>
              <a:srgbClr val="2E2E2E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931958" y="4600676"/>
              <a:ext cx="494892" cy="296949"/>
              <a:chOff x="9132888" y="2078039"/>
              <a:chExt cx="333375" cy="200035"/>
            </a:xfrm>
            <a:solidFill>
              <a:schemeClr val="bg1"/>
            </a:solidFill>
          </p:grpSpPr>
          <p:sp>
            <p:nvSpPr>
              <p:cNvPr id="13" name="Freeform 543"/>
              <p:cNvSpPr>
                <a:spLocks/>
              </p:cNvSpPr>
              <p:nvPr/>
            </p:nvSpPr>
            <p:spPr bwMode="auto">
              <a:xfrm>
                <a:off x="9132888" y="2208224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4" name="Freeform 544"/>
              <p:cNvSpPr>
                <a:spLocks/>
              </p:cNvSpPr>
              <p:nvPr/>
            </p:nvSpPr>
            <p:spPr bwMode="auto">
              <a:xfrm>
                <a:off x="9132888" y="2143133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15" name="Freeform 545"/>
              <p:cNvSpPr>
                <a:spLocks/>
              </p:cNvSpPr>
              <p:nvPr/>
            </p:nvSpPr>
            <p:spPr bwMode="auto">
              <a:xfrm>
                <a:off x="9132888" y="2078039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9736645" y="3836245"/>
            <a:ext cx="2379376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2E2E2E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9388852" y="4258213"/>
            <a:ext cx="3074959" cy="75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468087" y="3035939"/>
            <a:ext cx="657594" cy="657594"/>
            <a:chOff x="4938056" y="4342169"/>
            <a:chExt cx="814031" cy="814031"/>
          </a:xfrm>
        </p:grpSpPr>
        <p:sp>
          <p:nvSpPr>
            <p:cNvPr id="18" name="椭圆 17"/>
            <p:cNvSpPr/>
            <p:nvPr/>
          </p:nvSpPr>
          <p:spPr>
            <a:xfrm>
              <a:off x="4938056" y="4342169"/>
              <a:ext cx="814031" cy="814031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091676" y="4575946"/>
              <a:ext cx="506676" cy="346409"/>
              <a:chOff x="7123117" y="5405438"/>
              <a:chExt cx="341313" cy="233352"/>
            </a:xfrm>
            <a:solidFill>
              <a:schemeClr val="bg1"/>
            </a:solidFill>
          </p:grpSpPr>
          <p:sp>
            <p:nvSpPr>
              <p:cNvPr id="20" name="Freeform 896"/>
              <p:cNvSpPr>
                <a:spLocks/>
              </p:cNvSpPr>
              <p:nvPr/>
            </p:nvSpPr>
            <p:spPr bwMode="auto">
              <a:xfrm>
                <a:off x="7123117" y="5518140"/>
                <a:ext cx="341313" cy="120650"/>
              </a:xfrm>
              <a:custGeom>
                <a:avLst/>
                <a:gdLst>
                  <a:gd name="T0" fmla="*/ 147 w 295"/>
                  <a:gd name="T1" fmla="*/ 15 h 104"/>
                  <a:gd name="T2" fmla="*/ 126 w 295"/>
                  <a:gd name="T3" fmla="*/ 0 h 104"/>
                  <a:gd name="T4" fmla="*/ 13 w 295"/>
                  <a:gd name="T5" fmla="*/ 0 h 104"/>
                  <a:gd name="T6" fmla="*/ 6 w 295"/>
                  <a:gd name="T7" fmla="*/ 92 h 104"/>
                  <a:gd name="T8" fmla="*/ 289 w 295"/>
                  <a:gd name="T9" fmla="*/ 92 h 104"/>
                  <a:gd name="T10" fmla="*/ 283 w 295"/>
                  <a:gd name="T11" fmla="*/ 0 h 104"/>
                  <a:gd name="T12" fmla="*/ 169 w 295"/>
                  <a:gd name="T13" fmla="*/ 0 h 104"/>
                  <a:gd name="T14" fmla="*/ 147 w 295"/>
                  <a:gd name="T15" fmla="*/ 1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5" h="104">
                    <a:moveTo>
                      <a:pt x="147" y="15"/>
                    </a:moveTo>
                    <a:cubicBezTo>
                      <a:pt x="138" y="15"/>
                      <a:pt x="129" y="9"/>
                      <a:pt x="12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39"/>
                      <a:pt x="0" y="86"/>
                      <a:pt x="6" y="92"/>
                    </a:cubicBezTo>
                    <a:cubicBezTo>
                      <a:pt x="18" y="104"/>
                      <a:pt x="278" y="103"/>
                      <a:pt x="289" y="92"/>
                    </a:cubicBezTo>
                    <a:cubicBezTo>
                      <a:pt x="295" y="86"/>
                      <a:pt x="289" y="39"/>
                      <a:pt x="283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6" y="9"/>
                      <a:pt x="157" y="15"/>
                      <a:pt x="14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  <p:sp>
            <p:nvSpPr>
              <p:cNvPr id="21" name="Freeform 897"/>
              <p:cNvSpPr>
                <a:spLocks noEditPoints="1"/>
              </p:cNvSpPr>
              <p:nvPr/>
            </p:nvSpPr>
            <p:spPr bwMode="auto">
              <a:xfrm>
                <a:off x="7140576" y="5405438"/>
                <a:ext cx="306388" cy="93663"/>
              </a:xfrm>
              <a:custGeom>
                <a:avLst/>
                <a:gdLst>
                  <a:gd name="T0" fmla="*/ 132 w 265"/>
                  <a:gd name="T1" fmla="*/ 68 h 81"/>
                  <a:gd name="T2" fmla="*/ 153 w 265"/>
                  <a:gd name="T3" fmla="*/ 81 h 81"/>
                  <a:gd name="T4" fmla="*/ 265 w 265"/>
                  <a:gd name="T5" fmla="*/ 81 h 81"/>
                  <a:gd name="T6" fmla="*/ 257 w 265"/>
                  <a:gd name="T7" fmla="*/ 40 h 81"/>
                  <a:gd name="T8" fmla="*/ 201 w 265"/>
                  <a:gd name="T9" fmla="*/ 40 h 81"/>
                  <a:gd name="T10" fmla="*/ 163 w 265"/>
                  <a:gd name="T11" fmla="*/ 0 h 81"/>
                  <a:gd name="T12" fmla="*/ 101 w 265"/>
                  <a:gd name="T13" fmla="*/ 0 h 81"/>
                  <a:gd name="T14" fmla="*/ 65 w 265"/>
                  <a:gd name="T15" fmla="*/ 40 h 81"/>
                  <a:gd name="T16" fmla="*/ 8 w 265"/>
                  <a:gd name="T17" fmla="*/ 40 h 81"/>
                  <a:gd name="T18" fmla="*/ 0 w 265"/>
                  <a:gd name="T19" fmla="*/ 81 h 81"/>
                  <a:gd name="T20" fmla="*/ 112 w 265"/>
                  <a:gd name="T21" fmla="*/ 81 h 81"/>
                  <a:gd name="T22" fmla="*/ 132 w 265"/>
                  <a:gd name="T23" fmla="*/ 68 h 81"/>
                  <a:gd name="T24" fmla="*/ 117 w 265"/>
                  <a:gd name="T25" fmla="*/ 14 h 81"/>
                  <a:gd name="T26" fmla="*/ 147 w 265"/>
                  <a:gd name="T27" fmla="*/ 14 h 81"/>
                  <a:gd name="T28" fmla="*/ 157 w 265"/>
                  <a:gd name="T29" fmla="*/ 27 h 81"/>
                  <a:gd name="T30" fmla="*/ 147 w 265"/>
                  <a:gd name="T31" fmla="*/ 40 h 81"/>
                  <a:gd name="T32" fmla="*/ 117 w 265"/>
                  <a:gd name="T33" fmla="*/ 40 h 81"/>
                  <a:gd name="T34" fmla="*/ 107 w 265"/>
                  <a:gd name="T35" fmla="*/ 27 h 81"/>
                  <a:gd name="T36" fmla="*/ 117 w 265"/>
                  <a:gd name="T37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5" h="81">
                    <a:moveTo>
                      <a:pt x="132" y="68"/>
                    </a:moveTo>
                    <a:cubicBezTo>
                      <a:pt x="142" y="68"/>
                      <a:pt x="149" y="73"/>
                      <a:pt x="153" y="81"/>
                    </a:cubicBezTo>
                    <a:cubicBezTo>
                      <a:pt x="265" y="81"/>
                      <a:pt x="265" y="81"/>
                      <a:pt x="265" y="81"/>
                    </a:cubicBezTo>
                    <a:cubicBezTo>
                      <a:pt x="261" y="58"/>
                      <a:pt x="257" y="40"/>
                      <a:pt x="257" y="40"/>
                    </a:cubicBezTo>
                    <a:cubicBezTo>
                      <a:pt x="201" y="40"/>
                      <a:pt x="201" y="40"/>
                      <a:pt x="201" y="40"/>
                    </a:cubicBezTo>
                    <a:cubicBezTo>
                      <a:pt x="193" y="23"/>
                      <a:pt x="177" y="0"/>
                      <a:pt x="163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88" y="0"/>
                      <a:pt x="74" y="22"/>
                      <a:pt x="65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5" y="58"/>
                      <a:pt x="0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5" y="73"/>
                      <a:pt x="123" y="68"/>
                      <a:pt x="132" y="68"/>
                    </a:cubicBezTo>
                    <a:close/>
                    <a:moveTo>
                      <a:pt x="117" y="14"/>
                    </a:moveTo>
                    <a:cubicBezTo>
                      <a:pt x="147" y="14"/>
                      <a:pt x="147" y="14"/>
                      <a:pt x="147" y="14"/>
                    </a:cubicBezTo>
                    <a:cubicBezTo>
                      <a:pt x="153" y="14"/>
                      <a:pt x="157" y="22"/>
                      <a:pt x="157" y="27"/>
                    </a:cubicBezTo>
                    <a:cubicBezTo>
                      <a:pt x="157" y="32"/>
                      <a:pt x="153" y="40"/>
                      <a:pt x="147" y="40"/>
                    </a:cubicBezTo>
                    <a:cubicBezTo>
                      <a:pt x="117" y="40"/>
                      <a:pt x="117" y="40"/>
                      <a:pt x="117" y="40"/>
                    </a:cubicBezTo>
                    <a:cubicBezTo>
                      <a:pt x="111" y="40"/>
                      <a:pt x="107" y="32"/>
                      <a:pt x="107" y="27"/>
                    </a:cubicBezTo>
                    <a:cubicBezTo>
                      <a:pt x="107" y="22"/>
                      <a:pt x="111" y="14"/>
                      <a:pt x="1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0DEFFA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607145" y="3836245"/>
            <a:ext cx="2379376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FF0000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6259353" y="4258213"/>
            <a:ext cx="3074959" cy="75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338537" y="3035939"/>
            <a:ext cx="657594" cy="657594"/>
            <a:chOff x="3103482" y="4342169"/>
            <a:chExt cx="814031" cy="814031"/>
          </a:xfrm>
        </p:grpSpPr>
        <p:sp>
          <p:nvSpPr>
            <p:cNvPr id="16" name="椭圆 15"/>
            <p:cNvSpPr/>
            <p:nvPr/>
          </p:nvSpPr>
          <p:spPr>
            <a:xfrm>
              <a:off x="3103482" y="4342169"/>
              <a:ext cx="814031" cy="814031"/>
            </a:xfrm>
            <a:prstGeom prst="ellipse">
              <a:avLst/>
            </a:prstGeom>
            <a:solidFill>
              <a:srgbClr val="2E2E2E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ea typeface="方正正纤黑简体" panose="02000000000000000000" pitchFamily="2" charset="-122"/>
              </a:endParaRPr>
            </a:p>
          </p:txBody>
        </p:sp>
        <p:sp>
          <p:nvSpPr>
            <p:cNvPr id="17" name="Freeform 561"/>
            <p:cNvSpPr>
              <a:spLocks noEditPoints="1"/>
            </p:cNvSpPr>
            <p:nvPr/>
          </p:nvSpPr>
          <p:spPr bwMode="auto">
            <a:xfrm>
              <a:off x="3346052" y="4500605"/>
              <a:ext cx="329983" cy="497159"/>
            </a:xfrm>
            <a:custGeom>
              <a:avLst/>
              <a:gdLst>
                <a:gd name="T0" fmla="*/ 1084719039 w 192"/>
                <a:gd name="T1" fmla="*/ 668525999 h 289"/>
                <a:gd name="T2" fmla="*/ 1165761840 w 192"/>
                <a:gd name="T3" fmla="*/ 468593037 h 289"/>
                <a:gd name="T4" fmla="*/ 1028613829 w 192"/>
                <a:gd name="T5" fmla="*/ 143702598 h 289"/>
                <a:gd name="T6" fmla="*/ 648337414 w 192"/>
                <a:gd name="T7" fmla="*/ 0 h 289"/>
                <a:gd name="T8" fmla="*/ 155850580 w 192"/>
                <a:gd name="T9" fmla="*/ 381120804 h 289"/>
                <a:gd name="T10" fmla="*/ 224425834 w 192"/>
                <a:gd name="T11" fmla="*/ 624789883 h 289"/>
                <a:gd name="T12" fmla="*/ 211955790 w 192"/>
                <a:gd name="T13" fmla="*/ 1024655807 h 289"/>
                <a:gd name="T14" fmla="*/ 224425834 w 192"/>
                <a:gd name="T15" fmla="*/ 1255828139 h 289"/>
                <a:gd name="T16" fmla="*/ 87275326 w 192"/>
                <a:gd name="T17" fmla="*/ 1312058504 h 289"/>
                <a:gd name="T18" fmla="*/ 0 w 192"/>
                <a:gd name="T19" fmla="*/ 1505743092 h 289"/>
                <a:gd name="T20" fmla="*/ 68575254 w 192"/>
                <a:gd name="T21" fmla="*/ 1686933433 h 289"/>
                <a:gd name="T22" fmla="*/ 68575254 w 192"/>
                <a:gd name="T23" fmla="*/ 1686933433 h 289"/>
                <a:gd name="T24" fmla="*/ 411446530 w 192"/>
                <a:gd name="T25" fmla="*/ 1268322387 h 289"/>
                <a:gd name="T26" fmla="*/ 398976486 w 192"/>
                <a:gd name="T27" fmla="*/ 1224588770 h 289"/>
                <a:gd name="T28" fmla="*/ 342871276 w 192"/>
                <a:gd name="T29" fmla="*/ 1124622289 h 289"/>
                <a:gd name="T30" fmla="*/ 342871276 w 192"/>
                <a:gd name="T31" fmla="*/ 568559518 h 289"/>
                <a:gd name="T32" fmla="*/ 342871276 w 192"/>
                <a:gd name="T33" fmla="*/ 537320149 h 289"/>
                <a:gd name="T34" fmla="*/ 280531044 w 192"/>
                <a:gd name="T35" fmla="*/ 412360173 h 289"/>
                <a:gd name="T36" fmla="*/ 392743961 w 192"/>
                <a:gd name="T37" fmla="*/ 206181336 h 289"/>
                <a:gd name="T38" fmla="*/ 648337414 w 192"/>
                <a:gd name="T39" fmla="*/ 124957477 h 289"/>
                <a:gd name="T40" fmla="*/ 947571027 w 192"/>
                <a:gd name="T41" fmla="*/ 231172332 h 289"/>
                <a:gd name="T42" fmla="*/ 1047316398 w 192"/>
                <a:gd name="T43" fmla="*/ 456096289 h 289"/>
                <a:gd name="T44" fmla="*/ 984976165 w 192"/>
                <a:gd name="T45" fmla="*/ 593550513 h 289"/>
                <a:gd name="T46" fmla="*/ 891465817 w 192"/>
                <a:gd name="T47" fmla="*/ 568559518 h 289"/>
                <a:gd name="T48" fmla="*/ 935103480 w 192"/>
                <a:gd name="T49" fmla="*/ 643532504 h 289"/>
                <a:gd name="T50" fmla="*/ 835358110 w 192"/>
                <a:gd name="T51" fmla="*/ 631038256 h 289"/>
                <a:gd name="T52" fmla="*/ 398976486 w 192"/>
                <a:gd name="T53" fmla="*/ 631038256 h 289"/>
                <a:gd name="T54" fmla="*/ 480019287 w 192"/>
                <a:gd name="T55" fmla="*/ 1124622289 h 289"/>
                <a:gd name="T56" fmla="*/ 585997182 w 192"/>
                <a:gd name="T57" fmla="*/ 1330801125 h 289"/>
                <a:gd name="T58" fmla="*/ 480019287 w 192"/>
                <a:gd name="T59" fmla="*/ 1437015980 h 289"/>
                <a:gd name="T60" fmla="*/ 480019287 w 192"/>
                <a:gd name="T61" fmla="*/ 1649445690 h 289"/>
                <a:gd name="T62" fmla="*/ 617167298 w 192"/>
                <a:gd name="T63" fmla="*/ 1793145788 h 289"/>
                <a:gd name="T64" fmla="*/ 617167298 w 192"/>
                <a:gd name="T65" fmla="*/ 1793145788 h 289"/>
                <a:gd name="T66" fmla="*/ 754315309 w 192"/>
                <a:gd name="T67" fmla="*/ 1124622289 h 289"/>
                <a:gd name="T68" fmla="*/ 922635933 w 192"/>
                <a:gd name="T69" fmla="*/ 793483476 h 289"/>
                <a:gd name="T70" fmla="*/ 1009911260 w 192"/>
                <a:gd name="T71" fmla="*/ 849713840 h 289"/>
                <a:gd name="T72" fmla="*/ 835358110 w 192"/>
                <a:gd name="T73" fmla="*/ 1174604279 h 289"/>
                <a:gd name="T74" fmla="*/ 878995773 w 192"/>
                <a:gd name="T75" fmla="*/ 1693179307 h 289"/>
                <a:gd name="T76" fmla="*/ 1041081376 w 192"/>
                <a:gd name="T77" fmla="*/ 1805642536 h 289"/>
                <a:gd name="T78" fmla="*/ 1147059271 w 192"/>
                <a:gd name="T79" fmla="*/ 1643197316 h 289"/>
                <a:gd name="T80" fmla="*/ 1022378807 w 192"/>
                <a:gd name="T81" fmla="*/ 1555727582 h 289"/>
                <a:gd name="T82" fmla="*/ 1109656630 w 192"/>
                <a:gd name="T83" fmla="*/ 1430767606 h 289"/>
                <a:gd name="T84" fmla="*/ 1066016470 w 192"/>
                <a:gd name="T85" fmla="*/ 1224588770 h 289"/>
                <a:gd name="T86" fmla="*/ 1115889155 w 192"/>
                <a:gd name="T87" fmla="*/ 1055895177 h 289"/>
                <a:gd name="T88" fmla="*/ 617167298 w 192"/>
                <a:gd name="T89" fmla="*/ 862210588 h 289"/>
                <a:gd name="T90" fmla="*/ 542359519 w 192"/>
                <a:gd name="T91" fmla="*/ 681020247 h 289"/>
                <a:gd name="T92" fmla="*/ 691975077 w 192"/>
                <a:gd name="T93" fmla="*/ 681020247 h 28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92" h="289">
                  <a:moveTo>
                    <a:pt x="179" y="169"/>
                  </a:moveTo>
                  <a:cubicBezTo>
                    <a:pt x="192" y="149"/>
                    <a:pt x="190" y="123"/>
                    <a:pt x="174" y="107"/>
                  </a:cubicBezTo>
                  <a:cubicBezTo>
                    <a:pt x="181" y="98"/>
                    <a:pt x="186" y="87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7" y="73"/>
                    <a:pt x="187" y="72"/>
                    <a:pt x="187" y="70"/>
                  </a:cubicBezTo>
                  <a:cubicBezTo>
                    <a:pt x="187" y="52"/>
                    <a:pt x="179" y="35"/>
                    <a:pt x="165" y="23"/>
                  </a:cubicBezTo>
                  <a:cubicBezTo>
                    <a:pt x="151" y="10"/>
                    <a:pt x="133" y="2"/>
                    <a:pt x="112" y="1"/>
                  </a:cubicBezTo>
                  <a:cubicBezTo>
                    <a:pt x="109" y="0"/>
                    <a:pt x="106" y="0"/>
                    <a:pt x="104" y="0"/>
                  </a:cubicBezTo>
                  <a:cubicBezTo>
                    <a:pt x="84" y="0"/>
                    <a:pt x="65" y="6"/>
                    <a:pt x="51" y="17"/>
                  </a:cubicBezTo>
                  <a:cubicBezTo>
                    <a:pt x="37" y="28"/>
                    <a:pt x="27" y="43"/>
                    <a:pt x="25" y="61"/>
                  </a:cubicBezTo>
                  <a:cubicBezTo>
                    <a:pt x="25" y="63"/>
                    <a:pt x="25" y="65"/>
                    <a:pt x="25" y="66"/>
                  </a:cubicBezTo>
                  <a:cubicBezTo>
                    <a:pt x="25" y="78"/>
                    <a:pt x="29" y="90"/>
                    <a:pt x="36" y="100"/>
                  </a:cubicBezTo>
                  <a:cubicBezTo>
                    <a:pt x="24" y="113"/>
                    <a:pt x="19" y="132"/>
                    <a:pt x="26" y="150"/>
                  </a:cubicBezTo>
                  <a:cubicBezTo>
                    <a:pt x="28" y="155"/>
                    <a:pt x="31" y="160"/>
                    <a:pt x="34" y="164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11" y="270"/>
                    <a:pt x="11" y="270"/>
                    <a:pt x="11" y="270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66" y="203"/>
                    <a:pt x="66" y="203"/>
                    <a:pt x="66" y="203"/>
                  </a:cubicBezTo>
                  <a:cubicBezTo>
                    <a:pt x="64" y="202"/>
                    <a:pt x="64" y="202"/>
                    <a:pt x="64" y="202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88"/>
                    <a:pt x="64" y="188"/>
                    <a:pt x="64" y="188"/>
                  </a:cubicBezTo>
                  <a:cubicBezTo>
                    <a:pt x="61" y="185"/>
                    <a:pt x="57" y="183"/>
                    <a:pt x="55" y="180"/>
                  </a:cubicBezTo>
                  <a:cubicBezTo>
                    <a:pt x="43" y="168"/>
                    <a:pt x="36" y="153"/>
                    <a:pt x="36" y="136"/>
                  </a:cubicBezTo>
                  <a:cubicBezTo>
                    <a:pt x="36" y="119"/>
                    <a:pt x="43" y="103"/>
                    <a:pt x="55" y="91"/>
                  </a:cubicBezTo>
                  <a:cubicBezTo>
                    <a:pt x="58" y="88"/>
                    <a:pt x="61" y="86"/>
                    <a:pt x="65" y="83"/>
                  </a:cubicBezTo>
                  <a:cubicBezTo>
                    <a:pt x="61" y="84"/>
                    <a:pt x="58" y="85"/>
                    <a:pt x="55" y="86"/>
                  </a:cubicBezTo>
                  <a:cubicBezTo>
                    <a:pt x="54" y="87"/>
                    <a:pt x="52" y="87"/>
                    <a:pt x="51" y="88"/>
                  </a:cubicBezTo>
                  <a:cubicBezTo>
                    <a:pt x="47" y="81"/>
                    <a:pt x="45" y="74"/>
                    <a:pt x="45" y="66"/>
                  </a:cubicBezTo>
                  <a:cubicBezTo>
                    <a:pt x="45" y="65"/>
                    <a:pt x="45" y="64"/>
                    <a:pt x="45" y="63"/>
                  </a:cubicBezTo>
                  <a:cubicBezTo>
                    <a:pt x="46" y="51"/>
                    <a:pt x="52" y="41"/>
                    <a:pt x="63" y="33"/>
                  </a:cubicBezTo>
                  <a:cubicBezTo>
                    <a:pt x="73" y="25"/>
                    <a:pt x="88" y="20"/>
                    <a:pt x="104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6" y="20"/>
                    <a:pt x="108" y="20"/>
                    <a:pt x="110" y="20"/>
                  </a:cubicBezTo>
                  <a:cubicBezTo>
                    <a:pt x="127" y="22"/>
                    <a:pt x="142" y="28"/>
                    <a:pt x="152" y="37"/>
                  </a:cubicBezTo>
                  <a:cubicBezTo>
                    <a:pt x="162" y="47"/>
                    <a:pt x="168" y="58"/>
                    <a:pt x="168" y="70"/>
                  </a:cubicBezTo>
                  <a:cubicBezTo>
                    <a:pt x="168" y="71"/>
                    <a:pt x="168" y="72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81"/>
                    <a:pt x="164" y="89"/>
                    <a:pt x="158" y="95"/>
                  </a:cubicBezTo>
                  <a:cubicBezTo>
                    <a:pt x="153" y="93"/>
                    <a:pt x="148" y="92"/>
                    <a:pt x="143" y="91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47" y="95"/>
                    <a:pt x="149" y="98"/>
                    <a:pt x="152" y="102"/>
                  </a:cubicBezTo>
                  <a:cubicBezTo>
                    <a:pt x="151" y="102"/>
                    <a:pt x="151" y="103"/>
                    <a:pt x="150" y="103"/>
                  </a:cubicBezTo>
                  <a:cubicBezTo>
                    <a:pt x="147" y="105"/>
                    <a:pt x="144" y="107"/>
                    <a:pt x="141" y="109"/>
                  </a:cubicBezTo>
                  <a:cubicBezTo>
                    <a:pt x="139" y="106"/>
                    <a:pt x="137" y="103"/>
                    <a:pt x="134" y="101"/>
                  </a:cubicBezTo>
                  <a:cubicBezTo>
                    <a:pt x="125" y="91"/>
                    <a:pt x="112" y="86"/>
                    <a:pt x="99" y="86"/>
                  </a:cubicBezTo>
                  <a:cubicBezTo>
                    <a:pt x="86" y="86"/>
                    <a:pt x="74" y="91"/>
                    <a:pt x="64" y="101"/>
                  </a:cubicBezTo>
                  <a:cubicBezTo>
                    <a:pt x="45" y="120"/>
                    <a:pt x="45" y="152"/>
                    <a:pt x="64" y="171"/>
                  </a:cubicBezTo>
                  <a:cubicBezTo>
                    <a:pt x="68" y="175"/>
                    <a:pt x="72" y="178"/>
                    <a:pt x="77" y="180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94" y="213"/>
                    <a:pt x="94" y="213"/>
                    <a:pt x="94" y="213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77" y="230"/>
                    <a:pt x="77" y="230"/>
                    <a:pt x="77" y="230"/>
                  </a:cubicBezTo>
                  <a:cubicBezTo>
                    <a:pt x="94" y="247"/>
                    <a:pt x="94" y="247"/>
                    <a:pt x="94" y="247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99" y="287"/>
                    <a:pt x="99" y="287"/>
                    <a:pt x="99" y="287"/>
                  </a:cubicBezTo>
                  <a:cubicBezTo>
                    <a:pt x="121" y="264"/>
                    <a:pt x="121" y="264"/>
                    <a:pt x="121" y="264"/>
                  </a:cubicBezTo>
                  <a:cubicBezTo>
                    <a:pt x="121" y="180"/>
                    <a:pt x="121" y="180"/>
                    <a:pt x="121" y="180"/>
                  </a:cubicBezTo>
                  <a:cubicBezTo>
                    <a:pt x="126" y="178"/>
                    <a:pt x="130" y="175"/>
                    <a:pt x="134" y="171"/>
                  </a:cubicBezTo>
                  <a:cubicBezTo>
                    <a:pt x="146" y="159"/>
                    <a:pt x="151" y="143"/>
                    <a:pt x="148" y="127"/>
                  </a:cubicBezTo>
                  <a:cubicBezTo>
                    <a:pt x="152" y="125"/>
                    <a:pt x="156" y="123"/>
                    <a:pt x="160" y="120"/>
                  </a:cubicBezTo>
                  <a:cubicBezTo>
                    <a:pt x="161" y="125"/>
                    <a:pt x="162" y="131"/>
                    <a:pt x="162" y="136"/>
                  </a:cubicBezTo>
                  <a:cubicBezTo>
                    <a:pt x="162" y="153"/>
                    <a:pt x="155" y="168"/>
                    <a:pt x="143" y="180"/>
                  </a:cubicBezTo>
                  <a:cubicBezTo>
                    <a:pt x="141" y="183"/>
                    <a:pt x="138" y="185"/>
                    <a:pt x="134" y="188"/>
                  </a:cubicBezTo>
                  <a:cubicBezTo>
                    <a:pt x="134" y="239"/>
                    <a:pt x="134" y="239"/>
                    <a:pt x="134" y="239"/>
                  </a:cubicBezTo>
                  <a:cubicBezTo>
                    <a:pt x="141" y="271"/>
                    <a:pt x="141" y="271"/>
                    <a:pt x="141" y="271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67" y="289"/>
                    <a:pt x="167" y="289"/>
                    <a:pt x="167" y="289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84" y="263"/>
                    <a:pt x="184" y="263"/>
                    <a:pt x="184" y="263"/>
                  </a:cubicBezTo>
                  <a:cubicBezTo>
                    <a:pt x="164" y="249"/>
                    <a:pt x="164" y="249"/>
                    <a:pt x="164" y="24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78" y="229"/>
                    <a:pt x="178" y="229"/>
                    <a:pt x="178" y="229"/>
                  </a:cubicBezTo>
                  <a:cubicBezTo>
                    <a:pt x="158" y="216"/>
                    <a:pt x="158" y="216"/>
                    <a:pt x="158" y="216"/>
                  </a:cubicBezTo>
                  <a:cubicBezTo>
                    <a:pt x="171" y="196"/>
                    <a:pt x="171" y="196"/>
                    <a:pt x="171" y="196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72" y="177"/>
                    <a:pt x="176" y="173"/>
                    <a:pt x="179" y="169"/>
                  </a:cubicBezTo>
                  <a:close/>
                  <a:moveTo>
                    <a:pt x="111" y="133"/>
                  </a:moveTo>
                  <a:cubicBezTo>
                    <a:pt x="108" y="136"/>
                    <a:pt x="104" y="138"/>
                    <a:pt x="99" y="138"/>
                  </a:cubicBezTo>
                  <a:cubicBezTo>
                    <a:pt x="95" y="138"/>
                    <a:pt x="91" y="136"/>
                    <a:pt x="87" y="133"/>
                  </a:cubicBezTo>
                  <a:cubicBezTo>
                    <a:pt x="81" y="126"/>
                    <a:pt x="81" y="116"/>
                    <a:pt x="87" y="109"/>
                  </a:cubicBezTo>
                  <a:cubicBezTo>
                    <a:pt x="91" y="106"/>
                    <a:pt x="95" y="104"/>
                    <a:pt x="99" y="104"/>
                  </a:cubicBezTo>
                  <a:cubicBezTo>
                    <a:pt x="104" y="104"/>
                    <a:pt x="108" y="106"/>
                    <a:pt x="111" y="109"/>
                  </a:cubicBezTo>
                  <a:cubicBezTo>
                    <a:pt x="118" y="116"/>
                    <a:pt x="118" y="126"/>
                    <a:pt x="111" y="133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3477646" y="3836245"/>
            <a:ext cx="2379376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2E2E2E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3129853" y="4258213"/>
            <a:ext cx="3074959" cy="75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75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9525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672" y="1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027" y="2485156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37632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027" y="3424324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376799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027" y="4350173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302647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027" y="5318885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271361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19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1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12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50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1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698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46955" y="2705024"/>
            <a:ext cx="1515721" cy="1515721"/>
            <a:chOff x="1695226" y="3321784"/>
            <a:chExt cx="1250759" cy="1250759"/>
          </a:xfrm>
        </p:grpSpPr>
        <p:sp>
          <p:nvSpPr>
            <p:cNvPr id="5" name="椭圆 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02945" y="4589242"/>
            <a:ext cx="1028784" cy="1028784"/>
            <a:chOff x="1695226" y="3321784"/>
            <a:chExt cx="1250759" cy="1250759"/>
          </a:xfrm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7414" y="4647631"/>
            <a:ext cx="1028784" cy="1028784"/>
            <a:chOff x="1695226" y="3321784"/>
            <a:chExt cx="1250759" cy="1250759"/>
          </a:xfrm>
        </p:grpSpPr>
        <p:sp>
          <p:nvSpPr>
            <p:cNvPr id="11" name="椭圆 10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2E2E2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60750" y="3202252"/>
            <a:ext cx="843220" cy="843220"/>
            <a:chOff x="1695226" y="3321784"/>
            <a:chExt cx="1250759" cy="1250759"/>
          </a:xfrm>
        </p:grpSpPr>
        <p:sp>
          <p:nvSpPr>
            <p:cNvPr id="14" name="椭圆 13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2E2E2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TextBox 2"/>
          <p:cNvSpPr txBox="1"/>
          <p:nvPr/>
        </p:nvSpPr>
        <p:spPr>
          <a:xfrm>
            <a:off x="759057" y="292290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6731666" y="25025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远见力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7727622" y="55162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执行力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10057794" y="46506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感召力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9386975" y="29348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决策力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6623901" y="40063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创新力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904697" y="4101236"/>
            <a:ext cx="386384" cy="386384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877549" y="5758339"/>
            <a:ext cx="309044" cy="30904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90357" y="3541707"/>
            <a:ext cx="404864" cy="404864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9810743" y="2133987"/>
            <a:ext cx="386384" cy="386384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832094" y="5793672"/>
            <a:ext cx="193193" cy="193193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12058" y="1747604"/>
            <a:ext cx="386384" cy="386384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009853" y="4367112"/>
            <a:ext cx="193193" cy="193193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759057" y="3478408"/>
            <a:ext cx="422251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26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"/>
                            </p:stCondLst>
                            <p:childTnLst>
                              <p:par>
                                <p:cTn id="8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019798" y="3014310"/>
            <a:ext cx="581289" cy="2218468"/>
            <a:chOff x="7604040" y="2858169"/>
            <a:chExt cx="551178" cy="2103552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7604040" y="3909945"/>
              <a:ext cx="551178" cy="1051776"/>
            </a:xfrm>
            <a:custGeom>
              <a:avLst/>
              <a:gdLst>
                <a:gd name="T0" fmla="*/ 0 w 425"/>
                <a:gd name="T1" fmla="*/ 0 h 811"/>
                <a:gd name="T2" fmla="*/ 212 w 425"/>
                <a:gd name="T3" fmla="*/ 0 h 811"/>
                <a:gd name="T4" fmla="*/ 212 w 425"/>
                <a:gd name="T5" fmla="*/ 811 h 811"/>
                <a:gd name="T6" fmla="*/ 425 w 425"/>
                <a:gd name="T7" fmla="*/ 811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5" h="811">
                  <a:moveTo>
                    <a:pt x="0" y="0"/>
                  </a:moveTo>
                  <a:lnTo>
                    <a:pt x="212" y="0"/>
                  </a:lnTo>
                  <a:lnTo>
                    <a:pt x="212" y="811"/>
                  </a:lnTo>
                  <a:lnTo>
                    <a:pt x="425" y="811"/>
                  </a:lnTo>
                </a:path>
              </a:pathLst>
            </a:cu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7604040" y="3909945"/>
              <a:ext cx="551178" cy="0"/>
            </a:xfrm>
            <a:prstGeom prst="line">
              <a:avLst/>
            </a:pr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604040" y="2858169"/>
              <a:ext cx="551178" cy="1051776"/>
            </a:xfrm>
            <a:custGeom>
              <a:avLst/>
              <a:gdLst>
                <a:gd name="T0" fmla="*/ 0 w 425"/>
                <a:gd name="T1" fmla="*/ 811 h 811"/>
                <a:gd name="T2" fmla="*/ 212 w 425"/>
                <a:gd name="T3" fmla="*/ 811 h 811"/>
                <a:gd name="T4" fmla="*/ 212 w 425"/>
                <a:gd name="T5" fmla="*/ 0 h 811"/>
                <a:gd name="T6" fmla="*/ 425 w 425"/>
                <a:gd name="T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5" h="811">
                  <a:moveTo>
                    <a:pt x="0" y="811"/>
                  </a:moveTo>
                  <a:lnTo>
                    <a:pt x="212" y="811"/>
                  </a:lnTo>
                  <a:lnTo>
                    <a:pt x="212" y="0"/>
                  </a:lnTo>
                  <a:lnTo>
                    <a:pt x="425" y="0"/>
                  </a:lnTo>
                </a:path>
              </a:pathLst>
            </a:custGeom>
            <a:noFill/>
            <a:ln w="12700" cap="flat">
              <a:solidFill>
                <a:srgbClr val="002C4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678327" y="2522850"/>
            <a:ext cx="6164535" cy="5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11" indent="-18081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241051" y="1915179"/>
            <a:ext cx="2442131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 dirty="0">
                <a:solidFill>
                  <a:srgbClr val="FF0000"/>
                </a:solidFill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133506" y="1787451"/>
            <a:ext cx="886293" cy="4672186"/>
            <a:chOff x="6763657" y="1694861"/>
            <a:chExt cx="840383" cy="4430168"/>
          </a:xfrm>
          <a:solidFill>
            <a:srgbClr val="FF0000"/>
          </a:solidFill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763657" y="1694861"/>
              <a:ext cx="840383" cy="44301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54833" y="2222304"/>
              <a:ext cx="667570" cy="3370680"/>
            </a:xfrm>
            <a:prstGeom prst="rect">
              <a:avLst/>
            </a:prstGeom>
            <a:grp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375">
                  <a:solidFill>
                    <a:schemeClr val="bg1"/>
                  </a:solidFill>
                  <a:latin typeface="+mj-ea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01087" y="2571164"/>
            <a:ext cx="2909175" cy="886293"/>
            <a:chOff x="8155218" y="2437977"/>
            <a:chExt cx="2758480" cy="840383"/>
          </a:xfrm>
        </p:grpSpPr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8155218" y="2437977"/>
              <a:ext cx="2758480" cy="84038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76643" y="2658113"/>
              <a:ext cx="2315629" cy="3953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109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01087" y="3679030"/>
            <a:ext cx="2909175" cy="889029"/>
            <a:chOff x="8155218" y="3488456"/>
            <a:chExt cx="2758480" cy="842977"/>
          </a:xfrm>
        </p:grpSpPr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8155218" y="3488456"/>
              <a:ext cx="2758480" cy="842977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76643" y="3709889"/>
              <a:ext cx="2315629" cy="3953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109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01087" y="4789633"/>
            <a:ext cx="2909175" cy="886293"/>
            <a:chOff x="8155218" y="4541529"/>
            <a:chExt cx="2758480" cy="840383"/>
          </a:xfrm>
        </p:grpSpPr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8155218" y="4541529"/>
              <a:ext cx="2758480" cy="84038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76643" y="4761665"/>
              <a:ext cx="2315629" cy="3953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109">
                  <a:solidFill>
                    <a:schemeClr val="bg1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804112" y="2337147"/>
            <a:ext cx="2966435" cy="0"/>
          </a:xfrm>
          <a:prstGeom prst="line">
            <a:avLst/>
          </a:prstGeom>
          <a:ln w="254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828664" y="1915178"/>
            <a:ext cx="417648" cy="346599"/>
            <a:chOff x="2780287" y="4352339"/>
            <a:chExt cx="801342" cy="665020"/>
          </a:xfrm>
          <a:solidFill>
            <a:srgbClr val="FF0000"/>
          </a:solidFill>
        </p:grpSpPr>
        <p:sp>
          <p:nvSpPr>
            <p:cNvPr id="27" name="Freeform 583"/>
            <p:cNvSpPr>
              <a:spLocks/>
            </p:cNvSpPr>
            <p:nvPr/>
          </p:nvSpPr>
          <p:spPr bwMode="auto">
            <a:xfrm>
              <a:off x="2780287" y="4352339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4"/>
            <p:cNvSpPr>
              <a:spLocks/>
            </p:cNvSpPr>
            <p:nvPr/>
          </p:nvSpPr>
          <p:spPr bwMode="auto">
            <a:xfrm>
              <a:off x="3291674" y="4505971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85"/>
            <p:cNvSpPr>
              <a:spLocks/>
            </p:cNvSpPr>
            <p:nvPr/>
          </p:nvSpPr>
          <p:spPr bwMode="auto">
            <a:xfrm>
              <a:off x="3039947" y="4642293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86"/>
            <p:cNvSpPr>
              <a:spLocks/>
            </p:cNvSpPr>
            <p:nvPr/>
          </p:nvSpPr>
          <p:spPr bwMode="auto">
            <a:xfrm>
              <a:off x="2780287" y="4683406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78327" y="3134768"/>
            <a:ext cx="6164535" cy="5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11" indent="-18081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33" name="矩形 32"/>
          <p:cNvSpPr/>
          <p:nvPr/>
        </p:nvSpPr>
        <p:spPr>
          <a:xfrm>
            <a:off x="678327" y="3746686"/>
            <a:ext cx="6164535" cy="5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11" indent="-18081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303943" y="4557215"/>
            <a:ext cx="2442131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>
                <a:solidFill>
                  <a:srgbClr val="FF0000"/>
                </a:solidFill>
                <a:latin typeface="+mj-ea"/>
                <a:ea typeface="+mj-ea"/>
              </a:rPr>
              <a:t>点击此处添加标题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877486" y="4979183"/>
            <a:ext cx="2966435" cy="0"/>
          </a:xfrm>
          <a:prstGeom prst="line">
            <a:avLst/>
          </a:prstGeom>
          <a:ln w="254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869962" y="4526996"/>
            <a:ext cx="419396" cy="417875"/>
            <a:chOff x="3618897" y="2279040"/>
            <a:chExt cx="706229" cy="703668"/>
          </a:xfrm>
          <a:solidFill>
            <a:srgbClr val="FF0000"/>
          </a:solidFill>
        </p:grpSpPr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678327" y="5192514"/>
            <a:ext cx="6164535" cy="5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11" indent="-18081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46" name="矩形 45"/>
          <p:cNvSpPr/>
          <p:nvPr/>
        </p:nvSpPr>
        <p:spPr>
          <a:xfrm>
            <a:off x="678327" y="5902629"/>
            <a:ext cx="6164535" cy="5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11" indent="-18081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77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7389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2" grpId="0"/>
      <p:bldP spid="33" grpId="0"/>
      <p:bldP spid="34" grpId="0"/>
      <p:bldP spid="45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445809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443465" y="1624012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/>
          <p:cNvCxnSpPr/>
          <p:nvPr/>
        </p:nvCxnSpPr>
        <p:spPr bwMode="auto">
          <a:xfrm>
            <a:off x="6443465" y="4638355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椭圆 7"/>
          <p:cNvSpPr/>
          <p:nvPr/>
        </p:nvSpPr>
        <p:spPr bwMode="auto">
          <a:xfrm>
            <a:off x="5867557" y="3486206"/>
            <a:ext cx="1151816" cy="115214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8578" tIns="64289" rIns="128578" bIns="64289" numCol="1" rtlCol="0" anchor="t" anchorCtr="0" compatLnSpc="1">
            <a:prstTxWarp prst="textNoShape">
              <a:avLst/>
            </a:prstTxWarp>
          </a:bodyPr>
          <a:lstStyle/>
          <a:p>
            <a:pPr defTabSz="1285800"/>
            <a:endParaRPr lang="zh-CN" altLang="en-US" sz="1687"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7445809" y="2155736"/>
            <a:ext cx="2611809" cy="4991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142158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44580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991110" y="4062279"/>
            <a:ext cx="2267164" cy="372266"/>
          </a:xfrm>
          <a:prstGeom prst="rect">
            <a:avLst/>
          </a:prstGeom>
          <a:solidFill>
            <a:srgbClr val="FF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073783" y="4531178"/>
            <a:ext cx="3184491" cy="372266"/>
          </a:xfrm>
          <a:prstGeom prst="rect">
            <a:avLst/>
          </a:prstGeom>
          <a:solidFill>
            <a:srgbClr val="FF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2529413" y="5053662"/>
            <a:ext cx="2728861" cy="372266"/>
          </a:xfrm>
          <a:prstGeom prst="rect">
            <a:avLst/>
          </a:prstGeom>
          <a:solidFill>
            <a:srgbClr val="FF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3060983" y="5573952"/>
            <a:ext cx="2197291" cy="372266"/>
          </a:xfrm>
          <a:prstGeom prst="rect">
            <a:avLst/>
          </a:prstGeom>
          <a:solidFill>
            <a:srgbClr val="FF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7445809" y="4062279"/>
            <a:ext cx="2463948" cy="3722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7445809" y="4531178"/>
            <a:ext cx="3676124" cy="3722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矩形 18"/>
          <p:cNvSpPr/>
          <p:nvPr/>
        </p:nvSpPr>
        <p:spPr bwMode="auto">
          <a:xfrm>
            <a:off x="7445809" y="5053662"/>
            <a:ext cx="1919676" cy="3722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7445809" y="5573952"/>
            <a:ext cx="2615826" cy="3722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6092053" y="3747477"/>
            <a:ext cx="796930" cy="649207"/>
          </a:xfrm>
          <a:prstGeom prst="rect">
            <a:avLst/>
          </a:prstGeom>
          <a:noFill/>
        </p:spPr>
        <p:txBody>
          <a:bodyPr wrap="none" lIns="128578" tIns="64289" rIns="128578" bIns="64289" rtlCol="0">
            <a:spAutoFit/>
          </a:bodyPr>
          <a:lstStyle/>
          <a:p>
            <a:r>
              <a:rPr lang="en-US" altLang="zh-CN" sz="3375" dirty="0">
                <a:solidFill>
                  <a:srgbClr val="F8F8F8"/>
                </a:solidFill>
                <a:latin typeface="+mj-ea"/>
                <a:ea typeface="+mj-ea"/>
              </a:rPr>
              <a:t>VS</a:t>
            </a:r>
            <a:endParaRPr lang="zh-CN" altLang="en-US" sz="3375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642448" y="2155736"/>
            <a:ext cx="2615826" cy="47679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52400" dist="152400" dir="5400000" sx="94000" sy="94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2643727" y="2140127"/>
            <a:ext cx="2614547" cy="499166"/>
          </a:xfrm>
          <a:prstGeom prst="rect">
            <a:avLst/>
          </a:prstGeom>
          <a:solidFill>
            <a:srgbClr val="FF0000"/>
          </a:solidFill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781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14:gallery dir="l"/>
      </p:transition>
    </mc:Choice>
    <mc:Fallback xmlns="">
      <p:transition spd="slow" advTm="7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8"/>
          <p:cNvSpPr txBox="1">
            <a:spLocks noChangeArrowheads="1"/>
          </p:cNvSpPr>
          <p:nvPr/>
        </p:nvSpPr>
        <p:spPr bwMode="auto">
          <a:xfrm>
            <a:off x="8405480" y="341710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1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0" name="文本框 9"/>
          <p:cNvSpPr txBox="1">
            <a:spLocks noChangeArrowheads="1"/>
          </p:cNvSpPr>
          <p:nvPr/>
        </p:nvSpPr>
        <p:spPr bwMode="auto">
          <a:xfrm>
            <a:off x="8405480" y="3868142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2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1" name="文本框 10"/>
          <p:cNvSpPr txBox="1">
            <a:spLocks noChangeArrowheads="1"/>
          </p:cNvSpPr>
          <p:nvPr/>
        </p:nvSpPr>
        <p:spPr bwMode="auto">
          <a:xfrm>
            <a:off x="8405480" y="431917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3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2" name="文本框 11"/>
          <p:cNvSpPr txBox="1">
            <a:spLocks noChangeArrowheads="1"/>
          </p:cNvSpPr>
          <p:nvPr/>
        </p:nvSpPr>
        <p:spPr bwMode="auto">
          <a:xfrm>
            <a:off x="8405481" y="4770212"/>
            <a:ext cx="2101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4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 flipV="1">
            <a:off x="795" y="-8123"/>
            <a:ext cx="4684159" cy="4941973"/>
          </a:xfrm>
          <a:custGeom>
            <a:avLst/>
            <a:gdLst>
              <a:gd name="connsiteX0" fmla="*/ 0 w 6498506"/>
              <a:gd name="connsiteY0" fmla="*/ 6858000 h 6858000"/>
              <a:gd name="connsiteX1" fmla="*/ 6498506 w 6498506"/>
              <a:gd name="connsiteY1" fmla="*/ 6858000 h 6858000"/>
              <a:gd name="connsiteX2" fmla="*/ 283086 w 6498506"/>
              <a:gd name="connsiteY2" fmla="*/ 0 h 6858000"/>
              <a:gd name="connsiteX3" fmla="*/ 0 w 6498506"/>
              <a:gd name="connsiteY3" fmla="*/ 3187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8506" h="6858000">
                <a:moveTo>
                  <a:pt x="0" y="6858000"/>
                </a:moveTo>
                <a:lnTo>
                  <a:pt x="6498506" y="6858000"/>
                </a:lnTo>
                <a:lnTo>
                  <a:pt x="283086" y="0"/>
                </a:lnTo>
                <a:lnTo>
                  <a:pt x="0" y="31873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 bwMode="auto">
          <a:xfrm flipV="1">
            <a:off x="795" y="-8123"/>
            <a:ext cx="3088733" cy="1720986"/>
          </a:xfrm>
          <a:prstGeom prst="triangle">
            <a:avLst>
              <a:gd name="adj" fmla="val 49494"/>
            </a:avLst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8057" y="2591770"/>
            <a:ext cx="2501438" cy="278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506" b="1" dirty="0" smtClean="0">
                <a:solidFill>
                  <a:srgbClr val="FF0000"/>
                </a:solidFill>
                <a:latin typeface="Impact" panose="020B0806030902050204" pitchFamily="34" charset="0"/>
                <a:ea typeface="+mn-ea"/>
              </a:rPr>
              <a:t>02</a:t>
            </a:r>
            <a:endParaRPr lang="zh-CN" altLang="en-US" sz="17506" b="1" dirty="0">
              <a:solidFill>
                <a:srgbClr val="FF0000"/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8229575" y="289388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各项计划执行情况</a:t>
            </a:r>
          </a:p>
        </p:txBody>
      </p:sp>
    </p:spTree>
    <p:extLst>
      <p:ext uri="{BB962C8B-B14F-4D97-AF65-F5344CB8AC3E}">
        <p14:creationId xmlns:p14="http://schemas.microsoft.com/office/powerpoint/2010/main" val="241057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  <p:bldP spid="19462" grpId="0"/>
      <p:bldP spid="13" grpId="0" animBg="1"/>
      <p:bldP spid="14" grpId="0" animBg="1"/>
      <p:bldP spid="15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空心弧 37"/>
          <p:cNvSpPr/>
          <p:nvPr/>
        </p:nvSpPr>
        <p:spPr>
          <a:xfrm flipV="1">
            <a:off x="1132765" y="2373314"/>
            <a:ext cx="2009233" cy="2009233"/>
          </a:xfrm>
          <a:prstGeom prst="blockArc">
            <a:avLst>
              <a:gd name="adj1" fmla="val 6741711"/>
              <a:gd name="adj2" fmla="val 0"/>
              <a:gd name="adj3" fmla="val 1957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1475"/>
          </a:p>
        </p:txBody>
      </p:sp>
      <p:sp>
        <p:nvSpPr>
          <p:cNvPr id="39" name="空心弧 38"/>
          <p:cNvSpPr/>
          <p:nvPr/>
        </p:nvSpPr>
        <p:spPr>
          <a:xfrm flipV="1">
            <a:off x="3955059" y="2373314"/>
            <a:ext cx="2009233" cy="2009233"/>
          </a:xfrm>
          <a:prstGeom prst="blockArc">
            <a:avLst>
              <a:gd name="adj1" fmla="val 5607005"/>
              <a:gd name="adj2" fmla="val 0"/>
              <a:gd name="adj3" fmla="val 19570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1475"/>
          </a:p>
        </p:txBody>
      </p:sp>
      <p:sp>
        <p:nvSpPr>
          <p:cNvPr id="40" name="空心弧 39"/>
          <p:cNvSpPr/>
          <p:nvPr/>
        </p:nvSpPr>
        <p:spPr>
          <a:xfrm flipV="1">
            <a:off x="6757278" y="2373314"/>
            <a:ext cx="2009233" cy="2009233"/>
          </a:xfrm>
          <a:prstGeom prst="blockArc">
            <a:avLst>
              <a:gd name="adj1" fmla="val 4958870"/>
              <a:gd name="adj2" fmla="val 0"/>
              <a:gd name="adj3" fmla="val 1957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1475"/>
          </a:p>
        </p:txBody>
      </p:sp>
      <p:sp>
        <p:nvSpPr>
          <p:cNvPr id="41" name="空心弧 40"/>
          <p:cNvSpPr/>
          <p:nvPr/>
        </p:nvSpPr>
        <p:spPr>
          <a:xfrm flipV="1">
            <a:off x="9581245" y="2373314"/>
            <a:ext cx="2009233" cy="2009233"/>
          </a:xfrm>
          <a:prstGeom prst="blockArc">
            <a:avLst>
              <a:gd name="adj1" fmla="val 3332729"/>
              <a:gd name="adj2" fmla="val 0"/>
              <a:gd name="adj3" fmla="val 19570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1475"/>
          </a:p>
        </p:txBody>
      </p:sp>
      <p:sp>
        <p:nvSpPr>
          <p:cNvPr id="41993" name="矩形 41"/>
          <p:cNvSpPr>
            <a:spLocks noChangeArrowheads="1"/>
          </p:cNvSpPr>
          <p:nvPr/>
        </p:nvSpPr>
        <p:spPr bwMode="auto">
          <a:xfrm>
            <a:off x="1842208" y="3147896"/>
            <a:ext cx="619080" cy="41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7">
                <a:solidFill>
                  <a:srgbClr val="FF0000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01%</a:t>
            </a:r>
            <a:endParaRPr lang="zh-CN" altLang="en-US" sz="2107">
              <a:solidFill>
                <a:srgbClr val="FF0000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41994" name="矩形 42"/>
          <p:cNvSpPr>
            <a:spLocks noChangeArrowheads="1"/>
          </p:cNvSpPr>
          <p:nvPr/>
        </p:nvSpPr>
        <p:spPr bwMode="auto">
          <a:xfrm>
            <a:off x="4535813" y="3159608"/>
            <a:ext cx="652743" cy="41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7" dirty="0">
                <a:solidFill>
                  <a:srgbClr val="2E2E2E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02%</a:t>
            </a:r>
            <a:endParaRPr lang="zh-CN" altLang="en-US" sz="2107" dirty="0">
              <a:solidFill>
                <a:srgbClr val="2E2E2E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41995" name="矩形 43"/>
          <p:cNvSpPr>
            <a:spLocks noChangeArrowheads="1"/>
          </p:cNvSpPr>
          <p:nvPr/>
        </p:nvSpPr>
        <p:spPr bwMode="auto">
          <a:xfrm>
            <a:off x="7326000" y="3147896"/>
            <a:ext cx="659155" cy="41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7">
                <a:solidFill>
                  <a:srgbClr val="FF0000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03%</a:t>
            </a:r>
            <a:endParaRPr lang="zh-CN" altLang="en-US" sz="2107">
              <a:solidFill>
                <a:srgbClr val="FF0000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41996" name="矩形 44"/>
          <p:cNvSpPr>
            <a:spLocks noChangeArrowheads="1"/>
          </p:cNvSpPr>
          <p:nvPr/>
        </p:nvSpPr>
        <p:spPr bwMode="auto">
          <a:xfrm>
            <a:off x="10175380" y="3159608"/>
            <a:ext cx="651140" cy="41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7" dirty="0">
                <a:solidFill>
                  <a:srgbClr val="2E2E2E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04%</a:t>
            </a:r>
            <a:endParaRPr lang="zh-CN" altLang="en-US" sz="2107" dirty="0">
              <a:solidFill>
                <a:srgbClr val="2E2E2E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46" name="TextBox 57"/>
          <p:cNvSpPr txBox="1"/>
          <p:nvPr/>
        </p:nvSpPr>
        <p:spPr bwMode="auto">
          <a:xfrm>
            <a:off x="781443" y="4713792"/>
            <a:ext cx="2817275" cy="2116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57"/>
          <p:cNvSpPr txBox="1"/>
          <p:nvPr/>
        </p:nvSpPr>
        <p:spPr bwMode="auto">
          <a:xfrm>
            <a:off x="3551874" y="4713792"/>
            <a:ext cx="2817275" cy="2116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TextBox 57"/>
          <p:cNvSpPr txBox="1"/>
          <p:nvPr/>
        </p:nvSpPr>
        <p:spPr bwMode="auto">
          <a:xfrm>
            <a:off x="6285501" y="4713792"/>
            <a:ext cx="2817275" cy="2116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57"/>
          <p:cNvSpPr txBox="1"/>
          <p:nvPr/>
        </p:nvSpPr>
        <p:spPr bwMode="auto">
          <a:xfrm>
            <a:off x="9176386" y="4713792"/>
            <a:ext cx="2817275" cy="2116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529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2529" kern="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3382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41994" grpId="0"/>
      <p:bldP spid="41995" grpId="0"/>
      <p:bldP spid="41996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 flipV="1">
            <a:off x="3858881" y="2309870"/>
            <a:ext cx="5102889" cy="2384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202422" y="1979814"/>
            <a:ext cx="6415806" cy="3044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446667" y="1796888"/>
            <a:ext cx="1989217" cy="895092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12901" y="4406535"/>
            <a:ext cx="1989217" cy="895092"/>
            <a:chOff x="1591195" y="3531391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596434" y="1714703"/>
            <a:ext cx="1989217" cy="895092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554950" y="4449682"/>
            <a:ext cx="1989217" cy="895092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2467359" y="218570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TextBox 25"/>
          <p:cNvSpPr txBox="1"/>
          <p:nvPr/>
        </p:nvSpPr>
        <p:spPr>
          <a:xfrm>
            <a:off x="8622841" y="21024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2456381" y="477105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8575828" y="483376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438607" y="2530307"/>
            <a:ext cx="1943436" cy="1943436"/>
            <a:chOff x="3746633" y="1810030"/>
            <a:chExt cx="1382075" cy="1382075"/>
          </a:xfrm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188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978706" y="2857500"/>
            <a:ext cx="3442694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1029156" y="5526469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8435121" y="5526469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503416" y="2857500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941128" y="1719494"/>
            <a:ext cx="524938" cy="524938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930149" y="4281681"/>
            <a:ext cx="524938" cy="524938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0042725" y="4396042"/>
            <a:ext cx="524938" cy="524938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120302" y="1661406"/>
            <a:ext cx="524938" cy="524938"/>
          </a:xfrm>
          <a:prstGeom prst="ellipse">
            <a:avLst/>
          </a:prstGeom>
          <a:solidFill>
            <a:srgbClr val="2E2E2E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8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083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1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6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2700877" y="2127722"/>
            <a:ext cx="7552427" cy="7567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39" name="TextBox 3"/>
          <p:cNvSpPr txBox="1"/>
          <p:nvPr/>
        </p:nvSpPr>
        <p:spPr bwMode="auto">
          <a:xfrm>
            <a:off x="3266760" y="5433771"/>
            <a:ext cx="1043110" cy="2627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7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107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3455883" y="4260003"/>
            <a:ext cx="122420" cy="10645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649286" y="3640829"/>
            <a:ext cx="116249" cy="1683700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3836447" y="4009394"/>
            <a:ext cx="122855" cy="131547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4030002" y="4382597"/>
            <a:ext cx="122855" cy="9422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44" name="TextBox 32"/>
          <p:cNvSpPr txBox="1">
            <a:spLocks noChangeArrowheads="1"/>
          </p:cNvSpPr>
          <p:nvPr/>
        </p:nvSpPr>
        <p:spPr bwMode="auto">
          <a:xfrm>
            <a:off x="3473622" y="5712249"/>
            <a:ext cx="836247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9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87</a:t>
            </a:r>
            <a:r>
              <a:rPr lang="en-US" altLang="zh-CN" sz="2109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5233030" y="3717726"/>
            <a:ext cx="122391" cy="1606709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5426387" y="4453191"/>
            <a:ext cx="122391" cy="8712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5619660" y="4665797"/>
            <a:ext cx="115902" cy="6583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5807420" y="4994958"/>
            <a:ext cx="122855" cy="32915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TextBox 33"/>
          <p:cNvSpPr txBox="1">
            <a:spLocks noChangeArrowheads="1"/>
          </p:cNvSpPr>
          <p:nvPr/>
        </p:nvSpPr>
        <p:spPr bwMode="auto">
          <a:xfrm>
            <a:off x="5270238" y="5712249"/>
            <a:ext cx="807802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9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36</a:t>
            </a:r>
            <a:r>
              <a:rPr lang="en-US" altLang="zh-CN" sz="2109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0" name="TextBox 36"/>
          <p:cNvSpPr txBox="1"/>
          <p:nvPr/>
        </p:nvSpPr>
        <p:spPr bwMode="auto">
          <a:xfrm>
            <a:off x="5030597" y="5433771"/>
            <a:ext cx="1118234" cy="2627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7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107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6989897" y="4679721"/>
            <a:ext cx="123343" cy="64485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7184164" y="4789769"/>
            <a:ext cx="116150" cy="5348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7371579" y="5003069"/>
            <a:ext cx="121696" cy="3210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Rectangle 17"/>
          <p:cNvSpPr>
            <a:spLocks noChangeArrowheads="1"/>
          </p:cNvSpPr>
          <p:nvPr/>
        </p:nvSpPr>
        <p:spPr bwMode="auto">
          <a:xfrm>
            <a:off x="7563975" y="3556623"/>
            <a:ext cx="117060" cy="1767493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TextBox 34"/>
          <p:cNvSpPr txBox="1">
            <a:spLocks noChangeArrowheads="1"/>
          </p:cNvSpPr>
          <p:nvPr/>
        </p:nvSpPr>
        <p:spPr bwMode="auto">
          <a:xfrm>
            <a:off x="7009644" y="5712249"/>
            <a:ext cx="747325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9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24</a:t>
            </a:r>
            <a:r>
              <a:rPr lang="en-US" altLang="zh-CN" sz="2109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6" name="TextBox 37"/>
          <p:cNvSpPr txBox="1"/>
          <p:nvPr/>
        </p:nvSpPr>
        <p:spPr bwMode="auto">
          <a:xfrm>
            <a:off x="6915118" y="5433771"/>
            <a:ext cx="834096" cy="2627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7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107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8644390" y="3828141"/>
            <a:ext cx="122388" cy="14964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  <a:ex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Rectangle 19"/>
          <p:cNvSpPr>
            <a:spLocks noChangeArrowheads="1"/>
          </p:cNvSpPr>
          <p:nvPr/>
        </p:nvSpPr>
        <p:spPr bwMode="auto">
          <a:xfrm>
            <a:off x="8837743" y="3556622"/>
            <a:ext cx="122388" cy="1767956"/>
          </a:xfrm>
          <a:prstGeom prst="rect">
            <a:avLst/>
          </a:prstGeom>
          <a:solidFill>
            <a:srgbClr val="DF0101"/>
          </a:solidFill>
          <a:ln w="12700"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9030778" y="3717724"/>
            <a:ext cx="117061" cy="16063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Rectangle 21"/>
          <p:cNvSpPr>
            <a:spLocks noChangeArrowheads="1"/>
          </p:cNvSpPr>
          <p:nvPr/>
        </p:nvSpPr>
        <p:spPr bwMode="auto">
          <a:xfrm>
            <a:off x="9218538" y="4260143"/>
            <a:ext cx="122855" cy="10639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TextBox 35"/>
          <p:cNvSpPr txBox="1">
            <a:spLocks noChangeArrowheads="1"/>
          </p:cNvSpPr>
          <p:nvPr/>
        </p:nvSpPr>
        <p:spPr bwMode="auto">
          <a:xfrm>
            <a:off x="8688573" y="5712249"/>
            <a:ext cx="780168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9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74</a:t>
            </a:r>
            <a:r>
              <a:rPr lang="en-US" altLang="zh-CN" sz="2109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2" name="TextBox 38"/>
          <p:cNvSpPr txBox="1"/>
          <p:nvPr/>
        </p:nvSpPr>
        <p:spPr bwMode="auto">
          <a:xfrm>
            <a:off x="8606621" y="5433771"/>
            <a:ext cx="763406" cy="2627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7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107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473622" y="5429344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473622" y="5703076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251040" y="5429344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5251040" y="5703076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001800" y="5429344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7001800" y="5703076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8644391" y="5429344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8644391" y="5703076"/>
            <a:ext cx="67923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749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280617" y="132019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164146" y="132019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39700" dist="50800" dir="2700000" algn="tl" rotWithShape="0">
              <a:schemeClr val="tx1">
                <a:alpha val="29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59177" y="1260568"/>
            <a:ext cx="2456864" cy="2456864"/>
            <a:chOff x="4184106" y="2952206"/>
            <a:chExt cx="3823790" cy="3823790"/>
          </a:xfrm>
        </p:grpSpPr>
        <p:sp>
          <p:nvSpPr>
            <p:cNvPr id="7" name="椭圆 6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9" name="椭圆 8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2E2E2E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2451" y="4098121"/>
            <a:ext cx="2150314" cy="1054137"/>
            <a:chOff x="2217364" y="5177578"/>
            <a:chExt cx="2038928" cy="999534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2217364" y="5498597"/>
              <a:ext cx="2038928" cy="6785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2242797" y="5177578"/>
              <a:ext cx="183833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626730" y="3895306"/>
            <a:ext cx="1721759" cy="0"/>
          </a:xfrm>
          <a:prstGeom prst="line">
            <a:avLst/>
          </a:prstGeom>
          <a:ln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8140969" y="1260568"/>
            <a:ext cx="2456864" cy="2456864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FF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294244" y="4098121"/>
            <a:ext cx="2150314" cy="1054135"/>
            <a:chOff x="2217364" y="5177577"/>
            <a:chExt cx="2038928" cy="999532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217364" y="5498594"/>
              <a:ext cx="2038928" cy="6785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2217364" y="5177577"/>
              <a:ext cx="1863765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8508522" y="3895306"/>
            <a:ext cx="1721759" cy="0"/>
          </a:xfrm>
          <a:prstGeom prst="line">
            <a:avLst/>
          </a:prstGeom>
          <a:ln w="9525"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/>
          <p:cNvSpPr/>
          <p:nvPr/>
        </p:nvSpPr>
        <p:spPr>
          <a:xfrm flipH="1">
            <a:off x="5174333" y="2279000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5174333" y="4392013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29858" y="3099508"/>
            <a:ext cx="2399036" cy="1089846"/>
            <a:chOff x="1502659" y="4629752"/>
            <a:chExt cx="2067969" cy="1033390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1502659" y="5008098"/>
              <a:ext cx="2067969" cy="655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1555947" y="4629752"/>
              <a:ext cx="1961390" cy="32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30788" y="2169507"/>
            <a:ext cx="677227" cy="638986"/>
            <a:chOff x="3098700" y="5569159"/>
            <a:chExt cx="642147" cy="605886"/>
          </a:xfrm>
          <a:solidFill>
            <a:srgbClr val="FF0000"/>
          </a:solidFill>
        </p:grpSpPr>
        <p:sp>
          <p:nvSpPr>
            <p:cNvPr id="30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43538" y="2182939"/>
            <a:ext cx="545546" cy="612125"/>
            <a:chOff x="3199776" y="780891"/>
            <a:chExt cx="470261" cy="527652"/>
          </a:xfrm>
          <a:solidFill>
            <a:srgbClr val="2E2E2E"/>
          </a:solidFill>
        </p:grpSpPr>
        <p:sp>
          <p:nvSpPr>
            <p:cNvPr id="36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3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49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gallery dir="l"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9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735970" y="1672417"/>
            <a:ext cx="886212" cy="88621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97424" y="2306798"/>
            <a:ext cx="1082016" cy="1082016"/>
            <a:chOff x="1695226" y="3321784"/>
            <a:chExt cx="1250759" cy="1250759"/>
          </a:xfrm>
        </p:grpSpPr>
        <p:sp>
          <p:nvSpPr>
            <p:cNvPr id="6" name="椭圆 5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93533" y="3157772"/>
            <a:ext cx="1252224" cy="12522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" name="TextBox 13"/>
          <p:cNvSpPr txBox="1"/>
          <p:nvPr/>
        </p:nvSpPr>
        <p:spPr>
          <a:xfrm>
            <a:off x="9156001" y="1821406"/>
            <a:ext cx="230056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9164914" y="151830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9063123" y="3081621"/>
            <a:ext cx="229562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9067052" y="279995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17"/>
          <p:cNvSpPr txBox="1"/>
          <p:nvPr/>
        </p:nvSpPr>
        <p:spPr>
          <a:xfrm>
            <a:off x="8565145" y="4369677"/>
            <a:ext cx="233145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8536071" y="411728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TextBox 19"/>
          <p:cNvSpPr txBox="1"/>
          <p:nvPr/>
        </p:nvSpPr>
        <p:spPr>
          <a:xfrm>
            <a:off x="6734242" y="5667877"/>
            <a:ext cx="22714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6739328" y="537569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TextBox 21"/>
          <p:cNvSpPr txBox="1"/>
          <p:nvPr/>
        </p:nvSpPr>
        <p:spPr>
          <a:xfrm>
            <a:off x="2312264" y="4970759"/>
            <a:ext cx="226983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2286857" y="464747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1610603" y="2294503"/>
            <a:ext cx="227706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603573" y="19625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9161174" y="1518309"/>
            <a:ext cx="0" cy="76621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8529126" y="4117282"/>
            <a:ext cx="5732" cy="87148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9063123" y="2901212"/>
            <a:ext cx="4674" cy="8724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6734242" y="5375691"/>
            <a:ext cx="11978" cy="92941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279965" y="4564113"/>
            <a:ext cx="6892" cy="10321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1594157" y="1916655"/>
            <a:ext cx="0" cy="109969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6111357" y="3773698"/>
            <a:ext cx="1384228" cy="1384228"/>
            <a:chOff x="1695226" y="3321784"/>
            <a:chExt cx="1250759" cy="1250759"/>
          </a:xfrm>
        </p:grpSpPr>
        <p:sp>
          <p:nvSpPr>
            <p:cNvPr id="30" name="椭圆 29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72910" y="3267420"/>
            <a:ext cx="1913088" cy="191308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29906" y="1604947"/>
            <a:ext cx="2285197" cy="2285197"/>
            <a:chOff x="1695226" y="3321784"/>
            <a:chExt cx="1250759" cy="1250759"/>
          </a:xfrm>
        </p:grpSpPr>
        <p:sp>
          <p:nvSpPr>
            <p:cNvPr id="36" name="椭圆 35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127000" dist="381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1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714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gallery dir="l"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5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8"/>
          <p:cNvSpPr txBox="1">
            <a:spLocks noChangeArrowheads="1"/>
          </p:cNvSpPr>
          <p:nvPr/>
        </p:nvSpPr>
        <p:spPr bwMode="auto">
          <a:xfrm>
            <a:off x="8405480" y="341710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1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0" name="文本框 9"/>
          <p:cNvSpPr txBox="1">
            <a:spLocks noChangeArrowheads="1"/>
          </p:cNvSpPr>
          <p:nvPr/>
        </p:nvSpPr>
        <p:spPr bwMode="auto">
          <a:xfrm>
            <a:off x="8405480" y="3868142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2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1" name="文本框 10"/>
          <p:cNvSpPr txBox="1">
            <a:spLocks noChangeArrowheads="1"/>
          </p:cNvSpPr>
          <p:nvPr/>
        </p:nvSpPr>
        <p:spPr bwMode="auto">
          <a:xfrm>
            <a:off x="8405480" y="431917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3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2" name="文本框 11"/>
          <p:cNvSpPr txBox="1">
            <a:spLocks noChangeArrowheads="1"/>
          </p:cNvSpPr>
          <p:nvPr/>
        </p:nvSpPr>
        <p:spPr bwMode="auto">
          <a:xfrm>
            <a:off x="8405481" y="4770212"/>
            <a:ext cx="2101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4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 flipV="1">
            <a:off x="795" y="-8123"/>
            <a:ext cx="4684159" cy="4941973"/>
          </a:xfrm>
          <a:custGeom>
            <a:avLst/>
            <a:gdLst>
              <a:gd name="connsiteX0" fmla="*/ 0 w 6498506"/>
              <a:gd name="connsiteY0" fmla="*/ 6858000 h 6858000"/>
              <a:gd name="connsiteX1" fmla="*/ 6498506 w 6498506"/>
              <a:gd name="connsiteY1" fmla="*/ 6858000 h 6858000"/>
              <a:gd name="connsiteX2" fmla="*/ 283086 w 6498506"/>
              <a:gd name="connsiteY2" fmla="*/ 0 h 6858000"/>
              <a:gd name="connsiteX3" fmla="*/ 0 w 6498506"/>
              <a:gd name="connsiteY3" fmla="*/ 3187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8506" h="6858000">
                <a:moveTo>
                  <a:pt x="0" y="6858000"/>
                </a:moveTo>
                <a:lnTo>
                  <a:pt x="6498506" y="6858000"/>
                </a:lnTo>
                <a:lnTo>
                  <a:pt x="283086" y="0"/>
                </a:lnTo>
                <a:lnTo>
                  <a:pt x="0" y="31873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 bwMode="auto">
          <a:xfrm flipV="1">
            <a:off x="795" y="-8123"/>
            <a:ext cx="3088733" cy="1720986"/>
          </a:xfrm>
          <a:prstGeom prst="triangle">
            <a:avLst>
              <a:gd name="adj" fmla="val 49494"/>
            </a:avLst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8057" y="2591770"/>
            <a:ext cx="2645454" cy="278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506" b="1" dirty="0" smtClean="0">
                <a:solidFill>
                  <a:srgbClr val="FF0000"/>
                </a:solidFill>
                <a:latin typeface="Impact" panose="020B0806030902050204" pitchFamily="34" charset="0"/>
                <a:ea typeface="+mn-ea"/>
              </a:rPr>
              <a:t>03</a:t>
            </a:r>
            <a:endParaRPr lang="zh-CN" altLang="en-US" sz="17506" b="1" dirty="0">
              <a:solidFill>
                <a:srgbClr val="FF0000"/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10" name="TextBox 61"/>
          <p:cNvSpPr txBox="1"/>
          <p:nvPr/>
        </p:nvSpPr>
        <p:spPr>
          <a:xfrm>
            <a:off x="8407807" y="2812184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内部环境及竟争分析</a:t>
            </a:r>
          </a:p>
        </p:txBody>
      </p:sp>
    </p:spTree>
    <p:extLst>
      <p:ext uri="{BB962C8B-B14F-4D97-AF65-F5344CB8AC3E}">
        <p14:creationId xmlns:p14="http://schemas.microsoft.com/office/powerpoint/2010/main" val="349302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  <p:bldP spid="19462" grpId="0"/>
      <p:bldP spid="13" grpId="0" animBg="1"/>
      <p:bldP spid="14" grpId="0" animBg="1"/>
      <p:bldP spid="1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0083" y="2630130"/>
            <a:ext cx="11338585" cy="75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之间点击添点击添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0083" y="2086218"/>
            <a:ext cx="2392770" cy="41690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 b="1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760083" y="3682674"/>
            <a:ext cx="2816524" cy="3000210"/>
          </a:xfrm>
          <a:prstGeom prst="roundRect">
            <a:avLst>
              <a:gd name="adj" fmla="val 6884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117812" y="3682674"/>
            <a:ext cx="2816524" cy="3000210"/>
          </a:xfrm>
          <a:prstGeom prst="roundRect">
            <a:avLst>
              <a:gd name="adj" fmla="val 688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938948" y="3682674"/>
            <a:ext cx="2816524" cy="3000210"/>
          </a:xfrm>
          <a:prstGeom prst="roundRect">
            <a:avLst>
              <a:gd name="adj" fmla="val 6884"/>
            </a:avLst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65152" y="3729554"/>
            <a:ext cx="1582484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640">
                <a:solidFill>
                  <a:schemeClr val="bg1"/>
                </a:solidFill>
                <a:latin typeface="+mj-ea"/>
                <a:ea typeface="+mj-ea"/>
              </a:rPr>
              <a:t>2013</a:t>
            </a:r>
            <a:endParaRPr lang="zh-CN" altLang="en-US" sz="46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26183" y="3729554"/>
            <a:ext cx="1582484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640">
                <a:solidFill>
                  <a:schemeClr val="bg1"/>
                </a:solidFill>
                <a:latin typeface="+mj-ea"/>
                <a:ea typeface="+mj-ea"/>
              </a:rPr>
              <a:t>2014</a:t>
            </a:r>
            <a:endParaRPr lang="zh-CN" altLang="en-US" sz="46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22881" y="3729554"/>
            <a:ext cx="1582484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640">
                <a:solidFill>
                  <a:schemeClr val="bg1"/>
                </a:solidFill>
                <a:latin typeface="+mj-ea"/>
                <a:ea typeface="+mj-ea"/>
              </a:rPr>
              <a:t>2015</a:t>
            </a:r>
            <a:endParaRPr lang="zh-CN" altLang="en-US" sz="46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0082" y="4474324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 b="1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938948" y="4474324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 b="1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17812" y="4474324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109" b="1">
                <a:solidFill>
                  <a:schemeClr val="bg1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0082" y="4863831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109" b="1">
                <a:solidFill>
                  <a:schemeClr val="bg1"/>
                </a:solidFill>
                <a:latin typeface="+mj-ea"/>
                <a:ea typeface="+mj-ea"/>
              </a:rPr>
              <a:t>325,455</a:t>
            </a:r>
            <a:endParaRPr lang="zh-CN" altLang="en-US" sz="2109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38948" y="4863831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109" b="1">
                <a:solidFill>
                  <a:schemeClr val="bg1"/>
                </a:solidFill>
                <a:latin typeface="+mj-ea"/>
                <a:ea typeface="+mj-ea"/>
              </a:rPr>
              <a:t>589,454</a:t>
            </a:r>
            <a:endParaRPr lang="zh-CN" altLang="en-US" sz="2109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17812" y="4863831"/>
            <a:ext cx="2392770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en-US" altLang="zh-CN" sz="2109" b="1">
                <a:solidFill>
                  <a:schemeClr val="bg1"/>
                </a:solidFill>
                <a:latin typeface="+mj-ea"/>
                <a:ea typeface="+mj-ea"/>
              </a:rPr>
              <a:t>454,896</a:t>
            </a:r>
            <a:endParaRPr lang="zh-CN" altLang="en-US" sz="2109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0082" y="5294318"/>
            <a:ext cx="2546626" cy="119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17" name="矩形 16"/>
          <p:cNvSpPr/>
          <p:nvPr/>
        </p:nvSpPr>
        <p:spPr>
          <a:xfrm>
            <a:off x="4938948" y="5294318"/>
            <a:ext cx="2546626" cy="119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18" name="矩形 17"/>
          <p:cNvSpPr/>
          <p:nvPr/>
        </p:nvSpPr>
        <p:spPr>
          <a:xfrm>
            <a:off x="9117812" y="5294318"/>
            <a:ext cx="2546626" cy="119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之间点击添加正文间点击添加正文、温提示正文行距在</a:t>
            </a:r>
            <a:r>
              <a:rPr lang="en-US" altLang="zh-CN" sz="1107">
                <a:solidFill>
                  <a:schemeClr val="bg1"/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1"/>
                </a:solidFill>
                <a:latin typeface="+mj-ea"/>
                <a:ea typeface="+mj-ea"/>
              </a:rPr>
              <a:t>之间点击添加正文</a:t>
            </a:r>
          </a:p>
        </p:txBody>
      </p:sp>
      <p:sp>
        <p:nvSpPr>
          <p:cNvPr id="19" name="燕尾形 18"/>
          <p:cNvSpPr/>
          <p:nvPr/>
        </p:nvSpPr>
        <p:spPr>
          <a:xfrm>
            <a:off x="3966941" y="4783978"/>
            <a:ext cx="581674" cy="581674"/>
          </a:xfrm>
          <a:prstGeom prst="chevron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8145805" y="4783978"/>
            <a:ext cx="581674" cy="581674"/>
          </a:xfrm>
          <a:prstGeom prst="chevron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699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575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3150730" y="428832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8814733" y="426898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" name="椭圆 34"/>
          <p:cNvSpPr/>
          <p:nvPr/>
        </p:nvSpPr>
        <p:spPr>
          <a:xfrm rot="16200000">
            <a:off x="5099527" y="3947112"/>
            <a:ext cx="1288475" cy="165705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47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125903" y="3911417"/>
            <a:ext cx="1269380" cy="1649221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7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7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2250815" y="4771751"/>
            <a:ext cx="252087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8814733" y="4725046"/>
            <a:ext cx="248427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2587427" y="235786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18"/>
          <p:cNvSpPr txBox="1"/>
          <p:nvPr/>
        </p:nvSpPr>
        <p:spPr>
          <a:xfrm>
            <a:off x="7951417" y="24072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椭圆 34"/>
          <p:cNvSpPr/>
          <p:nvPr/>
        </p:nvSpPr>
        <p:spPr>
          <a:xfrm rot="5400000">
            <a:off x="6334398" y="2048169"/>
            <a:ext cx="1288473" cy="1657052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47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6200000">
            <a:off x="4362639" y="2014832"/>
            <a:ext cx="1269380" cy="1649221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7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47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7951417" y="2812286"/>
            <a:ext cx="248427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1687512" y="2816867"/>
            <a:ext cx="252087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4813323" y="2530907"/>
            <a:ext cx="778311" cy="6615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542398" y="4405005"/>
            <a:ext cx="732270" cy="733492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6392195" y="2587062"/>
            <a:ext cx="839692" cy="576589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7193217" y="4380976"/>
            <a:ext cx="735369" cy="728015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7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265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gallery dir="l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" y="4023653"/>
            <a:ext cx="12860277" cy="919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850" tIns="64926" rIns="129850" bIns="6492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9036" y="3428622"/>
            <a:ext cx="1223314" cy="1223118"/>
            <a:chOff x="1466675" y="3784103"/>
            <a:chExt cx="1301392" cy="1301862"/>
          </a:xfrm>
        </p:grpSpPr>
        <p:grpSp>
          <p:nvGrpSpPr>
            <p:cNvPr id="6" name="组合 5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97"/>
            <p:cNvSpPr txBox="1"/>
            <p:nvPr/>
          </p:nvSpPr>
          <p:spPr>
            <a:xfrm>
              <a:off x="1692270" y="4180596"/>
              <a:ext cx="850204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6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30372" y="3593122"/>
            <a:ext cx="925859" cy="925710"/>
            <a:chOff x="3117025" y="3959191"/>
            <a:chExt cx="984950" cy="985306"/>
          </a:xfrm>
        </p:grpSpPr>
        <p:grpSp>
          <p:nvGrpSpPr>
            <p:cNvPr id="13" name="组合 12"/>
            <p:cNvGrpSpPr/>
            <p:nvPr/>
          </p:nvGrpSpPr>
          <p:grpSpPr>
            <a:xfrm>
              <a:off x="3117025" y="3959191"/>
              <a:ext cx="984950" cy="985306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14" name="TextBox 104"/>
            <p:cNvSpPr txBox="1"/>
            <p:nvPr/>
          </p:nvSpPr>
          <p:spPr>
            <a:xfrm>
              <a:off x="3188495" y="4196695"/>
              <a:ext cx="850204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84253" y="3435995"/>
            <a:ext cx="1240154" cy="1239956"/>
            <a:chOff x="4450933" y="3791953"/>
            <a:chExt cx="1319306" cy="13197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111"/>
            <p:cNvSpPr txBox="1"/>
            <p:nvPr/>
          </p:nvSpPr>
          <p:spPr>
            <a:xfrm>
              <a:off x="4685484" y="4180595"/>
              <a:ext cx="850203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8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52428" y="3577326"/>
            <a:ext cx="957449" cy="957296"/>
            <a:chOff x="6119197" y="3942381"/>
            <a:chExt cx="1018558" cy="1018926"/>
          </a:xfrm>
        </p:grpSpPr>
        <p:grpSp>
          <p:nvGrpSpPr>
            <p:cNvPr id="27" name="组合 26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8" name="TextBox 118"/>
            <p:cNvSpPr txBox="1"/>
            <p:nvPr/>
          </p:nvSpPr>
          <p:spPr>
            <a:xfrm>
              <a:off x="6209133" y="4196696"/>
              <a:ext cx="850205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9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37903" y="3577328"/>
            <a:ext cx="996435" cy="957296"/>
            <a:chOff x="7486713" y="3942381"/>
            <a:chExt cx="1060031" cy="1018926"/>
          </a:xfrm>
        </p:grpSpPr>
        <p:grpSp>
          <p:nvGrpSpPr>
            <p:cNvPr id="34" name="组合 33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35" name="TextBox 125"/>
            <p:cNvSpPr txBox="1"/>
            <p:nvPr/>
          </p:nvSpPr>
          <p:spPr>
            <a:xfrm>
              <a:off x="7555666" y="4199439"/>
              <a:ext cx="991078" cy="485190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687" dirty="0"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r>
                <a:rPr lang="zh-CN" altLang="en-US" sz="1687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23373" y="3418552"/>
            <a:ext cx="1275054" cy="1274852"/>
            <a:chOff x="8854229" y="3773382"/>
            <a:chExt cx="1356434" cy="1356924"/>
          </a:xfrm>
        </p:grpSpPr>
        <p:grpSp>
          <p:nvGrpSpPr>
            <p:cNvPr id="41" name="组合 40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5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2E2E2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132"/>
            <p:cNvSpPr txBox="1"/>
            <p:nvPr/>
          </p:nvSpPr>
          <p:spPr>
            <a:xfrm>
              <a:off x="9068719" y="4180595"/>
              <a:ext cx="1015119" cy="531391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pPr algn="ctr"/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926450" y="3189043"/>
            <a:ext cx="1734137" cy="1733860"/>
            <a:chOff x="10559621" y="3529102"/>
            <a:chExt cx="1844818" cy="1845484"/>
          </a:xfrm>
        </p:grpSpPr>
        <p:grpSp>
          <p:nvGrpSpPr>
            <p:cNvPr id="48" name="组合 47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2" name="同心圆 5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139"/>
            <p:cNvSpPr txBox="1"/>
            <p:nvPr/>
          </p:nvSpPr>
          <p:spPr>
            <a:xfrm>
              <a:off x="10948736" y="4180594"/>
              <a:ext cx="1097152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19293" y="1752600"/>
            <a:ext cx="2282505" cy="1326534"/>
            <a:chOff x="800766" y="1460169"/>
            <a:chExt cx="1363987" cy="895557"/>
          </a:xfrm>
        </p:grpSpPr>
        <p:sp>
          <p:nvSpPr>
            <p:cNvPr id="55" name="TextBox 145"/>
            <p:cNvSpPr txBox="1"/>
            <p:nvPr/>
          </p:nvSpPr>
          <p:spPr>
            <a:xfrm>
              <a:off x="800766" y="1667530"/>
              <a:ext cx="1363987" cy="49169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32687" y="1460169"/>
              <a:ext cx="1063050" cy="895557"/>
              <a:chOff x="832687" y="1460169"/>
              <a:chExt cx="1063050" cy="895557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48"/>
              <p:cNvSpPr txBox="1"/>
              <p:nvPr/>
            </p:nvSpPr>
            <p:spPr>
              <a:xfrm>
                <a:off x="832687" y="1460169"/>
                <a:ext cx="1063050" cy="16622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594215" y="1752600"/>
            <a:ext cx="2215164" cy="1264797"/>
            <a:chOff x="873900" y="1596965"/>
            <a:chExt cx="1166203" cy="758761"/>
          </a:xfrm>
        </p:grpSpPr>
        <p:sp>
          <p:nvSpPr>
            <p:cNvPr id="60" name="TextBox 150"/>
            <p:cNvSpPr txBox="1"/>
            <p:nvPr/>
          </p:nvSpPr>
          <p:spPr>
            <a:xfrm>
              <a:off x="873900" y="1767302"/>
              <a:ext cx="1166203" cy="436924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892426" y="1596965"/>
              <a:ext cx="964210" cy="758761"/>
              <a:chOff x="892426" y="1596965"/>
              <a:chExt cx="964210" cy="758761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153"/>
              <p:cNvSpPr txBox="1"/>
              <p:nvPr/>
            </p:nvSpPr>
            <p:spPr>
              <a:xfrm>
                <a:off x="892426" y="1596965"/>
                <a:ext cx="964210" cy="147710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328120" y="1752599"/>
            <a:ext cx="2305160" cy="1215653"/>
            <a:chOff x="873900" y="1622147"/>
            <a:chExt cx="1166203" cy="669803"/>
          </a:xfrm>
        </p:grpSpPr>
        <p:sp>
          <p:nvSpPr>
            <p:cNvPr id="65" name="TextBox 155"/>
            <p:cNvSpPr txBox="1"/>
            <p:nvPr/>
          </p:nvSpPr>
          <p:spPr>
            <a:xfrm>
              <a:off x="873900" y="1767302"/>
              <a:ext cx="1166203" cy="401291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881564" y="1622147"/>
              <a:ext cx="1008112" cy="669803"/>
              <a:chOff x="881564" y="1622147"/>
              <a:chExt cx="1008112" cy="669803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481601" y="2139703"/>
                <a:ext cx="0" cy="152247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158"/>
              <p:cNvSpPr txBox="1"/>
              <p:nvPr/>
            </p:nvSpPr>
            <p:spPr>
              <a:xfrm>
                <a:off x="881564" y="1622147"/>
                <a:ext cx="1008112" cy="135663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615450" y="1752597"/>
            <a:ext cx="2180478" cy="1264801"/>
            <a:chOff x="873900" y="1598062"/>
            <a:chExt cx="1166203" cy="717957"/>
          </a:xfrm>
        </p:grpSpPr>
        <p:sp>
          <p:nvSpPr>
            <p:cNvPr id="70" name="TextBox 160"/>
            <p:cNvSpPr txBox="1"/>
            <p:nvPr/>
          </p:nvSpPr>
          <p:spPr>
            <a:xfrm>
              <a:off x="873900" y="1767302"/>
              <a:ext cx="1166203" cy="41342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873900" y="1598062"/>
              <a:ext cx="1008112" cy="717957"/>
              <a:chOff x="873900" y="1598062"/>
              <a:chExt cx="1008112" cy="717957"/>
            </a:xfrm>
          </p:grpSpPr>
          <p:cxnSp>
            <p:nvCxnSpPr>
              <p:cNvPr id="72" name="直接连接符 71"/>
              <p:cNvCxnSpPr/>
              <p:nvPr/>
            </p:nvCxnSpPr>
            <p:spPr>
              <a:xfrm flipV="1">
                <a:off x="1481601" y="2180110"/>
                <a:ext cx="0" cy="13590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163"/>
              <p:cNvSpPr txBox="1"/>
              <p:nvPr/>
            </p:nvSpPr>
            <p:spPr>
              <a:xfrm>
                <a:off x="873900" y="1598062"/>
                <a:ext cx="1008112" cy="13976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193877" y="4812394"/>
            <a:ext cx="2284392" cy="1378801"/>
            <a:chOff x="873900" y="1340833"/>
            <a:chExt cx="1166203" cy="903967"/>
          </a:xfrm>
        </p:grpSpPr>
        <p:sp>
          <p:nvSpPr>
            <p:cNvPr id="75" name="TextBox 16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96" y="1340833"/>
              <a:ext cx="1008112" cy="409610"/>
              <a:chOff x="884396" y="1340833"/>
              <a:chExt cx="1008112" cy="409610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168"/>
              <p:cNvSpPr txBox="1"/>
              <p:nvPr/>
            </p:nvSpPr>
            <p:spPr>
              <a:xfrm>
                <a:off x="884396" y="158901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996502" y="4812394"/>
            <a:ext cx="2284392" cy="1378801"/>
            <a:chOff x="873900" y="1340833"/>
            <a:chExt cx="1166203" cy="903967"/>
          </a:xfrm>
        </p:grpSpPr>
        <p:sp>
          <p:nvSpPr>
            <p:cNvPr id="80" name="TextBox 170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875710" y="1340833"/>
              <a:ext cx="1008112" cy="398525"/>
              <a:chOff x="875710" y="1340833"/>
              <a:chExt cx="1008112" cy="398525"/>
            </a:xfrm>
          </p:grpSpPr>
          <p:cxnSp>
            <p:nvCxnSpPr>
              <p:cNvPr id="82" name="直接连接符 81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173"/>
              <p:cNvSpPr txBox="1"/>
              <p:nvPr/>
            </p:nvSpPr>
            <p:spPr>
              <a:xfrm>
                <a:off x="875710" y="1577931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7773807" y="4890618"/>
            <a:ext cx="2300774" cy="1378801"/>
            <a:chOff x="865537" y="1340833"/>
            <a:chExt cx="1174566" cy="903967"/>
          </a:xfrm>
        </p:grpSpPr>
        <p:sp>
          <p:nvSpPr>
            <p:cNvPr id="85" name="TextBox 17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865537" y="1340833"/>
              <a:ext cx="1008112" cy="392300"/>
              <a:chOff x="865537" y="1340833"/>
              <a:chExt cx="1008112" cy="392300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178"/>
              <p:cNvSpPr txBox="1"/>
              <p:nvPr/>
            </p:nvSpPr>
            <p:spPr>
              <a:xfrm>
                <a:off x="865537" y="157170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sp>
        <p:nvSpPr>
          <p:cNvPr id="92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659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gallery dir="l"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353" y="2959056"/>
            <a:ext cx="8491667" cy="1723256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513937" y="3548786"/>
            <a:ext cx="1194995" cy="893596"/>
            <a:chOff x="6054436" y="2405136"/>
            <a:chExt cx="849821" cy="635481"/>
          </a:xfrm>
          <a:solidFill>
            <a:srgbClr val="FF0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7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8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0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1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04533" y="2436890"/>
            <a:ext cx="1347305" cy="13473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751943" y="5391446"/>
            <a:ext cx="446259" cy="391379"/>
            <a:chOff x="3175" y="-1587"/>
            <a:chExt cx="490538" cy="430212"/>
          </a:xfrm>
          <a:solidFill>
            <a:srgbClr val="2E2E2E"/>
          </a:solidFill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484655" y="4070522"/>
            <a:ext cx="368168" cy="463721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2E2E2E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4195839" y="4534242"/>
            <a:ext cx="340470" cy="498179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+mj-ea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10446860" y="4474644"/>
            <a:ext cx="439103" cy="439103"/>
            <a:chOff x="6350" y="4763"/>
            <a:chExt cx="492125" cy="492125"/>
          </a:xfrm>
          <a:solidFill>
            <a:srgbClr val="FF0000"/>
          </a:solidFill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j-ea"/>
                <a:ea typeface="+mj-ea"/>
                <a:cs typeface="Roboto condensed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8230" y="3725897"/>
            <a:ext cx="1138066" cy="1138066"/>
            <a:chOff x="4677858" y="2649672"/>
            <a:chExt cx="809336" cy="809336"/>
          </a:xfrm>
          <a:solidFill>
            <a:srgbClr val="FF0000"/>
          </a:solidFill>
        </p:grpSpPr>
        <p:sp>
          <p:nvSpPr>
            <p:cNvPr id="33" name="椭圆 32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9260" y="2479375"/>
            <a:ext cx="1138066" cy="1138066"/>
            <a:chOff x="4677858" y="2649672"/>
            <a:chExt cx="809336" cy="809336"/>
          </a:xfrm>
          <a:solidFill>
            <a:srgbClr val="FF0000"/>
          </a:solidFill>
        </p:grpSpPr>
        <p:sp>
          <p:nvSpPr>
            <p:cNvPr id="36" name="椭圆 35"/>
            <p:cNvSpPr/>
            <p:nvPr/>
          </p:nvSpPr>
          <p:spPr>
            <a:xfrm>
              <a:off x="4677858" y="2649672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4719132" y="2696247"/>
              <a:ext cx="726788" cy="726784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</p:grpSp>
      <p:pic>
        <p:nvPicPr>
          <p:cNvPr id="38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551" y="1688736"/>
            <a:ext cx="2516324" cy="251632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932" y="1347165"/>
            <a:ext cx="2853101" cy="2853101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/>
          <p:cNvSpPr/>
          <p:nvPr/>
        </p:nvSpPr>
        <p:spPr>
          <a:xfrm>
            <a:off x="10446860" y="2443989"/>
            <a:ext cx="1014187" cy="589834"/>
          </a:xfrm>
          <a:prstGeom prst="rect">
            <a:avLst/>
          </a:prstGeom>
        </p:spPr>
        <p:txBody>
          <a:bodyPr wrap="square" lIns="96448" tIns="48225" rIns="96448" bIns="48225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708593" y="4735325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708593" y="5120171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 Placeholder 7"/>
          <p:cNvSpPr txBox="1">
            <a:spLocks/>
          </p:cNvSpPr>
          <p:nvPr/>
        </p:nvSpPr>
        <p:spPr>
          <a:xfrm>
            <a:off x="3561521" y="526567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3561521" y="565052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6789353" y="586003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6789353" y="624488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9285665" y="5009645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9285665" y="5394491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622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14:gallery dir="l"/>
      </p:transition>
    </mc:Choice>
    <mc:Fallback xmlns="">
      <p:transition spd="slow" advTm="7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8" presetID="2" presetClass="entr" presetSubtype="12" accel="52000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0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1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accel="52000" fill="hold" nodeType="withEffect" p14:presetBounceEnd="5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accel="52000" fill="hold" nodeType="withEffect" p14:presetBounceEnd="5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9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4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 animBg="1"/>
          <p:bldP spid="23" grpId="0" animBg="1"/>
          <p:bldP spid="40" grpId="0"/>
          <p:bldP spid="4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3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3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3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4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4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4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1129 -0.09537 C -0.71129 -0.09506 -0.56111 -0.16173 -0.47709 -0.14198 C -0.3724 -0.13272 -0.39549 -0.14753 -0.20712 0.02284 C -0.01875 0.19321 -0.04306 0.00463 3.05556E-6 8.6419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56" y="1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8" presetID="2" presetClass="entr" presetSubtype="12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accel="5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ac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4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4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400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4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2" grpId="0" animBg="1"/>
          <p:bldP spid="23" grpId="0" animBg="1"/>
          <p:bldP spid="40" grpId="0"/>
          <p:bldP spid="4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3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3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3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4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4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4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8"/>
          <p:cNvSpPr txBox="1">
            <a:spLocks noChangeArrowheads="1"/>
          </p:cNvSpPr>
          <p:nvPr/>
        </p:nvSpPr>
        <p:spPr bwMode="auto">
          <a:xfrm>
            <a:off x="8405480" y="341710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1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0" name="文本框 9"/>
          <p:cNvSpPr txBox="1">
            <a:spLocks noChangeArrowheads="1"/>
          </p:cNvSpPr>
          <p:nvPr/>
        </p:nvSpPr>
        <p:spPr bwMode="auto">
          <a:xfrm>
            <a:off x="8405480" y="3868142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2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1" name="文本框 10"/>
          <p:cNvSpPr txBox="1">
            <a:spLocks noChangeArrowheads="1"/>
          </p:cNvSpPr>
          <p:nvPr/>
        </p:nvSpPr>
        <p:spPr bwMode="auto">
          <a:xfrm>
            <a:off x="8405480" y="4319177"/>
            <a:ext cx="2101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3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9462" name="文本框 11"/>
          <p:cNvSpPr txBox="1">
            <a:spLocks noChangeArrowheads="1"/>
          </p:cNvSpPr>
          <p:nvPr/>
        </p:nvSpPr>
        <p:spPr bwMode="auto">
          <a:xfrm>
            <a:off x="8405481" y="4770212"/>
            <a:ext cx="2101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+mj-ea"/>
                <a:ea typeface="+mj-ea"/>
              </a:rPr>
              <a:t>4 </a:t>
            </a:r>
            <a:r>
              <a:rPr lang="en-US" altLang="zh-CN" dirty="0" smtClean="0">
                <a:solidFill>
                  <a:srgbClr val="000000"/>
                </a:solidFill>
                <a:latin typeface="+mj-ea"/>
                <a:ea typeface="+mj-ea"/>
              </a:rPr>
              <a:t>.</a:t>
            </a:r>
            <a:r>
              <a:rPr lang="zh-CN" altLang="en-US" dirty="0">
                <a:solidFill>
                  <a:srgbClr val="2E2E2E"/>
                </a:solidFill>
                <a:latin typeface="+mj-ea"/>
                <a:ea typeface="+mj-ea"/>
              </a:rPr>
              <a:t>请替换文字内容</a:t>
            </a:r>
            <a:endParaRPr lang="zh-CN" altLang="en-US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任意多边形 12"/>
          <p:cNvSpPr/>
          <p:nvPr/>
        </p:nvSpPr>
        <p:spPr bwMode="auto">
          <a:xfrm flipV="1">
            <a:off x="795" y="-8123"/>
            <a:ext cx="4684159" cy="4941973"/>
          </a:xfrm>
          <a:custGeom>
            <a:avLst/>
            <a:gdLst>
              <a:gd name="connsiteX0" fmla="*/ 0 w 6498506"/>
              <a:gd name="connsiteY0" fmla="*/ 6858000 h 6858000"/>
              <a:gd name="connsiteX1" fmla="*/ 6498506 w 6498506"/>
              <a:gd name="connsiteY1" fmla="*/ 6858000 h 6858000"/>
              <a:gd name="connsiteX2" fmla="*/ 283086 w 6498506"/>
              <a:gd name="connsiteY2" fmla="*/ 0 h 6858000"/>
              <a:gd name="connsiteX3" fmla="*/ 0 w 6498506"/>
              <a:gd name="connsiteY3" fmla="*/ 3187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8506" h="6858000">
                <a:moveTo>
                  <a:pt x="0" y="6858000"/>
                </a:moveTo>
                <a:lnTo>
                  <a:pt x="6498506" y="6858000"/>
                </a:lnTo>
                <a:lnTo>
                  <a:pt x="283086" y="0"/>
                </a:lnTo>
                <a:lnTo>
                  <a:pt x="0" y="318739"/>
                </a:lnTo>
                <a:close/>
              </a:path>
            </a:pathLst>
          </a:cu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等腰三角形 13"/>
          <p:cNvSpPr/>
          <p:nvPr/>
        </p:nvSpPr>
        <p:spPr bwMode="auto">
          <a:xfrm flipV="1">
            <a:off x="795" y="-8123"/>
            <a:ext cx="3088733" cy="1720986"/>
          </a:xfrm>
          <a:prstGeom prst="triangle">
            <a:avLst>
              <a:gd name="adj" fmla="val 49494"/>
            </a:avLst>
          </a:prstGeom>
          <a:solidFill>
            <a:srgbClr val="FF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8057" y="2591770"/>
            <a:ext cx="2573446" cy="278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506" b="1" dirty="0" smtClean="0">
                <a:solidFill>
                  <a:srgbClr val="FF0000"/>
                </a:solidFill>
                <a:latin typeface="Impact" panose="020B0806030902050204" pitchFamily="34" charset="0"/>
                <a:ea typeface="+mn-ea"/>
              </a:rPr>
              <a:t>04</a:t>
            </a:r>
            <a:endParaRPr lang="zh-CN" altLang="en-US" sz="17506" b="1" dirty="0">
              <a:solidFill>
                <a:srgbClr val="FF0000"/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10" name="TextBox 73"/>
          <p:cNvSpPr txBox="1"/>
          <p:nvPr/>
        </p:nvSpPr>
        <p:spPr>
          <a:xfrm>
            <a:off x="8405480" y="2893887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</a:rPr>
              <a:t>后续计划与措施</a:t>
            </a:r>
          </a:p>
        </p:txBody>
      </p:sp>
    </p:spTree>
    <p:extLst>
      <p:ext uri="{BB962C8B-B14F-4D97-AF65-F5344CB8AC3E}">
        <p14:creationId xmlns:p14="http://schemas.microsoft.com/office/powerpoint/2010/main" val="234084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  <p:bldP spid="19462" grpId="0"/>
      <p:bldP spid="13" grpId="0" animBg="1"/>
      <p:bldP spid="14" grpId="0" animBg="1"/>
      <p:bldP spid="15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6928" y="4242067"/>
            <a:ext cx="2826858" cy="227879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399007" y="4242067"/>
            <a:ext cx="2826858" cy="227879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04980" y="4242067"/>
            <a:ext cx="2826858" cy="227879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10954" y="4242067"/>
            <a:ext cx="2826858" cy="227879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546507" y="4363745"/>
            <a:ext cx="487919" cy="404915"/>
            <a:chOff x="9404083" y="1238855"/>
            <a:chExt cx="801342" cy="665020"/>
          </a:xfrm>
          <a:solidFill>
            <a:srgbClr val="E40000"/>
          </a:solidFill>
        </p:grpSpPr>
        <p:sp>
          <p:nvSpPr>
            <p:cNvPr id="9" name="Freeform 583"/>
            <p:cNvSpPr>
              <a:spLocks/>
            </p:cNvSpPr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0" name="Freeform 584"/>
            <p:cNvSpPr>
              <a:spLocks/>
            </p:cNvSpPr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1" name="Freeform 585"/>
            <p:cNvSpPr>
              <a:spLocks/>
            </p:cNvSpPr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2" name="Freeform 586"/>
            <p:cNvSpPr>
              <a:spLocks/>
            </p:cNvSpPr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3531466" y="4313030"/>
            <a:ext cx="388906" cy="506348"/>
            <a:chOff x="3196030" y="1160235"/>
            <a:chExt cx="582794" cy="758785"/>
          </a:xfrm>
          <a:solidFill>
            <a:srgbClr val="2E2E2E"/>
          </a:solidFill>
        </p:grpSpPr>
        <p:sp>
          <p:nvSpPr>
            <p:cNvPr id="14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5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6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7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  <p:sp>
          <p:nvSpPr>
            <p:cNvPr id="18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noFill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55027" y="4346975"/>
            <a:ext cx="438459" cy="438457"/>
            <a:chOff x="10362759" y="6408324"/>
            <a:chExt cx="178327" cy="178326"/>
          </a:xfrm>
          <a:solidFill>
            <a:srgbClr val="E40000"/>
          </a:solidFill>
        </p:grpSpPr>
        <p:sp>
          <p:nvSpPr>
            <p:cNvPr id="20" name="Freeform 578"/>
            <p:cNvSpPr>
              <a:spLocks/>
            </p:cNvSpPr>
            <p:nvPr/>
          </p:nvSpPr>
          <p:spPr bwMode="auto">
            <a:xfrm>
              <a:off x="10506968" y="6502763"/>
              <a:ext cx="23742" cy="47307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79"/>
            <p:cNvSpPr>
              <a:spLocks/>
            </p:cNvSpPr>
            <p:nvPr/>
          </p:nvSpPr>
          <p:spPr bwMode="auto">
            <a:xfrm>
              <a:off x="10452978" y="6408324"/>
              <a:ext cx="88108" cy="88460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80"/>
            <p:cNvSpPr>
              <a:spLocks/>
            </p:cNvSpPr>
            <p:nvPr/>
          </p:nvSpPr>
          <p:spPr bwMode="auto">
            <a:xfrm>
              <a:off x="10362759" y="6418700"/>
              <a:ext cx="147551" cy="167950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86409" y="4367945"/>
            <a:ext cx="431107" cy="396515"/>
            <a:chOff x="10809811" y="6437824"/>
            <a:chExt cx="175337" cy="161268"/>
          </a:xfrm>
          <a:solidFill>
            <a:srgbClr val="2E2E2E"/>
          </a:solidFill>
        </p:grpSpPr>
        <p:sp>
          <p:nvSpPr>
            <p:cNvPr id="24" name="Freeform 44"/>
            <p:cNvSpPr>
              <a:spLocks/>
            </p:cNvSpPr>
            <p:nvPr/>
          </p:nvSpPr>
          <p:spPr bwMode="auto">
            <a:xfrm>
              <a:off x="10966858" y="6461038"/>
              <a:ext cx="18290" cy="16707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5"/>
            <p:cNvSpPr>
              <a:spLocks/>
            </p:cNvSpPr>
            <p:nvPr/>
          </p:nvSpPr>
          <p:spPr bwMode="auto">
            <a:xfrm>
              <a:off x="10921133" y="6471942"/>
              <a:ext cx="56101" cy="69291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10809811" y="6437824"/>
              <a:ext cx="138757" cy="161268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10914978" y="6535429"/>
              <a:ext cx="16531" cy="18818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48"/>
            <p:cNvSpPr>
              <a:spLocks noChangeArrowheads="1"/>
            </p:cNvSpPr>
            <p:nvPr/>
          </p:nvSpPr>
          <p:spPr bwMode="auto">
            <a:xfrm>
              <a:off x="10830563" y="6566557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9"/>
            <p:cNvSpPr>
              <a:spLocks noChangeArrowheads="1"/>
            </p:cNvSpPr>
            <p:nvPr/>
          </p:nvSpPr>
          <p:spPr bwMode="auto">
            <a:xfrm>
              <a:off x="10830563" y="6547915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50"/>
            <p:cNvSpPr>
              <a:spLocks noChangeArrowheads="1"/>
            </p:cNvSpPr>
            <p:nvPr/>
          </p:nvSpPr>
          <p:spPr bwMode="auto">
            <a:xfrm>
              <a:off x="10830563" y="6529977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1"/>
            <p:cNvSpPr>
              <a:spLocks noChangeArrowheads="1"/>
            </p:cNvSpPr>
            <p:nvPr/>
          </p:nvSpPr>
          <p:spPr bwMode="auto">
            <a:xfrm>
              <a:off x="10830563" y="6511336"/>
              <a:ext cx="55749" cy="79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2"/>
            <p:cNvSpPr>
              <a:spLocks noChangeArrowheads="1"/>
            </p:cNvSpPr>
            <p:nvPr/>
          </p:nvSpPr>
          <p:spPr bwMode="auto">
            <a:xfrm>
              <a:off x="10830563" y="6492694"/>
              <a:ext cx="55749" cy="82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3"/>
            <p:cNvSpPr>
              <a:spLocks noChangeArrowheads="1"/>
            </p:cNvSpPr>
            <p:nvPr/>
          </p:nvSpPr>
          <p:spPr bwMode="auto">
            <a:xfrm>
              <a:off x="10830563" y="6473876"/>
              <a:ext cx="55749" cy="8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851014" y="4862202"/>
            <a:ext cx="2392770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704609" y="5281914"/>
            <a:ext cx="2539176" cy="97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677871" y="4862202"/>
            <a:ext cx="2392770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2E2E2E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3531465" y="5281914"/>
            <a:ext cx="2539176" cy="97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701433" y="4862202"/>
            <a:ext cx="2392770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>
                <a:solidFill>
                  <a:srgbClr val="E40000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6555027" y="5281914"/>
            <a:ext cx="2539176" cy="97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674697" y="4862202"/>
            <a:ext cx="2392770" cy="4169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109" b="1" dirty="0">
                <a:solidFill>
                  <a:srgbClr val="2E2E2E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9528291" y="5281914"/>
            <a:ext cx="2539176" cy="97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之间点击添加正文、温提示正文行距在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之间点击添加正文温提示正文行距在</a:t>
            </a:r>
            <a:r>
              <a:rPr lang="en-US" altLang="zh-CN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1.2~1.3</a:t>
            </a:r>
            <a:r>
              <a:rPr lang="zh-CN" altLang="en-US" sz="1107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之间点击添</a:t>
            </a:r>
          </a:p>
        </p:txBody>
      </p:sp>
      <p:sp>
        <p:nvSpPr>
          <p:cNvPr id="78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81" name="组 2"/>
          <p:cNvGrpSpPr/>
          <p:nvPr/>
        </p:nvGrpSpPr>
        <p:grpSpPr>
          <a:xfrm>
            <a:off x="-69955" y="1800260"/>
            <a:ext cx="12998659" cy="1704989"/>
            <a:chOff x="4743860" y="461861"/>
            <a:chExt cx="4400139" cy="1154667"/>
          </a:xfrm>
        </p:grpSpPr>
        <p:sp>
          <p:nvSpPr>
            <p:cNvPr id="82" name="剪去单角的矩形 81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rgbClr val="2E2E2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直角三角形 82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201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90" name="Group 58"/>
          <p:cNvGrpSpPr>
            <a:grpSpLocks/>
          </p:cNvGrpSpPr>
          <p:nvPr/>
        </p:nvGrpSpPr>
        <p:grpSpPr bwMode="auto">
          <a:xfrm>
            <a:off x="4037449" y="2011673"/>
            <a:ext cx="4685723" cy="4150466"/>
            <a:chOff x="1808" y="901"/>
            <a:chExt cx="2101" cy="1861"/>
          </a:xfrm>
        </p:grpSpPr>
        <p:grpSp>
          <p:nvGrpSpPr>
            <p:cNvPr id="95241" name="Group 9"/>
            <p:cNvGrpSpPr>
              <a:grpSpLocks/>
            </p:cNvGrpSpPr>
            <p:nvPr/>
          </p:nvGrpSpPr>
          <p:grpSpPr bwMode="auto">
            <a:xfrm>
              <a:off x="2048" y="1026"/>
              <a:ext cx="1612" cy="1612"/>
              <a:chOff x="2689" y="1334"/>
              <a:chExt cx="2446" cy="2446"/>
            </a:xfrm>
          </p:grpSpPr>
          <p:grpSp>
            <p:nvGrpSpPr>
              <p:cNvPr id="95236" name="组合 37"/>
              <p:cNvGrpSpPr>
                <a:grpSpLocks/>
              </p:cNvGrpSpPr>
              <p:nvPr/>
            </p:nvGrpSpPr>
            <p:grpSpPr bwMode="auto">
              <a:xfrm>
                <a:off x="2689" y="1334"/>
                <a:ext cx="2446" cy="2446"/>
                <a:chOff x="1111424" y="-526876"/>
                <a:chExt cx="6768752" cy="6768752"/>
              </a:xfrm>
            </p:grpSpPr>
            <p:sp>
              <p:nvSpPr>
                <p:cNvPr id="39" name="椭圆 38"/>
                <p:cNvSpPr>
                  <a:spLocks noChangeArrowheads="1"/>
                </p:cNvSpPr>
                <p:nvPr/>
              </p:nvSpPr>
              <p:spPr bwMode="auto">
                <a:xfrm>
                  <a:off x="1111424" y="1111350"/>
                  <a:ext cx="6768752" cy="3459092"/>
                </a:xfrm>
                <a:prstGeom prst="ellipse">
                  <a:avLst/>
                </a:prstGeom>
                <a:noFill/>
                <a:ln w="25400" algn="ctr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130594" tIns="65297" rIns="130594" bIns="65297" anchor="ctr"/>
                <a:lstStyle/>
                <a:p>
                  <a:pPr defTabSz="653441"/>
                  <a:endParaRPr lang="en-US" altLang="zh-CN" sz="2529">
                    <a:solidFill>
                      <a:srgbClr val="FFFFFF"/>
                    </a:solidFill>
                    <a:ea typeface="方正正中黑简体" pitchFamily="2" charset="-122"/>
                  </a:endParaRPr>
                </a:p>
              </p:txBody>
            </p:sp>
            <p:sp>
              <p:nvSpPr>
                <p:cNvPr id="40" name="椭圆 39"/>
                <p:cNvSpPr>
                  <a:spLocks noChangeArrowheads="1"/>
                </p:cNvSpPr>
                <p:nvPr/>
              </p:nvSpPr>
              <p:spPr bwMode="auto">
                <a:xfrm rot="7200000">
                  <a:off x="1111424" y="1127954"/>
                  <a:ext cx="6768752" cy="3459092"/>
                </a:xfrm>
                <a:prstGeom prst="ellipse">
                  <a:avLst/>
                </a:prstGeom>
                <a:noFill/>
                <a:ln w="25400" algn="ctr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vert="eaVert" lIns="130594" tIns="65297" rIns="130594" bIns="65297" anchor="ctr"/>
                <a:lstStyle/>
                <a:p>
                  <a:pPr defTabSz="653441"/>
                  <a:endParaRPr lang="en-US" altLang="zh-CN" sz="2529">
                    <a:solidFill>
                      <a:srgbClr val="FFFFFF"/>
                    </a:solidFill>
                    <a:ea typeface="方正正中黑简体" pitchFamily="2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rrowheads="1"/>
                </p:cNvSpPr>
                <p:nvPr/>
              </p:nvSpPr>
              <p:spPr bwMode="auto">
                <a:xfrm rot="-7200000">
                  <a:off x="1111424" y="1127954"/>
                  <a:ext cx="6768752" cy="3459092"/>
                </a:xfrm>
                <a:prstGeom prst="ellipse">
                  <a:avLst/>
                </a:prstGeom>
                <a:noFill/>
                <a:ln w="25400" algn="ctr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eaVert" lIns="130594" tIns="65297" rIns="130594" bIns="65297" anchor="ctr"/>
                <a:lstStyle/>
                <a:p>
                  <a:pPr defTabSz="653441"/>
                  <a:endParaRPr lang="en-US" altLang="zh-CN" sz="2529">
                    <a:solidFill>
                      <a:srgbClr val="FFFFFF"/>
                    </a:solidFill>
                    <a:ea typeface="方正正中黑简体" pitchFamily="2" charset="-122"/>
                  </a:endParaRPr>
                </a:p>
              </p:txBody>
            </p:sp>
          </p:grpSp>
          <p:sp>
            <p:nvSpPr>
              <p:cNvPr id="72" name="KSO_GI1"/>
              <p:cNvSpPr txBox="1">
                <a:spLocks noChangeArrowheads="1"/>
              </p:cNvSpPr>
              <p:nvPr/>
            </p:nvSpPr>
            <p:spPr bwMode="auto">
              <a:xfrm>
                <a:off x="3442" y="2302"/>
                <a:ext cx="946" cy="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30594" tIns="65297" rIns="130594" bIns="65297">
                <a:spAutoFit/>
              </a:bodyPr>
              <a:lstStyle>
                <a:lvl1pPr defTabSz="465138"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55650" indent="-290513" defTabSz="465138"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2pPr>
                <a:lvl3pPr marL="1160463" indent="-230188" defTabSz="465138"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3pPr>
                <a:lvl4pPr marL="1625600" indent="-230188" defTabSz="465138"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4pPr>
                <a:lvl5pPr marL="2090738" indent="-231775" defTabSz="465138"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5pPr>
                <a:lvl6pPr marL="2547938" indent="-231775" algn="ctr" defTabSz="465138" eaLnBrk="0" fontAlgn="ctr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0000"/>
                  </a:buClr>
                  <a:buSzPct val="70000"/>
                  <a:buFont typeface="Arial" pitchFamily="34" charset="0"/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6pPr>
                <a:lvl7pPr marL="3005138" indent="-231775" algn="ctr" defTabSz="465138" eaLnBrk="0" fontAlgn="ctr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0000"/>
                  </a:buClr>
                  <a:buSzPct val="70000"/>
                  <a:buFont typeface="Arial" pitchFamily="34" charset="0"/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7pPr>
                <a:lvl8pPr marL="3462338" indent="-231775" algn="ctr" defTabSz="465138" eaLnBrk="0" fontAlgn="ctr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0000"/>
                  </a:buClr>
                  <a:buSzPct val="70000"/>
                  <a:buFont typeface="Arial" pitchFamily="34" charset="0"/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8pPr>
                <a:lvl9pPr marL="3919538" indent="-231775" algn="ctr" defTabSz="465138" eaLnBrk="0" fontAlgn="ctr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FF0000"/>
                  </a:buClr>
                  <a:buSzPct val="70000"/>
                  <a:buFont typeface="Arial" pitchFamily="34" charset="0"/>
                  <a:defRPr sz="1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defRPr>
                </a:lvl9pPr>
              </a:lstStyle>
              <a:p>
                <a:pPr eaLnBrk="1" fontAlgn="base" hangingPunct="1">
                  <a:lnSpc>
                    <a:spcPct val="130000"/>
                  </a:lnSpc>
                  <a:buClrTx/>
                  <a:buSzTx/>
                  <a:buFontTx/>
                  <a:buNone/>
                </a:pPr>
                <a:r>
                  <a:rPr lang="zh-CN" altLang="en-US" sz="1686">
                    <a:latin typeface="Arial" pitchFamily="34" charset="0"/>
                    <a:cs typeface="Arial" pitchFamily="34" charset="0"/>
                  </a:rPr>
                  <a:t>请在此处输</a:t>
                </a:r>
                <a:endParaRPr lang="en-US" altLang="zh-CN" sz="1686">
                  <a:latin typeface="Arial" pitchFamily="34" charset="0"/>
                  <a:cs typeface="Arial" pitchFamily="34" charset="0"/>
                </a:endParaRPr>
              </a:p>
              <a:p>
                <a:pPr eaLnBrk="1" fontAlgn="base" hangingPunct="1">
                  <a:lnSpc>
                    <a:spcPct val="130000"/>
                  </a:lnSpc>
                  <a:buClrTx/>
                  <a:buSzTx/>
                  <a:buFontTx/>
                  <a:buNone/>
                </a:pPr>
                <a:r>
                  <a:rPr lang="zh-CN" altLang="en-US" sz="1686">
                    <a:latin typeface="Arial" pitchFamily="34" charset="0"/>
                    <a:cs typeface="Arial" pitchFamily="34" charset="0"/>
                  </a:rPr>
                  <a:t>入您的标题</a:t>
                </a:r>
              </a:p>
            </p:txBody>
          </p:sp>
        </p:grpSp>
        <p:sp>
          <p:nvSpPr>
            <p:cNvPr id="33" name="椭圆 32"/>
            <p:cNvSpPr>
              <a:spLocks noChangeArrowheads="1"/>
            </p:cNvSpPr>
            <p:nvPr/>
          </p:nvSpPr>
          <p:spPr bwMode="auto">
            <a:xfrm>
              <a:off x="2171" y="901"/>
              <a:ext cx="497" cy="49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>
                  <a:solidFill>
                    <a:srgbClr val="FFFFFF"/>
                  </a:solidFill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" name="椭圆 32"/>
            <p:cNvSpPr>
              <a:spLocks noChangeArrowheads="1"/>
            </p:cNvSpPr>
            <p:nvPr/>
          </p:nvSpPr>
          <p:spPr bwMode="auto">
            <a:xfrm>
              <a:off x="3039" y="2265"/>
              <a:ext cx="497" cy="497"/>
            </a:xfrm>
            <a:prstGeom prst="ellipse">
              <a:avLst/>
            </a:prstGeom>
            <a:solidFill>
              <a:schemeClr val="bg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 dirty="0">
                  <a:solidFill>
                    <a:srgbClr val="C00000"/>
                  </a:solidFill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3" name="椭圆 32"/>
            <p:cNvSpPr>
              <a:spLocks noChangeArrowheads="1"/>
            </p:cNvSpPr>
            <p:nvPr/>
          </p:nvSpPr>
          <p:spPr bwMode="auto">
            <a:xfrm>
              <a:off x="3412" y="1578"/>
              <a:ext cx="497" cy="49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>
                  <a:solidFill>
                    <a:srgbClr val="FFFFFF"/>
                  </a:solidFill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4" name="椭圆 32"/>
            <p:cNvSpPr>
              <a:spLocks noChangeArrowheads="1"/>
            </p:cNvSpPr>
            <p:nvPr/>
          </p:nvSpPr>
          <p:spPr bwMode="auto">
            <a:xfrm>
              <a:off x="1808" y="1578"/>
              <a:ext cx="497" cy="497"/>
            </a:xfrm>
            <a:prstGeom prst="ellipse">
              <a:avLst/>
            </a:prstGeom>
            <a:solidFill>
              <a:schemeClr val="bg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 dirty="0">
                  <a:solidFill>
                    <a:srgbClr val="C00000"/>
                  </a:solidFill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5" name="椭圆 32"/>
            <p:cNvSpPr>
              <a:spLocks noChangeArrowheads="1"/>
            </p:cNvSpPr>
            <p:nvPr/>
          </p:nvSpPr>
          <p:spPr bwMode="auto">
            <a:xfrm>
              <a:off x="2188" y="2265"/>
              <a:ext cx="497" cy="49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>
                  <a:solidFill>
                    <a:srgbClr val="FFFFFF"/>
                  </a:solidFill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6" name="椭圆 32"/>
            <p:cNvSpPr>
              <a:spLocks noChangeArrowheads="1"/>
            </p:cNvSpPr>
            <p:nvPr/>
          </p:nvSpPr>
          <p:spPr bwMode="auto">
            <a:xfrm>
              <a:off x="3039" y="918"/>
              <a:ext cx="498" cy="497"/>
            </a:xfrm>
            <a:prstGeom prst="ellipse">
              <a:avLst/>
            </a:prstGeom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defTabSz="653441"/>
              <a:r>
                <a:rPr lang="zh-CN" altLang="en-US" sz="2247" dirty="0">
                  <a:solidFill>
                    <a:srgbClr val="C00000"/>
                  </a:solidFill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95257" name="Group 25"/>
          <p:cNvGrpSpPr>
            <a:grpSpLocks/>
          </p:cNvGrpSpPr>
          <p:nvPr/>
        </p:nvGrpSpPr>
        <p:grpSpPr bwMode="auto">
          <a:xfrm>
            <a:off x="1805717" y="2200057"/>
            <a:ext cx="2766989" cy="624465"/>
            <a:chOff x="2656" y="1085"/>
            <a:chExt cx="752" cy="280"/>
          </a:xfrm>
        </p:grpSpPr>
        <p:sp>
          <p:nvSpPr>
            <p:cNvPr id="7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  <p:sp>
          <p:nvSpPr>
            <p:cNvPr id="8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grpSp>
        <p:nvGrpSpPr>
          <p:cNvPr id="95260" name="Group 28"/>
          <p:cNvGrpSpPr>
            <a:grpSpLocks/>
          </p:cNvGrpSpPr>
          <p:nvPr/>
        </p:nvGrpSpPr>
        <p:grpSpPr bwMode="auto">
          <a:xfrm>
            <a:off x="8171921" y="2145183"/>
            <a:ext cx="2763305" cy="626695"/>
            <a:chOff x="2656" y="1085"/>
            <a:chExt cx="752" cy="280"/>
          </a:xfrm>
        </p:grpSpPr>
        <p:sp>
          <p:nvSpPr>
            <p:cNvPr id="9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 dirty="0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 dirty="0">
                <a:solidFill>
                  <a:srgbClr val="A6A6A6"/>
                </a:solidFill>
              </a:endParaRPr>
            </a:p>
          </p:txBody>
        </p:sp>
        <p:sp>
          <p:nvSpPr>
            <p:cNvPr id="10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grpSp>
        <p:nvGrpSpPr>
          <p:cNvPr id="95272" name="Group 40"/>
          <p:cNvGrpSpPr>
            <a:grpSpLocks/>
          </p:cNvGrpSpPr>
          <p:nvPr/>
        </p:nvGrpSpPr>
        <p:grpSpPr bwMode="auto">
          <a:xfrm>
            <a:off x="1805717" y="5195263"/>
            <a:ext cx="2766989" cy="626695"/>
            <a:chOff x="2656" y="1085"/>
            <a:chExt cx="752" cy="280"/>
          </a:xfrm>
        </p:grpSpPr>
        <p:sp>
          <p:nvSpPr>
            <p:cNvPr id="11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  <p:sp>
          <p:nvSpPr>
            <p:cNvPr id="12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grpSp>
        <p:nvGrpSpPr>
          <p:cNvPr id="95275" name="Group 43"/>
          <p:cNvGrpSpPr>
            <a:grpSpLocks/>
          </p:cNvGrpSpPr>
          <p:nvPr/>
        </p:nvGrpSpPr>
        <p:grpSpPr bwMode="auto">
          <a:xfrm>
            <a:off x="8171921" y="5142619"/>
            <a:ext cx="2763305" cy="626695"/>
            <a:chOff x="2656" y="1085"/>
            <a:chExt cx="752" cy="280"/>
          </a:xfrm>
        </p:grpSpPr>
        <p:sp>
          <p:nvSpPr>
            <p:cNvPr id="13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  <p:sp>
          <p:nvSpPr>
            <p:cNvPr id="14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grpSp>
        <p:nvGrpSpPr>
          <p:cNvPr id="95284" name="Group 52"/>
          <p:cNvGrpSpPr>
            <a:grpSpLocks/>
          </p:cNvGrpSpPr>
          <p:nvPr/>
        </p:nvGrpSpPr>
        <p:grpSpPr bwMode="auto">
          <a:xfrm>
            <a:off x="1092041" y="3698774"/>
            <a:ext cx="2766989" cy="624465"/>
            <a:chOff x="2656" y="1085"/>
            <a:chExt cx="752" cy="280"/>
          </a:xfrm>
        </p:grpSpPr>
        <p:sp>
          <p:nvSpPr>
            <p:cNvPr id="15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  <p:sp>
          <p:nvSpPr>
            <p:cNvPr id="16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grpSp>
        <p:nvGrpSpPr>
          <p:cNvPr id="95287" name="Group 55"/>
          <p:cNvGrpSpPr>
            <a:grpSpLocks/>
          </p:cNvGrpSpPr>
          <p:nvPr/>
        </p:nvGrpSpPr>
        <p:grpSpPr bwMode="auto">
          <a:xfrm>
            <a:off x="8919825" y="3646130"/>
            <a:ext cx="2766989" cy="624465"/>
            <a:chOff x="2656" y="1085"/>
            <a:chExt cx="752" cy="280"/>
          </a:xfrm>
        </p:grpSpPr>
        <p:sp>
          <p:nvSpPr>
            <p:cNvPr id="48" name="KSO_GT1.1.1"/>
            <p:cNvSpPr txBox="1"/>
            <p:nvPr/>
          </p:nvSpPr>
          <p:spPr>
            <a:xfrm>
              <a:off x="2656" y="1085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  <p:sp>
          <p:nvSpPr>
            <p:cNvPr id="17" name="KSO_GT1.1.1"/>
            <p:cNvSpPr txBox="1"/>
            <p:nvPr/>
          </p:nvSpPr>
          <p:spPr>
            <a:xfrm>
              <a:off x="2656" y="1229"/>
              <a:ext cx="752" cy="136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55650" indent="-290513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60463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25600" indent="-230188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90738" indent="-231775" defTabSz="465138"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479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30051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623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919538" indent="-231775" algn="ctr" defTabSz="465138" eaLnBrk="0" fontAlgn="ctr" hangingPunct="0"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 typeface="Arial" pitchFamily="34" charset="0"/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eaLnBrk="1" fontAlgn="base" hangingPunct="1">
                <a:lnSpc>
                  <a:spcPct val="120000"/>
                </a:lnSpc>
                <a:buClrTx/>
                <a:buSzTx/>
                <a:buFontTx/>
                <a:buNone/>
              </a:pPr>
              <a:r>
                <a:rPr lang="zh-CN" altLang="en-US" sz="1686">
                  <a:solidFill>
                    <a:srgbClr val="A6A6A6"/>
                  </a:solidFill>
                </a:rPr>
                <a:t>请在这里输入文字内容</a:t>
              </a:r>
              <a:endParaRPr lang="en-US" altLang="zh-CN" sz="1686">
                <a:solidFill>
                  <a:srgbClr val="A6A6A6"/>
                </a:solidFill>
              </a:endParaRPr>
            </a:p>
          </p:txBody>
        </p:sp>
      </p:grpSp>
      <p:sp>
        <p:nvSpPr>
          <p:cNvPr id="77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1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5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5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5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3" dur="2000" fill="hold"/>
                                        <p:tgtEl>
                                          <p:spTgt spid="95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5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5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23908" y="2842016"/>
            <a:ext cx="1355423" cy="1298304"/>
            <a:chOff x="1664154" y="1934950"/>
            <a:chExt cx="963741" cy="897257"/>
          </a:xfrm>
        </p:grpSpPr>
        <p:grpSp>
          <p:nvGrpSpPr>
            <p:cNvPr id="5" name="组合 4"/>
            <p:cNvGrpSpPr/>
            <p:nvPr/>
          </p:nvGrpSpPr>
          <p:grpSpPr>
            <a:xfrm rot="18900000">
              <a:off x="1664154" y="1934950"/>
              <a:ext cx="897259" cy="897257"/>
              <a:chOff x="304800" y="673100"/>
              <a:chExt cx="4000500" cy="4000500"/>
            </a:xfrm>
            <a:effectLst>
              <a:outerShdw blurRad="444500" dist="254000" dir="48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" name="TextBox 44"/>
            <p:cNvSpPr txBox="1"/>
            <p:nvPr/>
          </p:nvSpPr>
          <p:spPr>
            <a:xfrm>
              <a:off x="1807549" y="2188595"/>
              <a:ext cx="820346" cy="3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953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45%</a:t>
              </a:r>
              <a:endParaRPr lang="zh-CN" altLang="en-US" sz="2953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70968" y="2856195"/>
            <a:ext cx="1261921" cy="1298304"/>
            <a:chOff x="3293884" y="1912625"/>
            <a:chExt cx="897259" cy="897258"/>
          </a:xfrm>
        </p:grpSpPr>
        <p:grpSp>
          <p:nvGrpSpPr>
            <p:cNvPr id="10" name="组合 9"/>
            <p:cNvGrpSpPr/>
            <p:nvPr/>
          </p:nvGrpSpPr>
          <p:grpSpPr>
            <a:xfrm rot="18900000">
              <a:off x="3293884" y="1912625"/>
              <a:ext cx="897259" cy="897258"/>
              <a:chOff x="304800" y="673100"/>
              <a:chExt cx="4000500" cy="4000500"/>
            </a:xfrm>
            <a:effectLst>
              <a:outerShdw blurRad="444500" dist="254000" dir="528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6204" y="734505"/>
                <a:ext cx="3877703" cy="387769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1" name="TextBox 49"/>
            <p:cNvSpPr txBox="1"/>
            <p:nvPr/>
          </p:nvSpPr>
          <p:spPr>
            <a:xfrm>
              <a:off x="3404406" y="2201081"/>
              <a:ext cx="753231" cy="362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12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68%</a:t>
              </a:r>
              <a:endParaRPr lang="zh-CN" altLang="en-US" sz="28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10210" y="2848442"/>
            <a:ext cx="1324734" cy="1298304"/>
            <a:chOff x="4849324" y="1995712"/>
            <a:chExt cx="941921" cy="897257"/>
          </a:xfrm>
        </p:grpSpPr>
        <p:grpSp>
          <p:nvGrpSpPr>
            <p:cNvPr id="15" name="组合 14"/>
            <p:cNvGrpSpPr/>
            <p:nvPr/>
          </p:nvGrpSpPr>
          <p:grpSpPr>
            <a:xfrm rot="18900000">
              <a:off x="4849324" y="1995712"/>
              <a:ext cx="897259" cy="897257"/>
              <a:chOff x="304800" y="673100"/>
              <a:chExt cx="4000500" cy="4000500"/>
            </a:xfrm>
            <a:effectLst>
              <a:outerShdw blurRad="444500" dist="254000" dir="564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54"/>
            <p:cNvSpPr txBox="1"/>
            <p:nvPr/>
          </p:nvSpPr>
          <p:spPr>
            <a:xfrm>
              <a:off x="4963049" y="2222298"/>
              <a:ext cx="828196" cy="3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953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79%</a:t>
              </a:r>
              <a:endParaRPr lang="zh-CN" altLang="en-US" sz="2953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10639" y="2839976"/>
            <a:ext cx="1337559" cy="1298303"/>
            <a:chOff x="6380261" y="2029113"/>
            <a:chExt cx="951040" cy="897257"/>
          </a:xfrm>
        </p:grpSpPr>
        <p:grpSp>
          <p:nvGrpSpPr>
            <p:cNvPr id="20" name="组合 19"/>
            <p:cNvGrpSpPr/>
            <p:nvPr/>
          </p:nvGrpSpPr>
          <p:grpSpPr>
            <a:xfrm rot="18900000">
              <a:off x="6380261" y="2029113"/>
              <a:ext cx="897259" cy="897257"/>
              <a:chOff x="304800" y="673100"/>
              <a:chExt cx="4000500" cy="4000500"/>
            </a:xfrm>
            <a:effectLst>
              <a:outerShdw blurRad="444500" dist="254000" dir="5700000" sx="104000" sy="104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66203" y="734507"/>
                <a:ext cx="3877701" cy="387769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59"/>
            <p:cNvSpPr txBox="1"/>
            <p:nvPr/>
          </p:nvSpPr>
          <p:spPr>
            <a:xfrm>
              <a:off x="6501314" y="2303662"/>
              <a:ext cx="829987" cy="3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953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92%</a:t>
              </a:r>
              <a:endParaRPr lang="zh-CN" altLang="en-US" sz="2953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Freeform 8"/>
          <p:cNvSpPr>
            <a:spLocks/>
          </p:cNvSpPr>
          <p:nvPr/>
        </p:nvSpPr>
        <p:spPr bwMode="auto">
          <a:xfrm rot="18900000">
            <a:off x="1985435" y="3323427"/>
            <a:ext cx="1709280" cy="929099"/>
          </a:xfrm>
          <a:custGeom>
            <a:avLst/>
            <a:gdLst>
              <a:gd name="T0" fmla="*/ 8098 w 8105"/>
              <a:gd name="T1" fmla="*/ 0 h 4285"/>
              <a:gd name="T2" fmla="*/ 8105 w 8105"/>
              <a:gd name="T3" fmla="*/ 233 h 4285"/>
              <a:gd name="T4" fmla="*/ 4053 w 8105"/>
              <a:gd name="T5" fmla="*/ 4285 h 4285"/>
              <a:gd name="T6" fmla="*/ 0 w 8105"/>
              <a:gd name="T7" fmla="*/ 233 h 4285"/>
              <a:gd name="T8" fmla="*/ 7 w 8105"/>
              <a:gd name="T9" fmla="*/ 0 h 4285"/>
              <a:gd name="T10" fmla="*/ 1080 w 8105"/>
              <a:gd name="T11" fmla="*/ 0 h 4285"/>
              <a:gd name="T12" fmla="*/ 1071 w 8105"/>
              <a:gd name="T13" fmla="*/ 233 h 4285"/>
              <a:gd name="T14" fmla="*/ 4053 w 8105"/>
              <a:gd name="T15" fmla="*/ 3214 h 4285"/>
              <a:gd name="T16" fmla="*/ 7034 w 8105"/>
              <a:gd name="T17" fmla="*/ 233 h 4285"/>
              <a:gd name="T18" fmla="*/ 7025 w 8105"/>
              <a:gd name="T19" fmla="*/ 0 h 4285"/>
              <a:gd name="T20" fmla="*/ 8098 w 8105"/>
              <a:gd name="T21" fmla="*/ 0 h 4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4285">
                <a:moveTo>
                  <a:pt x="8098" y="0"/>
                </a:moveTo>
                <a:cubicBezTo>
                  <a:pt x="8103" y="77"/>
                  <a:pt x="8105" y="155"/>
                  <a:pt x="8105" y="233"/>
                </a:cubicBezTo>
                <a:cubicBezTo>
                  <a:pt x="8105" y="2471"/>
                  <a:pt x="6291" y="4285"/>
                  <a:pt x="4053" y="4285"/>
                </a:cubicBezTo>
                <a:cubicBezTo>
                  <a:pt x="1814" y="4285"/>
                  <a:pt x="0" y="2471"/>
                  <a:pt x="0" y="233"/>
                </a:cubicBezTo>
                <a:cubicBezTo>
                  <a:pt x="0" y="155"/>
                  <a:pt x="2" y="77"/>
                  <a:pt x="7" y="0"/>
                </a:cubicBezTo>
                <a:lnTo>
                  <a:pt x="1080" y="0"/>
                </a:lnTo>
                <a:cubicBezTo>
                  <a:pt x="1074" y="77"/>
                  <a:pt x="1071" y="154"/>
                  <a:pt x="1071" y="233"/>
                </a:cubicBezTo>
                <a:cubicBezTo>
                  <a:pt x="1071" y="1879"/>
                  <a:pt x="2406" y="3214"/>
                  <a:pt x="4053" y="3214"/>
                </a:cubicBezTo>
                <a:cubicBezTo>
                  <a:pt x="5699" y="3214"/>
                  <a:pt x="7034" y="1879"/>
                  <a:pt x="7034" y="233"/>
                </a:cubicBezTo>
                <a:cubicBezTo>
                  <a:pt x="7034" y="154"/>
                  <a:pt x="7031" y="77"/>
                  <a:pt x="7025" y="0"/>
                </a:cubicBezTo>
                <a:lnTo>
                  <a:pt x="8098" y="0"/>
                </a:lnTo>
                <a:close/>
              </a:path>
            </a:pathLst>
          </a:custGeom>
          <a:solidFill>
            <a:srgbClr val="FF0000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129866" tIns="64933" rIns="129866" bIns="6493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 rot="19087048">
            <a:off x="4668949" y="3178578"/>
            <a:ext cx="1670362" cy="1128835"/>
          </a:xfrm>
          <a:custGeom>
            <a:avLst/>
            <a:gdLst>
              <a:gd name="T0" fmla="*/ 7997 w 8105"/>
              <a:gd name="T1" fmla="*/ 0 h 4984"/>
              <a:gd name="T2" fmla="*/ 8105 w 8105"/>
              <a:gd name="T3" fmla="*/ 932 h 4984"/>
              <a:gd name="T4" fmla="*/ 4053 w 8105"/>
              <a:gd name="T5" fmla="*/ 4984 h 4984"/>
              <a:gd name="T6" fmla="*/ 0 w 8105"/>
              <a:gd name="T7" fmla="*/ 932 h 4984"/>
              <a:gd name="T8" fmla="*/ 108 w 8105"/>
              <a:gd name="T9" fmla="*/ 0 h 4984"/>
              <a:gd name="T10" fmla="*/ 1212 w 8105"/>
              <a:gd name="T11" fmla="*/ 0 h 4984"/>
              <a:gd name="T12" fmla="*/ 1218 w 8105"/>
              <a:gd name="T13" fmla="*/ 6 h 4984"/>
              <a:gd name="T14" fmla="*/ 1071 w 8105"/>
              <a:gd name="T15" fmla="*/ 932 h 4984"/>
              <a:gd name="T16" fmla="*/ 4053 w 8105"/>
              <a:gd name="T17" fmla="*/ 3913 h 4984"/>
              <a:gd name="T18" fmla="*/ 7034 w 8105"/>
              <a:gd name="T19" fmla="*/ 932 h 4984"/>
              <a:gd name="T20" fmla="*/ 6887 w 8105"/>
              <a:gd name="T21" fmla="*/ 6 h 4984"/>
              <a:gd name="T22" fmla="*/ 6893 w 8105"/>
              <a:gd name="T23" fmla="*/ 0 h 4984"/>
              <a:gd name="T24" fmla="*/ 7997 w 8105"/>
              <a:gd name="T25" fmla="*/ 0 h 4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4984">
                <a:moveTo>
                  <a:pt x="7997" y="0"/>
                </a:moveTo>
                <a:cubicBezTo>
                  <a:pt x="8068" y="299"/>
                  <a:pt x="8105" y="611"/>
                  <a:pt x="8105" y="932"/>
                </a:cubicBezTo>
                <a:cubicBezTo>
                  <a:pt x="8105" y="3170"/>
                  <a:pt x="6291" y="4984"/>
                  <a:pt x="4053" y="4984"/>
                </a:cubicBezTo>
                <a:cubicBezTo>
                  <a:pt x="1814" y="4984"/>
                  <a:pt x="0" y="3170"/>
                  <a:pt x="0" y="932"/>
                </a:cubicBezTo>
                <a:cubicBezTo>
                  <a:pt x="0" y="611"/>
                  <a:pt x="37" y="299"/>
                  <a:pt x="108" y="0"/>
                </a:cubicBezTo>
                <a:lnTo>
                  <a:pt x="1212" y="0"/>
                </a:lnTo>
                <a:lnTo>
                  <a:pt x="1218" y="6"/>
                </a:lnTo>
                <a:cubicBezTo>
                  <a:pt x="1123" y="297"/>
                  <a:pt x="1071" y="609"/>
                  <a:pt x="1071" y="932"/>
                </a:cubicBezTo>
                <a:cubicBezTo>
                  <a:pt x="1071" y="2578"/>
                  <a:pt x="2406" y="3913"/>
                  <a:pt x="4053" y="3913"/>
                </a:cubicBezTo>
                <a:cubicBezTo>
                  <a:pt x="5699" y="3913"/>
                  <a:pt x="7034" y="2578"/>
                  <a:pt x="7034" y="932"/>
                </a:cubicBezTo>
                <a:cubicBezTo>
                  <a:pt x="7034" y="609"/>
                  <a:pt x="6982" y="297"/>
                  <a:pt x="6887" y="6"/>
                </a:cubicBezTo>
                <a:lnTo>
                  <a:pt x="6893" y="0"/>
                </a:lnTo>
                <a:lnTo>
                  <a:pt x="7997" y="0"/>
                </a:lnTo>
                <a:close/>
              </a:path>
            </a:pathLst>
          </a:custGeom>
          <a:solidFill>
            <a:srgbClr val="2E2E2E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129866" tIns="64933" rIns="129866" bIns="6493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 rot="19290703">
            <a:off x="7116241" y="2979848"/>
            <a:ext cx="1707781" cy="1329874"/>
          </a:xfrm>
          <a:custGeom>
            <a:avLst/>
            <a:gdLst>
              <a:gd name="T0" fmla="*/ 7492 w 8105"/>
              <a:gd name="T1" fmla="*/ 0 h 6195"/>
              <a:gd name="T2" fmla="*/ 8105 w 8105"/>
              <a:gd name="T3" fmla="*/ 2143 h 6195"/>
              <a:gd name="T4" fmla="*/ 4052 w 8105"/>
              <a:gd name="T5" fmla="*/ 6195 h 6195"/>
              <a:gd name="T6" fmla="*/ 0 w 8105"/>
              <a:gd name="T7" fmla="*/ 2143 h 6195"/>
              <a:gd name="T8" fmla="*/ 612 w 8105"/>
              <a:gd name="T9" fmla="*/ 0 h 6195"/>
              <a:gd name="T10" fmla="*/ 1957 w 8105"/>
              <a:gd name="T11" fmla="*/ 0 h 6195"/>
              <a:gd name="T12" fmla="*/ 1968 w 8105"/>
              <a:gd name="T13" fmla="*/ 11 h 6195"/>
              <a:gd name="T14" fmla="*/ 1071 w 8105"/>
              <a:gd name="T15" fmla="*/ 2143 h 6195"/>
              <a:gd name="T16" fmla="*/ 4052 w 8105"/>
              <a:gd name="T17" fmla="*/ 5124 h 6195"/>
              <a:gd name="T18" fmla="*/ 7033 w 8105"/>
              <a:gd name="T19" fmla="*/ 2143 h 6195"/>
              <a:gd name="T20" fmla="*/ 6136 w 8105"/>
              <a:gd name="T21" fmla="*/ 11 h 6195"/>
              <a:gd name="T22" fmla="*/ 6147 w 8105"/>
              <a:gd name="T23" fmla="*/ 0 h 6195"/>
              <a:gd name="T24" fmla="*/ 7492 w 8105"/>
              <a:gd name="T25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05" h="6195">
                <a:moveTo>
                  <a:pt x="7492" y="0"/>
                </a:moveTo>
                <a:cubicBezTo>
                  <a:pt x="7880" y="622"/>
                  <a:pt x="8105" y="1356"/>
                  <a:pt x="8105" y="2143"/>
                </a:cubicBezTo>
                <a:cubicBezTo>
                  <a:pt x="8105" y="4381"/>
                  <a:pt x="6290" y="6195"/>
                  <a:pt x="4052" y="6195"/>
                </a:cubicBezTo>
                <a:cubicBezTo>
                  <a:pt x="1814" y="6195"/>
                  <a:pt x="0" y="4381"/>
                  <a:pt x="0" y="2143"/>
                </a:cubicBezTo>
                <a:cubicBezTo>
                  <a:pt x="0" y="1356"/>
                  <a:pt x="224" y="622"/>
                  <a:pt x="612" y="0"/>
                </a:cubicBezTo>
                <a:lnTo>
                  <a:pt x="1957" y="0"/>
                </a:lnTo>
                <a:lnTo>
                  <a:pt x="1968" y="11"/>
                </a:lnTo>
                <a:cubicBezTo>
                  <a:pt x="1415" y="552"/>
                  <a:pt x="1071" y="1307"/>
                  <a:pt x="1071" y="2143"/>
                </a:cubicBezTo>
                <a:cubicBezTo>
                  <a:pt x="1071" y="3789"/>
                  <a:pt x="2406" y="5124"/>
                  <a:pt x="4052" y="5124"/>
                </a:cubicBezTo>
                <a:cubicBezTo>
                  <a:pt x="5699" y="5124"/>
                  <a:pt x="7033" y="3789"/>
                  <a:pt x="7033" y="2143"/>
                </a:cubicBezTo>
                <a:cubicBezTo>
                  <a:pt x="7033" y="1307"/>
                  <a:pt x="6690" y="552"/>
                  <a:pt x="6136" y="11"/>
                </a:cubicBezTo>
                <a:lnTo>
                  <a:pt x="6147" y="0"/>
                </a:lnTo>
                <a:lnTo>
                  <a:pt x="7492" y="0"/>
                </a:lnTo>
                <a:close/>
              </a:path>
            </a:pathLst>
          </a:custGeom>
          <a:solidFill>
            <a:srgbClr val="FF0000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129866" tIns="64933" rIns="129866" bIns="6493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19810786">
            <a:off x="9646273" y="2704029"/>
            <a:ext cx="1645094" cy="1605068"/>
          </a:xfrm>
          <a:custGeom>
            <a:avLst/>
            <a:gdLst>
              <a:gd name="T0" fmla="*/ 5799 w 8105"/>
              <a:gd name="T1" fmla="*/ 0 h 7710"/>
              <a:gd name="T2" fmla="*/ 8105 w 8105"/>
              <a:gd name="T3" fmla="*/ 3658 h 7710"/>
              <a:gd name="T4" fmla="*/ 4052 w 8105"/>
              <a:gd name="T5" fmla="*/ 7710 h 7710"/>
              <a:gd name="T6" fmla="*/ 0 w 8105"/>
              <a:gd name="T7" fmla="*/ 3658 h 7710"/>
              <a:gd name="T8" fmla="*/ 2306 w 8105"/>
              <a:gd name="T9" fmla="*/ 0 h 7710"/>
              <a:gd name="T10" fmla="*/ 3128 w 8105"/>
              <a:gd name="T11" fmla="*/ 823 h 7710"/>
              <a:gd name="T12" fmla="*/ 1071 w 8105"/>
              <a:gd name="T13" fmla="*/ 3658 h 7710"/>
              <a:gd name="T14" fmla="*/ 4052 w 8105"/>
              <a:gd name="T15" fmla="*/ 6639 h 7710"/>
              <a:gd name="T16" fmla="*/ 7034 w 8105"/>
              <a:gd name="T17" fmla="*/ 3658 h 7710"/>
              <a:gd name="T18" fmla="*/ 4976 w 8105"/>
              <a:gd name="T19" fmla="*/ 823 h 7710"/>
              <a:gd name="T20" fmla="*/ 5799 w 8105"/>
              <a:gd name="T21" fmla="*/ 0 h 7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105" h="7710">
                <a:moveTo>
                  <a:pt x="5799" y="0"/>
                </a:moveTo>
                <a:cubicBezTo>
                  <a:pt x="7163" y="653"/>
                  <a:pt x="8105" y="2045"/>
                  <a:pt x="8105" y="3658"/>
                </a:cubicBezTo>
                <a:cubicBezTo>
                  <a:pt x="8105" y="5896"/>
                  <a:pt x="6291" y="7710"/>
                  <a:pt x="4052" y="7710"/>
                </a:cubicBezTo>
                <a:cubicBezTo>
                  <a:pt x="1814" y="7710"/>
                  <a:pt x="0" y="5896"/>
                  <a:pt x="0" y="3658"/>
                </a:cubicBezTo>
                <a:cubicBezTo>
                  <a:pt x="0" y="2045"/>
                  <a:pt x="942" y="653"/>
                  <a:pt x="2306" y="0"/>
                </a:cubicBezTo>
                <a:lnTo>
                  <a:pt x="3128" y="823"/>
                </a:lnTo>
                <a:cubicBezTo>
                  <a:pt x="1934" y="1212"/>
                  <a:pt x="1071" y="2334"/>
                  <a:pt x="1071" y="3658"/>
                </a:cubicBezTo>
                <a:cubicBezTo>
                  <a:pt x="1071" y="5304"/>
                  <a:pt x="2406" y="6639"/>
                  <a:pt x="4052" y="6639"/>
                </a:cubicBezTo>
                <a:cubicBezTo>
                  <a:pt x="5699" y="6639"/>
                  <a:pt x="7034" y="5304"/>
                  <a:pt x="7034" y="3658"/>
                </a:cubicBezTo>
                <a:cubicBezTo>
                  <a:pt x="7034" y="2334"/>
                  <a:pt x="6171" y="1212"/>
                  <a:pt x="4976" y="823"/>
                </a:cubicBezTo>
                <a:lnTo>
                  <a:pt x="5799" y="0"/>
                </a:lnTo>
                <a:close/>
              </a:path>
            </a:pathLst>
          </a:custGeom>
          <a:solidFill>
            <a:srgbClr val="2E2E2E"/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129866" tIns="64933" rIns="129866" bIns="6493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954937" y="1793726"/>
            <a:ext cx="1783459" cy="338554"/>
            <a:chOff x="3477357" y="8005745"/>
            <a:chExt cx="3345462" cy="622342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29" name="流程图: 可选过程 28"/>
            <p:cNvSpPr/>
            <p:nvPr/>
          </p:nvSpPr>
          <p:spPr>
            <a:xfrm>
              <a:off x="3477357" y="8032285"/>
              <a:ext cx="3345462" cy="584776"/>
            </a:xfrm>
            <a:prstGeom prst="flowChartAlternate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TextBox 72"/>
            <p:cNvSpPr txBox="1"/>
            <p:nvPr/>
          </p:nvSpPr>
          <p:spPr>
            <a:xfrm>
              <a:off x="3669063" y="8005745"/>
              <a:ext cx="3040636" cy="622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请替换文字内容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08241" y="1793726"/>
            <a:ext cx="1712986" cy="338554"/>
            <a:chOff x="3477357" y="8005745"/>
            <a:chExt cx="3213267" cy="622342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2" name="流程图: 可选过程 31"/>
            <p:cNvSpPr/>
            <p:nvPr/>
          </p:nvSpPr>
          <p:spPr>
            <a:xfrm>
              <a:off x="3477357" y="8032285"/>
              <a:ext cx="3186774" cy="584776"/>
            </a:xfrm>
            <a:prstGeom prst="flowChartAlternateProcess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TextBox 75"/>
            <p:cNvSpPr txBox="1"/>
            <p:nvPr/>
          </p:nvSpPr>
          <p:spPr>
            <a:xfrm>
              <a:off x="3649988" y="8005745"/>
              <a:ext cx="3040636" cy="622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请替换文字内容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25898" y="1793726"/>
            <a:ext cx="1692663" cy="338554"/>
            <a:chOff x="3477357" y="8005745"/>
            <a:chExt cx="3175144" cy="622342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5" name="流程图: 可选过程 34"/>
            <p:cNvSpPr/>
            <p:nvPr/>
          </p:nvSpPr>
          <p:spPr>
            <a:xfrm>
              <a:off x="3477357" y="8032285"/>
              <a:ext cx="3175144" cy="584776"/>
            </a:xfrm>
            <a:prstGeom prst="flowChartAlternate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6" name="TextBox 78"/>
            <p:cNvSpPr txBox="1"/>
            <p:nvPr/>
          </p:nvSpPr>
          <p:spPr>
            <a:xfrm>
              <a:off x="3551154" y="8005745"/>
              <a:ext cx="3040636" cy="622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请替换文字内容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691395" y="1793726"/>
            <a:ext cx="1683627" cy="338554"/>
            <a:chOff x="3477359" y="8005745"/>
            <a:chExt cx="3158194" cy="622342"/>
          </a:xfrm>
          <a:effectLst>
            <a:outerShdw blurRad="203200" dist="114300" dir="5400000" sx="102000" sy="102000" algn="t" rotWithShape="0">
              <a:prstClr val="black">
                <a:alpha val="29000"/>
              </a:prstClr>
            </a:outerShdw>
          </a:effectLst>
        </p:grpSpPr>
        <p:sp>
          <p:nvSpPr>
            <p:cNvPr id="38" name="流程图: 可选过程 37"/>
            <p:cNvSpPr/>
            <p:nvPr/>
          </p:nvSpPr>
          <p:spPr>
            <a:xfrm>
              <a:off x="3477359" y="8032285"/>
              <a:ext cx="3105208" cy="584776"/>
            </a:xfrm>
            <a:prstGeom prst="flowChartAlternateProcess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81"/>
            <p:cNvSpPr txBox="1"/>
            <p:nvPr/>
          </p:nvSpPr>
          <p:spPr>
            <a:xfrm>
              <a:off x="3594917" y="8005745"/>
              <a:ext cx="3040636" cy="622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请替换文字内容</a:t>
              </a:r>
            </a:p>
          </p:txBody>
        </p:sp>
      </p:grpSp>
      <p:sp>
        <p:nvSpPr>
          <p:cNvPr id="45" name="Text Placeholder 2"/>
          <p:cNvSpPr txBox="1">
            <a:spLocks/>
          </p:cNvSpPr>
          <p:nvPr/>
        </p:nvSpPr>
        <p:spPr>
          <a:xfrm>
            <a:off x="1779198" y="4947024"/>
            <a:ext cx="2121754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4238934" y="4947024"/>
            <a:ext cx="2121754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6799254" y="4947024"/>
            <a:ext cx="2121754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9542454" y="4947024"/>
            <a:ext cx="2121754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915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4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2"/>
          <p:cNvSpPr txBox="1"/>
          <p:nvPr/>
        </p:nvSpPr>
        <p:spPr>
          <a:xfrm>
            <a:off x="1728400" y="2369235"/>
            <a:ext cx="2234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6694138" y="2177580"/>
            <a:ext cx="1953804" cy="120662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770273" y="4027122"/>
            <a:ext cx="190728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694138" y="4462694"/>
            <a:ext cx="1898738" cy="12392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7865323" y="1452872"/>
            <a:ext cx="1533558" cy="1501876"/>
            <a:chOff x="2470425" y="1106543"/>
            <a:chExt cx="1090590" cy="1068059"/>
          </a:xfrm>
        </p:grpSpPr>
        <p:grpSp>
          <p:nvGrpSpPr>
            <p:cNvPr id="12" name="组合 11"/>
            <p:cNvGrpSpPr/>
            <p:nvPr/>
          </p:nvGrpSpPr>
          <p:grpSpPr>
            <a:xfrm>
              <a:off x="2492956" y="1106543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3" name="TextBox 43"/>
            <p:cNvSpPr txBox="1"/>
            <p:nvPr/>
          </p:nvSpPr>
          <p:spPr>
            <a:xfrm>
              <a:off x="2470425" y="1396843"/>
              <a:ext cx="1053935" cy="461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标题</a:t>
              </a:r>
              <a:endParaRPr lang="en-US" altLang="zh-CN" sz="2109" dirty="0">
                <a:solidFill>
                  <a:srgbClr val="FF0000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20249" y="3184034"/>
            <a:ext cx="1501876" cy="1501876"/>
            <a:chOff x="2509485" y="2337659"/>
            <a:chExt cx="1068059" cy="1068059"/>
          </a:xfrm>
        </p:grpSpPr>
        <p:grpSp>
          <p:nvGrpSpPr>
            <p:cNvPr id="17" name="组合 16"/>
            <p:cNvGrpSpPr/>
            <p:nvPr/>
          </p:nvGrpSpPr>
          <p:grpSpPr>
            <a:xfrm>
              <a:off x="2509485" y="2337659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" name="TextBox 52"/>
            <p:cNvSpPr txBox="1"/>
            <p:nvPr/>
          </p:nvSpPr>
          <p:spPr>
            <a:xfrm>
              <a:off x="2535078" y="2643055"/>
              <a:ext cx="1025937" cy="461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标题</a:t>
              </a:r>
              <a:endParaRPr lang="en-US" altLang="zh-CN" sz="2109" dirty="0">
                <a:solidFill>
                  <a:srgbClr val="FF0000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82787" y="4930786"/>
            <a:ext cx="1520135" cy="1501876"/>
            <a:chOff x="2482844" y="3579862"/>
            <a:chExt cx="1081044" cy="1068059"/>
          </a:xfrm>
        </p:grpSpPr>
        <p:grpSp>
          <p:nvGrpSpPr>
            <p:cNvPr id="22" name="组合 21"/>
            <p:cNvGrpSpPr/>
            <p:nvPr/>
          </p:nvGrpSpPr>
          <p:grpSpPr>
            <a:xfrm>
              <a:off x="2495829" y="3579862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9">
                  <a:solidFill>
                    <a:srgbClr val="0070C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TextBox 56"/>
            <p:cNvSpPr txBox="1"/>
            <p:nvPr/>
          </p:nvSpPr>
          <p:spPr>
            <a:xfrm>
              <a:off x="2482844" y="3853085"/>
              <a:ext cx="1076003" cy="461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标题</a:t>
              </a:r>
              <a:endParaRPr lang="en-US" altLang="zh-CN" sz="2109" dirty="0">
                <a:solidFill>
                  <a:srgbClr val="FF0000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109" dirty="0">
                  <a:solidFill>
                    <a:srgbClr val="FF0000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22551" y="2814146"/>
            <a:ext cx="2050234" cy="2050234"/>
            <a:chOff x="792868" y="618113"/>
            <a:chExt cx="1314008" cy="1314008"/>
          </a:xfrm>
        </p:grpSpPr>
        <p:grpSp>
          <p:nvGrpSpPr>
            <p:cNvPr id="27" name="组合 26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5000" r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65627" y="1567175"/>
            <a:ext cx="1959546" cy="608221"/>
            <a:chOff x="814328" y="3219334"/>
            <a:chExt cx="1393531" cy="432536"/>
          </a:xfrm>
        </p:grpSpPr>
        <p:grpSp>
          <p:nvGrpSpPr>
            <p:cNvPr id="32" name="组合 31"/>
            <p:cNvGrpSpPr/>
            <p:nvPr/>
          </p:nvGrpSpPr>
          <p:grpSpPr>
            <a:xfrm>
              <a:off x="814328" y="3219334"/>
              <a:ext cx="1393531" cy="432536"/>
              <a:chOff x="2173927" y="3285519"/>
              <a:chExt cx="1768262" cy="54884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173927" y="3285519"/>
                <a:ext cx="1768262" cy="548848"/>
                <a:chOff x="4304045" y="1286668"/>
                <a:chExt cx="3943030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4304045" y="1286668"/>
                  <a:ext cx="3943030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4351926" y="1373344"/>
                  <a:ext cx="3844635" cy="2584451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3" name="TextBox 75"/>
            <p:cNvSpPr txBox="1"/>
            <p:nvPr/>
          </p:nvSpPr>
          <p:spPr>
            <a:xfrm>
              <a:off x="1147732" y="3349240"/>
              <a:ext cx="1034643" cy="175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6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</a:t>
              </a:r>
            </a:p>
          </p:txBody>
        </p:sp>
      </p:grpSp>
      <p:sp>
        <p:nvSpPr>
          <p:cNvPr id="38" name="TextBox 81"/>
          <p:cNvSpPr txBox="1"/>
          <p:nvPr/>
        </p:nvSpPr>
        <p:spPr>
          <a:xfrm>
            <a:off x="1728400" y="4136138"/>
            <a:ext cx="2234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82"/>
          <p:cNvSpPr txBox="1"/>
          <p:nvPr/>
        </p:nvSpPr>
        <p:spPr>
          <a:xfrm>
            <a:off x="1728400" y="5816265"/>
            <a:ext cx="2234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846432" y="3301098"/>
            <a:ext cx="1997936" cy="608221"/>
            <a:chOff x="814328" y="3219334"/>
            <a:chExt cx="1365712" cy="432536"/>
          </a:xfrm>
        </p:grpSpPr>
        <p:grpSp>
          <p:nvGrpSpPr>
            <p:cNvPr id="41" name="组合 40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4351932" y="1373344"/>
                  <a:ext cx="3742173" cy="2584451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86"/>
            <p:cNvSpPr txBox="1"/>
            <p:nvPr/>
          </p:nvSpPr>
          <p:spPr>
            <a:xfrm>
              <a:off x="1145397" y="3342396"/>
              <a:ext cx="1034643" cy="175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6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43881" y="5019508"/>
            <a:ext cx="2003039" cy="608221"/>
            <a:chOff x="814328" y="3219334"/>
            <a:chExt cx="1359855" cy="432536"/>
          </a:xfrm>
        </p:grpSpPr>
        <p:grpSp>
          <p:nvGrpSpPr>
            <p:cNvPr id="48" name="组合 47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圆角矩形 51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圆角矩形 52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93"/>
            <p:cNvSpPr txBox="1"/>
            <p:nvPr/>
          </p:nvSpPr>
          <p:spPr>
            <a:xfrm>
              <a:off x="1139540" y="3339236"/>
              <a:ext cx="1034643" cy="175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6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</a:t>
              </a:r>
            </a:p>
          </p:txBody>
        </p:sp>
      </p:grpSp>
      <p:sp>
        <p:nvSpPr>
          <p:cNvPr id="55" name="Text Placeholder 2"/>
          <p:cNvSpPr txBox="1">
            <a:spLocks/>
          </p:cNvSpPr>
          <p:nvPr/>
        </p:nvSpPr>
        <p:spPr>
          <a:xfrm>
            <a:off x="9565313" y="1882838"/>
            <a:ext cx="193014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9565313" y="3620198"/>
            <a:ext cx="193014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9565313" y="5320982"/>
            <a:ext cx="193014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759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4198E-7 1.29061E-6 L 0.17852 0.88806 " pathEditMode="relative" rAng="0" ptsTypes="AA">
                                      <p:cBhvr>
                                        <p:cTn id="34" dur="6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6" y="44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1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8" grpId="0"/>
      <p:bldP spid="39" grpId="0"/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64" name="Group 44"/>
          <p:cNvGrpSpPr>
            <a:grpSpLocks/>
          </p:cNvGrpSpPr>
          <p:nvPr/>
        </p:nvGrpSpPr>
        <p:grpSpPr bwMode="auto">
          <a:xfrm>
            <a:off x="4024111" y="1795410"/>
            <a:ext cx="4388427" cy="4385813"/>
            <a:chOff x="1975" y="974"/>
            <a:chExt cx="1679" cy="1679"/>
          </a:xfrm>
        </p:grpSpPr>
        <p:sp>
          <p:nvSpPr>
            <p:cNvPr id="3" name="箭头5"/>
            <p:cNvSpPr>
              <a:spLocks noChangeAspect="1"/>
            </p:cNvSpPr>
            <p:nvPr/>
          </p:nvSpPr>
          <p:spPr bwMode="auto">
            <a:xfrm>
              <a:off x="1975" y="1445"/>
              <a:ext cx="492" cy="816"/>
            </a:xfrm>
            <a:custGeom>
              <a:avLst/>
              <a:gdLst>
                <a:gd name="T0" fmla="*/ 403149 w 750"/>
                <a:gd name="T1" fmla="*/ 943787 h 1243"/>
                <a:gd name="T2" fmla="*/ 194225 w 750"/>
                <a:gd name="T3" fmla="*/ 1286028 h 1243"/>
                <a:gd name="T4" fmla="*/ 171128 w 750"/>
                <a:gd name="T5" fmla="*/ 1246135 h 1243"/>
                <a:gd name="T6" fmla="*/ 149081 w 750"/>
                <a:gd name="T7" fmla="*/ 1206242 h 1243"/>
                <a:gd name="T8" fmla="*/ 129134 w 750"/>
                <a:gd name="T9" fmla="*/ 1163199 h 1243"/>
                <a:gd name="T10" fmla="*/ 100787 w 750"/>
                <a:gd name="T11" fmla="*/ 1100210 h 1243"/>
                <a:gd name="T12" fmla="*/ 82939 w 750"/>
                <a:gd name="T13" fmla="*/ 1057168 h 1243"/>
                <a:gd name="T14" fmla="*/ 60892 w 750"/>
                <a:gd name="T15" fmla="*/ 989979 h 1243"/>
                <a:gd name="T16" fmla="*/ 47244 w 750"/>
                <a:gd name="T17" fmla="*/ 945887 h 1243"/>
                <a:gd name="T18" fmla="*/ 35695 w 750"/>
                <a:gd name="T19" fmla="*/ 900745 h 1243"/>
                <a:gd name="T20" fmla="*/ 26247 w 750"/>
                <a:gd name="T21" fmla="*/ 854553 h 1243"/>
                <a:gd name="T22" fmla="*/ 17848 w 750"/>
                <a:gd name="T23" fmla="*/ 806261 h 1243"/>
                <a:gd name="T24" fmla="*/ 10499 w 750"/>
                <a:gd name="T25" fmla="*/ 759019 h 1243"/>
                <a:gd name="T26" fmla="*/ 5249 w 750"/>
                <a:gd name="T27" fmla="*/ 711777 h 1243"/>
                <a:gd name="T28" fmla="*/ 2100 w 750"/>
                <a:gd name="T29" fmla="*/ 662436 h 1243"/>
                <a:gd name="T30" fmla="*/ 0 w 750"/>
                <a:gd name="T31" fmla="*/ 589998 h 1243"/>
                <a:gd name="T32" fmla="*/ 1050 w 750"/>
                <a:gd name="T33" fmla="*/ 532258 h 1243"/>
                <a:gd name="T34" fmla="*/ 5249 w 750"/>
                <a:gd name="T35" fmla="*/ 474518 h 1243"/>
                <a:gd name="T36" fmla="*/ 13648 w 750"/>
                <a:gd name="T37" fmla="*/ 399981 h 1243"/>
                <a:gd name="T38" fmla="*/ 22047 w 750"/>
                <a:gd name="T39" fmla="*/ 344341 h 1243"/>
                <a:gd name="T40" fmla="*/ 33596 w 750"/>
                <a:gd name="T41" fmla="*/ 288700 h 1243"/>
                <a:gd name="T42" fmla="*/ 41995 w 750"/>
                <a:gd name="T43" fmla="*/ 253006 h 1243"/>
                <a:gd name="T44" fmla="*/ 62992 w 750"/>
                <a:gd name="T45" fmla="*/ 182668 h 1243"/>
                <a:gd name="T46" fmla="*/ 87139 w 750"/>
                <a:gd name="T47" fmla="*/ 113380 h 1243"/>
                <a:gd name="T48" fmla="*/ 108136 w 750"/>
                <a:gd name="T49" fmla="*/ 62989 h 1243"/>
                <a:gd name="T50" fmla="*/ 130183 w 750"/>
                <a:gd name="T51" fmla="*/ 13648 h 1243"/>
                <a:gd name="T52" fmla="*/ 713909 w 750"/>
                <a:gd name="T53" fmla="*/ 346440 h 1243"/>
                <a:gd name="T54" fmla="*/ 703411 w 750"/>
                <a:gd name="T55" fmla="*/ 374785 h 1243"/>
                <a:gd name="T56" fmla="*/ 693962 w 750"/>
                <a:gd name="T57" fmla="*/ 403130 h 1243"/>
                <a:gd name="T58" fmla="*/ 686613 w 750"/>
                <a:gd name="T59" fmla="*/ 433575 h 1243"/>
                <a:gd name="T60" fmla="*/ 680314 w 750"/>
                <a:gd name="T61" fmla="*/ 462970 h 1243"/>
                <a:gd name="T62" fmla="*/ 675064 w 750"/>
                <a:gd name="T63" fmla="*/ 494465 h 1243"/>
                <a:gd name="T64" fmla="*/ 671915 w 750"/>
                <a:gd name="T65" fmla="*/ 525959 h 1243"/>
                <a:gd name="T66" fmla="*/ 668765 w 750"/>
                <a:gd name="T67" fmla="*/ 557454 h 1243"/>
                <a:gd name="T68" fmla="*/ 668765 w 750"/>
                <a:gd name="T69" fmla="*/ 616244 h 1243"/>
                <a:gd name="T70" fmla="*/ 672965 w 750"/>
                <a:gd name="T71" fmla="*/ 667685 h 1243"/>
                <a:gd name="T72" fmla="*/ 681364 w 750"/>
                <a:gd name="T73" fmla="*/ 719126 h 1243"/>
                <a:gd name="T74" fmla="*/ 686613 w 750"/>
                <a:gd name="T75" fmla="*/ 744322 h 1243"/>
                <a:gd name="T76" fmla="*/ 692912 w 750"/>
                <a:gd name="T77" fmla="*/ 769517 h 1243"/>
                <a:gd name="T78" fmla="*/ 707610 w 750"/>
                <a:gd name="T79" fmla="*/ 817809 h 1243"/>
                <a:gd name="T80" fmla="*/ 726508 w 750"/>
                <a:gd name="T81" fmla="*/ 865051 h 1243"/>
                <a:gd name="T82" fmla="*/ 748555 w 750"/>
                <a:gd name="T83" fmla="*/ 910193 h 1243"/>
                <a:gd name="T84" fmla="*/ 773752 w 750"/>
                <a:gd name="T85" fmla="*/ 952186 h 124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50"/>
                <a:gd name="T130" fmla="*/ 0 h 1243"/>
                <a:gd name="T131" fmla="*/ 750 w 750"/>
                <a:gd name="T132" fmla="*/ 1243 h 124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50" h="1243">
                  <a:moveTo>
                    <a:pt x="750" y="927"/>
                  </a:moveTo>
                  <a:lnTo>
                    <a:pt x="384" y="899"/>
                  </a:lnTo>
                  <a:lnTo>
                    <a:pt x="196" y="1243"/>
                  </a:lnTo>
                  <a:lnTo>
                    <a:pt x="185" y="1225"/>
                  </a:lnTo>
                  <a:lnTo>
                    <a:pt x="174" y="1206"/>
                  </a:lnTo>
                  <a:lnTo>
                    <a:pt x="163" y="1187"/>
                  </a:lnTo>
                  <a:lnTo>
                    <a:pt x="152" y="1168"/>
                  </a:lnTo>
                  <a:lnTo>
                    <a:pt x="142" y="1149"/>
                  </a:lnTo>
                  <a:lnTo>
                    <a:pt x="132" y="1129"/>
                  </a:lnTo>
                  <a:lnTo>
                    <a:pt x="123" y="1108"/>
                  </a:lnTo>
                  <a:lnTo>
                    <a:pt x="114" y="1089"/>
                  </a:lnTo>
                  <a:lnTo>
                    <a:pt x="96" y="1048"/>
                  </a:lnTo>
                  <a:lnTo>
                    <a:pt x="88" y="1028"/>
                  </a:lnTo>
                  <a:lnTo>
                    <a:pt x="79" y="1007"/>
                  </a:lnTo>
                  <a:lnTo>
                    <a:pt x="65" y="966"/>
                  </a:lnTo>
                  <a:lnTo>
                    <a:pt x="58" y="943"/>
                  </a:lnTo>
                  <a:lnTo>
                    <a:pt x="51" y="922"/>
                  </a:lnTo>
                  <a:lnTo>
                    <a:pt x="45" y="901"/>
                  </a:lnTo>
                  <a:lnTo>
                    <a:pt x="40" y="879"/>
                  </a:lnTo>
                  <a:lnTo>
                    <a:pt x="34" y="858"/>
                  </a:lnTo>
                  <a:lnTo>
                    <a:pt x="29" y="836"/>
                  </a:lnTo>
                  <a:lnTo>
                    <a:pt x="25" y="814"/>
                  </a:lnTo>
                  <a:lnTo>
                    <a:pt x="20" y="791"/>
                  </a:lnTo>
                  <a:lnTo>
                    <a:pt x="17" y="768"/>
                  </a:lnTo>
                  <a:lnTo>
                    <a:pt x="13" y="746"/>
                  </a:lnTo>
                  <a:lnTo>
                    <a:pt x="10" y="723"/>
                  </a:lnTo>
                  <a:lnTo>
                    <a:pt x="8" y="701"/>
                  </a:lnTo>
                  <a:lnTo>
                    <a:pt x="5" y="678"/>
                  </a:lnTo>
                  <a:lnTo>
                    <a:pt x="3" y="655"/>
                  </a:lnTo>
                  <a:lnTo>
                    <a:pt x="2" y="631"/>
                  </a:lnTo>
                  <a:lnTo>
                    <a:pt x="1" y="608"/>
                  </a:lnTo>
                  <a:lnTo>
                    <a:pt x="0" y="562"/>
                  </a:lnTo>
                  <a:lnTo>
                    <a:pt x="1" y="525"/>
                  </a:lnTo>
                  <a:lnTo>
                    <a:pt x="1" y="507"/>
                  </a:lnTo>
                  <a:lnTo>
                    <a:pt x="2" y="489"/>
                  </a:lnTo>
                  <a:lnTo>
                    <a:pt x="5" y="452"/>
                  </a:lnTo>
                  <a:lnTo>
                    <a:pt x="8" y="416"/>
                  </a:lnTo>
                  <a:lnTo>
                    <a:pt x="13" y="381"/>
                  </a:lnTo>
                  <a:lnTo>
                    <a:pt x="18" y="346"/>
                  </a:lnTo>
                  <a:lnTo>
                    <a:pt x="21" y="328"/>
                  </a:lnTo>
                  <a:lnTo>
                    <a:pt x="25" y="310"/>
                  </a:lnTo>
                  <a:lnTo>
                    <a:pt x="32" y="275"/>
                  </a:lnTo>
                  <a:lnTo>
                    <a:pt x="36" y="258"/>
                  </a:lnTo>
                  <a:lnTo>
                    <a:pt x="40" y="241"/>
                  </a:lnTo>
                  <a:lnTo>
                    <a:pt x="49" y="208"/>
                  </a:lnTo>
                  <a:lnTo>
                    <a:pt x="60" y="174"/>
                  </a:lnTo>
                  <a:lnTo>
                    <a:pt x="70" y="140"/>
                  </a:lnTo>
                  <a:lnTo>
                    <a:pt x="83" y="108"/>
                  </a:lnTo>
                  <a:lnTo>
                    <a:pt x="96" y="76"/>
                  </a:lnTo>
                  <a:lnTo>
                    <a:pt x="103" y="60"/>
                  </a:lnTo>
                  <a:lnTo>
                    <a:pt x="109" y="44"/>
                  </a:lnTo>
                  <a:lnTo>
                    <a:pt x="124" y="13"/>
                  </a:lnTo>
                  <a:lnTo>
                    <a:pt x="506" y="0"/>
                  </a:lnTo>
                  <a:lnTo>
                    <a:pt x="680" y="330"/>
                  </a:lnTo>
                  <a:lnTo>
                    <a:pt x="675" y="343"/>
                  </a:lnTo>
                  <a:lnTo>
                    <a:pt x="670" y="357"/>
                  </a:lnTo>
                  <a:lnTo>
                    <a:pt x="665" y="370"/>
                  </a:lnTo>
                  <a:lnTo>
                    <a:pt x="661" y="384"/>
                  </a:lnTo>
                  <a:lnTo>
                    <a:pt x="657" y="398"/>
                  </a:lnTo>
                  <a:lnTo>
                    <a:pt x="654" y="413"/>
                  </a:lnTo>
                  <a:lnTo>
                    <a:pt x="651" y="427"/>
                  </a:lnTo>
                  <a:lnTo>
                    <a:pt x="648" y="441"/>
                  </a:lnTo>
                  <a:lnTo>
                    <a:pt x="645" y="456"/>
                  </a:lnTo>
                  <a:lnTo>
                    <a:pt x="643" y="471"/>
                  </a:lnTo>
                  <a:lnTo>
                    <a:pt x="641" y="486"/>
                  </a:lnTo>
                  <a:lnTo>
                    <a:pt x="640" y="501"/>
                  </a:lnTo>
                  <a:lnTo>
                    <a:pt x="638" y="516"/>
                  </a:lnTo>
                  <a:lnTo>
                    <a:pt x="637" y="531"/>
                  </a:lnTo>
                  <a:lnTo>
                    <a:pt x="637" y="562"/>
                  </a:lnTo>
                  <a:lnTo>
                    <a:pt x="637" y="587"/>
                  </a:lnTo>
                  <a:lnTo>
                    <a:pt x="639" y="611"/>
                  </a:lnTo>
                  <a:lnTo>
                    <a:pt x="641" y="636"/>
                  </a:lnTo>
                  <a:lnTo>
                    <a:pt x="644" y="661"/>
                  </a:lnTo>
                  <a:lnTo>
                    <a:pt x="649" y="685"/>
                  </a:lnTo>
                  <a:lnTo>
                    <a:pt x="651" y="697"/>
                  </a:lnTo>
                  <a:lnTo>
                    <a:pt x="654" y="709"/>
                  </a:lnTo>
                  <a:lnTo>
                    <a:pt x="657" y="721"/>
                  </a:lnTo>
                  <a:lnTo>
                    <a:pt x="660" y="733"/>
                  </a:lnTo>
                  <a:lnTo>
                    <a:pt x="667" y="756"/>
                  </a:lnTo>
                  <a:lnTo>
                    <a:pt x="674" y="779"/>
                  </a:lnTo>
                  <a:lnTo>
                    <a:pt x="683" y="801"/>
                  </a:lnTo>
                  <a:lnTo>
                    <a:pt x="692" y="824"/>
                  </a:lnTo>
                  <a:lnTo>
                    <a:pt x="702" y="846"/>
                  </a:lnTo>
                  <a:lnTo>
                    <a:pt x="713" y="867"/>
                  </a:lnTo>
                  <a:lnTo>
                    <a:pt x="725" y="887"/>
                  </a:lnTo>
                  <a:lnTo>
                    <a:pt x="737" y="907"/>
                  </a:lnTo>
                  <a:lnTo>
                    <a:pt x="750" y="92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  <p:sp>
          <p:nvSpPr>
            <p:cNvPr id="4" name="箭头6"/>
            <p:cNvSpPr>
              <a:spLocks noChangeAspect="1"/>
            </p:cNvSpPr>
            <p:nvPr/>
          </p:nvSpPr>
          <p:spPr bwMode="auto">
            <a:xfrm>
              <a:off x="2078" y="974"/>
              <a:ext cx="835" cy="646"/>
            </a:xfrm>
            <a:custGeom>
              <a:avLst/>
              <a:gdLst>
                <a:gd name="T0" fmla="*/ 1115019 w 1274"/>
                <a:gd name="T1" fmla="*/ 669041 h 984"/>
                <a:gd name="T2" fmla="*/ 1069957 w 1274"/>
                <a:gd name="T3" fmla="*/ 675333 h 984"/>
                <a:gd name="T4" fmla="*/ 1025943 w 1274"/>
                <a:gd name="T5" fmla="*/ 683722 h 984"/>
                <a:gd name="T6" fmla="*/ 982977 w 1274"/>
                <a:gd name="T7" fmla="*/ 694209 h 984"/>
                <a:gd name="T8" fmla="*/ 942107 w 1274"/>
                <a:gd name="T9" fmla="*/ 708890 h 984"/>
                <a:gd name="T10" fmla="*/ 900189 w 1274"/>
                <a:gd name="T11" fmla="*/ 725668 h 984"/>
                <a:gd name="T12" fmla="*/ 861415 w 1274"/>
                <a:gd name="T13" fmla="*/ 744544 h 984"/>
                <a:gd name="T14" fmla="*/ 824736 w 1274"/>
                <a:gd name="T15" fmla="*/ 766566 h 984"/>
                <a:gd name="T16" fmla="*/ 789106 w 1274"/>
                <a:gd name="T17" fmla="*/ 790685 h 984"/>
                <a:gd name="T18" fmla="*/ 753476 w 1274"/>
                <a:gd name="T19" fmla="*/ 815852 h 984"/>
                <a:gd name="T20" fmla="*/ 720989 w 1274"/>
                <a:gd name="T21" fmla="*/ 844166 h 984"/>
                <a:gd name="T22" fmla="*/ 697935 w 1274"/>
                <a:gd name="T23" fmla="*/ 866188 h 984"/>
                <a:gd name="T24" fmla="*/ 675928 w 1274"/>
                <a:gd name="T25" fmla="*/ 889258 h 984"/>
                <a:gd name="T26" fmla="*/ 648681 w 1274"/>
                <a:gd name="T27" fmla="*/ 923864 h 984"/>
                <a:gd name="T28" fmla="*/ 622482 w 1274"/>
                <a:gd name="T29" fmla="*/ 958469 h 984"/>
                <a:gd name="T30" fmla="*/ 599427 w 1274"/>
                <a:gd name="T31" fmla="*/ 994123 h 984"/>
                <a:gd name="T32" fmla="*/ 577420 w 1274"/>
                <a:gd name="T33" fmla="*/ 1031875 h 984"/>
                <a:gd name="T34" fmla="*/ 0 w 1274"/>
                <a:gd name="T35" fmla="*/ 697355 h 984"/>
                <a:gd name="T36" fmla="*/ 20959 w 1274"/>
                <a:gd name="T37" fmla="*/ 660652 h 984"/>
                <a:gd name="T38" fmla="*/ 54493 w 1274"/>
                <a:gd name="T39" fmla="*/ 606122 h 984"/>
                <a:gd name="T40" fmla="*/ 92220 w 1274"/>
                <a:gd name="T41" fmla="*/ 551592 h 984"/>
                <a:gd name="T42" fmla="*/ 130994 w 1274"/>
                <a:gd name="T43" fmla="*/ 501256 h 984"/>
                <a:gd name="T44" fmla="*/ 158240 w 1274"/>
                <a:gd name="T45" fmla="*/ 468748 h 984"/>
                <a:gd name="T46" fmla="*/ 186535 w 1274"/>
                <a:gd name="T47" fmla="*/ 436240 h 984"/>
                <a:gd name="T48" fmla="*/ 230549 w 1274"/>
                <a:gd name="T49" fmla="*/ 389050 h 984"/>
                <a:gd name="T50" fmla="*/ 261987 w 1274"/>
                <a:gd name="T51" fmla="*/ 359688 h 984"/>
                <a:gd name="T52" fmla="*/ 310193 w 1274"/>
                <a:gd name="T53" fmla="*/ 317742 h 984"/>
                <a:gd name="T54" fmla="*/ 359447 w 1274"/>
                <a:gd name="T55" fmla="*/ 276845 h 984"/>
                <a:gd name="T56" fmla="*/ 410796 w 1274"/>
                <a:gd name="T57" fmla="*/ 238044 h 984"/>
                <a:gd name="T58" fmla="*/ 465290 w 1274"/>
                <a:gd name="T59" fmla="*/ 203439 h 984"/>
                <a:gd name="T60" fmla="*/ 501968 w 1274"/>
                <a:gd name="T61" fmla="*/ 180368 h 984"/>
                <a:gd name="T62" fmla="*/ 577420 w 1274"/>
                <a:gd name="T63" fmla="*/ 139471 h 984"/>
                <a:gd name="T64" fmla="*/ 637153 w 1274"/>
                <a:gd name="T65" fmla="*/ 112206 h 984"/>
                <a:gd name="T66" fmla="*/ 676976 w 1274"/>
                <a:gd name="T67" fmla="*/ 95427 h 984"/>
                <a:gd name="T68" fmla="*/ 717846 w 1274"/>
                <a:gd name="T69" fmla="*/ 79698 h 984"/>
                <a:gd name="T70" fmla="*/ 780723 w 1274"/>
                <a:gd name="T71" fmla="*/ 58725 h 984"/>
                <a:gd name="T72" fmla="*/ 843599 w 1274"/>
                <a:gd name="T73" fmla="*/ 40897 h 984"/>
                <a:gd name="T74" fmla="*/ 886565 w 1274"/>
                <a:gd name="T75" fmla="*/ 30411 h 984"/>
                <a:gd name="T76" fmla="*/ 952586 w 1274"/>
                <a:gd name="T77" fmla="*/ 17827 h 984"/>
                <a:gd name="T78" fmla="*/ 996600 w 1274"/>
                <a:gd name="T79" fmla="*/ 11535 h 984"/>
                <a:gd name="T80" fmla="*/ 1041662 w 1274"/>
                <a:gd name="T81" fmla="*/ 6292 h 984"/>
                <a:gd name="T82" fmla="*/ 1086724 w 1274"/>
                <a:gd name="T83" fmla="*/ 2097 h 984"/>
                <a:gd name="T84" fmla="*/ 1132834 w 1274"/>
                <a:gd name="T85" fmla="*/ 0 h 984"/>
                <a:gd name="T86" fmla="*/ 1138074 w 1274"/>
                <a:gd name="T87" fmla="*/ 667992 h 98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74"/>
                <a:gd name="T133" fmla="*/ 0 h 984"/>
                <a:gd name="T134" fmla="*/ 1274 w 1274"/>
                <a:gd name="T135" fmla="*/ 984 h 98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74" h="984">
                  <a:moveTo>
                    <a:pt x="1086" y="637"/>
                  </a:moveTo>
                  <a:lnTo>
                    <a:pt x="1064" y="638"/>
                  </a:lnTo>
                  <a:lnTo>
                    <a:pt x="1042" y="641"/>
                  </a:lnTo>
                  <a:lnTo>
                    <a:pt x="1021" y="644"/>
                  </a:lnTo>
                  <a:lnTo>
                    <a:pt x="1000" y="647"/>
                  </a:lnTo>
                  <a:lnTo>
                    <a:pt x="979" y="652"/>
                  </a:lnTo>
                  <a:lnTo>
                    <a:pt x="959" y="657"/>
                  </a:lnTo>
                  <a:lnTo>
                    <a:pt x="938" y="662"/>
                  </a:lnTo>
                  <a:lnTo>
                    <a:pt x="918" y="669"/>
                  </a:lnTo>
                  <a:lnTo>
                    <a:pt x="899" y="676"/>
                  </a:lnTo>
                  <a:lnTo>
                    <a:pt x="879" y="683"/>
                  </a:lnTo>
                  <a:lnTo>
                    <a:pt x="859" y="692"/>
                  </a:lnTo>
                  <a:lnTo>
                    <a:pt x="841" y="700"/>
                  </a:lnTo>
                  <a:lnTo>
                    <a:pt x="822" y="710"/>
                  </a:lnTo>
                  <a:lnTo>
                    <a:pt x="804" y="721"/>
                  </a:lnTo>
                  <a:lnTo>
                    <a:pt x="787" y="731"/>
                  </a:lnTo>
                  <a:lnTo>
                    <a:pt x="769" y="742"/>
                  </a:lnTo>
                  <a:lnTo>
                    <a:pt x="753" y="754"/>
                  </a:lnTo>
                  <a:lnTo>
                    <a:pt x="736" y="766"/>
                  </a:lnTo>
                  <a:lnTo>
                    <a:pt x="719" y="778"/>
                  </a:lnTo>
                  <a:lnTo>
                    <a:pt x="703" y="791"/>
                  </a:lnTo>
                  <a:lnTo>
                    <a:pt x="688" y="805"/>
                  </a:lnTo>
                  <a:lnTo>
                    <a:pt x="673" y="819"/>
                  </a:lnTo>
                  <a:lnTo>
                    <a:pt x="666" y="826"/>
                  </a:lnTo>
                  <a:lnTo>
                    <a:pt x="659" y="834"/>
                  </a:lnTo>
                  <a:lnTo>
                    <a:pt x="645" y="848"/>
                  </a:lnTo>
                  <a:lnTo>
                    <a:pt x="632" y="864"/>
                  </a:lnTo>
                  <a:lnTo>
                    <a:pt x="619" y="881"/>
                  </a:lnTo>
                  <a:lnTo>
                    <a:pt x="606" y="897"/>
                  </a:lnTo>
                  <a:lnTo>
                    <a:pt x="594" y="914"/>
                  </a:lnTo>
                  <a:lnTo>
                    <a:pt x="583" y="931"/>
                  </a:lnTo>
                  <a:lnTo>
                    <a:pt x="572" y="948"/>
                  </a:lnTo>
                  <a:lnTo>
                    <a:pt x="561" y="966"/>
                  </a:lnTo>
                  <a:lnTo>
                    <a:pt x="551" y="984"/>
                  </a:lnTo>
                  <a:lnTo>
                    <a:pt x="397" y="659"/>
                  </a:lnTo>
                  <a:lnTo>
                    <a:pt x="0" y="665"/>
                  </a:lnTo>
                  <a:lnTo>
                    <a:pt x="10" y="647"/>
                  </a:lnTo>
                  <a:lnTo>
                    <a:pt x="20" y="630"/>
                  </a:lnTo>
                  <a:lnTo>
                    <a:pt x="41" y="595"/>
                  </a:lnTo>
                  <a:lnTo>
                    <a:pt x="52" y="578"/>
                  </a:lnTo>
                  <a:lnTo>
                    <a:pt x="64" y="561"/>
                  </a:lnTo>
                  <a:lnTo>
                    <a:pt x="88" y="526"/>
                  </a:lnTo>
                  <a:lnTo>
                    <a:pt x="113" y="494"/>
                  </a:lnTo>
                  <a:lnTo>
                    <a:pt x="125" y="478"/>
                  </a:lnTo>
                  <a:lnTo>
                    <a:pt x="138" y="462"/>
                  </a:lnTo>
                  <a:lnTo>
                    <a:pt x="151" y="447"/>
                  </a:lnTo>
                  <a:lnTo>
                    <a:pt x="164" y="431"/>
                  </a:lnTo>
                  <a:lnTo>
                    <a:pt x="178" y="416"/>
                  </a:lnTo>
                  <a:lnTo>
                    <a:pt x="192" y="401"/>
                  </a:lnTo>
                  <a:lnTo>
                    <a:pt x="220" y="371"/>
                  </a:lnTo>
                  <a:lnTo>
                    <a:pt x="235" y="357"/>
                  </a:lnTo>
                  <a:lnTo>
                    <a:pt x="250" y="343"/>
                  </a:lnTo>
                  <a:lnTo>
                    <a:pt x="280" y="316"/>
                  </a:lnTo>
                  <a:lnTo>
                    <a:pt x="296" y="303"/>
                  </a:lnTo>
                  <a:lnTo>
                    <a:pt x="311" y="290"/>
                  </a:lnTo>
                  <a:lnTo>
                    <a:pt x="343" y="264"/>
                  </a:lnTo>
                  <a:lnTo>
                    <a:pt x="376" y="239"/>
                  </a:lnTo>
                  <a:lnTo>
                    <a:pt x="392" y="227"/>
                  </a:lnTo>
                  <a:lnTo>
                    <a:pt x="410" y="216"/>
                  </a:lnTo>
                  <a:lnTo>
                    <a:pt x="444" y="194"/>
                  </a:lnTo>
                  <a:lnTo>
                    <a:pt x="462" y="183"/>
                  </a:lnTo>
                  <a:lnTo>
                    <a:pt x="479" y="172"/>
                  </a:lnTo>
                  <a:lnTo>
                    <a:pt x="515" y="152"/>
                  </a:lnTo>
                  <a:lnTo>
                    <a:pt x="551" y="133"/>
                  </a:lnTo>
                  <a:lnTo>
                    <a:pt x="589" y="116"/>
                  </a:lnTo>
                  <a:lnTo>
                    <a:pt x="608" y="107"/>
                  </a:lnTo>
                  <a:lnTo>
                    <a:pt x="627" y="99"/>
                  </a:lnTo>
                  <a:lnTo>
                    <a:pt x="646" y="91"/>
                  </a:lnTo>
                  <a:lnTo>
                    <a:pt x="665" y="84"/>
                  </a:lnTo>
                  <a:lnTo>
                    <a:pt x="685" y="76"/>
                  </a:lnTo>
                  <a:lnTo>
                    <a:pt x="704" y="69"/>
                  </a:lnTo>
                  <a:lnTo>
                    <a:pt x="745" y="56"/>
                  </a:lnTo>
                  <a:lnTo>
                    <a:pt x="785" y="44"/>
                  </a:lnTo>
                  <a:lnTo>
                    <a:pt x="805" y="39"/>
                  </a:lnTo>
                  <a:lnTo>
                    <a:pt x="825" y="34"/>
                  </a:lnTo>
                  <a:lnTo>
                    <a:pt x="846" y="29"/>
                  </a:lnTo>
                  <a:lnTo>
                    <a:pt x="866" y="25"/>
                  </a:lnTo>
                  <a:lnTo>
                    <a:pt x="909" y="17"/>
                  </a:lnTo>
                  <a:lnTo>
                    <a:pt x="930" y="14"/>
                  </a:lnTo>
                  <a:lnTo>
                    <a:pt x="951" y="11"/>
                  </a:lnTo>
                  <a:lnTo>
                    <a:pt x="972" y="8"/>
                  </a:lnTo>
                  <a:lnTo>
                    <a:pt x="994" y="6"/>
                  </a:lnTo>
                  <a:lnTo>
                    <a:pt x="1015" y="4"/>
                  </a:lnTo>
                  <a:lnTo>
                    <a:pt x="1037" y="2"/>
                  </a:lnTo>
                  <a:lnTo>
                    <a:pt x="1059" y="1"/>
                  </a:lnTo>
                  <a:lnTo>
                    <a:pt x="1081" y="0"/>
                  </a:lnTo>
                  <a:lnTo>
                    <a:pt x="1274" y="334"/>
                  </a:lnTo>
                  <a:lnTo>
                    <a:pt x="1086" y="637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  <p:sp>
          <p:nvSpPr>
            <p:cNvPr id="5" name="箭头1"/>
            <p:cNvSpPr>
              <a:spLocks noChangeAspect="1"/>
            </p:cNvSpPr>
            <p:nvPr/>
          </p:nvSpPr>
          <p:spPr bwMode="auto">
            <a:xfrm>
              <a:off x="2829" y="974"/>
              <a:ext cx="705" cy="633"/>
            </a:xfrm>
            <a:custGeom>
              <a:avLst/>
              <a:gdLst>
                <a:gd name="T0" fmla="*/ 23045 w 1076"/>
                <a:gd name="T1" fmla="*/ 668214 h 964"/>
                <a:gd name="T2" fmla="*/ 65993 w 1076"/>
                <a:gd name="T3" fmla="*/ 672410 h 964"/>
                <a:gd name="T4" fmla="*/ 107894 w 1076"/>
                <a:gd name="T5" fmla="*/ 679753 h 964"/>
                <a:gd name="T6" fmla="*/ 147699 w 1076"/>
                <a:gd name="T7" fmla="*/ 688145 h 964"/>
                <a:gd name="T8" fmla="*/ 187505 w 1076"/>
                <a:gd name="T9" fmla="*/ 700733 h 964"/>
                <a:gd name="T10" fmla="*/ 226263 w 1076"/>
                <a:gd name="T11" fmla="*/ 714370 h 964"/>
                <a:gd name="T12" fmla="*/ 263973 w 1076"/>
                <a:gd name="T13" fmla="*/ 730106 h 964"/>
                <a:gd name="T14" fmla="*/ 300636 w 1076"/>
                <a:gd name="T15" fmla="*/ 748988 h 964"/>
                <a:gd name="T16" fmla="*/ 335204 w 1076"/>
                <a:gd name="T17" fmla="*/ 771017 h 964"/>
                <a:gd name="T18" fmla="*/ 368725 w 1076"/>
                <a:gd name="T19" fmla="*/ 793046 h 964"/>
                <a:gd name="T20" fmla="*/ 402245 w 1076"/>
                <a:gd name="T21" fmla="*/ 817173 h 964"/>
                <a:gd name="T22" fmla="*/ 432623 w 1076"/>
                <a:gd name="T23" fmla="*/ 843398 h 964"/>
                <a:gd name="T24" fmla="*/ 460906 w 1076"/>
                <a:gd name="T25" fmla="*/ 871721 h 964"/>
                <a:gd name="T26" fmla="*/ 488141 w 1076"/>
                <a:gd name="T27" fmla="*/ 901093 h 964"/>
                <a:gd name="T28" fmla="*/ 513282 w 1076"/>
                <a:gd name="T29" fmla="*/ 933612 h 964"/>
                <a:gd name="T30" fmla="*/ 537375 w 1076"/>
                <a:gd name="T31" fmla="*/ 966131 h 964"/>
                <a:gd name="T32" fmla="*/ 926002 w 1076"/>
                <a:gd name="T33" fmla="*/ 1011238 h 964"/>
                <a:gd name="T34" fmla="*/ 1116650 w 1076"/>
                <a:gd name="T35" fmla="*/ 633597 h 964"/>
                <a:gd name="T36" fmla="*/ 1082082 w 1076"/>
                <a:gd name="T37" fmla="*/ 580098 h 964"/>
                <a:gd name="T38" fmla="*/ 1056941 w 1076"/>
                <a:gd name="T39" fmla="*/ 546530 h 964"/>
                <a:gd name="T40" fmla="*/ 1031801 w 1076"/>
                <a:gd name="T41" fmla="*/ 512962 h 964"/>
                <a:gd name="T42" fmla="*/ 1005613 w 1076"/>
                <a:gd name="T43" fmla="*/ 480443 h 964"/>
                <a:gd name="T44" fmla="*/ 978378 w 1076"/>
                <a:gd name="T45" fmla="*/ 448973 h 964"/>
                <a:gd name="T46" fmla="*/ 936477 w 1076"/>
                <a:gd name="T47" fmla="*/ 402817 h 964"/>
                <a:gd name="T48" fmla="*/ 890387 w 1076"/>
                <a:gd name="T49" fmla="*/ 358759 h 964"/>
                <a:gd name="T50" fmla="*/ 844296 w 1076"/>
                <a:gd name="T51" fmla="*/ 317848 h 964"/>
                <a:gd name="T52" fmla="*/ 795063 w 1076"/>
                <a:gd name="T53" fmla="*/ 279035 h 964"/>
                <a:gd name="T54" fmla="*/ 726975 w 1076"/>
                <a:gd name="T55" fmla="*/ 228682 h 964"/>
                <a:gd name="T56" fmla="*/ 692407 w 1076"/>
                <a:gd name="T57" fmla="*/ 205604 h 964"/>
                <a:gd name="T58" fmla="*/ 620128 w 1076"/>
                <a:gd name="T59" fmla="*/ 163644 h 964"/>
                <a:gd name="T60" fmla="*/ 583465 w 1076"/>
                <a:gd name="T61" fmla="*/ 143713 h 964"/>
                <a:gd name="T62" fmla="*/ 524804 w 1076"/>
                <a:gd name="T63" fmla="*/ 117488 h 964"/>
                <a:gd name="T64" fmla="*/ 467191 w 1076"/>
                <a:gd name="T65" fmla="*/ 92312 h 964"/>
                <a:gd name="T66" fmla="*/ 427386 w 1076"/>
                <a:gd name="T67" fmla="*/ 76577 h 964"/>
                <a:gd name="T68" fmla="*/ 345680 w 1076"/>
                <a:gd name="T69" fmla="*/ 50352 h 964"/>
                <a:gd name="T70" fmla="*/ 303779 w 1076"/>
                <a:gd name="T71" fmla="*/ 39862 h 964"/>
                <a:gd name="T72" fmla="*/ 261878 w 1076"/>
                <a:gd name="T73" fmla="*/ 30421 h 964"/>
                <a:gd name="T74" fmla="*/ 218930 w 1076"/>
                <a:gd name="T75" fmla="*/ 22029 h 964"/>
                <a:gd name="T76" fmla="*/ 133034 w 1076"/>
                <a:gd name="T77" fmla="*/ 8392 h 964"/>
                <a:gd name="T78" fmla="*/ 89039 w 1076"/>
                <a:gd name="T79" fmla="*/ 4196 h 964"/>
                <a:gd name="T80" fmla="*/ 43996 w 1076"/>
                <a:gd name="T81" fmla="*/ 1049 h 964"/>
                <a:gd name="T82" fmla="*/ 0 w 1076"/>
                <a:gd name="T83" fmla="*/ 0 h 964"/>
                <a:gd name="T84" fmla="*/ 1048 w 1076"/>
                <a:gd name="T85" fmla="*/ 667165 h 96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76"/>
                <a:gd name="T130" fmla="*/ 0 h 964"/>
                <a:gd name="T131" fmla="*/ 1076 w 1076"/>
                <a:gd name="T132" fmla="*/ 964 h 96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76" h="964">
                  <a:moveTo>
                    <a:pt x="1" y="636"/>
                  </a:moveTo>
                  <a:lnTo>
                    <a:pt x="22" y="637"/>
                  </a:lnTo>
                  <a:lnTo>
                    <a:pt x="42" y="639"/>
                  </a:lnTo>
                  <a:lnTo>
                    <a:pt x="63" y="641"/>
                  </a:lnTo>
                  <a:lnTo>
                    <a:pt x="83" y="644"/>
                  </a:lnTo>
                  <a:lnTo>
                    <a:pt x="103" y="648"/>
                  </a:lnTo>
                  <a:lnTo>
                    <a:pt x="122" y="652"/>
                  </a:lnTo>
                  <a:lnTo>
                    <a:pt x="141" y="656"/>
                  </a:lnTo>
                  <a:lnTo>
                    <a:pt x="160" y="662"/>
                  </a:lnTo>
                  <a:lnTo>
                    <a:pt x="179" y="668"/>
                  </a:lnTo>
                  <a:lnTo>
                    <a:pt x="198" y="674"/>
                  </a:lnTo>
                  <a:lnTo>
                    <a:pt x="216" y="681"/>
                  </a:lnTo>
                  <a:lnTo>
                    <a:pt x="235" y="688"/>
                  </a:lnTo>
                  <a:lnTo>
                    <a:pt x="252" y="696"/>
                  </a:lnTo>
                  <a:lnTo>
                    <a:pt x="270" y="705"/>
                  </a:lnTo>
                  <a:lnTo>
                    <a:pt x="287" y="714"/>
                  </a:lnTo>
                  <a:lnTo>
                    <a:pt x="304" y="724"/>
                  </a:lnTo>
                  <a:lnTo>
                    <a:pt x="320" y="735"/>
                  </a:lnTo>
                  <a:lnTo>
                    <a:pt x="336" y="745"/>
                  </a:lnTo>
                  <a:lnTo>
                    <a:pt x="352" y="756"/>
                  </a:lnTo>
                  <a:lnTo>
                    <a:pt x="368" y="767"/>
                  </a:lnTo>
                  <a:lnTo>
                    <a:pt x="384" y="779"/>
                  </a:lnTo>
                  <a:lnTo>
                    <a:pt x="398" y="792"/>
                  </a:lnTo>
                  <a:lnTo>
                    <a:pt x="413" y="804"/>
                  </a:lnTo>
                  <a:lnTo>
                    <a:pt x="427" y="817"/>
                  </a:lnTo>
                  <a:lnTo>
                    <a:pt x="440" y="831"/>
                  </a:lnTo>
                  <a:lnTo>
                    <a:pt x="453" y="845"/>
                  </a:lnTo>
                  <a:lnTo>
                    <a:pt x="466" y="859"/>
                  </a:lnTo>
                  <a:lnTo>
                    <a:pt x="478" y="874"/>
                  </a:lnTo>
                  <a:lnTo>
                    <a:pt x="490" y="890"/>
                  </a:lnTo>
                  <a:lnTo>
                    <a:pt x="502" y="906"/>
                  </a:lnTo>
                  <a:lnTo>
                    <a:pt x="513" y="921"/>
                  </a:lnTo>
                  <a:lnTo>
                    <a:pt x="523" y="938"/>
                  </a:lnTo>
                  <a:lnTo>
                    <a:pt x="884" y="964"/>
                  </a:lnTo>
                  <a:lnTo>
                    <a:pt x="1076" y="621"/>
                  </a:lnTo>
                  <a:lnTo>
                    <a:pt x="1066" y="604"/>
                  </a:lnTo>
                  <a:lnTo>
                    <a:pt x="1055" y="587"/>
                  </a:lnTo>
                  <a:lnTo>
                    <a:pt x="1033" y="553"/>
                  </a:lnTo>
                  <a:lnTo>
                    <a:pt x="1022" y="537"/>
                  </a:lnTo>
                  <a:lnTo>
                    <a:pt x="1009" y="521"/>
                  </a:lnTo>
                  <a:lnTo>
                    <a:pt x="997" y="505"/>
                  </a:lnTo>
                  <a:lnTo>
                    <a:pt x="985" y="489"/>
                  </a:lnTo>
                  <a:lnTo>
                    <a:pt x="973" y="474"/>
                  </a:lnTo>
                  <a:lnTo>
                    <a:pt x="960" y="458"/>
                  </a:lnTo>
                  <a:lnTo>
                    <a:pt x="947" y="443"/>
                  </a:lnTo>
                  <a:lnTo>
                    <a:pt x="934" y="428"/>
                  </a:lnTo>
                  <a:lnTo>
                    <a:pt x="907" y="398"/>
                  </a:lnTo>
                  <a:lnTo>
                    <a:pt x="894" y="384"/>
                  </a:lnTo>
                  <a:lnTo>
                    <a:pt x="880" y="370"/>
                  </a:lnTo>
                  <a:lnTo>
                    <a:pt x="850" y="342"/>
                  </a:lnTo>
                  <a:lnTo>
                    <a:pt x="821" y="316"/>
                  </a:lnTo>
                  <a:lnTo>
                    <a:pt x="806" y="303"/>
                  </a:lnTo>
                  <a:lnTo>
                    <a:pt x="790" y="290"/>
                  </a:lnTo>
                  <a:lnTo>
                    <a:pt x="759" y="266"/>
                  </a:lnTo>
                  <a:lnTo>
                    <a:pt x="727" y="242"/>
                  </a:lnTo>
                  <a:lnTo>
                    <a:pt x="694" y="218"/>
                  </a:lnTo>
                  <a:lnTo>
                    <a:pt x="677" y="207"/>
                  </a:lnTo>
                  <a:lnTo>
                    <a:pt x="661" y="196"/>
                  </a:lnTo>
                  <a:lnTo>
                    <a:pt x="627" y="176"/>
                  </a:lnTo>
                  <a:lnTo>
                    <a:pt x="592" y="156"/>
                  </a:lnTo>
                  <a:lnTo>
                    <a:pt x="574" y="147"/>
                  </a:lnTo>
                  <a:lnTo>
                    <a:pt x="557" y="137"/>
                  </a:lnTo>
                  <a:lnTo>
                    <a:pt x="520" y="120"/>
                  </a:lnTo>
                  <a:lnTo>
                    <a:pt x="501" y="112"/>
                  </a:lnTo>
                  <a:lnTo>
                    <a:pt x="483" y="103"/>
                  </a:lnTo>
                  <a:lnTo>
                    <a:pt x="446" y="88"/>
                  </a:lnTo>
                  <a:lnTo>
                    <a:pt x="427" y="81"/>
                  </a:lnTo>
                  <a:lnTo>
                    <a:pt x="408" y="73"/>
                  </a:lnTo>
                  <a:lnTo>
                    <a:pt x="368" y="60"/>
                  </a:lnTo>
                  <a:lnTo>
                    <a:pt x="330" y="48"/>
                  </a:lnTo>
                  <a:lnTo>
                    <a:pt x="310" y="43"/>
                  </a:lnTo>
                  <a:lnTo>
                    <a:pt x="290" y="38"/>
                  </a:lnTo>
                  <a:lnTo>
                    <a:pt x="270" y="33"/>
                  </a:lnTo>
                  <a:lnTo>
                    <a:pt x="250" y="29"/>
                  </a:lnTo>
                  <a:lnTo>
                    <a:pt x="230" y="24"/>
                  </a:lnTo>
                  <a:lnTo>
                    <a:pt x="209" y="21"/>
                  </a:lnTo>
                  <a:lnTo>
                    <a:pt x="168" y="14"/>
                  </a:lnTo>
                  <a:lnTo>
                    <a:pt x="127" y="8"/>
                  </a:lnTo>
                  <a:lnTo>
                    <a:pt x="106" y="6"/>
                  </a:lnTo>
                  <a:lnTo>
                    <a:pt x="85" y="4"/>
                  </a:lnTo>
                  <a:lnTo>
                    <a:pt x="64" y="3"/>
                  </a:lnTo>
                  <a:lnTo>
                    <a:pt x="42" y="1"/>
                  </a:lnTo>
                  <a:lnTo>
                    <a:pt x="21" y="1"/>
                  </a:lnTo>
                  <a:lnTo>
                    <a:pt x="0" y="0"/>
                  </a:lnTo>
                  <a:lnTo>
                    <a:pt x="196" y="347"/>
                  </a:lnTo>
                  <a:lnTo>
                    <a:pt x="1" y="63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  <p:sp>
          <p:nvSpPr>
            <p:cNvPr id="6" name="箭头2"/>
            <p:cNvSpPr>
              <a:spLocks noChangeAspect="1"/>
            </p:cNvSpPr>
            <p:nvPr/>
          </p:nvSpPr>
          <p:spPr bwMode="auto">
            <a:xfrm>
              <a:off x="3191" y="1422"/>
              <a:ext cx="463" cy="797"/>
            </a:xfrm>
            <a:custGeom>
              <a:avLst/>
              <a:gdLst>
                <a:gd name="T0" fmla="*/ 372254 w 707"/>
                <a:gd name="T1" fmla="*/ 375609 h 1215"/>
                <a:gd name="T2" fmla="*/ 15729 w 707"/>
                <a:gd name="T3" fmla="*/ 350428 h 1215"/>
                <a:gd name="T4" fmla="*/ 30409 w 707"/>
                <a:gd name="T5" fmla="*/ 385052 h 1215"/>
                <a:gd name="T6" fmla="*/ 41944 w 707"/>
                <a:gd name="T7" fmla="*/ 419675 h 1215"/>
                <a:gd name="T8" fmla="*/ 52430 w 707"/>
                <a:gd name="T9" fmla="*/ 455347 h 1215"/>
                <a:gd name="T10" fmla="*/ 60819 w 707"/>
                <a:gd name="T11" fmla="*/ 492069 h 1215"/>
                <a:gd name="T12" fmla="*/ 67111 w 707"/>
                <a:gd name="T13" fmla="*/ 528790 h 1215"/>
                <a:gd name="T14" fmla="*/ 71305 w 707"/>
                <a:gd name="T15" fmla="*/ 567610 h 1215"/>
                <a:gd name="T16" fmla="*/ 73402 w 707"/>
                <a:gd name="T17" fmla="*/ 606430 h 1215"/>
                <a:gd name="T18" fmla="*/ 73402 w 707"/>
                <a:gd name="T19" fmla="*/ 646299 h 1215"/>
                <a:gd name="T20" fmla="*/ 71305 w 707"/>
                <a:gd name="T21" fmla="*/ 687217 h 1215"/>
                <a:gd name="T22" fmla="*/ 66062 w 707"/>
                <a:gd name="T23" fmla="*/ 728136 h 1215"/>
                <a:gd name="T24" fmla="*/ 59770 w 707"/>
                <a:gd name="T25" fmla="*/ 768005 h 1215"/>
                <a:gd name="T26" fmla="*/ 50333 w 707"/>
                <a:gd name="T27" fmla="*/ 806825 h 1215"/>
                <a:gd name="T28" fmla="*/ 37750 w 707"/>
                <a:gd name="T29" fmla="*/ 844595 h 1215"/>
                <a:gd name="T30" fmla="*/ 24118 w 707"/>
                <a:gd name="T31" fmla="*/ 882366 h 1215"/>
                <a:gd name="T32" fmla="*/ 8389 w 707"/>
                <a:gd name="T33" fmla="*/ 918038 h 1215"/>
                <a:gd name="T34" fmla="*/ 166728 w 707"/>
                <a:gd name="T35" fmla="*/ 1274762 h 1215"/>
                <a:gd name="T36" fmla="*/ 598752 w 707"/>
                <a:gd name="T37" fmla="*/ 1229647 h 1215"/>
                <a:gd name="T38" fmla="*/ 633356 w 707"/>
                <a:gd name="T39" fmla="*/ 1155155 h 1215"/>
                <a:gd name="T40" fmla="*/ 663765 w 707"/>
                <a:gd name="T41" fmla="*/ 1079613 h 1215"/>
                <a:gd name="T42" fmla="*/ 688932 w 707"/>
                <a:gd name="T43" fmla="*/ 1000924 h 1215"/>
                <a:gd name="T44" fmla="*/ 699418 w 707"/>
                <a:gd name="T45" fmla="*/ 961055 h 1215"/>
                <a:gd name="T46" fmla="*/ 718293 w 707"/>
                <a:gd name="T47" fmla="*/ 880268 h 1215"/>
                <a:gd name="T48" fmla="*/ 730876 w 707"/>
                <a:gd name="T49" fmla="*/ 796333 h 1215"/>
                <a:gd name="T50" fmla="*/ 736119 w 707"/>
                <a:gd name="T51" fmla="*/ 754365 h 1215"/>
                <a:gd name="T52" fmla="*/ 741362 w 707"/>
                <a:gd name="T53" fmla="*/ 668332 h 1215"/>
                <a:gd name="T54" fmla="*/ 741362 w 707"/>
                <a:gd name="T55" fmla="*/ 626365 h 1215"/>
                <a:gd name="T56" fmla="*/ 739265 w 707"/>
                <a:gd name="T57" fmla="*/ 541380 h 1215"/>
                <a:gd name="T58" fmla="*/ 736119 w 707"/>
                <a:gd name="T59" fmla="*/ 500462 h 1215"/>
                <a:gd name="T60" fmla="*/ 731925 w 707"/>
                <a:gd name="T61" fmla="*/ 459544 h 1215"/>
                <a:gd name="T62" fmla="*/ 722487 w 707"/>
                <a:gd name="T63" fmla="*/ 398691 h 1215"/>
                <a:gd name="T64" fmla="*/ 710953 w 707"/>
                <a:gd name="T65" fmla="*/ 337838 h 1215"/>
                <a:gd name="T66" fmla="*/ 702564 w 707"/>
                <a:gd name="T67" fmla="*/ 297969 h 1215"/>
                <a:gd name="T68" fmla="*/ 692078 w 707"/>
                <a:gd name="T69" fmla="*/ 259149 h 1215"/>
                <a:gd name="T70" fmla="*/ 667960 w 707"/>
                <a:gd name="T71" fmla="*/ 182558 h 1215"/>
                <a:gd name="T72" fmla="*/ 638599 w 707"/>
                <a:gd name="T73" fmla="*/ 108066 h 1215"/>
                <a:gd name="T74" fmla="*/ 622870 w 707"/>
                <a:gd name="T75" fmla="*/ 71345 h 1215"/>
                <a:gd name="T76" fmla="*/ 588266 w 707"/>
                <a:gd name="T77" fmla="*/ 0 h 121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7"/>
                <a:gd name="T118" fmla="*/ 0 h 1215"/>
                <a:gd name="T119" fmla="*/ 707 w 707"/>
                <a:gd name="T120" fmla="*/ 1215 h 121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7" h="1215">
                  <a:moveTo>
                    <a:pt x="561" y="0"/>
                  </a:moveTo>
                  <a:lnTo>
                    <a:pt x="355" y="358"/>
                  </a:lnTo>
                  <a:lnTo>
                    <a:pt x="8" y="318"/>
                  </a:lnTo>
                  <a:lnTo>
                    <a:pt x="15" y="334"/>
                  </a:lnTo>
                  <a:lnTo>
                    <a:pt x="22" y="350"/>
                  </a:lnTo>
                  <a:lnTo>
                    <a:pt x="29" y="367"/>
                  </a:lnTo>
                  <a:lnTo>
                    <a:pt x="35" y="384"/>
                  </a:lnTo>
                  <a:lnTo>
                    <a:pt x="40" y="400"/>
                  </a:lnTo>
                  <a:lnTo>
                    <a:pt x="46" y="417"/>
                  </a:lnTo>
                  <a:lnTo>
                    <a:pt x="50" y="434"/>
                  </a:lnTo>
                  <a:lnTo>
                    <a:pt x="54" y="452"/>
                  </a:lnTo>
                  <a:lnTo>
                    <a:pt x="58" y="469"/>
                  </a:lnTo>
                  <a:lnTo>
                    <a:pt x="61" y="487"/>
                  </a:lnTo>
                  <a:lnTo>
                    <a:pt x="64" y="504"/>
                  </a:lnTo>
                  <a:lnTo>
                    <a:pt x="67" y="523"/>
                  </a:lnTo>
                  <a:lnTo>
                    <a:pt x="68" y="541"/>
                  </a:lnTo>
                  <a:lnTo>
                    <a:pt x="70" y="560"/>
                  </a:lnTo>
                  <a:lnTo>
                    <a:pt x="70" y="578"/>
                  </a:lnTo>
                  <a:lnTo>
                    <a:pt x="71" y="597"/>
                  </a:lnTo>
                  <a:lnTo>
                    <a:pt x="70" y="616"/>
                  </a:lnTo>
                  <a:lnTo>
                    <a:pt x="70" y="636"/>
                  </a:lnTo>
                  <a:lnTo>
                    <a:pt x="68" y="655"/>
                  </a:lnTo>
                  <a:lnTo>
                    <a:pt x="66" y="674"/>
                  </a:lnTo>
                  <a:lnTo>
                    <a:pt x="63" y="694"/>
                  </a:lnTo>
                  <a:lnTo>
                    <a:pt x="60" y="713"/>
                  </a:lnTo>
                  <a:lnTo>
                    <a:pt x="57" y="732"/>
                  </a:lnTo>
                  <a:lnTo>
                    <a:pt x="52" y="750"/>
                  </a:lnTo>
                  <a:lnTo>
                    <a:pt x="48" y="769"/>
                  </a:lnTo>
                  <a:lnTo>
                    <a:pt x="42" y="787"/>
                  </a:lnTo>
                  <a:lnTo>
                    <a:pt x="36" y="805"/>
                  </a:lnTo>
                  <a:lnTo>
                    <a:pt x="30" y="822"/>
                  </a:lnTo>
                  <a:lnTo>
                    <a:pt x="23" y="841"/>
                  </a:lnTo>
                  <a:lnTo>
                    <a:pt x="16" y="858"/>
                  </a:lnTo>
                  <a:lnTo>
                    <a:pt x="8" y="875"/>
                  </a:lnTo>
                  <a:lnTo>
                    <a:pt x="0" y="891"/>
                  </a:lnTo>
                  <a:lnTo>
                    <a:pt x="159" y="1215"/>
                  </a:lnTo>
                  <a:lnTo>
                    <a:pt x="553" y="1206"/>
                  </a:lnTo>
                  <a:lnTo>
                    <a:pt x="571" y="1172"/>
                  </a:lnTo>
                  <a:lnTo>
                    <a:pt x="588" y="1136"/>
                  </a:lnTo>
                  <a:lnTo>
                    <a:pt x="604" y="1101"/>
                  </a:lnTo>
                  <a:lnTo>
                    <a:pt x="618" y="1065"/>
                  </a:lnTo>
                  <a:lnTo>
                    <a:pt x="633" y="1029"/>
                  </a:lnTo>
                  <a:lnTo>
                    <a:pt x="646" y="991"/>
                  </a:lnTo>
                  <a:lnTo>
                    <a:pt x="657" y="954"/>
                  </a:lnTo>
                  <a:lnTo>
                    <a:pt x="662" y="935"/>
                  </a:lnTo>
                  <a:lnTo>
                    <a:pt x="667" y="916"/>
                  </a:lnTo>
                  <a:lnTo>
                    <a:pt x="677" y="878"/>
                  </a:lnTo>
                  <a:lnTo>
                    <a:pt x="685" y="839"/>
                  </a:lnTo>
                  <a:lnTo>
                    <a:pt x="691" y="799"/>
                  </a:lnTo>
                  <a:lnTo>
                    <a:pt x="697" y="759"/>
                  </a:lnTo>
                  <a:lnTo>
                    <a:pt x="699" y="739"/>
                  </a:lnTo>
                  <a:lnTo>
                    <a:pt x="702" y="719"/>
                  </a:lnTo>
                  <a:lnTo>
                    <a:pt x="705" y="679"/>
                  </a:lnTo>
                  <a:lnTo>
                    <a:pt x="707" y="637"/>
                  </a:lnTo>
                  <a:lnTo>
                    <a:pt x="707" y="617"/>
                  </a:lnTo>
                  <a:lnTo>
                    <a:pt x="707" y="597"/>
                  </a:lnTo>
                  <a:lnTo>
                    <a:pt x="707" y="557"/>
                  </a:lnTo>
                  <a:lnTo>
                    <a:pt x="705" y="516"/>
                  </a:lnTo>
                  <a:lnTo>
                    <a:pt x="704" y="496"/>
                  </a:lnTo>
                  <a:lnTo>
                    <a:pt x="702" y="477"/>
                  </a:lnTo>
                  <a:lnTo>
                    <a:pt x="700" y="457"/>
                  </a:lnTo>
                  <a:lnTo>
                    <a:pt x="698" y="438"/>
                  </a:lnTo>
                  <a:lnTo>
                    <a:pt x="692" y="399"/>
                  </a:lnTo>
                  <a:lnTo>
                    <a:pt x="689" y="380"/>
                  </a:lnTo>
                  <a:lnTo>
                    <a:pt x="686" y="361"/>
                  </a:lnTo>
                  <a:lnTo>
                    <a:pt x="678" y="322"/>
                  </a:lnTo>
                  <a:lnTo>
                    <a:pt x="674" y="303"/>
                  </a:lnTo>
                  <a:lnTo>
                    <a:pt x="670" y="284"/>
                  </a:lnTo>
                  <a:lnTo>
                    <a:pt x="665" y="266"/>
                  </a:lnTo>
                  <a:lnTo>
                    <a:pt x="660" y="247"/>
                  </a:lnTo>
                  <a:lnTo>
                    <a:pt x="649" y="211"/>
                  </a:lnTo>
                  <a:lnTo>
                    <a:pt x="637" y="174"/>
                  </a:lnTo>
                  <a:lnTo>
                    <a:pt x="623" y="138"/>
                  </a:lnTo>
                  <a:lnTo>
                    <a:pt x="609" y="103"/>
                  </a:lnTo>
                  <a:lnTo>
                    <a:pt x="602" y="86"/>
                  </a:lnTo>
                  <a:lnTo>
                    <a:pt x="594" y="68"/>
                  </a:lnTo>
                  <a:lnTo>
                    <a:pt x="578" y="33"/>
                  </a:lnTo>
                  <a:lnTo>
                    <a:pt x="561" y="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  <p:sp>
          <p:nvSpPr>
            <p:cNvPr id="7" name="箭头3"/>
            <p:cNvSpPr>
              <a:spLocks noChangeAspect="1"/>
            </p:cNvSpPr>
            <p:nvPr/>
          </p:nvSpPr>
          <p:spPr bwMode="auto">
            <a:xfrm>
              <a:off x="2741" y="2043"/>
              <a:ext cx="791" cy="610"/>
            </a:xfrm>
            <a:custGeom>
              <a:avLst/>
              <a:gdLst>
                <a:gd name="T0" fmla="*/ 673535 w 1206"/>
                <a:gd name="T1" fmla="*/ 15747 h 930"/>
                <a:gd name="T2" fmla="*/ 652552 w 1206"/>
                <a:gd name="T3" fmla="*/ 44092 h 930"/>
                <a:gd name="T4" fmla="*/ 630521 w 1206"/>
                <a:gd name="T5" fmla="*/ 73486 h 930"/>
                <a:gd name="T6" fmla="*/ 606391 w 1206"/>
                <a:gd name="T7" fmla="*/ 99731 h 930"/>
                <a:gd name="T8" fmla="*/ 581212 w 1206"/>
                <a:gd name="T9" fmla="*/ 124926 h 930"/>
                <a:gd name="T10" fmla="*/ 553935 w 1206"/>
                <a:gd name="T11" fmla="*/ 149071 h 930"/>
                <a:gd name="T12" fmla="*/ 525609 w 1206"/>
                <a:gd name="T13" fmla="*/ 171117 h 930"/>
                <a:gd name="T14" fmla="*/ 496233 w 1206"/>
                <a:gd name="T15" fmla="*/ 192113 h 930"/>
                <a:gd name="T16" fmla="*/ 465809 w 1206"/>
                <a:gd name="T17" fmla="*/ 212059 h 930"/>
                <a:gd name="T18" fmla="*/ 434335 w 1206"/>
                <a:gd name="T19" fmla="*/ 230956 h 930"/>
                <a:gd name="T20" fmla="*/ 402862 w 1206"/>
                <a:gd name="T21" fmla="*/ 246703 h 930"/>
                <a:gd name="T22" fmla="*/ 369290 w 1206"/>
                <a:gd name="T23" fmla="*/ 261400 h 930"/>
                <a:gd name="T24" fmla="*/ 333620 w 1206"/>
                <a:gd name="T25" fmla="*/ 273998 h 930"/>
                <a:gd name="T26" fmla="*/ 298999 w 1206"/>
                <a:gd name="T27" fmla="*/ 284496 h 930"/>
                <a:gd name="T28" fmla="*/ 244445 w 1206"/>
                <a:gd name="T29" fmla="*/ 297093 h 930"/>
                <a:gd name="T30" fmla="*/ 207726 w 1206"/>
                <a:gd name="T31" fmla="*/ 303392 h 930"/>
                <a:gd name="T32" fmla="*/ 206677 w 1206"/>
                <a:gd name="T33" fmla="*/ 976313 h 930"/>
                <a:gd name="T34" fmla="*/ 248641 w 1206"/>
                <a:gd name="T35" fmla="*/ 972114 h 930"/>
                <a:gd name="T36" fmla="*/ 289557 w 1206"/>
                <a:gd name="T37" fmla="*/ 967915 h 930"/>
                <a:gd name="T38" fmla="*/ 350406 w 1206"/>
                <a:gd name="T39" fmla="*/ 958466 h 930"/>
                <a:gd name="T40" fmla="*/ 392371 w 1206"/>
                <a:gd name="T41" fmla="*/ 951118 h 930"/>
                <a:gd name="T42" fmla="*/ 432237 w 1206"/>
                <a:gd name="T43" fmla="*/ 941670 h 930"/>
                <a:gd name="T44" fmla="*/ 471055 w 1206"/>
                <a:gd name="T45" fmla="*/ 932221 h 930"/>
                <a:gd name="T46" fmla="*/ 529805 w 1206"/>
                <a:gd name="T47" fmla="*/ 914375 h 930"/>
                <a:gd name="T48" fmla="*/ 587507 w 1206"/>
                <a:gd name="T49" fmla="*/ 894429 h 930"/>
                <a:gd name="T50" fmla="*/ 643110 w 1206"/>
                <a:gd name="T51" fmla="*/ 871333 h 930"/>
                <a:gd name="T52" fmla="*/ 697664 w 1206"/>
                <a:gd name="T53" fmla="*/ 846138 h 930"/>
                <a:gd name="T54" fmla="*/ 752219 w 1206"/>
                <a:gd name="T55" fmla="*/ 818843 h 930"/>
                <a:gd name="T56" fmla="*/ 786839 w 1206"/>
                <a:gd name="T57" fmla="*/ 799947 h 930"/>
                <a:gd name="T58" fmla="*/ 837197 w 1206"/>
                <a:gd name="T59" fmla="*/ 769503 h 930"/>
                <a:gd name="T60" fmla="*/ 887555 w 1206"/>
                <a:gd name="T61" fmla="*/ 735909 h 930"/>
                <a:gd name="T62" fmla="*/ 950502 w 1206"/>
                <a:gd name="T63" fmla="*/ 687618 h 930"/>
                <a:gd name="T64" fmla="*/ 996663 w 1206"/>
                <a:gd name="T65" fmla="*/ 649826 h 930"/>
                <a:gd name="T66" fmla="*/ 1026039 w 1206"/>
                <a:gd name="T67" fmla="*/ 623581 h 930"/>
                <a:gd name="T68" fmla="*/ 1055414 w 1206"/>
                <a:gd name="T69" fmla="*/ 596286 h 930"/>
                <a:gd name="T70" fmla="*/ 1096330 w 1206"/>
                <a:gd name="T71" fmla="*/ 553244 h 930"/>
                <a:gd name="T72" fmla="*/ 1148786 w 1206"/>
                <a:gd name="T73" fmla="*/ 494455 h 930"/>
                <a:gd name="T74" fmla="*/ 1173965 w 1206"/>
                <a:gd name="T75" fmla="*/ 462961 h 930"/>
                <a:gd name="T76" fmla="*/ 1198094 w 1206"/>
                <a:gd name="T77" fmla="*/ 432517 h 930"/>
                <a:gd name="T78" fmla="*/ 1232715 w 1206"/>
                <a:gd name="T79" fmla="*/ 382127 h 930"/>
                <a:gd name="T80" fmla="*/ 1265238 w 1206"/>
                <a:gd name="T81" fmla="*/ 332786 h 930"/>
                <a:gd name="T82" fmla="*/ 684026 w 1206"/>
                <a:gd name="T83" fmla="*/ 0 h 9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06"/>
                <a:gd name="T127" fmla="*/ 0 h 930"/>
                <a:gd name="T128" fmla="*/ 1206 w 1206"/>
                <a:gd name="T129" fmla="*/ 930 h 9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06" h="930">
                  <a:moveTo>
                    <a:pt x="652" y="0"/>
                  </a:moveTo>
                  <a:lnTo>
                    <a:pt x="642" y="15"/>
                  </a:lnTo>
                  <a:lnTo>
                    <a:pt x="633" y="29"/>
                  </a:lnTo>
                  <a:lnTo>
                    <a:pt x="622" y="42"/>
                  </a:lnTo>
                  <a:lnTo>
                    <a:pt x="612" y="57"/>
                  </a:lnTo>
                  <a:lnTo>
                    <a:pt x="601" y="70"/>
                  </a:lnTo>
                  <a:lnTo>
                    <a:pt x="590" y="83"/>
                  </a:lnTo>
                  <a:lnTo>
                    <a:pt x="578" y="95"/>
                  </a:lnTo>
                  <a:lnTo>
                    <a:pt x="566" y="107"/>
                  </a:lnTo>
                  <a:lnTo>
                    <a:pt x="554" y="119"/>
                  </a:lnTo>
                  <a:lnTo>
                    <a:pt x="541" y="131"/>
                  </a:lnTo>
                  <a:lnTo>
                    <a:pt x="528" y="142"/>
                  </a:lnTo>
                  <a:lnTo>
                    <a:pt x="515" y="153"/>
                  </a:lnTo>
                  <a:lnTo>
                    <a:pt x="501" y="163"/>
                  </a:lnTo>
                  <a:lnTo>
                    <a:pt x="487" y="173"/>
                  </a:lnTo>
                  <a:lnTo>
                    <a:pt x="473" y="183"/>
                  </a:lnTo>
                  <a:lnTo>
                    <a:pt x="459" y="193"/>
                  </a:lnTo>
                  <a:lnTo>
                    <a:pt x="444" y="202"/>
                  </a:lnTo>
                  <a:lnTo>
                    <a:pt x="429" y="210"/>
                  </a:lnTo>
                  <a:lnTo>
                    <a:pt x="414" y="220"/>
                  </a:lnTo>
                  <a:lnTo>
                    <a:pt x="399" y="228"/>
                  </a:lnTo>
                  <a:lnTo>
                    <a:pt x="384" y="235"/>
                  </a:lnTo>
                  <a:lnTo>
                    <a:pt x="368" y="242"/>
                  </a:lnTo>
                  <a:lnTo>
                    <a:pt x="352" y="249"/>
                  </a:lnTo>
                  <a:lnTo>
                    <a:pt x="335" y="255"/>
                  </a:lnTo>
                  <a:lnTo>
                    <a:pt x="318" y="261"/>
                  </a:lnTo>
                  <a:lnTo>
                    <a:pt x="302" y="266"/>
                  </a:lnTo>
                  <a:lnTo>
                    <a:pt x="285" y="271"/>
                  </a:lnTo>
                  <a:lnTo>
                    <a:pt x="268" y="276"/>
                  </a:lnTo>
                  <a:lnTo>
                    <a:pt x="233" y="283"/>
                  </a:lnTo>
                  <a:lnTo>
                    <a:pt x="216" y="286"/>
                  </a:lnTo>
                  <a:lnTo>
                    <a:pt x="198" y="289"/>
                  </a:lnTo>
                  <a:lnTo>
                    <a:pt x="0" y="600"/>
                  </a:lnTo>
                  <a:lnTo>
                    <a:pt x="197" y="930"/>
                  </a:lnTo>
                  <a:lnTo>
                    <a:pt x="217" y="928"/>
                  </a:lnTo>
                  <a:lnTo>
                    <a:pt x="237" y="926"/>
                  </a:lnTo>
                  <a:lnTo>
                    <a:pt x="257" y="924"/>
                  </a:lnTo>
                  <a:lnTo>
                    <a:pt x="276" y="922"/>
                  </a:lnTo>
                  <a:lnTo>
                    <a:pt x="315" y="916"/>
                  </a:lnTo>
                  <a:lnTo>
                    <a:pt x="334" y="913"/>
                  </a:lnTo>
                  <a:lnTo>
                    <a:pt x="355" y="909"/>
                  </a:lnTo>
                  <a:lnTo>
                    <a:pt x="374" y="906"/>
                  </a:lnTo>
                  <a:lnTo>
                    <a:pt x="393" y="902"/>
                  </a:lnTo>
                  <a:lnTo>
                    <a:pt x="412" y="897"/>
                  </a:lnTo>
                  <a:lnTo>
                    <a:pt x="431" y="892"/>
                  </a:lnTo>
                  <a:lnTo>
                    <a:pt x="449" y="888"/>
                  </a:lnTo>
                  <a:lnTo>
                    <a:pt x="468" y="882"/>
                  </a:lnTo>
                  <a:lnTo>
                    <a:pt x="505" y="871"/>
                  </a:lnTo>
                  <a:lnTo>
                    <a:pt x="542" y="859"/>
                  </a:lnTo>
                  <a:lnTo>
                    <a:pt x="560" y="852"/>
                  </a:lnTo>
                  <a:lnTo>
                    <a:pt x="578" y="844"/>
                  </a:lnTo>
                  <a:lnTo>
                    <a:pt x="613" y="830"/>
                  </a:lnTo>
                  <a:lnTo>
                    <a:pt x="648" y="814"/>
                  </a:lnTo>
                  <a:lnTo>
                    <a:pt x="665" y="806"/>
                  </a:lnTo>
                  <a:lnTo>
                    <a:pt x="683" y="798"/>
                  </a:lnTo>
                  <a:lnTo>
                    <a:pt x="717" y="780"/>
                  </a:lnTo>
                  <a:lnTo>
                    <a:pt x="733" y="771"/>
                  </a:lnTo>
                  <a:lnTo>
                    <a:pt x="750" y="762"/>
                  </a:lnTo>
                  <a:lnTo>
                    <a:pt x="782" y="743"/>
                  </a:lnTo>
                  <a:lnTo>
                    <a:pt x="798" y="733"/>
                  </a:lnTo>
                  <a:lnTo>
                    <a:pt x="814" y="722"/>
                  </a:lnTo>
                  <a:lnTo>
                    <a:pt x="846" y="701"/>
                  </a:lnTo>
                  <a:lnTo>
                    <a:pt x="877" y="678"/>
                  </a:lnTo>
                  <a:lnTo>
                    <a:pt x="906" y="655"/>
                  </a:lnTo>
                  <a:lnTo>
                    <a:pt x="935" y="631"/>
                  </a:lnTo>
                  <a:lnTo>
                    <a:pt x="950" y="619"/>
                  </a:lnTo>
                  <a:lnTo>
                    <a:pt x="964" y="607"/>
                  </a:lnTo>
                  <a:lnTo>
                    <a:pt x="978" y="594"/>
                  </a:lnTo>
                  <a:lnTo>
                    <a:pt x="992" y="581"/>
                  </a:lnTo>
                  <a:lnTo>
                    <a:pt x="1006" y="568"/>
                  </a:lnTo>
                  <a:lnTo>
                    <a:pt x="1019" y="555"/>
                  </a:lnTo>
                  <a:lnTo>
                    <a:pt x="1045" y="527"/>
                  </a:lnTo>
                  <a:lnTo>
                    <a:pt x="1071" y="499"/>
                  </a:lnTo>
                  <a:lnTo>
                    <a:pt x="1095" y="471"/>
                  </a:lnTo>
                  <a:lnTo>
                    <a:pt x="1107" y="456"/>
                  </a:lnTo>
                  <a:lnTo>
                    <a:pt x="1119" y="441"/>
                  </a:lnTo>
                  <a:lnTo>
                    <a:pt x="1130" y="427"/>
                  </a:lnTo>
                  <a:lnTo>
                    <a:pt x="1142" y="412"/>
                  </a:lnTo>
                  <a:lnTo>
                    <a:pt x="1164" y="381"/>
                  </a:lnTo>
                  <a:lnTo>
                    <a:pt x="1175" y="364"/>
                  </a:lnTo>
                  <a:lnTo>
                    <a:pt x="1185" y="349"/>
                  </a:lnTo>
                  <a:lnTo>
                    <a:pt x="1206" y="317"/>
                  </a:lnTo>
                  <a:lnTo>
                    <a:pt x="795" y="321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  <p:sp>
          <p:nvSpPr>
            <p:cNvPr id="8" name="箭头4"/>
            <p:cNvSpPr>
              <a:spLocks noChangeAspect="1"/>
            </p:cNvSpPr>
            <p:nvPr/>
          </p:nvSpPr>
          <p:spPr bwMode="auto">
            <a:xfrm>
              <a:off x="2129" y="2075"/>
              <a:ext cx="699" cy="578"/>
            </a:xfrm>
            <a:custGeom>
              <a:avLst/>
              <a:gdLst>
                <a:gd name="T0" fmla="*/ 1098209 w 1067"/>
                <a:gd name="T1" fmla="*/ 256937 h 881"/>
                <a:gd name="T2" fmla="*/ 1060448 w 1067"/>
                <a:gd name="T3" fmla="*/ 255888 h 881"/>
                <a:gd name="T4" fmla="*/ 1002758 w 1067"/>
                <a:gd name="T5" fmla="*/ 249596 h 881"/>
                <a:gd name="T6" fmla="*/ 948214 w 1067"/>
                <a:gd name="T7" fmla="*/ 240158 h 881"/>
                <a:gd name="T8" fmla="*/ 913600 w 1067"/>
                <a:gd name="T9" fmla="*/ 230719 h 881"/>
                <a:gd name="T10" fmla="*/ 878986 w 1067"/>
                <a:gd name="T11" fmla="*/ 220232 h 881"/>
                <a:gd name="T12" fmla="*/ 827590 w 1067"/>
                <a:gd name="T13" fmla="*/ 200306 h 881"/>
                <a:gd name="T14" fmla="*/ 795074 w 1067"/>
                <a:gd name="T15" fmla="*/ 185624 h 881"/>
                <a:gd name="T16" fmla="*/ 763606 w 1067"/>
                <a:gd name="T17" fmla="*/ 167796 h 881"/>
                <a:gd name="T18" fmla="*/ 733188 w 1067"/>
                <a:gd name="T19" fmla="*/ 148919 h 881"/>
                <a:gd name="T20" fmla="*/ 703819 w 1067"/>
                <a:gd name="T21" fmla="*/ 128993 h 881"/>
                <a:gd name="T22" fmla="*/ 674449 w 1067"/>
                <a:gd name="T23" fmla="*/ 108018 h 881"/>
                <a:gd name="T24" fmla="*/ 647177 w 1067"/>
                <a:gd name="T25" fmla="*/ 84947 h 881"/>
                <a:gd name="T26" fmla="*/ 622004 w 1067"/>
                <a:gd name="T27" fmla="*/ 60826 h 881"/>
                <a:gd name="T28" fmla="*/ 585292 w 1067"/>
                <a:gd name="T29" fmla="*/ 20974 h 881"/>
                <a:gd name="T30" fmla="*/ 0 w 1067"/>
                <a:gd name="T31" fmla="*/ 355517 h 881"/>
                <a:gd name="T32" fmla="*/ 35663 w 1067"/>
                <a:gd name="T33" fmla="*/ 403758 h 881"/>
                <a:gd name="T34" fmla="*/ 72375 w 1067"/>
                <a:gd name="T35" fmla="*/ 448853 h 881"/>
                <a:gd name="T36" fmla="*/ 124820 w 1067"/>
                <a:gd name="T37" fmla="*/ 508631 h 881"/>
                <a:gd name="T38" fmla="*/ 152092 w 1067"/>
                <a:gd name="T39" fmla="*/ 535897 h 881"/>
                <a:gd name="T40" fmla="*/ 181461 w 1067"/>
                <a:gd name="T41" fmla="*/ 563164 h 881"/>
                <a:gd name="T42" fmla="*/ 210831 w 1067"/>
                <a:gd name="T43" fmla="*/ 589382 h 881"/>
                <a:gd name="T44" fmla="*/ 240200 w 1067"/>
                <a:gd name="T45" fmla="*/ 615601 h 881"/>
                <a:gd name="T46" fmla="*/ 286352 w 1067"/>
                <a:gd name="T47" fmla="*/ 651257 h 881"/>
                <a:gd name="T48" fmla="*/ 317820 w 1067"/>
                <a:gd name="T49" fmla="*/ 676426 h 881"/>
                <a:gd name="T50" fmla="*/ 368167 w 1067"/>
                <a:gd name="T51" fmla="*/ 708937 h 881"/>
                <a:gd name="T52" fmla="*/ 435298 w 1067"/>
                <a:gd name="T53" fmla="*/ 749837 h 881"/>
                <a:gd name="T54" fmla="*/ 504526 w 1067"/>
                <a:gd name="T55" fmla="*/ 786542 h 881"/>
                <a:gd name="T56" fmla="*/ 577949 w 1067"/>
                <a:gd name="T57" fmla="*/ 820101 h 881"/>
                <a:gd name="T58" fmla="*/ 633542 w 1067"/>
                <a:gd name="T59" fmla="*/ 842125 h 881"/>
                <a:gd name="T60" fmla="*/ 671302 w 1067"/>
                <a:gd name="T61" fmla="*/ 855758 h 881"/>
                <a:gd name="T62" fmla="*/ 730041 w 1067"/>
                <a:gd name="T63" fmla="*/ 873586 h 881"/>
                <a:gd name="T64" fmla="*/ 808710 w 1067"/>
                <a:gd name="T65" fmla="*/ 893512 h 881"/>
                <a:gd name="T66" fmla="*/ 869546 w 1067"/>
                <a:gd name="T67" fmla="*/ 905048 h 881"/>
                <a:gd name="T68" fmla="*/ 930383 w 1067"/>
                <a:gd name="T69" fmla="*/ 913438 h 881"/>
                <a:gd name="T70" fmla="*/ 992269 w 1067"/>
                <a:gd name="T71" fmla="*/ 919730 h 881"/>
                <a:gd name="T72" fmla="*/ 1035274 w 1067"/>
                <a:gd name="T73" fmla="*/ 922876 h 881"/>
                <a:gd name="T74" fmla="*/ 1077231 w 1067"/>
                <a:gd name="T75" fmla="*/ 923925 h 881"/>
                <a:gd name="T76" fmla="*/ 1119187 w 1067"/>
                <a:gd name="T77" fmla="*/ 923925 h 881"/>
                <a:gd name="T78" fmla="*/ 1117089 w 1067"/>
                <a:gd name="T79" fmla="*/ 255888 h 88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881"/>
                <a:gd name="T122" fmla="*/ 1067 w 1067"/>
                <a:gd name="T123" fmla="*/ 881 h 88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881">
                  <a:moveTo>
                    <a:pt x="1065" y="244"/>
                  </a:moveTo>
                  <a:lnTo>
                    <a:pt x="1047" y="245"/>
                  </a:lnTo>
                  <a:lnTo>
                    <a:pt x="1029" y="244"/>
                  </a:lnTo>
                  <a:lnTo>
                    <a:pt x="1011" y="244"/>
                  </a:lnTo>
                  <a:lnTo>
                    <a:pt x="975" y="241"/>
                  </a:lnTo>
                  <a:lnTo>
                    <a:pt x="956" y="238"/>
                  </a:lnTo>
                  <a:lnTo>
                    <a:pt x="939" y="236"/>
                  </a:lnTo>
                  <a:lnTo>
                    <a:pt x="904" y="229"/>
                  </a:lnTo>
                  <a:lnTo>
                    <a:pt x="887" y="225"/>
                  </a:lnTo>
                  <a:lnTo>
                    <a:pt x="871" y="220"/>
                  </a:lnTo>
                  <a:lnTo>
                    <a:pt x="854" y="215"/>
                  </a:lnTo>
                  <a:lnTo>
                    <a:pt x="838" y="210"/>
                  </a:lnTo>
                  <a:lnTo>
                    <a:pt x="804" y="198"/>
                  </a:lnTo>
                  <a:lnTo>
                    <a:pt x="789" y="191"/>
                  </a:lnTo>
                  <a:lnTo>
                    <a:pt x="773" y="184"/>
                  </a:lnTo>
                  <a:lnTo>
                    <a:pt x="758" y="177"/>
                  </a:lnTo>
                  <a:lnTo>
                    <a:pt x="743" y="169"/>
                  </a:lnTo>
                  <a:lnTo>
                    <a:pt x="728" y="160"/>
                  </a:lnTo>
                  <a:lnTo>
                    <a:pt x="713" y="151"/>
                  </a:lnTo>
                  <a:lnTo>
                    <a:pt x="699" y="142"/>
                  </a:lnTo>
                  <a:lnTo>
                    <a:pt x="685" y="133"/>
                  </a:lnTo>
                  <a:lnTo>
                    <a:pt x="671" y="123"/>
                  </a:lnTo>
                  <a:lnTo>
                    <a:pt x="657" y="113"/>
                  </a:lnTo>
                  <a:lnTo>
                    <a:pt x="643" y="103"/>
                  </a:lnTo>
                  <a:lnTo>
                    <a:pt x="630" y="92"/>
                  </a:lnTo>
                  <a:lnTo>
                    <a:pt x="617" y="81"/>
                  </a:lnTo>
                  <a:lnTo>
                    <a:pt x="605" y="69"/>
                  </a:lnTo>
                  <a:lnTo>
                    <a:pt x="593" y="58"/>
                  </a:lnTo>
                  <a:lnTo>
                    <a:pt x="581" y="45"/>
                  </a:lnTo>
                  <a:lnTo>
                    <a:pt x="558" y="20"/>
                  </a:lnTo>
                  <a:lnTo>
                    <a:pt x="177" y="0"/>
                  </a:lnTo>
                  <a:lnTo>
                    <a:pt x="0" y="339"/>
                  </a:lnTo>
                  <a:lnTo>
                    <a:pt x="23" y="370"/>
                  </a:lnTo>
                  <a:lnTo>
                    <a:pt x="34" y="385"/>
                  </a:lnTo>
                  <a:lnTo>
                    <a:pt x="46" y="399"/>
                  </a:lnTo>
                  <a:lnTo>
                    <a:pt x="69" y="428"/>
                  </a:lnTo>
                  <a:lnTo>
                    <a:pt x="94" y="456"/>
                  </a:lnTo>
                  <a:lnTo>
                    <a:pt x="119" y="485"/>
                  </a:lnTo>
                  <a:lnTo>
                    <a:pt x="132" y="498"/>
                  </a:lnTo>
                  <a:lnTo>
                    <a:pt x="145" y="511"/>
                  </a:lnTo>
                  <a:lnTo>
                    <a:pt x="159" y="524"/>
                  </a:lnTo>
                  <a:lnTo>
                    <a:pt x="173" y="537"/>
                  </a:lnTo>
                  <a:lnTo>
                    <a:pt x="187" y="550"/>
                  </a:lnTo>
                  <a:lnTo>
                    <a:pt x="201" y="562"/>
                  </a:lnTo>
                  <a:lnTo>
                    <a:pt x="215" y="575"/>
                  </a:lnTo>
                  <a:lnTo>
                    <a:pt x="229" y="587"/>
                  </a:lnTo>
                  <a:lnTo>
                    <a:pt x="258" y="610"/>
                  </a:lnTo>
                  <a:lnTo>
                    <a:pt x="273" y="621"/>
                  </a:lnTo>
                  <a:lnTo>
                    <a:pt x="288" y="633"/>
                  </a:lnTo>
                  <a:lnTo>
                    <a:pt x="303" y="645"/>
                  </a:lnTo>
                  <a:lnTo>
                    <a:pt x="319" y="655"/>
                  </a:lnTo>
                  <a:lnTo>
                    <a:pt x="351" y="676"/>
                  </a:lnTo>
                  <a:lnTo>
                    <a:pt x="383" y="696"/>
                  </a:lnTo>
                  <a:lnTo>
                    <a:pt x="415" y="715"/>
                  </a:lnTo>
                  <a:lnTo>
                    <a:pt x="448" y="733"/>
                  </a:lnTo>
                  <a:lnTo>
                    <a:pt x="481" y="750"/>
                  </a:lnTo>
                  <a:lnTo>
                    <a:pt x="517" y="766"/>
                  </a:lnTo>
                  <a:lnTo>
                    <a:pt x="551" y="782"/>
                  </a:lnTo>
                  <a:lnTo>
                    <a:pt x="586" y="796"/>
                  </a:lnTo>
                  <a:lnTo>
                    <a:pt x="604" y="803"/>
                  </a:lnTo>
                  <a:lnTo>
                    <a:pt x="622" y="810"/>
                  </a:lnTo>
                  <a:lnTo>
                    <a:pt x="640" y="816"/>
                  </a:lnTo>
                  <a:lnTo>
                    <a:pt x="659" y="822"/>
                  </a:lnTo>
                  <a:lnTo>
                    <a:pt x="696" y="833"/>
                  </a:lnTo>
                  <a:lnTo>
                    <a:pt x="733" y="843"/>
                  </a:lnTo>
                  <a:lnTo>
                    <a:pt x="771" y="852"/>
                  </a:lnTo>
                  <a:lnTo>
                    <a:pt x="810" y="859"/>
                  </a:lnTo>
                  <a:lnTo>
                    <a:pt x="829" y="863"/>
                  </a:lnTo>
                  <a:lnTo>
                    <a:pt x="848" y="866"/>
                  </a:lnTo>
                  <a:lnTo>
                    <a:pt x="887" y="871"/>
                  </a:lnTo>
                  <a:lnTo>
                    <a:pt x="926" y="876"/>
                  </a:lnTo>
                  <a:lnTo>
                    <a:pt x="946" y="877"/>
                  </a:lnTo>
                  <a:lnTo>
                    <a:pt x="967" y="879"/>
                  </a:lnTo>
                  <a:lnTo>
                    <a:pt x="987" y="880"/>
                  </a:lnTo>
                  <a:lnTo>
                    <a:pt x="1007" y="881"/>
                  </a:lnTo>
                  <a:lnTo>
                    <a:pt x="1027" y="881"/>
                  </a:lnTo>
                  <a:lnTo>
                    <a:pt x="1047" y="881"/>
                  </a:lnTo>
                  <a:lnTo>
                    <a:pt x="1067" y="881"/>
                  </a:lnTo>
                  <a:lnTo>
                    <a:pt x="865" y="540"/>
                  </a:lnTo>
                  <a:lnTo>
                    <a:pt x="1065" y="244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2529"/>
            </a:p>
          </p:txBody>
        </p:sp>
      </p:grpSp>
      <p:sp>
        <p:nvSpPr>
          <p:cNvPr id="107531" name="TextBox 53"/>
          <p:cNvSpPr txBox="1">
            <a:spLocks noChangeArrowheads="1"/>
          </p:cNvSpPr>
          <p:nvPr/>
        </p:nvSpPr>
        <p:spPr bwMode="auto">
          <a:xfrm>
            <a:off x="5751648" y="3714210"/>
            <a:ext cx="1282962" cy="72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947" tIns="48973" rIns="97947" bIns="48973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zh-CN" altLang="en-US" sz="4074" b="1" dirty="0">
                <a:solidFill>
                  <a:srgbClr val="7D7D7D"/>
                </a:solidFill>
                <a:ea typeface="宋体" pitchFamily="2" charset="-122"/>
              </a:rPr>
              <a:t>标题</a:t>
            </a:r>
            <a:endParaRPr lang="zh-CN" altLang="en-US" sz="5058" dirty="0">
              <a:solidFill>
                <a:srgbClr val="7D7D7D"/>
              </a:solidFill>
              <a:ea typeface="宋体" pitchFamily="2" charset="-122"/>
            </a:endParaRPr>
          </a:p>
        </p:txBody>
      </p:sp>
      <p:sp>
        <p:nvSpPr>
          <p:cNvPr id="107538" name="TextBox 34"/>
          <p:cNvSpPr txBox="1">
            <a:spLocks noChangeArrowheads="1"/>
          </p:cNvSpPr>
          <p:nvPr/>
        </p:nvSpPr>
        <p:spPr bwMode="auto">
          <a:xfrm>
            <a:off x="1280167" y="3448905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107539" name="TextBox 34"/>
          <p:cNvSpPr txBox="1">
            <a:spLocks noChangeArrowheads="1"/>
          </p:cNvSpPr>
          <p:nvPr/>
        </p:nvSpPr>
        <p:spPr bwMode="auto">
          <a:xfrm>
            <a:off x="8965790" y="3490318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107540" name="TextBox 34"/>
          <p:cNvSpPr txBox="1">
            <a:spLocks noChangeArrowheads="1"/>
          </p:cNvSpPr>
          <p:nvPr/>
        </p:nvSpPr>
        <p:spPr bwMode="auto">
          <a:xfrm>
            <a:off x="8312332" y="5220980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107541" name="TextBox 34"/>
          <p:cNvSpPr txBox="1">
            <a:spLocks noChangeArrowheads="1"/>
          </p:cNvSpPr>
          <p:nvPr/>
        </p:nvSpPr>
        <p:spPr bwMode="auto">
          <a:xfrm>
            <a:off x="8312332" y="1904620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 dirty="0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 dirty="0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107542" name="TextBox 34"/>
          <p:cNvSpPr txBox="1">
            <a:spLocks noChangeArrowheads="1"/>
          </p:cNvSpPr>
          <p:nvPr/>
        </p:nvSpPr>
        <p:spPr bwMode="auto">
          <a:xfrm>
            <a:off x="1909092" y="5179567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107543" name="TextBox 34"/>
          <p:cNvSpPr txBox="1">
            <a:spLocks noChangeArrowheads="1"/>
          </p:cNvSpPr>
          <p:nvPr/>
        </p:nvSpPr>
        <p:spPr bwMode="auto">
          <a:xfrm>
            <a:off x="1909092" y="1863208"/>
            <a:ext cx="2365014" cy="78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121" tIns="87060" rIns="174121" bIns="87060">
            <a:spAutoFit/>
          </a:bodyPr>
          <a:lstStyle>
            <a:lvl1pPr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55650" indent="-290513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60463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25600" indent="-230188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90738" indent="-231775" defTabSz="465138"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479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30051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623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919538" indent="-231775" algn="ctr" defTabSz="465138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 dirty="0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  <a:p>
            <a:pPr algn="l" eaLnBrk="1" fontAlgn="base" hangingPunct="1">
              <a:buClrTx/>
              <a:buSzTx/>
              <a:buFontTx/>
              <a:buNone/>
            </a:pPr>
            <a:r>
              <a:rPr lang="zh-CN" altLang="en-US" sz="1967" dirty="0">
                <a:solidFill>
                  <a:srgbClr val="7F7F7F"/>
                </a:solidFill>
                <a:latin typeface="幼圆" pitchFamily="49" charset="-122"/>
                <a:ea typeface="幼圆" pitchFamily="49" charset="-122"/>
              </a:rPr>
              <a:t>请在这里输入文本</a:t>
            </a:r>
          </a:p>
        </p:txBody>
      </p:sp>
      <p:sp>
        <p:nvSpPr>
          <p:cNvPr id="54" name="Parallelogram 13"/>
          <p:cNvSpPr/>
          <p:nvPr/>
        </p:nvSpPr>
        <p:spPr>
          <a:xfrm>
            <a:off x="3514" y="205188"/>
            <a:ext cx="809237" cy="458810"/>
          </a:xfrm>
          <a:custGeom>
            <a:avLst/>
            <a:gdLst>
              <a:gd name="connsiteX0" fmla="*/ 0 w 2222628"/>
              <a:gd name="connsiteY0" fmla="*/ 964353 h 964353"/>
              <a:gd name="connsiteX1" fmla="*/ 505504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1972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  <a:gd name="connsiteX0" fmla="*/ 0 w 2222628"/>
              <a:gd name="connsiteY0" fmla="*/ 964353 h 964353"/>
              <a:gd name="connsiteX1" fmla="*/ 679 w 2222628"/>
              <a:gd name="connsiteY1" fmla="*/ 0 h 964353"/>
              <a:gd name="connsiteX2" fmla="*/ 2222628 w 2222628"/>
              <a:gd name="connsiteY2" fmla="*/ 0 h 964353"/>
              <a:gd name="connsiteX3" fmla="*/ 1717124 w 2222628"/>
              <a:gd name="connsiteY3" fmla="*/ 964353 h 964353"/>
              <a:gd name="connsiteX4" fmla="*/ 0 w 2222628"/>
              <a:gd name="connsiteY4" fmla="*/ 964353 h 9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628" h="964353">
                <a:moveTo>
                  <a:pt x="0" y="964353"/>
                </a:moveTo>
                <a:cubicBezTo>
                  <a:pt x="226" y="642902"/>
                  <a:pt x="453" y="321451"/>
                  <a:pt x="679" y="0"/>
                </a:cubicBezTo>
                <a:lnTo>
                  <a:pt x="2222628" y="0"/>
                </a:lnTo>
                <a:lnTo>
                  <a:pt x="1717124" y="964353"/>
                </a:lnTo>
                <a:lnTo>
                  <a:pt x="0" y="96435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12751" y="492790"/>
            <a:ext cx="2361544" cy="25391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sz="1050" b="1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Please replace the written content</a:t>
            </a:r>
            <a:endParaRPr lang="zh-CN" altLang="en-US" sz="1050" b="1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12751" y="172251"/>
            <a:ext cx="1800493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zh-CN" altLang="en-US" dirty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请</a:t>
            </a:r>
            <a:r>
              <a:rPr lang="zh-CN" altLang="en-US" dirty="0" smtClean="0">
                <a:solidFill>
                  <a:srgbClr val="2E2E2E"/>
                </a:solidFill>
                <a:latin typeface="+mj-lt"/>
                <a:ea typeface="微软雅黑" panose="020B0503020204020204" pitchFamily="34" charset="-122"/>
              </a:rPr>
              <a:t>替换文字内容</a:t>
            </a:r>
            <a:endParaRPr lang="zh-CN" altLang="en-US" dirty="0">
              <a:solidFill>
                <a:srgbClr val="2E2E2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561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7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31" grpId="0"/>
      <p:bldP spid="107538" grpId="0"/>
      <p:bldP spid="107539" grpId="0"/>
      <p:bldP spid="107540" grpId="0"/>
      <p:bldP spid="107541" grpId="0"/>
      <p:bldP spid="107542" grpId="0"/>
      <p:bldP spid="1075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矩形 127"/>
          <p:cNvSpPr/>
          <p:nvPr/>
        </p:nvSpPr>
        <p:spPr>
          <a:xfrm>
            <a:off x="0" y="1187904"/>
            <a:ext cx="12858750" cy="28844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>
            <a:off x="5784850" y="2529342"/>
            <a:ext cx="1539875" cy="1543050"/>
            <a:chOff x="5581650" y="3109913"/>
            <a:chExt cx="1539875" cy="15430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2" name="Rectangle 7"/>
            <p:cNvSpPr>
              <a:spLocks noChangeArrowheads="1"/>
            </p:cNvSpPr>
            <p:nvPr/>
          </p:nvSpPr>
          <p:spPr bwMode="auto">
            <a:xfrm>
              <a:off x="5581650" y="3109913"/>
              <a:ext cx="1539875" cy="154305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8"/>
            <p:cNvSpPr>
              <a:spLocks noChangeArrowheads="1"/>
            </p:cNvSpPr>
            <p:nvPr/>
          </p:nvSpPr>
          <p:spPr bwMode="auto">
            <a:xfrm>
              <a:off x="5737225" y="3265488"/>
              <a:ext cx="1228725" cy="12319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效率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6080125" y="1187904"/>
            <a:ext cx="1081088" cy="1079500"/>
            <a:chOff x="5876925" y="1768475"/>
            <a:chExt cx="1081088" cy="107950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8" name="Rectangle 11"/>
            <p:cNvSpPr>
              <a:spLocks noChangeArrowheads="1"/>
            </p:cNvSpPr>
            <p:nvPr/>
          </p:nvSpPr>
          <p:spPr bwMode="auto">
            <a:xfrm>
              <a:off x="5876925" y="1768475"/>
              <a:ext cx="1081088" cy="107950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Rectangle 12"/>
            <p:cNvSpPr>
              <a:spLocks noChangeArrowheads="1"/>
            </p:cNvSpPr>
            <p:nvPr/>
          </p:nvSpPr>
          <p:spPr bwMode="auto">
            <a:xfrm>
              <a:off x="5986462" y="1878013"/>
              <a:ext cx="862013" cy="862013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7721600" y="2961142"/>
            <a:ext cx="1860550" cy="1860550"/>
            <a:chOff x="7518400" y="3541713"/>
            <a:chExt cx="1860550" cy="18605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1" name="Rectangle 19"/>
            <p:cNvSpPr>
              <a:spLocks noChangeArrowheads="1"/>
            </p:cNvSpPr>
            <p:nvPr/>
          </p:nvSpPr>
          <p:spPr bwMode="auto">
            <a:xfrm>
              <a:off x="7518400" y="3541713"/>
              <a:ext cx="1860550" cy="186055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20"/>
            <p:cNvSpPr>
              <a:spLocks noChangeArrowheads="1"/>
            </p:cNvSpPr>
            <p:nvPr/>
          </p:nvSpPr>
          <p:spPr bwMode="auto">
            <a:xfrm>
              <a:off x="7710488" y="3729038"/>
              <a:ext cx="1481138" cy="1481138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4041775" y="1557792"/>
            <a:ext cx="971550" cy="971550"/>
            <a:chOff x="3838575" y="2138363"/>
            <a:chExt cx="971550" cy="97155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" name="Rectangle 23"/>
            <p:cNvSpPr>
              <a:spLocks noChangeArrowheads="1"/>
            </p:cNvSpPr>
            <p:nvPr/>
          </p:nvSpPr>
          <p:spPr bwMode="auto">
            <a:xfrm>
              <a:off x="3838575" y="2138363"/>
              <a:ext cx="971550" cy="97155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Rectangle 24"/>
            <p:cNvSpPr>
              <a:spLocks noChangeArrowheads="1"/>
            </p:cNvSpPr>
            <p:nvPr/>
          </p:nvSpPr>
          <p:spPr bwMode="auto">
            <a:xfrm>
              <a:off x="3936206" y="2236788"/>
              <a:ext cx="776288" cy="7747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10821988" y="1399042"/>
            <a:ext cx="1079500" cy="1082675"/>
            <a:chOff x="10618788" y="1979613"/>
            <a:chExt cx="1079500" cy="1082675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0" name="Rectangle 25"/>
            <p:cNvSpPr>
              <a:spLocks noChangeArrowheads="1"/>
            </p:cNvSpPr>
            <p:nvPr/>
          </p:nvSpPr>
          <p:spPr bwMode="auto">
            <a:xfrm>
              <a:off x="10618788" y="1979613"/>
              <a:ext cx="1079500" cy="108267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Rectangle 26"/>
            <p:cNvSpPr>
              <a:spLocks noChangeArrowheads="1"/>
            </p:cNvSpPr>
            <p:nvPr/>
          </p:nvSpPr>
          <p:spPr bwMode="auto">
            <a:xfrm>
              <a:off x="10728326" y="2092325"/>
              <a:ext cx="860425" cy="85725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革新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8431085" y="1693637"/>
            <a:ext cx="2239734" cy="2239734"/>
            <a:chOff x="8489950" y="2454275"/>
            <a:chExt cx="1879600" cy="1879600"/>
          </a:xfrm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6" name="Rectangle 29"/>
            <p:cNvSpPr>
              <a:spLocks noChangeArrowheads="1"/>
            </p:cNvSpPr>
            <p:nvPr/>
          </p:nvSpPr>
          <p:spPr bwMode="auto">
            <a:xfrm>
              <a:off x="8489950" y="2454275"/>
              <a:ext cx="1879600" cy="1879600"/>
            </a:xfrm>
            <a:prstGeom prst="rect">
              <a:avLst/>
            </a:prstGeom>
            <a:solidFill>
              <a:srgbClr val="2E2E2E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Rectangle 30"/>
            <p:cNvSpPr>
              <a:spLocks noChangeArrowheads="1"/>
            </p:cNvSpPr>
            <p:nvPr/>
          </p:nvSpPr>
          <p:spPr bwMode="auto">
            <a:xfrm>
              <a:off x="8681244" y="2646363"/>
              <a:ext cx="1497013" cy="1495425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6600" dirty="0" smtClean="0">
                  <a:solidFill>
                    <a:srgbClr val="FF0000"/>
                  </a:solidFill>
                  <a:latin typeface="Impact" panose="020B0806030902050204" pitchFamily="34" charset="0"/>
                </a:rPr>
                <a:t>201X</a:t>
              </a:r>
              <a:endParaRPr lang="zh-CN" altLang="en-US" sz="6600" dirty="0">
                <a:solidFill>
                  <a:srgbClr val="FF0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8" name="文本框 157"/>
          <p:cNvSpPr txBox="1"/>
          <p:nvPr/>
        </p:nvSpPr>
        <p:spPr>
          <a:xfrm>
            <a:off x="522515" y="5632549"/>
            <a:ext cx="55787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BUSINESS</a:t>
            </a:r>
            <a:r>
              <a:rPr kumimoji="1"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 </a:t>
            </a:r>
            <a:r>
              <a:rPr kumimoji="1"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宋体"/>
              </a:rPr>
              <a:t>REPORT</a:t>
            </a:r>
            <a:endParaRPr kumimoji="1"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宋体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522515" y="6256848"/>
            <a:ext cx="6673579" cy="438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522515" y="5347150"/>
            <a:ext cx="3732106" cy="28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</a:pP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PRESENTED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BY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JANE</a:t>
            </a:r>
            <a:r>
              <a:rPr kumimoji="1" lang="zh-CN" altLang="en-US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 </a:t>
            </a:r>
            <a:r>
              <a:rPr kumimoji="1" lang="en-US" altLang="zh-CN" sz="2000" b="1" dirty="0">
                <a:solidFill>
                  <a:srgbClr val="FF0000"/>
                </a:solidFill>
                <a:latin typeface="+mj-lt"/>
                <a:ea typeface="微软雅黑"/>
                <a:cs typeface="Arial"/>
              </a:rPr>
              <a:t>DOE</a:t>
            </a:r>
          </a:p>
        </p:txBody>
      </p:sp>
      <p:cxnSp>
        <p:nvCxnSpPr>
          <p:cNvPr id="163" name="直接连接符 162"/>
          <p:cNvCxnSpPr/>
          <p:nvPr/>
        </p:nvCxnSpPr>
        <p:spPr>
          <a:xfrm>
            <a:off x="621482" y="5709553"/>
            <a:ext cx="6436915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301352"/>
            <a:ext cx="609600" cy="6096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522515" y="4256595"/>
            <a:ext cx="3576620" cy="1109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609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kumimoji="1" lang="zh-CN" altLang="en-US" sz="6609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5628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5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58" grpId="0"/>
      <p:bldP spid="160" grpId="0"/>
      <p:bldP spid="161" grpId="0"/>
      <p:bldP spid="27" grpId="0"/>
      <p:bldP spid="2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08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2911</Words>
  <Application>Microsoft Office PowerPoint</Application>
  <PresentationFormat>自定义</PresentationFormat>
  <Paragraphs>335</Paragraphs>
  <Slides>26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Adobe Naskh Medium</vt:lpstr>
      <vt:lpstr>Gill Sans</vt:lpstr>
      <vt:lpstr>Lato Regular</vt:lpstr>
      <vt:lpstr>Malgun Gothic</vt:lpstr>
      <vt:lpstr>Roboto condensed</vt:lpstr>
      <vt:lpstr>方正正纤黑简体</vt:lpstr>
      <vt:lpstr>方正正中黑简体</vt:lpstr>
      <vt:lpstr>宋体</vt:lpstr>
      <vt:lpstr>微软雅黑</vt:lpstr>
      <vt:lpstr>幼圆</vt:lpstr>
      <vt:lpstr>Agency FB</vt:lpstr>
      <vt:lpstr>Arial</vt:lpstr>
      <vt:lpstr>Calibri</vt:lpstr>
      <vt:lpstr>Impact</vt:lpstr>
      <vt:lpstr>Modern No. 20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bt008</dc:title>
  <dc:creator/>
  <cp:lastModifiedBy/>
  <cp:revision>1</cp:revision>
  <dcterms:created xsi:type="dcterms:W3CDTF">2016-09-13T15:59:04Z</dcterms:created>
  <dcterms:modified xsi:type="dcterms:W3CDTF">2018-12-14T05:33:22Z</dcterms:modified>
</cp:coreProperties>
</file>