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  <p:sldMasterId id="2147483654" r:id="rId4"/>
  </p:sldMasterIdLst>
  <p:notesMasterIdLst>
    <p:notesMasterId r:id="rId6"/>
  </p:notesMasterIdLst>
  <p:handoutMasterIdLst>
    <p:handoutMasterId r:id="rId42"/>
  </p:handoutMasterIdLst>
  <p:sldIdLst>
    <p:sldId id="356" r:id="rId5"/>
    <p:sldId id="267" r:id="rId7"/>
    <p:sldId id="348" r:id="rId8"/>
    <p:sldId id="272" r:id="rId9"/>
    <p:sldId id="350" r:id="rId10"/>
    <p:sldId id="351" r:id="rId11"/>
    <p:sldId id="276" r:id="rId12"/>
    <p:sldId id="271" r:id="rId13"/>
    <p:sldId id="319" r:id="rId14"/>
    <p:sldId id="353" r:id="rId15"/>
    <p:sldId id="280" r:id="rId16"/>
    <p:sldId id="341" r:id="rId17"/>
    <p:sldId id="288" r:id="rId18"/>
    <p:sldId id="285" r:id="rId19"/>
    <p:sldId id="290" r:id="rId20"/>
    <p:sldId id="283" r:id="rId21"/>
    <p:sldId id="284" r:id="rId22"/>
    <p:sldId id="287" r:id="rId23"/>
    <p:sldId id="322" r:id="rId24"/>
    <p:sldId id="324" r:id="rId25"/>
    <p:sldId id="286" r:id="rId26"/>
    <p:sldId id="293" r:id="rId27"/>
    <p:sldId id="295" r:id="rId28"/>
    <p:sldId id="315" r:id="rId29"/>
    <p:sldId id="332" r:id="rId30"/>
    <p:sldId id="330" r:id="rId31"/>
    <p:sldId id="333" r:id="rId32"/>
    <p:sldId id="313" r:id="rId33"/>
    <p:sldId id="309" r:id="rId34"/>
    <p:sldId id="301" r:id="rId35"/>
    <p:sldId id="331" r:id="rId36"/>
    <p:sldId id="334" r:id="rId37"/>
    <p:sldId id="312" r:id="rId38"/>
    <p:sldId id="305" r:id="rId39"/>
    <p:sldId id="298" r:id="rId40"/>
    <p:sldId id="352" r:id="rId41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8DBE"/>
    <a:srgbClr val="313441"/>
    <a:srgbClr val="777894"/>
    <a:srgbClr val="32313F"/>
    <a:srgbClr val="393A4C"/>
    <a:srgbClr val="6B74B7"/>
    <a:srgbClr val="F6A514"/>
    <a:srgbClr val="00A2C2"/>
    <a:srgbClr val="54BCE6"/>
    <a:srgbClr val="56C0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8" autoAdjust="0"/>
    <p:restoredTop sz="96408" autoAdjust="0"/>
  </p:normalViewPr>
  <p:slideViewPr>
    <p:cSldViewPr snapToGrid="0" showGuides="1">
      <p:cViewPr>
        <p:scale>
          <a:sx n="50" d="100"/>
          <a:sy n="50" d="100"/>
        </p:scale>
        <p:origin x="-330" y="-1758"/>
      </p:cViewPr>
      <p:guideLst>
        <p:guide orient="horz" pos="2160"/>
        <p:guide pos="38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43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6" Type="http://schemas.openxmlformats.org/officeDocument/2006/relationships/tags" Target="tags/tag19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A6564-4164-4093-A82F-B7209270B7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80BF9-C8D6-497B-B76B-BC728E5C0C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D2356-EE70-4A30-93F5-671AB6CDF6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3E856-8CE3-4819-A2AF-9EF651A71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801728" y="3160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microsoft.com/office/2007/relationships/hdphoto" Target="../media/image2.wdp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image" Target="../media/image3.emf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0" y="558800"/>
            <a:ext cx="12192001" cy="67365"/>
            <a:chOff x="-4643964" y="3108959"/>
            <a:chExt cx="11314395" cy="74411"/>
          </a:xfrm>
        </p:grpSpPr>
        <p:sp>
          <p:nvSpPr>
            <p:cNvPr id="4" name="矩形 3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67435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334871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-4643964" y="3108959"/>
              <a:ext cx="4643274" cy="744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995217" y="3108959"/>
              <a:ext cx="1675214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圆角矩形 22"/>
          <p:cNvSpPr/>
          <p:nvPr userDrawn="1"/>
        </p:nvSpPr>
        <p:spPr>
          <a:xfrm>
            <a:off x="1820705" y="328955"/>
            <a:ext cx="3211121" cy="52981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/>
        </p:nvGrpSpPr>
        <p:grpSpPr>
          <a:xfrm>
            <a:off x="2959" y="6725412"/>
            <a:ext cx="12192000" cy="132588"/>
            <a:chOff x="-8324492" y="3108959"/>
            <a:chExt cx="14994923" cy="74411"/>
          </a:xfrm>
        </p:grpSpPr>
        <p:sp>
          <p:nvSpPr>
            <p:cNvPr id="13" name="矩形 12"/>
            <p:cNvSpPr/>
            <p:nvPr/>
          </p:nvSpPr>
          <p:spPr>
            <a:xfrm>
              <a:off x="-32118" y="3108959"/>
              <a:ext cx="1699553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667435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334871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-8324492" y="3108959"/>
              <a:ext cx="8323802" cy="7441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002996" y="3108959"/>
              <a:ext cx="1667435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4" cstate="email">
            <a:lum bright="5000" contrast="10000"/>
          </a:blip>
          <a:srcRect l="12728" t="48972" r="13231" b="2154"/>
          <a:stretch>
            <a:fillRect/>
          </a:stretch>
        </p:blipFill>
        <p:spPr>
          <a:xfrm>
            <a:off x="-3" y="-8313"/>
            <a:ext cx="12192003" cy="3095246"/>
          </a:xfrm>
          <a:prstGeom prst="rect">
            <a:avLst/>
          </a:prstGeom>
        </p:spPr>
      </p:pic>
      <p:sp>
        <p:nvSpPr>
          <p:cNvPr id="32" name="椭圆 31"/>
          <p:cNvSpPr/>
          <p:nvPr userDrawn="1"/>
        </p:nvSpPr>
        <p:spPr>
          <a:xfrm>
            <a:off x="7565957" y="973450"/>
            <a:ext cx="338324" cy="3383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 userDrawn="1"/>
        </p:nvSpPr>
        <p:spPr>
          <a:xfrm>
            <a:off x="9622680" y="156708"/>
            <a:ext cx="668792" cy="668792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 userDrawn="1"/>
        </p:nvSpPr>
        <p:spPr>
          <a:xfrm>
            <a:off x="1196390" y="2018381"/>
            <a:ext cx="467310" cy="46731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1" Type="http://schemas.openxmlformats.org/officeDocument/2006/relationships/notesSlide" Target="../notesSlides/notesSlide1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3.emf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2.jpeg"/><Relationship Id="rId2" Type="http://schemas.microsoft.com/office/2007/relationships/hdphoto" Target="../media/image11.wdp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4.xml"/><Relationship Id="rId3" Type="http://schemas.microsoft.com/office/2007/relationships/hdphoto" Target="../media/image19.wdp"/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1.emf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3A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A_图片 2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email">
            <a:lum bright="5000" contrast="10000"/>
          </a:blip>
          <a:srcRect l="10525" t="10581" r="11059" b="9264"/>
          <a:stretch>
            <a:fillRect/>
          </a:stretch>
        </p:blipFill>
        <p:spPr>
          <a:xfrm>
            <a:off x="-3" y="0"/>
            <a:ext cx="12192003" cy="4793040"/>
          </a:xfrm>
          <a:prstGeom prst="rect">
            <a:avLst/>
          </a:prstGeom>
        </p:spPr>
      </p:pic>
      <p:sp>
        <p:nvSpPr>
          <p:cNvPr id="2" name="PA_圆角矩形 1"/>
          <p:cNvSpPr/>
          <p:nvPr>
            <p:custDataLst>
              <p:tags r:id="rId3"/>
            </p:custDataLst>
          </p:nvPr>
        </p:nvSpPr>
        <p:spPr>
          <a:xfrm>
            <a:off x="2329848" y="1086195"/>
            <a:ext cx="7679621" cy="1455420"/>
          </a:xfrm>
          <a:prstGeom prst="roundRect">
            <a:avLst>
              <a:gd name="adj" fmla="val 50000"/>
            </a:avLst>
          </a:prstGeom>
          <a:solidFill>
            <a:srgbClr val="3231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PA_任意多边形 6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6013317" y="2827363"/>
            <a:ext cx="634159" cy="2011674"/>
          </a:xfrm>
          <a:custGeom>
            <a:avLst/>
            <a:gdLst>
              <a:gd name="T0" fmla="*/ 299 w 303"/>
              <a:gd name="T1" fmla="*/ 96 h 1040"/>
              <a:gd name="T2" fmla="*/ 237 w 303"/>
              <a:gd name="T3" fmla="*/ 96 h 1040"/>
              <a:gd name="T4" fmla="*/ 237 w 303"/>
              <a:gd name="T5" fmla="*/ 0 h 1040"/>
              <a:gd name="T6" fmla="*/ 58 w 303"/>
              <a:gd name="T7" fmla="*/ 0 h 1040"/>
              <a:gd name="T8" fmla="*/ 58 w 303"/>
              <a:gd name="T9" fmla="*/ 96 h 1040"/>
              <a:gd name="T10" fmla="*/ 0 w 303"/>
              <a:gd name="T11" fmla="*/ 96 h 1040"/>
              <a:gd name="T12" fmla="*/ 0 w 303"/>
              <a:gd name="T13" fmla="*/ 1040 h 1040"/>
              <a:gd name="T14" fmla="*/ 303 w 303"/>
              <a:gd name="T15" fmla="*/ 1040 h 1040"/>
              <a:gd name="T16" fmla="*/ 299 w 303"/>
              <a:gd name="T17" fmla="*/ 96 h 1040"/>
              <a:gd name="T18" fmla="*/ 127 w 303"/>
              <a:gd name="T19" fmla="*/ 501 h 1040"/>
              <a:gd name="T20" fmla="*/ 83 w 303"/>
              <a:gd name="T21" fmla="*/ 501 h 1040"/>
              <a:gd name="T22" fmla="*/ 83 w 303"/>
              <a:gd name="T23" fmla="*/ 455 h 1040"/>
              <a:gd name="T24" fmla="*/ 127 w 303"/>
              <a:gd name="T25" fmla="*/ 455 h 1040"/>
              <a:gd name="T26" fmla="*/ 127 w 303"/>
              <a:gd name="T27" fmla="*/ 501 h 1040"/>
              <a:gd name="T28" fmla="*/ 127 w 303"/>
              <a:gd name="T29" fmla="*/ 420 h 1040"/>
              <a:gd name="T30" fmla="*/ 83 w 303"/>
              <a:gd name="T31" fmla="*/ 420 h 1040"/>
              <a:gd name="T32" fmla="*/ 83 w 303"/>
              <a:gd name="T33" fmla="*/ 375 h 1040"/>
              <a:gd name="T34" fmla="*/ 127 w 303"/>
              <a:gd name="T35" fmla="*/ 375 h 1040"/>
              <a:gd name="T36" fmla="*/ 127 w 303"/>
              <a:gd name="T37" fmla="*/ 420 h 1040"/>
              <a:gd name="T38" fmla="*/ 127 w 303"/>
              <a:gd name="T39" fmla="*/ 290 h 1040"/>
              <a:gd name="T40" fmla="*/ 83 w 303"/>
              <a:gd name="T41" fmla="*/ 290 h 1040"/>
              <a:gd name="T42" fmla="*/ 83 w 303"/>
              <a:gd name="T43" fmla="*/ 246 h 1040"/>
              <a:gd name="T44" fmla="*/ 127 w 303"/>
              <a:gd name="T45" fmla="*/ 246 h 1040"/>
              <a:gd name="T46" fmla="*/ 127 w 303"/>
              <a:gd name="T47" fmla="*/ 290 h 1040"/>
              <a:gd name="T48" fmla="*/ 127 w 303"/>
              <a:gd name="T49" fmla="*/ 211 h 1040"/>
              <a:gd name="T50" fmla="*/ 83 w 303"/>
              <a:gd name="T51" fmla="*/ 211 h 1040"/>
              <a:gd name="T52" fmla="*/ 83 w 303"/>
              <a:gd name="T53" fmla="*/ 165 h 1040"/>
              <a:gd name="T54" fmla="*/ 127 w 303"/>
              <a:gd name="T55" fmla="*/ 165 h 1040"/>
              <a:gd name="T56" fmla="*/ 127 w 303"/>
              <a:gd name="T57" fmla="*/ 211 h 1040"/>
              <a:gd name="T58" fmla="*/ 212 w 303"/>
              <a:gd name="T59" fmla="*/ 501 h 1040"/>
              <a:gd name="T60" fmla="*/ 168 w 303"/>
              <a:gd name="T61" fmla="*/ 501 h 1040"/>
              <a:gd name="T62" fmla="*/ 168 w 303"/>
              <a:gd name="T63" fmla="*/ 455 h 1040"/>
              <a:gd name="T64" fmla="*/ 212 w 303"/>
              <a:gd name="T65" fmla="*/ 455 h 1040"/>
              <a:gd name="T66" fmla="*/ 212 w 303"/>
              <a:gd name="T67" fmla="*/ 501 h 1040"/>
              <a:gd name="T68" fmla="*/ 212 w 303"/>
              <a:gd name="T69" fmla="*/ 420 h 1040"/>
              <a:gd name="T70" fmla="*/ 168 w 303"/>
              <a:gd name="T71" fmla="*/ 420 h 1040"/>
              <a:gd name="T72" fmla="*/ 168 w 303"/>
              <a:gd name="T73" fmla="*/ 375 h 1040"/>
              <a:gd name="T74" fmla="*/ 212 w 303"/>
              <a:gd name="T75" fmla="*/ 375 h 1040"/>
              <a:gd name="T76" fmla="*/ 212 w 303"/>
              <a:gd name="T77" fmla="*/ 420 h 1040"/>
              <a:gd name="T78" fmla="*/ 212 w 303"/>
              <a:gd name="T79" fmla="*/ 290 h 1040"/>
              <a:gd name="T80" fmla="*/ 168 w 303"/>
              <a:gd name="T81" fmla="*/ 290 h 1040"/>
              <a:gd name="T82" fmla="*/ 168 w 303"/>
              <a:gd name="T83" fmla="*/ 246 h 1040"/>
              <a:gd name="T84" fmla="*/ 212 w 303"/>
              <a:gd name="T85" fmla="*/ 246 h 1040"/>
              <a:gd name="T86" fmla="*/ 212 w 303"/>
              <a:gd name="T87" fmla="*/ 290 h 1040"/>
              <a:gd name="T88" fmla="*/ 212 w 303"/>
              <a:gd name="T89" fmla="*/ 211 h 1040"/>
              <a:gd name="T90" fmla="*/ 168 w 303"/>
              <a:gd name="T91" fmla="*/ 211 h 1040"/>
              <a:gd name="T92" fmla="*/ 168 w 303"/>
              <a:gd name="T93" fmla="*/ 165 h 1040"/>
              <a:gd name="T94" fmla="*/ 212 w 303"/>
              <a:gd name="T95" fmla="*/ 165 h 1040"/>
              <a:gd name="T96" fmla="*/ 212 w 303"/>
              <a:gd name="T97" fmla="*/ 211 h 1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03" h="1040">
                <a:moveTo>
                  <a:pt x="299" y="96"/>
                </a:moveTo>
                <a:lnTo>
                  <a:pt x="237" y="96"/>
                </a:lnTo>
                <a:lnTo>
                  <a:pt x="237" y="0"/>
                </a:lnTo>
                <a:lnTo>
                  <a:pt x="58" y="0"/>
                </a:lnTo>
                <a:lnTo>
                  <a:pt x="58" y="96"/>
                </a:lnTo>
                <a:lnTo>
                  <a:pt x="0" y="96"/>
                </a:lnTo>
                <a:lnTo>
                  <a:pt x="0" y="1040"/>
                </a:lnTo>
                <a:lnTo>
                  <a:pt x="303" y="1040"/>
                </a:lnTo>
                <a:lnTo>
                  <a:pt x="299" y="96"/>
                </a:lnTo>
                <a:close/>
                <a:moveTo>
                  <a:pt x="127" y="501"/>
                </a:moveTo>
                <a:lnTo>
                  <a:pt x="83" y="501"/>
                </a:lnTo>
                <a:lnTo>
                  <a:pt x="83" y="455"/>
                </a:lnTo>
                <a:lnTo>
                  <a:pt x="127" y="455"/>
                </a:lnTo>
                <a:lnTo>
                  <a:pt x="127" y="501"/>
                </a:lnTo>
                <a:close/>
                <a:moveTo>
                  <a:pt x="127" y="420"/>
                </a:moveTo>
                <a:lnTo>
                  <a:pt x="83" y="420"/>
                </a:lnTo>
                <a:lnTo>
                  <a:pt x="83" y="375"/>
                </a:lnTo>
                <a:lnTo>
                  <a:pt x="127" y="375"/>
                </a:lnTo>
                <a:lnTo>
                  <a:pt x="127" y="420"/>
                </a:lnTo>
                <a:close/>
                <a:moveTo>
                  <a:pt x="127" y="290"/>
                </a:moveTo>
                <a:lnTo>
                  <a:pt x="83" y="290"/>
                </a:lnTo>
                <a:lnTo>
                  <a:pt x="83" y="246"/>
                </a:lnTo>
                <a:lnTo>
                  <a:pt x="127" y="246"/>
                </a:lnTo>
                <a:lnTo>
                  <a:pt x="127" y="290"/>
                </a:lnTo>
                <a:close/>
                <a:moveTo>
                  <a:pt x="127" y="211"/>
                </a:moveTo>
                <a:lnTo>
                  <a:pt x="83" y="211"/>
                </a:lnTo>
                <a:lnTo>
                  <a:pt x="83" y="165"/>
                </a:lnTo>
                <a:lnTo>
                  <a:pt x="127" y="165"/>
                </a:lnTo>
                <a:lnTo>
                  <a:pt x="127" y="211"/>
                </a:lnTo>
                <a:close/>
                <a:moveTo>
                  <a:pt x="212" y="501"/>
                </a:moveTo>
                <a:lnTo>
                  <a:pt x="168" y="501"/>
                </a:lnTo>
                <a:lnTo>
                  <a:pt x="168" y="455"/>
                </a:lnTo>
                <a:lnTo>
                  <a:pt x="212" y="455"/>
                </a:lnTo>
                <a:lnTo>
                  <a:pt x="212" y="501"/>
                </a:lnTo>
                <a:close/>
                <a:moveTo>
                  <a:pt x="212" y="420"/>
                </a:moveTo>
                <a:lnTo>
                  <a:pt x="168" y="420"/>
                </a:lnTo>
                <a:lnTo>
                  <a:pt x="168" y="375"/>
                </a:lnTo>
                <a:lnTo>
                  <a:pt x="212" y="375"/>
                </a:lnTo>
                <a:lnTo>
                  <a:pt x="212" y="420"/>
                </a:lnTo>
                <a:close/>
                <a:moveTo>
                  <a:pt x="212" y="290"/>
                </a:moveTo>
                <a:lnTo>
                  <a:pt x="168" y="290"/>
                </a:lnTo>
                <a:lnTo>
                  <a:pt x="168" y="246"/>
                </a:lnTo>
                <a:lnTo>
                  <a:pt x="212" y="246"/>
                </a:lnTo>
                <a:lnTo>
                  <a:pt x="212" y="290"/>
                </a:lnTo>
                <a:close/>
                <a:moveTo>
                  <a:pt x="212" y="211"/>
                </a:moveTo>
                <a:lnTo>
                  <a:pt x="168" y="211"/>
                </a:lnTo>
                <a:lnTo>
                  <a:pt x="168" y="165"/>
                </a:lnTo>
                <a:lnTo>
                  <a:pt x="212" y="165"/>
                </a:lnTo>
                <a:lnTo>
                  <a:pt x="212" y="211"/>
                </a:lnTo>
                <a:close/>
              </a:path>
            </a:pathLst>
          </a:custGeom>
          <a:solidFill>
            <a:schemeClr val="accent1">
              <a:alpha val="8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PA_任意多边形 10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7238715" y="2713508"/>
            <a:ext cx="590805" cy="2279613"/>
          </a:xfrm>
          <a:custGeom>
            <a:avLst/>
            <a:gdLst>
              <a:gd name="T0" fmla="*/ 0 w 303"/>
              <a:gd name="T1" fmla="*/ 1265 h 1265"/>
              <a:gd name="T2" fmla="*/ 0 w 303"/>
              <a:gd name="T3" fmla="*/ 286 h 1265"/>
              <a:gd name="T4" fmla="*/ 46 w 303"/>
              <a:gd name="T5" fmla="*/ 914 h 1265"/>
              <a:gd name="T6" fmla="*/ 182 w 303"/>
              <a:gd name="T7" fmla="*/ 900 h 1265"/>
              <a:gd name="T8" fmla="*/ 182 w 303"/>
              <a:gd name="T9" fmla="*/ 889 h 1265"/>
              <a:gd name="T10" fmla="*/ 46 w 303"/>
              <a:gd name="T11" fmla="*/ 877 h 1265"/>
              <a:gd name="T12" fmla="*/ 182 w 303"/>
              <a:gd name="T13" fmla="*/ 877 h 1265"/>
              <a:gd name="T14" fmla="*/ 46 w 303"/>
              <a:gd name="T15" fmla="*/ 841 h 1265"/>
              <a:gd name="T16" fmla="*/ 182 w 303"/>
              <a:gd name="T17" fmla="*/ 828 h 1265"/>
              <a:gd name="T18" fmla="*/ 182 w 303"/>
              <a:gd name="T19" fmla="*/ 816 h 1265"/>
              <a:gd name="T20" fmla="*/ 46 w 303"/>
              <a:gd name="T21" fmla="*/ 804 h 1265"/>
              <a:gd name="T22" fmla="*/ 182 w 303"/>
              <a:gd name="T23" fmla="*/ 804 h 1265"/>
              <a:gd name="T24" fmla="*/ 46 w 303"/>
              <a:gd name="T25" fmla="*/ 769 h 1265"/>
              <a:gd name="T26" fmla="*/ 182 w 303"/>
              <a:gd name="T27" fmla="*/ 757 h 1265"/>
              <a:gd name="T28" fmla="*/ 182 w 303"/>
              <a:gd name="T29" fmla="*/ 745 h 1265"/>
              <a:gd name="T30" fmla="*/ 46 w 303"/>
              <a:gd name="T31" fmla="*/ 733 h 1265"/>
              <a:gd name="T32" fmla="*/ 182 w 303"/>
              <a:gd name="T33" fmla="*/ 733 h 1265"/>
              <a:gd name="T34" fmla="*/ 46 w 303"/>
              <a:gd name="T35" fmla="*/ 698 h 1265"/>
              <a:gd name="T36" fmla="*/ 182 w 303"/>
              <a:gd name="T37" fmla="*/ 685 h 1265"/>
              <a:gd name="T38" fmla="*/ 182 w 303"/>
              <a:gd name="T39" fmla="*/ 673 h 1265"/>
              <a:gd name="T40" fmla="*/ 46 w 303"/>
              <a:gd name="T41" fmla="*/ 661 h 1265"/>
              <a:gd name="T42" fmla="*/ 182 w 303"/>
              <a:gd name="T43" fmla="*/ 661 h 1265"/>
              <a:gd name="T44" fmla="*/ 46 w 303"/>
              <a:gd name="T45" fmla="*/ 625 h 1265"/>
              <a:gd name="T46" fmla="*/ 182 w 303"/>
              <a:gd name="T47" fmla="*/ 612 h 1265"/>
              <a:gd name="T48" fmla="*/ 182 w 303"/>
              <a:gd name="T49" fmla="*/ 602 h 1265"/>
              <a:gd name="T50" fmla="*/ 46 w 303"/>
              <a:gd name="T51" fmla="*/ 588 h 1265"/>
              <a:gd name="T52" fmla="*/ 182 w 303"/>
              <a:gd name="T53" fmla="*/ 588 h 1265"/>
              <a:gd name="T54" fmla="*/ 46 w 303"/>
              <a:gd name="T55" fmla="*/ 553 h 1265"/>
              <a:gd name="T56" fmla="*/ 182 w 303"/>
              <a:gd name="T57" fmla="*/ 541 h 1265"/>
              <a:gd name="T58" fmla="*/ 182 w 303"/>
              <a:gd name="T59" fmla="*/ 529 h 1265"/>
              <a:gd name="T60" fmla="*/ 46 w 303"/>
              <a:gd name="T61" fmla="*/ 517 h 1265"/>
              <a:gd name="T62" fmla="*/ 182 w 303"/>
              <a:gd name="T63" fmla="*/ 517 h 1265"/>
              <a:gd name="T64" fmla="*/ 46 w 303"/>
              <a:gd name="T65" fmla="*/ 482 h 1265"/>
              <a:gd name="T66" fmla="*/ 182 w 303"/>
              <a:gd name="T67" fmla="*/ 469 h 1265"/>
              <a:gd name="T68" fmla="*/ 182 w 303"/>
              <a:gd name="T69" fmla="*/ 457 h 1265"/>
              <a:gd name="T70" fmla="*/ 46 w 303"/>
              <a:gd name="T71" fmla="*/ 445 h 1265"/>
              <a:gd name="T72" fmla="*/ 182 w 303"/>
              <a:gd name="T73" fmla="*/ 445 h 1265"/>
              <a:gd name="T74" fmla="*/ 46 w 303"/>
              <a:gd name="T75" fmla="*/ 409 h 1265"/>
              <a:gd name="T76" fmla="*/ 182 w 303"/>
              <a:gd name="T77" fmla="*/ 396 h 1265"/>
              <a:gd name="T78" fmla="*/ 182 w 303"/>
              <a:gd name="T79" fmla="*/ 386 h 1265"/>
              <a:gd name="T80" fmla="*/ 197 w 303"/>
              <a:gd name="T81" fmla="*/ 590 h 1265"/>
              <a:gd name="T82" fmla="*/ 209 w 303"/>
              <a:gd name="T83" fmla="*/ 590 h 1265"/>
              <a:gd name="T84" fmla="*/ 197 w 303"/>
              <a:gd name="T85" fmla="*/ 553 h 1265"/>
              <a:gd name="T86" fmla="*/ 209 w 303"/>
              <a:gd name="T87" fmla="*/ 541 h 1265"/>
              <a:gd name="T88" fmla="*/ 209 w 303"/>
              <a:gd name="T89" fmla="*/ 529 h 1265"/>
              <a:gd name="T90" fmla="*/ 197 w 303"/>
              <a:gd name="T91" fmla="*/ 517 h 1265"/>
              <a:gd name="T92" fmla="*/ 209 w 303"/>
              <a:gd name="T93" fmla="*/ 517 h 1265"/>
              <a:gd name="T94" fmla="*/ 197 w 303"/>
              <a:gd name="T95" fmla="*/ 482 h 1265"/>
              <a:gd name="T96" fmla="*/ 209 w 303"/>
              <a:gd name="T97" fmla="*/ 469 h 1265"/>
              <a:gd name="T98" fmla="*/ 209 w 303"/>
              <a:gd name="T99" fmla="*/ 457 h 1265"/>
              <a:gd name="T100" fmla="*/ 197 w 303"/>
              <a:gd name="T101" fmla="*/ 445 h 1265"/>
              <a:gd name="T102" fmla="*/ 209 w 303"/>
              <a:gd name="T103" fmla="*/ 445 h 1265"/>
              <a:gd name="T104" fmla="*/ 197 w 303"/>
              <a:gd name="T105" fmla="*/ 409 h 1265"/>
              <a:gd name="T106" fmla="*/ 209 w 303"/>
              <a:gd name="T107" fmla="*/ 396 h 1265"/>
              <a:gd name="T108" fmla="*/ 209 w 303"/>
              <a:gd name="T109" fmla="*/ 384 h 1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03" h="1265">
                <a:moveTo>
                  <a:pt x="0" y="286"/>
                </a:moveTo>
                <a:lnTo>
                  <a:pt x="0" y="286"/>
                </a:lnTo>
                <a:lnTo>
                  <a:pt x="0" y="1265"/>
                </a:lnTo>
                <a:lnTo>
                  <a:pt x="303" y="1265"/>
                </a:lnTo>
                <a:lnTo>
                  <a:pt x="303" y="0"/>
                </a:lnTo>
                <a:lnTo>
                  <a:pt x="0" y="286"/>
                </a:lnTo>
                <a:close/>
                <a:moveTo>
                  <a:pt x="182" y="924"/>
                </a:moveTo>
                <a:lnTo>
                  <a:pt x="46" y="924"/>
                </a:lnTo>
                <a:lnTo>
                  <a:pt x="46" y="914"/>
                </a:lnTo>
                <a:lnTo>
                  <a:pt x="182" y="914"/>
                </a:lnTo>
                <a:lnTo>
                  <a:pt x="182" y="924"/>
                </a:lnTo>
                <a:close/>
                <a:moveTo>
                  <a:pt x="182" y="900"/>
                </a:moveTo>
                <a:lnTo>
                  <a:pt x="46" y="900"/>
                </a:lnTo>
                <a:lnTo>
                  <a:pt x="46" y="889"/>
                </a:lnTo>
                <a:lnTo>
                  <a:pt x="182" y="889"/>
                </a:lnTo>
                <a:lnTo>
                  <a:pt x="182" y="900"/>
                </a:lnTo>
                <a:close/>
                <a:moveTo>
                  <a:pt x="182" y="877"/>
                </a:moveTo>
                <a:lnTo>
                  <a:pt x="46" y="877"/>
                </a:lnTo>
                <a:lnTo>
                  <a:pt x="46" y="865"/>
                </a:lnTo>
                <a:lnTo>
                  <a:pt x="182" y="865"/>
                </a:lnTo>
                <a:lnTo>
                  <a:pt x="182" y="877"/>
                </a:lnTo>
                <a:close/>
                <a:moveTo>
                  <a:pt x="182" y="853"/>
                </a:moveTo>
                <a:lnTo>
                  <a:pt x="46" y="853"/>
                </a:lnTo>
                <a:lnTo>
                  <a:pt x="46" y="841"/>
                </a:lnTo>
                <a:lnTo>
                  <a:pt x="182" y="841"/>
                </a:lnTo>
                <a:lnTo>
                  <a:pt x="182" y="853"/>
                </a:lnTo>
                <a:close/>
                <a:moveTo>
                  <a:pt x="182" y="828"/>
                </a:moveTo>
                <a:lnTo>
                  <a:pt x="46" y="828"/>
                </a:lnTo>
                <a:lnTo>
                  <a:pt x="46" y="816"/>
                </a:lnTo>
                <a:lnTo>
                  <a:pt x="182" y="816"/>
                </a:lnTo>
                <a:lnTo>
                  <a:pt x="182" y="828"/>
                </a:lnTo>
                <a:close/>
                <a:moveTo>
                  <a:pt x="182" y="804"/>
                </a:moveTo>
                <a:lnTo>
                  <a:pt x="46" y="804"/>
                </a:lnTo>
                <a:lnTo>
                  <a:pt x="46" y="793"/>
                </a:lnTo>
                <a:lnTo>
                  <a:pt x="182" y="793"/>
                </a:lnTo>
                <a:lnTo>
                  <a:pt x="182" y="804"/>
                </a:lnTo>
                <a:close/>
                <a:moveTo>
                  <a:pt x="182" y="781"/>
                </a:moveTo>
                <a:lnTo>
                  <a:pt x="46" y="781"/>
                </a:lnTo>
                <a:lnTo>
                  <a:pt x="46" y="769"/>
                </a:lnTo>
                <a:lnTo>
                  <a:pt x="182" y="769"/>
                </a:lnTo>
                <a:lnTo>
                  <a:pt x="182" y="781"/>
                </a:lnTo>
                <a:close/>
                <a:moveTo>
                  <a:pt x="182" y="757"/>
                </a:moveTo>
                <a:lnTo>
                  <a:pt x="46" y="757"/>
                </a:lnTo>
                <a:lnTo>
                  <a:pt x="46" y="745"/>
                </a:lnTo>
                <a:lnTo>
                  <a:pt x="182" y="745"/>
                </a:lnTo>
                <a:lnTo>
                  <a:pt x="182" y="757"/>
                </a:lnTo>
                <a:close/>
                <a:moveTo>
                  <a:pt x="182" y="733"/>
                </a:moveTo>
                <a:lnTo>
                  <a:pt x="46" y="733"/>
                </a:lnTo>
                <a:lnTo>
                  <a:pt x="46" y="720"/>
                </a:lnTo>
                <a:lnTo>
                  <a:pt x="182" y="720"/>
                </a:lnTo>
                <a:lnTo>
                  <a:pt x="182" y="733"/>
                </a:lnTo>
                <a:close/>
                <a:moveTo>
                  <a:pt x="182" y="708"/>
                </a:moveTo>
                <a:lnTo>
                  <a:pt x="46" y="708"/>
                </a:lnTo>
                <a:lnTo>
                  <a:pt x="46" y="698"/>
                </a:lnTo>
                <a:lnTo>
                  <a:pt x="182" y="698"/>
                </a:lnTo>
                <a:lnTo>
                  <a:pt x="182" y="708"/>
                </a:lnTo>
                <a:close/>
                <a:moveTo>
                  <a:pt x="182" y="685"/>
                </a:moveTo>
                <a:lnTo>
                  <a:pt x="46" y="685"/>
                </a:lnTo>
                <a:lnTo>
                  <a:pt x="46" y="673"/>
                </a:lnTo>
                <a:lnTo>
                  <a:pt x="182" y="673"/>
                </a:lnTo>
                <a:lnTo>
                  <a:pt x="182" y="685"/>
                </a:lnTo>
                <a:close/>
                <a:moveTo>
                  <a:pt x="182" y="661"/>
                </a:moveTo>
                <a:lnTo>
                  <a:pt x="46" y="661"/>
                </a:lnTo>
                <a:lnTo>
                  <a:pt x="46" y="649"/>
                </a:lnTo>
                <a:lnTo>
                  <a:pt x="182" y="649"/>
                </a:lnTo>
                <a:lnTo>
                  <a:pt x="182" y="661"/>
                </a:lnTo>
                <a:close/>
                <a:moveTo>
                  <a:pt x="182" y="637"/>
                </a:moveTo>
                <a:lnTo>
                  <a:pt x="46" y="637"/>
                </a:lnTo>
                <a:lnTo>
                  <a:pt x="46" y="625"/>
                </a:lnTo>
                <a:lnTo>
                  <a:pt x="182" y="625"/>
                </a:lnTo>
                <a:lnTo>
                  <a:pt x="182" y="637"/>
                </a:lnTo>
                <a:close/>
                <a:moveTo>
                  <a:pt x="182" y="612"/>
                </a:moveTo>
                <a:lnTo>
                  <a:pt x="46" y="612"/>
                </a:lnTo>
                <a:lnTo>
                  <a:pt x="46" y="602"/>
                </a:lnTo>
                <a:lnTo>
                  <a:pt x="182" y="602"/>
                </a:lnTo>
                <a:lnTo>
                  <a:pt x="182" y="612"/>
                </a:lnTo>
                <a:close/>
                <a:moveTo>
                  <a:pt x="182" y="588"/>
                </a:moveTo>
                <a:lnTo>
                  <a:pt x="46" y="588"/>
                </a:lnTo>
                <a:lnTo>
                  <a:pt x="46" y="577"/>
                </a:lnTo>
                <a:lnTo>
                  <a:pt x="182" y="577"/>
                </a:lnTo>
                <a:lnTo>
                  <a:pt x="182" y="588"/>
                </a:lnTo>
                <a:close/>
                <a:moveTo>
                  <a:pt x="182" y="565"/>
                </a:moveTo>
                <a:lnTo>
                  <a:pt x="46" y="565"/>
                </a:lnTo>
                <a:lnTo>
                  <a:pt x="46" y="553"/>
                </a:lnTo>
                <a:lnTo>
                  <a:pt x="182" y="553"/>
                </a:lnTo>
                <a:lnTo>
                  <a:pt x="182" y="565"/>
                </a:lnTo>
                <a:close/>
                <a:moveTo>
                  <a:pt x="182" y="541"/>
                </a:moveTo>
                <a:lnTo>
                  <a:pt x="46" y="541"/>
                </a:lnTo>
                <a:lnTo>
                  <a:pt x="46" y="529"/>
                </a:lnTo>
                <a:lnTo>
                  <a:pt x="182" y="529"/>
                </a:lnTo>
                <a:lnTo>
                  <a:pt x="182" y="541"/>
                </a:lnTo>
                <a:close/>
                <a:moveTo>
                  <a:pt x="182" y="517"/>
                </a:moveTo>
                <a:lnTo>
                  <a:pt x="46" y="517"/>
                </a:lnTo>
                <a:lnTo>
                  <a:pt x="46" y="504"/>
                </a:lnTo>
                <a:lnTo>
                  <a:pt x="182" y="504"/>
                </a:lnTo>
                <a:lnTo>
                  <a:pt x="182" y="517"/>
                </a:lnTo>
                <a:close/>
                <a:moveTo>
                  <a:pt x="182" y="492"/>
                </a:moveTo>
                <a:lnTo>
                  <a:pt x="46" y="492"/>
                </a:lnTo>
                <a:lnTo>
                  <a:pt x="46" y="482"/>
                </a:lnTo>
                <a:lnTo>
                  <a:pt x="182" y="482"/>
                </a:lnTo>
                <a:lnTo>
                  <a:pt x="182" y="492"/>
                </a:lnTo>
                <a:close/>
                <a:moveTo>
                  <a:pt x="182" y="469"/>
                </a:moveTo>
                <a:lnTo>
                  <a:pt x="46" y="469"/>
                </a:lnTo>
                <a:lnTo>
                  <a:pt x="46" y="457"/>
                </a:lnTo>
                <a:lnTo>
                  <a:pt x="182" y="457"/>
                </a:lnTo>
                <a:lnTo>
                  <a:pt x="182" y="469"/>
                </a:lnTo>
                <a:close/>
                <a:moveTo>
                  <a:pt x="182" y="445"/>
                </a:moveTo>
                <a:lnTo>
                  <a:pt x="46" y="445"/>
                </a:lnTo>
                <a:lnTo>
                  <a:pt x="46" y="433"/>
                </a:lnTo>
                <a:lnTo>
                  <a:pt x="182" y="433"/>
                </a:lnTo>
                <a:lnTo>
                  <a:pt x="182" y="445"/>
                </a:lnTo>
                <a:close/>
                <a:moveTo>
                  <a:pt x="182" y="421"/>
                </a:moveTo>
                <a:lnTo>
                  <a:pt x="46" y="421"/>
                </a:lnTo>
                <a:lnTo>
                  <a:pt x="46" y="409"/>
                </a:lnTo>
                <a:lnTo>
                  <a:pt x="182" y="409"/>
                </a:lnTo>
                <a:lnTo>
                  <a:pt x="182" y="421"/>
                </a:lnTo>
                <a:close/>
                <a:moveTo>
                  <a:pt x="182" y="396"/>
                </a:moveTo>
                <a:lnTo>
                  <a:pt x="46" y="396"/>
                </a:lnTo>
                <a:lnTo>
                  <a:pt x="46" y="386"/>
                </a:lnTo>
                <a:lnTo>
                  <a:pt x="182" y="386"/>
                </a:lnTo>
                <a:lnTo>
                  <a:pt x="182" y="396"/>
                </a:lnTo>
                <a:close/>
                <a:moveTo>
                  <a:pt x="209" y="590"/>
                </a:moveTo>
                <a:lnTo>
                  <a:pt x="197" y="590"/>
                </a:lnTo>
                <a:lnTo>
                  <a:pt x="197" y="577"/>
                </a:lnTo>
                <a:lnTo>
                  <a:pt x="209" y="577"/>
                </a:lnTo>
                <a:lnTo>
                  <a:pt x="209" y="590"/>
                </a:lnTo>
                <a:close/>
                <a:moveTo>
                  <a:pt x="209" y="565"/>
                </a:moveTo>
                <a:lnTo>
                  <a:pt x="197" y="565"/>
                </a:lnTo>
                <a:lnTo>
                  <a:pt x="197" y="553"/>
                </a:lnTo>
                <a:lnTo>
                  <a:pt x="209" y="553"/>
                </a:lnTo>
                <a:lnTo>
                  <a:pt x="209" y="565"/>
                </a:lnTo>
                <a:close/>
                <a:moveTo>
                  <a:pt x="209" y="541"/>
                </a:moveTo>
                <a:lnTo>
                  <a:pt x="197" y="541"/>
                </a:lnTo>
                <a:lnTo>
                  <a:pt x="197" y="529"/>
                </a:lnTo>
                <a:lnTo>
                  <a:pt x="209" y="529"/>
                </a:lnTo>
                <a:lnTo>
                  <a:pt x="209" y="541"/>
                </a:lnTo>
                <a:close/>
                <a:moveTo>
                  <a:pt x="209" y="517"/>
                </a:moveTo>
                <a:lnTo>
                  <a:pt x="197" y="517"/>
                </a:lnTo>
                <a:lnTo>
                  <a:pt x="197" y="504"/>
                </a:lnTo>
                <a:lnTo>
                  <a:pt x="209" y="504"/>
                </a:lnTo>
                <a:lnTo>
                  <a:pt x="209" y="517"/>
                </a:lnTo>
                <a:close/>
                <a:moveTo>
                  <a:pt x="209" y="494"/>
                </a:moveTo>
                <a:lnTo>
                  <a:pt x="197" y="494"/>
                </a:lnTo>
                <a:lnTo>
                  <a:pt x="197" y="482"/>
                </a:lnTo>
                <a:lnTo>
                  <a:pt x="209" y="482"/>
                </a:lnTo>
                <a:lnTo>
                  <a:pt x="209" y="494"/>
                </a:lnTo>
                <a:close/>
                <a:moveTo>
                  <a:pt x="209" y="469"/>
                </a:moveTo>
                <a:lnTo>
                  <a:pt x="197" y="469"/>
                </a:lnTo>
                <a:lnTo>
                  <a:pt x="197" y="457"/>
                </a:lnTo>
                <a:lnTo>
                  <a:pt x="209" y="457"/>
                </a:lnTo>
                <a:lnTo>
                  <a:pt x="209" y="469"/>
                </a:lnTo>
                <a:close/>
                <a:moveTo>
                  <a:pt x="209" y="445"/>
                </a:moveTo>
                <a:lnTo>
                  <a:pt x="197" y="445"/>
                </a:lnTo>
                <a:lnTo>
                  <a:pt x="197" y="433"/>
                </a:lnTo>
                <a:lnTo>
                  <a:pt x="209" y="433"/>
                </a:lnTo>
                <a:lnTo>
                  <a:pt x="209" y="445"/>
                </a:lnTo>
                <a:close/>
                <a:moveTo>
                  <a:pt x="209" y="421"/>
                </a:moveTo>
                <a:lnTo>
                  <a:pt x="197" y="421"/>
                </a:lnTo>
                <a:lnTo>
                  <a:pt x="197" y="409"/>
                </a:lnTo>
                <a:lnTo>
                  <a:pt x="209" y="409"/>
                </a:lnTo>
                <a:lnTo>
                  <a:pt x="209" y="421"/>
                </a:lnTo>
                <a:close/>
                <a:moveTo>
                  <a:pt x="209" y="396"/>
                </a:moveTo>
                <a:lnTo>
                  <a:pt x="197" y="396"/>
                </a:lnTo>
                <a:lnTo>
                  <a:pt x="197" y="384"/>
                </a:lnTo>
                <a:lnTo>
                  <a:pt x="209" y="384"/>
                </a:lnTo>
                <a:lnTo>
                  <a:pt x="209" y="396"/>
                </a:lnTo>
                <a:close/>
              </a:path>
            </a:pathLst>
          </a:custGeom>
          <a:solidFill>
            <a:schemeClr val="accent6">
              <a:alpha val="6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PA_任意多边形 1948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5662264" y="1421017"/>
            <a:ext cx="427253" cy="3374426"/>
          </a:xfrm>
          <a:custGeom>
            <a:avLst/>
            <a:gdLst>
              <a:gd name="T0" fmla="*/ 70 w 196"/>
              <a:gd name="T1" fmla="*/ 0 h 1548"/>
              <a:gd name="T2" fmla="*/ 66 w 196"/>
              <a:gd name="T3" fmla="*/ 228 h 1548"/>
              <a:gd name="T4" fmla="*/ 4 w 196"/>
              <a:gd name="T5" fmla="*/ 14 h 1548"/>
              <a:gd name="T6" fmla="*/ 0 w 196"/>
              <a:gd name="T7" fmla="*/ 1548 h 1548"/>
              <a:gd name="T8" fmla="*/ 196 w 196"/>
              <a:gd name="T9" fmla="*/ 418 h 1548"/>
              <a:gd name="T10" fmla="*/ 4 w 196"/>
              <a:gd name="T11" fmla="*/ 248 h 1548"/>
              <a:gd name="T12" fmla="*/ 4 w 196"/>
              <a:gd name="T13" fmla="*/ 272 h 1548"/>
              <a:gd name="T14" fmla="*/ 66 w 196"/>
              <a:gd name="T15" fmla="*/ 242 h 1548"/>
              <a:gd name="T16" fmla="*/ 10 w 196"/>
              <a:gd name="T17" fmla="*/ 280 h 1548"/>
              <a:gd name="T18" fmla="*/ 4 w 196"/>
              <a:gd name="T19" fmla="*/ 290 h 1548"/>
              <a:gd name="T20" fmla="*/ 4 w 196"/>
              <a:gd name="T21" fmla="*/ 326 h 1548"/>
              <a:gd name="T22" fmla="*/ 182 w 196"/>
              <a:gd name="T23" fmla="*/ 674 h 1548"/>
              <a:gd name="T24" fmla="*/ 184 w 196"/>
              <a:gd name="T25" fmla="*/ 676 h 1548"/>
              <a:gd name="T26" fmla="*/ 186 w 196"/>
              <a:gd name="T27" fmla="*/ 680 h 1548"/>
              <a:gd name="T28" fmla="*/ 20 w 196"/>
              <a:gd name="T29" fmla="*/ 802 h 1548"/>
              <a:gd name="T30" fmla="*/ 186 w 196"/>
              <a:gd name="T31" fmla="*/ 922 h 1548"/>
              <a:gd name="T32" fmla="*/ 18 w 196"/>
              <a:gd name="T33" fmla="*/ 1044 h 1548"/>
              <a:gd name="T34" fmla="*/ 186 w 196"/>
              <a:gd name="T35" fmla="*/ 1166 h 1548"/>
              <a:gd name="T36" fmla="*/ 20 w 196"/>
              <a:gd name="T37" fmla="*/ 1288 h 1548"/>
              <a:gd name="T38" fmla="*/ 182 w 196"/>
              <a:gd name="T39" fmla="*/ 1414 h 1548"/>
              <a:gd name="T40" fmla="*/ 8 w 196"/>
              <a:gd name="T41" fmla="*/ 1286 h 1548"/>
              <a:gd name="T42" fmla="*/ 174 w 196"/>
              <a:gd name="T43" fmla="*/ 1166 h 1548"/>
              <a:gd name="T44" fmla="*/ 8 w 196"/>
              <a:gd name="T45" fmla="*/ 1044 h 1548"/>
              <a:gd name="T46" fmla="*/ 174 w 196"/>
              <a:gd name="T47" fmla="*/ 922 h 1548"/>
              <a:gd name="T48" fmla="*/ 8 w 196"/>
              <a:gd name="T49" fmla="*/ 800 h 1548"/>
              <a:gd name="T50" fmla="*/ 172 w 196"/>
              <a:gd name="T51" fmla="*/ 680 h 1548"/>
              <a:gd name="T52" fmla="*/ 8 w 196"/>
              <a:gd name="T53" fmla="*/ 560 h 1548"/>
              <a:gd name="T54" fmla="*/ 182 w 196"/>
              <a:gd name="T55" fmla="*/ 434 h 1548"/>
              <a:gd name="T56" fmla="*/ 20 w 196"/>
              <a:gd name="T57" fmla="*/ 560 h 1548"/>
              <a:gd name="T58" fmla="*/ 184 w 196"/>
              <a:gd name="T59" fmla="*/ 426 h 1548"/>
              <a:gd name="T60" fmla="*/ 4 w 196"/>
              <a:gd name="T61" fmla="*/ 346 h 1548"/>
              <a:gd name="T62" fmla="*/ 76 w 196"/>
              <a:gd name="T63" fmla="*/ 336 h 1548"/>
              <a:gd name="T64" fmla="*/ 190 w 196"/>
              <a:gd name="T65" fmla="*/ 416 h 1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6" h="1548">
                <a:moveTo>
                  <a:pt x="70" y="326"/>
                </a:moveTo>
                <a:lnTo>
                  <a:pt x="70" y="0"/>
                </a:lnTo>
                <a:lnTo>
                  <a:pt x="66" y="2"/>
                </a:lnTo>
                <a:lnTo>
                  <a:pt x="66" y="228"/>
                </a:lnTo>
                <a:lnTo>
                  <a:pt x="4" y="234"/>
                </a:lnTo>
                <a:lnTo>
                  <a:pt x="4" y="14"/>
                </a:lnTo>
                <a:lnTo>
                  <a:pt x="0" y="14"/>
                </a:lnTo>
                <a:lnTo>
                  <a:pt x="0" y="1548"/>
                </a:lnTo>
                <a:lnTo>
                  <a:pt x="196" y="1548"/>
                </a:lnTo>
                <a:lnTo>
                  <a:pt x="196" y="418"/>
                </a:lnTo>
                <a:lnTo>
                  <a:pt x="70" y="326"/>
                </a:lnTo>
                <a:close/>
                <a:moveTo>
                  <a:pt x="4" y="248"/>
                </a:moveTo>
                <a:lnTo>
                  <a:pt x="46" y="242"/>
                </a:lnTo>
                <a:lnTo>
                  <a:pt x="4" y="272"/>
                </a:lnTo>
                <a:lnTo>
                  <a:pt x="4" y="248"/>
                </a:lnTo>
                <a:close/>
                <a:moveTo>
                  <a:pt x="66" y="242"/>
                </a:moveTo>
                <a:lnTo>
                  <a:pt x="66" y="320"/>
                </a:lnTo>
                <a:lnTo>
                  <a:pt x="10" y="280"/>
                </a:lnTo>
                <a:lnTo>
                  <a:pt x="66" y="242"/>
                </a:lnTo>
                <a:close/>
                <a:moveTo>
                  <a:pt x="4" y="290"/>
                </a:moveTo>
                <a:lnTo>
                  <a:pt x="56" y="326"/>
                </a:lnTo>
                <a:lnTo>
                  <a:pt x="4" y="326"/>
                </a:lnTo>
                <a:lnTo>
                  <a:pt x="4" y="290"/>
                </a:lnTo>
                <a:close/>
                <a:moveTo>
                  <a:pt x="182" y="674"/>
                </a:moveTo>
                <a:lnTo>
                  <a:pt x="182" y="674"/>
                </a:lnTo>
                <a:lnTo>
                  <a:pt x="184" y="676"/>
                </a:lnTo>
                <a:lnTo>
                  <a:pt x="188" y="678"/>
                </a:lnTo>
                <a:lnTo>
                  <a:pt x="186" y="680"/>
                </a:lnTo>
                <a:lnTo>
                  <a:pt x="188" y="682"/>
                </a:lnTo>
                <a:lnTo>
                  <a:pt x="20" y="802"/>
                </a:lnTo>
                <a:lnTo>
                  <a:pt x="188" y="918"/>
                </a:lnTo>
                <a:lnTo>
                  <a:pt x="186" y="922"/>
                </a:lnTo>
                <a:lnTo>
                  <a:pt x="188" y="926"/>
                </a:lnTo>
                <a:lnTo>
                  <a:pt x="18" y="1044"/>
                </a:lnTo>
                <a:lnTo>
                  <a:pt x="188" y="1164"/>
                </a:lnTo>
                <a:lnTo>
                  <a:pt x="186" y="1166"/>
                </a:lnTo>
                <a:lnTo>
                  <a:pt x="188" y="1170"/>
                </a:lnTo>
                <a:lnTo>
                  <a:pt x="20" y="1288"/>
                </a:lnTo>
                <a:lnTo>
                  <a:pt x="188" y="1406"/>
                </a:lnTo>
                <a:lnTo>
                  <a:pt x="182" y="1414"/>
                </a:lnTo>
                <a:lnTo>
                  <a:pt x="4" y="1290"/>
                </a:lnTo>
                <a:lnTo>
                  <a:pt x="8" y="1286"/>
                </a:lnTo>
                <a:lnTo>
                  <a:pt x="6" y="1284"/>
                </a:lnTo>
                <a:lnTo>
                  <a:pt x="174" y="1166"/>
                </a:lnTo>
                <a:lnTo>
                  <a:pt x="4" y="1048"/>
                </a:lnTo>
                <a:lnTo>
                  <a:pt x="8" y="1044"/>
                </a:lnTo>
                <a:lnTo>
                  <a:pt x="6" y="1040"/>
                </a:lnTo>
                <a:lnTo>
                  <a:pt x="174" y="922"/>
                </a:lnTo>
                <a:lnTo>
                  <a:pt x="4" y="804"/>
                </a:lnTo>
                <a:lnTo>
                  <a:pt x="8" y="800"/>
                </a:lnTo>
                <a:lnTo>
                  <a:pt x="6" y="798"/>
                </a:lnTo>
                <a:lnTo>
                  <a:pt x="172" y="680"/>
                </a:lnTo>
                <a:lnTo>
                  <a:pt x="4" y="562"/>
                </a:lnTo>
                <a:lnTo>
                  <a:pt x="8" y="560"/>
                </a:lnTo>
                <a:lnTo>
                  <a:pt x="6" y="558"/>
                </a:lnTo>
                <a:lnTo>
                  <a:pt x="182" y="434"/>
                </a:lnTo>
                <a:lnTo>
                  <a:pt x="188" y="442"/>
                </a:lnTo>
                <a:lnTo>
                  <a:pt x="20" y="560"/>
                </a:lnTo>
                <a:lnTo>
                  <a:pt x="182" y="674"/>
                </a:lnTo>
                <a:close/>
                <a:moveTo>
                  <a:pt x="184" y="426"/>
                </a:moveTo>
                <a:lnTo>
                  <a:pt x="72" y="346"/>
                </a:lnTo>
                <a:lnTo>
                  <a:pt x="4" y="346"/>
                </a:lnTo>
                <a:lnTo>
                  <a:pt x="4" y="336"/>
                </a:lnTo>
                <a:lnTo>
                  <a:pt x="76" y="336"/>
                </a:lnTo>
                <a:lnTo>
                  <a:pt x="76" y="336"/>
                </a:lnTo>
                <a:lnTo>
                  <a:pt x="190" y="416"/>
                </a:lnTo>
                <a:lnTo>
                  <a:pt x="184" y="426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7"/>
            </p:custDataLst>
          </p:nvPr>
        </p:nvSpPr>
        <p:spPr>
          <a:xfrm>
            <a:off x="2424813" y="1167676"/>
            <a:ext cx="7381655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75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活动</a:t>
            </a:r>
            <a:r>
              <a:rPr lang="zh-CN" altLang="en-US" sz="7500" dirty="0">
                <a:solidFill>
                  <a:schemeClr val="accent6">
                    <a:lumMod val="40000"/>
                    <a:lumOff val="6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策划</a:t>
            </a:r>
            <a:r>
              <a:rPr lang="zh-CN" altLang="en-US" sz="7500" dirty="0">
                <a:solidFill>
                  <a:schemeClr val="bg1">
                    <a:lumMod val="8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方案书</a:t>
            </a:r>
            <a:endParaRPr lang="zh-CN" altLang="en-US" sz="7500" dirty="0">
              <a:solidFill>
                <a:schemeClr val="bg1">
                  <a:lumMod val="8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25" name="PA_任意多边形 8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3700899" y="3659384"/>
            <a:ext cx="777643" cy="1495392"/>
          </a:xfrm>
          <a:custGeom>
            <a:avLst/>
            <a:gdLst>
              <a:gd name="T0" fmla="*/ 73 w 409"/>
              <a:gd name="T1" fmla="*/ 101 h 851"/>
              <a:gd name="T2" fmla="*/ 96 w 409"/>
              <a:gd name="T3" fmla="*/ 614 h 851"/>
              <a:gd name="T4" fmla="*/ 96 w 409"/>
              <a:gd name="T5" fmla="*/ 575 h 851"/>
              <a:gd name="T6" fmla="*/ 96 w 409"/>
              <a:gd name="T7" fmla="*/ 519 h 851"/>
              <a:gd name="T8" fmla="*/ 96 w 409"/>
              <a:gd name="T9" fmla="*/ 479 h 851"/>
              <a:gd name="T10" fmla="*/ 96 w 409"/>
              <a:gd name="T11" fmla="*/ 423 h 851"/>
              <a:gd name="T12" fmla="*/ 96 w 409"/>
              <a:gd name="T13" fmla="*/ 384 h 851"/>
              <a:gd name="T14" fmla="*/ 96 w 409"/>
              <a:gd name="T15" fmla="*/ 327 h 851"/>
              <a:gd name="T16" fmla="*/ 96 w 409"/>
              <a:gd name="T17" fmla="*/ 288 h 851"/>
              <a:gd name="T18" fmla="*/ 96 w 409"/>
              <a:gd name="T19" fmla="*/ 231 h 851"/>
              <a:gd name="T20" fmla="*/ 96 w 409"/>
              <a:gd name="T21" fmla="*/ 193 h 851"/>
              <a:gd name="T22" fmla="*/ 137 w 409"/>
              <a:gd name="T23" fmla="*/ 614 h 851"/>
              <a:gd name="T24" fmla="*/ 137 w 409"/>
              <a:gd name="T25" fmla="*/ 575 h 851"/>
              <a:gd name="T26" fmla="*/ 137 w 409"/>
              <a:gd name="T27" fmla="*/ 519 h 851"/>
              <a:gd name="T28" fmla="*/ 137 w 409"/>
              <a:gd name="T29" fmla="*/ 479 h 851"/>
              <a:gd name="T30" fmla="*/ 137 w 409"/>
              <a:gd name="T31" fmla="*/ 423 h 851"/>
              <a:gd name="T32" fmla="*/ 137 w 409"/>
              <a:gd name="T33" fmla="*/ 384 h 851"/>
              <a:gd name="T34" fmla="*/ 137 w 409"/>
              <a:gd name="T35" fmla="*/ 327 h 851"/>
              <a:gd name="T36" fmla="*/ 137 w 409"/>
              <a:gd name="T37" fmla="*/ 288 h 851"/>
              <a:gd name="T38" fmla="*/ 137 w 409"/>
              <a:gd name="T39" fmla="*/ 231 h 851"/>
              <a:gd name="T40" fmla="*/ 137 w 409"/>
              <a:gd name="T41" fmla="*/ 193 h 851"/>
              <a:gd name="T42" fmla="*/ 197 w 409"/>
              <a:gd name="T43" fmla="*/ 614 h 851"/>
              <a:gd name="T44" fmla="*/ 197 w 409"/>
              <a:gd name="T45" fmla="*/ 575 h 851"/>
              <a:gd name="T46" fmla="*/ 197 w 409"/>
              <a:gd name="T47" fmla="*/ 519 h 851"/>
              <a:gd name="T48" fmla="*/ 197 w 409"/>
              <a:gd name="T49" fmla="*/ 479 h 851"/>
              <a:gd name="T50" fmla="*/ 197 w 409"/>
              <a:gd name="T51" fmla="*/ 423 h 851"/>
              <a:gd name="T52" fmla="*/ 197 w 409"/>
              <a:gd name="T53" fmla="*/ 384 h 851"/>
              <a:gd name="T54" fmla="*/ 197 w 409"/>
              <a:gd name="T55" fmla="*/ 327 h 851"/>
              <a:gd name="T56" fmla="*/ 197 w 409"/>
              <a:gd name="T57" fmla="*/ 288 h 851"/>
              <a:gd name="T58" fmla="*/ 197 w 409"/>
              <a:gd name="T59" fmla="*/ 231 h 851"/>
              <a:gd name="T60" fmla="*/ 197 w 409"/>
              <a:gd name="T61" fmla="*/ 193 h 851"/>
              <a:gd name="T62" fmla="*/ 238 w 409"/>
              <a:gd name="T63" fmla="*/ 614 h 851"/>
              <a:gd name="T64" fmla="*/ 238 w 409"/>
              <a:gd name="T65" fmla="*/ 575 h 851"/>
              <a:gd name="T66" fmla="*/ 238 w 409"/>
              <a:gd name="T67" fmla="*/ 519 h 851"/>
              <a:gd name="T68" fmla="*/ 238 w 409"/>
              <a:gd name="T69" fmla="*/ 479 h 851"/>
              <a:gd name="T70" fmla="*/ 238 w 409"/>
              <a:gd name="T71" fmla="*/ 423 h 851"/>
              <a:gd name="T72" fmla="*/ 238 w 409"/>
              <a:gd name="T73" fmla="*/ 384 h 851"/>
              <a:gd name="T74" fmla="*/ 238 w 409"/>
              <a:gd name="T75" fmla="*/ 327 h 851"/>
              <a:gd name="T76" fmla="*/ 238 w 409"/>
              <a:gd name="T77" fmla="*/ 288 h 851"/>
              <a:gd name="T78" fmla="*/ 238 w 409"/>
              <a:gd name="T79" fmla="*/ 231 h 851"/>
              <a:gd name="T80" fmla="*/ 238 w 409"/>
              <a:gd name="T81" fmla="*/ 193 h 851"/>
              <a:gd name="T82" fmla="*/ 299 w 409"/>
              <a:gd name="T83" fmla="*/ 614 h 851"/>
              <a:gd name="T84" fmla="*/ 299 w 409"/>
              <a:gd name="T85" fmla="*/ 575 h 851"/>
              <a:gd name="T86" fmla="*/ 299 w 409"/>
              <a:gd name="T87" fmla="*/ 519 h 851"/>
              <a:gd name="T88" fmla="*/ 299 w 409"/>
              <a:gd name="T89" fmla="*/ 479 h 851"/>
              <a:gd name="T90" fmla="*/ 299 w 409"/>
              <a:gd name="T91" fmla="*/ 423 h 851"/>
              <a:gd name="T92" fmla="*/ 299 w 409"/>
              <a:gd name="T93" fmla="*/ 384 h 851"/>
              <a:gd name="T94" fmla="*/ 299 w 409"/>
              <a:gd name="T95" fmla="*/ 327 h 851"/>
              <a:gd name="T96" fmla="*/ 299 w 409"/>
              <a:gd name="T97" fmla="*/ 288 h 851"/>
              <a:gd name="T98" fmla="*/ 299 w 409"/>
              <a:gd name="T99" fmla="*/ 231 h 851"/>
              <a:gd name="T100" fmla="*/ 299 w 409"/>
              <a:gd name="T101" fmla="*/ 193 h 851"/>
              <a:gd name="T102" fmla="*/ 340 w 409"/>
              <a:gd name="T103" fmla="*/ 614 h 851"/>
              <a:gd name="T104" fmla="*/ 340 w 409"/>
              <a:gd name="T105" fmla="*/ 575 h 851"/>
              <a:gd name="T106" fmla="*/ 340 w 409"/>
              <a:gd name="T107" fmla="*/ 519 h 851"/>
              <a:gd name="T108" fmla="*/ 340 w 409"/>
              <a:gd name="T109" fmla="*/ 479 h 851"/>
              <a:gd name="T110" fmla="*/ 340 w 409"/>
              <a:gd name="T111" fmla="*/ 423 h 851"/>
              <a:gd name="T112" fmla="*/ 340 w 409"/>
              <a:gd name="T113" fmla="*/ 384 h 851"/>
              <a:gd name="T114" fmla="*/ 340 w 409"/>
              <a:gd name="T115" fmla="*/ 327 h 851"/>
              <a:gd name="T116" fmla="*/ 340 w 409"/>
              <a:gd name="T117" fmla="*/ 288 h 851"/>
              <a:gd name="T118" fmla="*/ 340 w 409"/>
              <a:gd name="T119" fmla="*/ 231 h 851"/>
              <a:gd name="T120" fmla="*/ 340 w 409"/>
              <a:gd name="T121" fmla="*/ 193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9" h="851">
                <a:moveTo>
                  <a:pt x="409" y="101"/>
                </a:moveTo>
                <a:lnTo>
                  <a:pt x="340" y="101"/>
                </a:lnTo>
                <a:lnTo>
                  <a:pt x="340" y="0"/>
                </a:lnTo>
                <a:lnTo>
                  <a:pt x="73" y="0"/>
                </a:lnTo>
                <a:lnTo>
                  <a:pt x="73" y="101"/>
                </a:lnTo>
                <a:lnTo>
                  <a:pt x="0" y="101"/>
                </a:lnTo>
                <a:lnTo>
                  <a:pt x="0" y="851"/>
                </a:lnTo>
                <a:lnTo>
                  <a:pt x="408" y="851"/>
                </a:lnTo>
                <a:lnTo>
                  <a:pt x="409" y="101"/>
                </a:lnTo>
                <a:close/>
                <a:moveTo>
                  <a:pt x="96" y="614"/>
                </a:moveTo>
                <a:lnTo>
                  <a:pt x="73" y="614"/>
                </a:lnTo>
                <a:lnTo>
                  <a:pt x="73" y="593"/>
                </a:lnTo>
                <a:lnTo>
                  <a:pt x="96" y="593"/>
                </a:lnTo>
                <a:lnTo>
                  <a:pt x="96" y="614"/>
                </a:lnTo>
                <a:close/>
                <a:moveTo>
                  <a:pt x="96" y="575"/>
                </a:moveTo>
                <a:lnTo>
                  <a:pt x="73" y="575"/>
                </a:lnTo>
                <a:lnTo>
                  <a:pt x="73" y="554"/>
                </a:lnTo>
                <a:lnTo>
                  <a:pt x="96" y="554"/>
                </a:lnTo>
                <a:lnTo>
                  <a:pt x="96" y="575"/>
                </a:lnTo>
                <a:close/>
                <a:moveTo>
                  <a:pt x="96" y="519"/>
                </a:moveTo>
                <a:lnTo>
                  <a:pt x="73" y="519"/>
                </a:lnTo>
                <a:lnTo>
                  <a:pt x="73" y="497"/>
                </a:lnTo>
                <a:lnTo>
                  <a:pt x="96" y="497"/>
                </a:lnTo>
                <a:lnTo>
                  <a:pt x="96" y="519"/>
                </a:lnTo>
                <a:close/>
                <a:moveTo>
                  <a:pt x="96" y="479"/>
                </a:moveTo>
                <a:lnTo>
                  <a:pt x="73" y="479"/>
                </a:lnTo>
                <a:lnTo>
                  <a:pt x="73" y="458"/>
                </a:lnTo>
                <a:lnTo>
                  <a:pt x="96" y="458"/>
                </a:lnTo>
                <a:lnTo>
                  <a:pt x="96" y="479"/>
                </a:lnTo>
                <a:close/>
                <a:moveTo>
                  <a:pt x="96" y="423"/>
                </a:moveTo>
                <a:lnTo>
                  <a:pt x="73" y="423"/>
                </a:lnTo>
                <a:lnTo>
                  <a:pt x="73" y="401"/>
                </a:lnTo>
                <a:lnTo>
                  <a:pt x="96" y="401"/>
                </a:lnTo>
                <a:lnTo>
                  <a:pt x="96" y="423"/>
                </a:lnTo>
                <a:close/>
                <a:moveTo>
                  <a:pt x="96" y="384"/>
                </a:moveTo>
                <a:lnTo>
                  <a:pt x="73" y="384"/>
                </a:lnTo>
                <a:lnTo>
                  <a:pt x="73" y="362"/>
                </a:lnTo>
                <a:lnTo>
                  <a:pt x="96" y="362"/>
                </a:lnTo>
                <a:lnTo>
                  <a:pt x="96" y="384"/>
                </a:lnTo>
                <a:close/>
                <a:moveTo>
                  <a:pt x="96" y="327"/>
                </a:moveTo>
                <a:lnTo>
                  <a:pt x="73" y="327"/>
                </a:lnTo>
                <a:lnTo>
                  <a:pt x="73" y="305"/>
                </a:lnTo>
                <a:lnTo>
                  <a:pt x="96" y="305"/>
                </a:lnTo>
                <a:lnTo>
                  <a:pt x="96" y="327"/>
                </a:lnTo>
                <a:close/>
                <a:moveTo>
                  <a:pt x="96" y="288"/>
                </a:moveTo>
                <a:lnTo>
                  <a:pt x="73" y="288"/>
                </a:lnTo>
                <a:lnTo>
                  <a:pt x="73" y="266"/>
                </a:lnTo>
                <a:lnTo>
                  <a:pt x="96" y="266"/>
                </a:lnTo>
                <a:lnTo>
                  <a:pt x="96" y="288"/>
                </a:lnTo>
                <a:close/>
                <a:moveTo>
                  <a:pt x="96" y="231"/>
                </a:moveTo>
                <a:lnTo>
                  <a:pt x="73" y="231"/>
                </a:lnTo>
                <a:lnTo>
                  <a:pt x="73" y="209"/>
                </a:lnTo>
                <a:lnTo>
                  <a:pt x="96" y="209"/>
                </a:lnTo>
                <a:lnTo>
                  <a:pt x="96" y="231"/>
                </a:lnTo>
                <a:close/>
                <a:moveTo>
                  <a:pt x="96" y="193"/>
                </a:moveTo>
                <a:lnTo>
                  <a:pt x="73" y="193"/>
                </a:lnTo>
                <a:lnTo>
                  <a:pt x="73" y="170"/>
                </a:lnTo>
                <a:lnTo>
                  <a:pt x="96" y="170"/>
                </a:lnTo>
                <a:lnTo>
                  <a:pt x="96" y="193"/>
                </a:lnTo>
                <a:close/>
                <a:moveTo>
                  <a:pt x="137" y="614"/>
                </a:moveTo>
                <a:lnTo>
                  <a:pt x="115" y="614"/>
                </a:lnTo>
                <a:lnTo>
                  <a:pt x="115" y="593"/>
                </a:lnTo>
                <a:lnTo>
                  <a:pt x="137" y="593"/>
                </a:lnTo>
                <a:lnTo>
                  <a:pt x="137" y="614"/>
                </a:lnTo>
                <a:close/>
                <a:moveTo>
                  <a:pt x="137" y="575"/>
                </a:moveTo>
                <a:lnTo>
                  <a:pt x="115" y="575"/>
                </a:lnTo>
                <a:lnTo>
                  <a:pt x="115" y="554"/>
                </a:lnTo>
                <a:lnTo>
                  <a:pt x="137" y="554"/>
                </a:lnTo>
                <a:lnTo>
                  <a:pt x="137" y="575"/>
                </a:lnTo>
                <a:close/>
                <a:moveTo>
                  <a:pt x="137" y="519"/>
                </a:moveTo>
                <a:lnTo>
                  <a:pt x="115" y="519"/>
                </a:lnTo>
                <a:lnTo>
                  <a:pt x="115" y="497"/>
                </a:lnTo>
                <a:lnTo>
                  <a:pt x="137" y="497"/>
                </a:lnTo>
                <a:lnTo>
                  <a:pt x="137" y="519"/>
                </a:lnTo>
                <a:close/>
                <a:moveTo>
                  <a:pt x="137" y="479"/>
                </a:moveTo>
                <a:lnTo>
                  <a:pt x="115" y="479"/>
                </a:lnTo>
                <a:lnTo>
                  <a:pt x="115" y="458"/>
                </a:lnTo>
                <a:lnTo>
                  <a:pt x="137" y="458"/>
                </a:lnTo>
                <a:lnTo>
                  <a:pt x="137" y="479"/>
                </a:lnTo>
                <a:close/>
                <a:moveTo>
                  <a:pt x="137" y="423"/>
                </a:moveTo>
                <a:lnTo>
                  <a:pt x="115" y="423"/>
                </a:lnTo>
                <a:lnTo>
                  <a:pt x="115" y="401"/>
                </a:lnTo>
                <a:lnTo>
                  <a:pt x="137" y="401"/>
                </a:lnTo>
                <a:lnTo>
                  <a:pt x="137" y="423"/>
                </a:lnTo>
                <a:close/>
                <a:moveTo>
                  <a:pt x="137" y="384"/>
                </a:moveTo>
                <a:lnTo>
                  <a:pt x="115" y="384"/>
                </a:lnTo>
                <a:lnTo>
                  <a:pt x="115" y="362"/>
                </a:lnTo>
                <a:lnTo>
                  <a:pt x="137" y="362"/>
                </a:lnTo>
                <a:lnTo>
                  <a:pt x="137" y="384"/>
                </a:lnTo>
                <a:close/>
                <a:moveTo>
                  <a:pt x="137" y="327"/>
                </a:moveTo>
                <a:lnTo>
                  <a:pt x="115" y="327"/>
                </a:lnTo>
                <a:lnTo>
                  <a:pt x="115" y="305"/>
                </a:lnTo>
                <a:lnTo>
                  <a:pt x="137" y="305"/>
                </a:lnTo>
                <a:lnTo>
                  <a:pt x="137" y="327"/>
                </a:lnTo>
                <a:close/>
                <a:moveTo>
                  <a:pt x="137" y="288"/>
                </a:moveTo>
                <a:lnTo>
                  <a:pt x="115" y="288"/>
                </a:lnTo>
                <a:lnTo>
                  <a:pt x="115" y="266"/>
                </a:lnTo>
                <a:lnTo>
                  <a:pt x="137" y="266"/>
                </a:lnTo>
                <a:lnTo>
                  <a:pt x="137" y="288"/>
                </a:lnTo>
                <a:close/>
                <a:moveTo>
                  <a:pt x="137" y="231"/>
                </a:moveTo>
                <a:lnTo>
                  <a:pt x="115" y="231"/>
                </a:lnTo>
                <a:lnTo>
                  <a:pt x="115" y="209"/>
                </a:lnTo>
                <a:lnTo>
                  <a:pt x="137" y="209"/>
                </a:lnTo>
                <a:lnTo>
                  <a:pt x="137" y="231"/>
                </a:lnTo>
                <a:close/>
                <a:moveTo>
                  <a:pt x="137" y="193"/>
                </a:moveTo>
                <a:lnTo>
                  <a:pt x="115" y="193"/>
                </a:lnTo>
                <a:lnTo>
                  <a:pt x="115" y="170"/>
                </a:lnTo>
                <a:lnTo>
                  <a:pt x="137" y="170"/>
                </a:lnTo>
                <a:lnTo>
                  <a:pt x="137" y="193"/>
                </a:lnTo>
                <a:close/>
                <a:moveTo>
                  <a:pt x="197" y="614"/>
                </a:moveTo>
                <a:lnTo>
                  <a:pt x="176" y="614"/>
                </a:lnTo>
                <a:lnTo>
                  <a:pt x="176" y="593"/>
                </a:lnTo>
                <a:lnTo>
                  <a:pt x="197" y="593"/>
                </a:lnTo>
                <a:lnTo>
                  <a:pt x="197" y="614"/>
                </a:lnTo>
                <a:close/>
                <a:moveTo>
                  <a:pt x="197" y="575"/>
                </a:moveTo>
                <a:lnTo>
                  <a:pt x="176" y="575"/>
                </a:lnTo>
                <a:lnTo>
                  <a:pt x="176" y="554"/>
                </a:lnTo>
                <a:lnTo>
                  <a:pt x="197" y="554"/>
                </a:lnTo>
                <a:lnTo>
                  <a:pt x="197" y="575"/>
                </a:lnTo>
                <a:close/>
                <a:moveTo>
                  <a:pt x="197" y="519"/>
                </a:moveTo>
                <a:lnTo>
                  <a:pt x="176" y="519"/>
                </a:lnTo>
                <a:lnTo>
                  <a:pt x="176" y="497"/>
                </a:lnTo>
                <a:lnTo>
                  <a:pt x="197" y="497"/>
                </a:lnTo>
                <a:lnTo>
                  <a:pt x="197" y="519"/>
                </a:lnTo>
                <a:close/>
                <a:moveTo>
                  <a:pt x="197" y="479"/>
                </a:moveTo>
                <a:lnTo>
                  <a:pt x="176" y="479"/>
                </a:lnTo>
                <a:lnTo>
                  <a:pt x="176" y="458"/>
                </a:lnTo>
                <a:lnTo>
                  <a:pt x="197" y="458"/>
                </a:lnTo>
                <a:lnTo>
                  <a:pt x="197" y="479"/>
                </a:lnTo>
                <a:close/>
                <a:moveTo>
                  <a:pt x="197" y="423"/>
                </a:moveTo>
                <a:lnTo>
                  <a:pt x="176" y="423"/>
                </a:lnTo>
                <a:lnTo>
                  <a:pt x="176" y="401"/>
                </a:lnTo>
                <a:lnTo>
                  <a:pt x="197" y="401"/>
                </a:lnTo>
                <a:lnTo>
                  <a:pt x="197" y="423"/>
                </a:lnTo>
                <a:close/>
                <a:moveTo>
                  <a:pt x="197" y="384"/>
                </a:moveTo>
                <a:lnTo>
                  <a:pt x="176" y="384"/>
                </a:lnTo>
                <a:lnTo>
                  <a:pt x="176" y="362"/>
                </a:lnTo>
                <a:lnTo>
                  <a:pt x="197" y="362"/>
                </a:lnTo>
                <a:lnTo>
                  <a:pt x="197" y="384"/>
                </a:lnTo>
                <a:close/>
                <a:moveTo>
                  <a:pt x="197" y="327"/>
                </a:moveTo>
                <a:lnTo>
                  <a:pt x="176" y="327"/>
                </a:lnTo>
                <a:lnTo>
                  <a:pt x="176" y="305"/>
                </a:lnTo>
                <a:lnTo>
                  <a:pt x="197" y="305"/>
                </a:lnTo>
                <a:lnTo>
                  <a:pt x="197" y="327"/>
                </a:lnTo>
                <a:close/>
                <a:moveTo>
                  <a:pt x="197" y="288"/>
                </a:moveTo>
                <a:lnTo>
                  <a:pt x="176" y="288"/>
                </a:lnTo>
                <a:lnTo>
                  <a:pt x="176" y="266"/>
                </a:lnTo>
                <a:lnTo>
                  <a:pt x="197" y="266"/>
                </a:lnTo>
                <a:lnTo>
                  <a:pt x="197" y="288"/>
                </a:lnTo>
                <a:close/>
                <a:moveTo>
                  <a:pt x="197" y="231"/>
                </a:moveTo>
                <a:lnTo>
                  <a:pt x="176" y="231"/>
                </a:lnTo>
                <a:lnTo>
                  <a:pt x="176" y="209"/>
                </a:lnTo>
                <a:lnTo>
                  <a:pt x="197" y="209"/>
                </a:lnTo>
                <a:lnTo>
                  <a:pt x="197" y="231"/>
                </a:lnTo>
                <a:close/>
                <a:moveTo>
                  <a:pt x="197" y="193"/>
                </a:moveTo>
                <a:lnTo>
                  <a:pt x="176" y="193"/>
                </a:lnTo>
                <a:lnTo>
                  <a:pt x="176" y="170"/>
                </a:lnTo>
                <a:lnTo>
                  <a:pt x="197" y="170"/>
                </a:lnTo>
                <a:lnTo>
                  <a:pt x="197" y="193"/>
                </a:lnTo>
                <a:close/>
                <a:moveTo>
                  <a:pt x="238" y="614"/>
                </a:moveTo>
                <a:lnTo>
                  <a:pt x="216" y="614"/>
                </a:lnTo>
                <a:lnTo>
                  <a:pt x="216" y="593"/>
                </a:lnTo>
                <a:lnTo>
                  <a:pt x="238" y="593"/>
                </a:lnTo>
                <a:lnTo>
                  <a:pt x="238" y="614"/>
                </a:lnTo>
                <a:close/>
                <a:moveTo>
                  <a:pt x="238" y="575"/>
                </a:moveTo>
                <a:lnTo>
                  <a:pt x="216" y="575"/>
                </a:lnTo>
                <a:lnTo>
                  <a:pt x="216" y="554"/>
                </a:lnTo>
                <a:lnTo>
                  <a:pt x="238" y="554"/>
                </a:lnTo>
                <a:lnTo>
                  <a:pt x="238" y="575"/>
                </a:lnTo>
                <a:close/>
                <a:moveTo>
                  <a:pt x="238" y="519"/>
                </a:moveTo>
                <a:lnTo>
                  <a:pt x="216" y="519"/>
                </a:lnTo>
                <a:lnTo>
                  <a:pt x="216" y="497"/>
                </a:lnTo>
                <a:lnTo>
                  <a:pt x="238" y="497"/>
                </a:lnTo>
                <a:lnTo>
                  <a:pt x="238" y="519"/>
                </a:lnTo>
                <a:close/>
                <a:moveTo>
                  <a:pt x="238" y="479"/>
                </a:moveTo>
                <a:lnTo>
                  <a:pt x="216" y="479"/>
                </a:lnTo>
                <a:lnTo>
                  <a:pt x="216" y="458"/>
                </a:lnTo>
                <a:lnTo>
                  <a:pt x="238" y="458"/>
                </a:lnTo>
                <a:lnTo>
                  <a:pt x="238" y="479"/>
                </a:lnTo>
                <a:close/>
                <a:moveTo>
                  <a:pt x="238" y="423"/>
                </a:moveTo>
                <a:lnTo>
                  <a:pt x="216" y="423"/>
                </a:lnTo>
                <a:lnTo>
                  <a:pt x="216" y="401"/>
                </a:lnTo>
                <a:lnTo>
                  <a:pt x="238" y="401"/>
                </a:lnTo>
                <a:lnTo>
                  <a:pt x="238" y="423"/>
                </a:lnTo>
                <a:close/>
                <a:moveTo>
                  <a:pt x="238" y="384"/>
                </a:moveTo>
                <a:lnTo>
                  <a:pt x="216" y="384"/>
                </a:lnTo>
                <a:lnTo>
                  <a:pt x="216" y="362"/>
                </a:lnTo>
                <a:lnTo>
                  <a:pt x="238" y="362"/>
                </a:lnTo>
                <a:lnTo>
                  <a:pt x="238" y="384"/>
                </a:lnTo>
                <a:close/>
                <a:moveTo>
                  <a:pt x="238" y="327"/>
                </a:moveTo>
                <a:lnTo>
                  <a:pt x="216" y="327"/>
                </a:lnTo>
                <a:lnTo>
                  <a:pt x="216" y="305"/>
                </a:lnTo>
                <a:lnTo>
                  <a:pt x="238" y="305"/>
                </a:lnTo>
                <a:lnTo>
                  <a:pt x="238" y="327"/>
                </a:lnTo>
                <a:close/>
                <a:moveTo>
                  <a:pt x="238" y="288"/>
                </a:moveTo>
                <a:lnTo>
                  <a:pt x="216" y="288"/>
                </a:lnTo>
                <a:lnTo>
                  <a:pt x="216" y="266"/>
                </a:lnTo>
                <a:lnTo>
                  <a:pt x="238" y="266"/>
                </a:lnTo>
                <a:lnTo>
                  <a:pt x="238" y="288"/>
                </a:lnTo>
                <a:close/>
                <a:moveTo>
                  <a:pt x="238" y="231"/>
                </a:moveTo>
                <a:lnTo>
                  <a:pt x="216" y="231"/>
                </a:lnTo>
                <a:lnTo>
                  <a:pt x="216" y="209"/>
                </a:lnTo>
                <a:lnTo>
                  <a:pt x="238" y="209"/>
                </a:lnTo>
                <a:lnTo>
                  <a:pt x="238" y="231"/>
                </a:lnTo>
                <a:close/>
                <a:moveTo>
                  <a:pt x="238" y="193"/>
                </a:moveTo>
                <a:lnTo>
                  <a:pt x="216" y="193"/>
                </a:lnTo>
                <a:lnTo>
                  <a:pt x="216" y="170"/>
                </a:lnTo>
                <a:lnTo>
                  <a:pt x="238" y="170"/>
                </a:lnTo>
                <a:lnTo>
                  <a:pt x="238" y="193"/>
                </a:lnTo>
                <a:close/>
                <a:moveTo>
                  <a:pt x="299" y="614"/>
                </a:moveTo>
                <a:lnTo>
                  <a:pt x="277" y="614"/>
                </a:lnTo>
                <a:lnTo>
                  <a:pt x="277" y="593"/>
                </a:lnTo>
                <a:lnTo>
                  <a:pt x="299" y="593"/>
                </a:lnTo>
                <a:lnTo>
                  <a:pt x="299" y="614"/>
                </a:lnTo>
                <a:close/>
                <a:moveTo>
                  <a:pt x="299" y="575"/>
                </a:moveTo>
                <a:lnTo>
                  <a:pt x="277" y="575"/>
                </a:lnTo>
                <a:lnTo>
                  <a:pt x="277" y="554"/>
                </a:lnTo>
                <a:lnTo>
                  <a:pt x="299" y="554"/>
                </a:lnTo>
                <a:lnTo>
                  <a:pt x="299" y="575"/>
                </a:lnTo>
                <a:close/>
                <a:moveTo>
                  <a:pt x="299" y="519"/>
                </a:moveTo>
                <a:lnTo>
                  <a:pt x="277" y="519"/>
                </a:lnTo>
                <a:lnTo>
                  <a:pt x="277" y="497"/>
                </a:lnTo>
                <a:lnTo>
                  <a:pt x="299" y="497"/>
                </a:lnTo>
                <a:lnTo>
                  <a:pt x="299" y="519"/>
                </a:lnTo>
                <a:close/>
                <a:moveTo>
                  <a:pt x="299" y="479"/>
                </a:moveTo>
                <a:lnTo>
                  <a:pt x="277" y="479"/>
                </a:lnTo>
                <a:lnTo>
                  <a:pt x="277" y="458"/>
                </a:lnTo>
                <a:lnTo>
                  <a:pt x="299" y="458"/>
                </a:lnTo>
                <a:lnTo>
                  <a:pt x="299" y="479"/>
                </a:lnTo>
                <a:close/>
                <a:moveTo>
                  <a:pt x="299" y="423"/>
                </a:moveTo>
                <a:lnTo>
                  <a:pt x="277" y="423"/>
                </a:lnTo>
                <a:lnTo>
                  <a:pt x="277" y="401"/>
                </a:lnTo>
                <a:lnTo>
                  <a:pt x="299" y="401"/>
                </a:lnTo>
                <a:lnTo>
                  <a:pt x="299" y="423"/>
                </a:lnTo>
                <a:close/>
                <a:moveTo>
                  <a:pt x="299" y="384"/>
                </a:moveTo>
                <a:lnTo>
                  <a:pt x="277" y="384"/>
                </a:lnTo>
                <a:lnTo>
                  <a:pt x="277" y="362"/>
                </a:lnTo>
                <a:lnTo>
                  <a:pt x="299" y="362"/>
                </a:lnTo>
                <a:lnTo>
                  <a:pt x="299" y="384"/>
                </a:lnTo>
                <a:close/>
                <a:moveTo>
                  <a:pt x="299" y="327"/>
                </a:moveTo>
                <a:lnTo>
                  <a:pt x="277" y="327"/>
                </a:lnTo>
                <a:lnTo>
                  <a:pt x="277" y="305"/>
                </a:lnTo>
                <a:lnTo>
                  <a:pt x="299" y="305"/>
                </a:lnTo>
                <a:lnTo>
                  <a:pt x="299" y="327"/>
                </a:lnTo>
                <a:close/>
                <a:moveTo>
                  <a:pt x="299" y="288"/>
                </a:moveTo>
                <a:lnTo>
                  <a:pt x="277" y="288"/>
                </a:lnTo>
                <a:lnTo>
                  <a:pt x="277" y="266"/>
                </a:lnTo>
                <a:lnTo>
                  <a:pt x="299" y="266"/>
                </a:lnTo>
                <a:lnTo>
                  <a:pt x="299" y="288"/>
                </a:lnTo>
                <a:close/>
                <a:moveTo>
                  <a:pt x="299" y="231"/>
                </a:moveTo>
                <a:lnTo>
                  <a:pt x="277" y="231"/>
                </a:lnTo>
                <a:lnTo>
                  <a:pt x="277" y="209"/>
                </a:lnTo>
                <a:lnTo>
                  <a:pt x="299" y="209"/>
                </a:lnTo>
                <a:lnTo>
                  <a:pt x="299" y="231"/>
                </a:lnTo>
                <a:close/>
                <a:moveTo>
                  <a:pt x="299" y="193"/>
                </a:moveTo>
                <a:lnTo>
                  <a:pt x="277" y="193"/>
                </a:lnTo>
                <a:lnTo>
                  <a:pt x="277" y="170"/>
                </a:lnTo>
                <a:lnTo>
                  <a:pt x="299" y="170"/>
                </a:lnTo>
                <a:lnTo>
                  <a:pt x="299" y="193"/>
                </a:lnTo>
                <a:close/>
                <a:moveTo>
                  <a:pt x="340" y="614"/>
                </a:moveTo>
                <a:lnTo>
                  <a:pt x="318" y="614"/>
                </a:lnTo>
                <a:lnTo>
                  <a:pt x="318" y="593"/>
                </a:lnTo>
                <a:lnTo>
                  <a:pt x="340" y="593"/>
                </a:lnTo>
                <a:lnTo>
                  <a:pt x="340" y="614"/>
                </a:lnTo>
                <a:close/>
                <a:moveTo>
                  <a:pt x="340" y="575"/>
                </a:moveTo>
                <a:lnTo>
                  <a:pt x="318" y="575"/>
                </a:lnTo>
                <a:lnTo>
                  <a:pt x="318" y="554"/>
                </a:lnTo>
                <a:lnTo>
                  <a:pt x="340" y="554"/>
                </a:lnTo>
                <a:lnTo>
                  <a:pt x="340" y="575"/>
                </a:lnTo>
                <a:close/>
                <a:moveTo>
                  <a:pt x="340" y="519"/>
                </a:moveTo>
                <a:lnTo>
                  <a:pt x="318" y="519"/>
                </a:lnTo>
                <a:lnTo>
                  <a:pt x="318" y="497"/>
                </a:lnTo>
                <a:lnTo>
                  <a:pt x="340" y="497"/>
                </a:lnTo>
                <a:lnTo>
                  <a:pt x="340" y="519"/>
                </a:lnTo>
                <a:close/>
                <a:moveTo>
                  <a:pt x="340" y="479"/>
                </a:moveTo>
                <a:lnTo>
                  <a:pt x="318" y="479"/>
                </a:lnTo>
                <a:lnTo>
                  <a:pt x="318" y="458"/>
                </a:lnTo>
                <a:lnTo>
                  <a:pt x="340" y="458"/>
                </a:lnTo>
                <a:lnTo>
                  <a:pt x="340" y="479"/>
                </a:lnTo>
                <a:close/>
                <a:moveTo>
                  <a:pt x="340" y="423"/>
                </a:moveTo>
                <a:lnTo>
                  <a:pt x="318" y="423"/>
                </a:lnTo>
                <a:lnTo>
                  <a:pt x="318" y="401"/>
                </a:lnTo>
                <a:lnTo>
                  <a:pt x="340" y="401"/>
                </a:lnTo>
                <a:lnTo>
                  <a:pt x="340" y="423"/>
                </a:lnTo>
                <a:close/>
                <a:moveTo>
                  <a:pt x="340" y="384"/>
                </a:moveTo>
                <a:lnTo>
                  <a:pt x="318" y="384"/>
                </a:lnTo>
                <a:lnTo>
                  <a:pt x="318" y="362"/>
                </a:lnTo>
                <a:lnTo>
                  <a:pt x="340" y="362"/>
                </a:lnTo>
                <a:lnTo>
                  <a:pt x="340" y="384"/>
                </a:lnTo>
                <a:close/>
                <a:moveTo>
                  <a:pt x="340" y="327"/>
                </a:moveTo>
                <a:lnTo>
                  <a:pt x="318" y="327"/>
                </a:lnTo>
                <a:lnTo>
                  <a:pt x="318" y="305"/>
                </a:lnTo>
                <a:lnTo>
                  <a:pt x="340" y="305"/>
                </a:lnTo>
                <a:lnTo>
                  <a:pt x="340" y="327"/>
                </a:lnTo>
                <a:close/>
                <a:moveTo>
                  <a:pt x="340" y="288"/>
                </a:moveTo>
                <a:lnTo>
                  <a:pt x="318" y="288"/>
                </a:lnTo>
                <a:lnTo>
                  <a:pt x="318" y="266"/>
                </a:lnTo>
                <a:lnTo>
                  <a:pt x="340" y="266"/>
                </a:lnTo>
                <a:lnTo>
                  <a:pt x="340" y="288"/>
                </a:lnTo>
                <a:close/>
                <a:moveTo>
                  <a:pt x="340" y="231"/>
                </a:moveTo>
                <a:lnTo>
                  <a:pt x="318" y="231"/>
                </a:lnTo>
                <a:lnTo>
                  <a:pt x="318" y="209"/>
                </a:lnTo>
                <a:lnTo>
                  <a:pt x="340" y="209"/>
                </a:lnTo>
                <a:lnTo>
                  <a:pt x="340" y="231"/>
                </a:lnTo>
                <a:close/>
                <a:moveTo>
                  <a:pt x="340" y="193"/>
                </a:moveTo>
                <a:lnTo>
                  <a:pt x="318" y="193"/>
                </a:lnTo>
                <a:lnTo>
                  <a:pt x="318" y="170"/>
                </a:lnTo>
                <a:lnTo>
                  <a:pt x="340" y="170"/>
                </a:lnTo>
                <a:lnTo>
                  <a:pt x="340" y="193"/>
                </a:lnTo>
                <a:close/>
              </a:path>
            </a:pathLst>
          </a:custGeom>
          <a:solidFill>
            <a:schemeClr val="bg1">
              <a:alpha val="3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PA_任意多边形 9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8130330" y="3655872"/>
            <a:ext cx="442533" cy="2153662"/>
          </a:xfrm>
          <a:custGeom>
            <a:avLst/>
            <a:gdLst>
              <a:gd name="T0" fmla="*/ 301 w 301"/>
              <a:gd name="T1" fmla="*/ 1585 h 1585"/>
              <a:gd name="T2" fmla="*/ 183 w 301"/>
              <a:gd name="T3" fmla="*/ 1248 h 1585"/>
              <a:gd name="T4" fmla="*/ 183 w 301"/>
              <a:gd name="T5" fmla="*/ 1237 h 1585"/>
              <a:gd name="T6" fmla="*/ 47 w 301"/>
              <a:gd name="T7" fmla="*/ 1225 h 1585"/>
              <a:gd name="T8" fmla="*/ 183 w 301"/>
              <a:gd name="T9" fmla="*/ 1225 h 1585"/>
              <a:gd name="T10" fmla="*/ 47 w 301"/>
              <a:gd name="T11" fmla="*/ 1188 h 1585"/>
              <a:gd name="T12" fmla="*/ 183 w 301"/>
              <a:gd name="T13" fmla="*/ 1176 h 1585"/>
              <a:gd name="T14" fmla="*/ 183 w 301"/>
              <a:gd name="T15" fmla="*/ 1164 h 1585"/>
              <a:gd name="T16" fmla="*/ 47 w 301"/>
              <a:gd name="T17" fmla="*/ 1152 h 1585"/>
              <a:gd name="T18" fmla="*/ 183 w 301"/>
              <a:gd name="T19" fmla="*/ 1152 h 1585"/>
              <a:gd name="T20" fmla="*/ 47 w 301"/>
              <a:gd name="T21" fmla="*/ 1117 h 1585"/>
              <a:gd name="T22" fmla="*/ 183 w 301"/>
              <a:gd name="T23" fmla="*/ 1105 h 1585"/>
              <a:gd name="T24" fmla="*/ 183 w 301"/>
              <a:gd name="T25" fmla="*/ 1093 h 1585"/>
              <a:gd name="T26" fmla="*/ 47 w 301"/>
              <a:gd name="T27" fmla="*/ 1080 h 1585"/>
              <a:gd name="T28" fmla="*/ 183 w 301"/>
              <a:gd name="T29" fmla="*/ 1080 h 1585"/>
              <a:gd name="T30" fmla="*/ 47 w 301"/>
              <a:gd name="T31" fmla="*/ 1045 h 1585"/>
              <a:gd name="T32" fmla="*/ 183 w 301"/>
              <a:gd name="T33" fmla="*/ 1032 h 1585"/>
              <a:gd name="T34" fmla="*/ 183 w 301"/>
              <a:gd name="T35" fmla="*/ 1021 h 1585"/>
              <a:gd name="T36" fmla="*/ 47 w 301"/>
              <a:gd name="T37" fmla="*/ 1009 h 1585"/>
              <a:gd name="T38" fmla="*/ 183 w 301"/>
              <a:gd name="T39" fmla="*/ 1009 h 1585"/>
              <a:gd name="T40" fmla="*/ 47 w 301"/>
              <a:gd name="T41" fmla="*/ 972 h 1585"/>
              <a:gd name="T42" fmla="*/ 183 w 301"/>
              <a:gd name="T43" fmla="*/ 960 h 1585"/>
              <a:gd name="T44" fmla="*/ 183 w 301"/>
              <a:gd name="T45" fmla="*/ 948 h 1585"/>
              <a:gd name="T46" fmla="*/ 47 w 301"/>
              <a:gd name="T47" fmla="*/ 936 h 1585"/>
              <a:gd name="T48" fmla="*/ 183 w 301"/>
              <a:gd name="T49" fmla="*/ 936 h 1585"/>
              <a:gd name="T50" fmla="*/ 47 w 301"/>
              <a:gd name="T51" fmla="*/ 901 h 1585"/>
              <a:gd name="T52" fmla="*/ 183 w 301"/>
              <a:gd name="T53" fmla="*/ 889 h 1585"/>
              <a:gd name="T54" fmla="*/ 183 w 301"/>
              <a:gd name="T55" fmla="*/ 877 h 1585"/>
              <a:gd name="T56" fmla="*/ 47 w 301"/>
              <a:gd name="T57" fmla="*/ 864 h 1585"/>
              <a:gd name="T58" fmla="*/ 183 w 301"/>
              <a:gd name="T59" fmla="*/ 864 h 1585"/>
              <a:gd name="T60" fmla="*/ 47 w 301"/>
              <a:gd name="T61" fmla="*/ 829 h 1585"/>
              <a:gd name="T62" fmla="*/ 183 w 301"/>
              <a:gd name="T63" fmla="*/ 817 h 1585"/>
              <a:gd name="T64" fmla="*/ 183 w 301"/>
              <a:gd name="T65" fmla="*/ 805 h 1585"/>
              <a:gd name="T66" fmla="*/ 47 w 301"/>
              <a:gd name="T67" fmla="*/ 793 h 1585"/>
              <a:gd name="T68" fmla="*/ 183 w 301"/>
              <a:gd name="T69" fmla="*/ 793 h 1585"/>
              <a:gd name="T70" fmla="*/ 47 w 301"/>
              <a:gd name="T71" fmla="*/ 756 h 1585"/>
              <a:gd name="T72" fmla="*/ 183 w 301"/>
              <a:gd name="T73" fmla="*/ 744 h 1585"/>
              <a:gd name="T74" fmla="*/ 183 w 301"/>
              <a:gd name="T75" fmla="*/ 734 h 1585"/>
              <a:gd name="T76" fmla="*/ 47 w 301"/>
              <a:gd name="T77" fmla="*/ 720 h 1585"/>
              <a:gd name="T78" fmla="*/ 183 w 301"/>
              <a:gd name="T79" fmla="*/ 720 h 1585"/>
              <a:gd name="T80" fmla="*/ 47 w 301"/>
              <a:gd name="T81" fmla="*/ 631 h 1585"/>
              <a:gd name="T82" fmla="*/ 183 w 301"/>
              <a:gd name="T83" fmla="*/ 596 h 1585"/>
              <a:gd name="T84" fmla="*/ 183 w 301"/>
              <a:gd name="T85" fmla="*/ 584 h 1585"/>
              <a:gd name="T86" fmla="*/ 47 w 301"/>
              <a:gd name="T87" fmla="*/ 523 h 1585"/>
              <a:gd name="T88" fmla="*/ 183 w 301"/>
              <a:gd name="T89" fmla="*/ 523 h 1585"/>
              <a:gd name="T90" fmla="*/ 47 w 301"/>
              <a:gd name="T91" fmla="*/ 488 h 1585"/>
              <a:gd name="T92" fmla="*/ 183 w 301"/>
              <a:gd name="T93" fmla="*/ 476 h 1585"/>
              <a:gd name="T94" fmla="*/ 183 w 301"/>
              <a:gd name="T95" fmla="*/ 464 h 1585"/>
              <a:gd name="T96" fmla="*/ 47 w 301"/>
              <a:gd name="T97" fmla="*/ 451 h 1585"/>
              <a:gd name="T98" fmla="*/ 183 w 301"/>
              <a:gd name="T99" fmla="*/ 451 h 1585"/>
              <a:gd name="T100" fmla="*/ 47 w 301"/>
              <a:gd name="T101" fmla="*/ 416 h 1585"/>
              <a:gd name="T102" fmla="*/ 183 w 301"/>
              <a:gd name="T103" fmla="*/ 403 h 1585"/>
              <a:gd name="T104" fmla="*/ 183 w 301"/>
              <a:gd name="T105" fmla="*/ 392 h 1585"/>
              <a:gd name="T106" fmla="*/ 47 w 301"/>
              <a:gd name="T107" fmla="*/ 380 h 1585"/>
              <a:gd name="T108" fmla="*/ 183 w 301"/>
              <a:gd name="T109" fmla="*/ 380 h 1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01" h="1585">
                <a:moveTo>
                  <a:pt x="0" y="0"/>
                </a:moveTo>
                <a:lnTo>
                  <a:pt x="0" y="1585"/>
                </a:lnTo>
                <a:lnTo>
                  <a:pt x="301" y="1585"/>
                </a:lnTo>
                <a:lnTo>
                  <a:pt x="301" y="324"/>
                </a:lnTo>
                <a:lnTo>
                  <a:pt x="0" y="0"/>
                </a:lnTo>
                <a:close/>
                <a:moveTo>
                  <a:pt x="183" y="1248"/>
                </a:moveTo>
                <a:lnTo>
                  <a:pt x="47" y="1248"/>
                </a:lnTo>
                <a:lnTo>
                  <a:pt x="47" y="1237"/>
                </a:lnTo>
                <a:lnTo>
                  <a:pt x="183" y="1237"/>
                </a:lnTo>
                <a:lnTo>
                  <a:pt x="183" y="1248"/>
                </a:lnTo>
                <a:close/>
                <a:moveTo>
                  <a:pt x="183" y="1225"/>
                </a:moveTo>
                <a:lnTo>
                  <a:pt x="47" y="1225"/>
                </a:lnTo>
                <a:lnTo>
                  <a:pt x="47" y="1213"/>
                </a:lnTo>
                <a:lnTo>
                  <a:pt x="183" y="1213"/>
                </a:lnTo>
                <a:lnTo>
                  <a:pt x="183" y="1225"/>
                </a:lnTo>
                <a:close/>
                <a:moveTo>
                  <a:pt x="183" y="1201"/>
                </a:moveTo>
                <a:lnTo>
                  <a:pt x="47" y="1201"/>
                </a:lnTo>
                <a:lnTo>
                  <a:pt x="47" y="1188"/>
                </a:lnTo>
                <a:lnTo>
                  <a:pt x="183" y="1188"/>
                </a:lnTo>
                <a:lnTo>
                  <a:pt x="183" y="1201"/>
                </a:lnTo>
                <a:close/>
                <a:moveTo>
                  <a:pt x="183" y="1176"/>
                </a:moveTo>
                <a:lnTo>
                  <a:pt x="47" y="1176"/>
                </a:lnTo>
                <a:lnTo>
                  <a:pt x="47" y="1164"/>
                </a:lnTo>
                <a:lnTo>
                  <a:pt x="183" y="1164"/>
                </a:lnTo>
                <a:lnTo>
                  <a:pt x="183" y="1176"/>
                </a:lnTo>
                <a:close/>
                <a:moveTo>
                  <a:pt x="183" y="1152"/>
                </a:moveTo>
                <a:lnTo>
                  <a:pt x="47" y="1152"/>
                </a:lnTo>
                <a:lnTo>
                  <a:pt x="47" y="1141"/>
                </a:lnTo>
                <a:lnTo>
                  <a:pt x="183" y="1141"/>
                </a:lnTo>
                <a:lnTo>
                  <a:pt x="183" y="1152"/>
                </a:lnTo>
                <a:close/>
                <a:moveTo>
                  <a:pt x="183" y="1129"/>
                </a:moveTo>
                <a:lnTo>
                  <a:pt x="47" y="1129"/>
                </a:lnTo>
                <a:lnTo>
                  <a:pt x="47" y="1117"/>
                </a:lnTo>
                <a:lnTo>
                  <a:pt x="183" y="1117"/>
                </a:lnTo>
                <a:lnTo>
                  <a:pt x="183" y="1129"/>
                </a:lnTo>
                <a:close/>
                <a:moveTo>
                  <a:pt x="183" y="1105"/>
                </a:moveTo>
                <a:lnTo>
                  <a:pt x="47" y="1105"/>
                </a:lnTo>
                <a:lnTo>
                  <a:pt x="47" y="1093"/>
                </a:lnTo>
                <a:lnTo>
                  <a:pt x="183" y="1093"/>
                </a:lnTo>
                <a:lnTo>
                  <a:pt x="183" y="1105"/>
                </a:lnTo>
                <a:close/>
                <a:moveTo>
                  <a:pt x="183" y="1080"/>
                </a:moveTo>
                <a:lnTo>
                  <a:pt x="47" y="1080"/>
                </a:lnTo>
                <a:lnTo>
                  <a:pt x="47" y="1068"/>
                </a:lnTo>
                <a:lnTo>
                  <a:pt x="183" y="1068"/>
                </a:lnTo>
                <a:lnTo>
                  <a:pt x="183" y="1080"/>
                </a:lnTo>
                <a:close/>
                <a:moveTo>
                  <a:pt x="183" y="1056"/>
                </a:moveTo>
                <a:lnTo>
                  <a:pt x="47" y="1056"/>
                </a:lnTo>
                <a:lnTo>
                  <a:pt x="47" y="1045"/>
                </a:lnTo>
                <a:lnTo>
                  <a:pt x="183" y="1045"/>
                </a:lnTo>
                <a:lnTo>
                  <a:pt x="183" y="1056"/>
                </a:lnTo>
                <a:close/>
                <a:moveTo>
                  <a:pt x="183" y="1032"/>
                </a:moveTo>
                <a:lnTo>
                  <a:pt x="47" y="1032"/>
                </a:lnTo>
                <a:lnTo>
                  <a:pt x="47" y="1021"/>
                </a:lnTo>
                <a:lnTo>
                  <a:pt x="183" y="1021"/>
                </a:lnTo>
                <a:lnTo>
                  <a:pt x="183" y="1032"/>
                </a:lnTo>
                <a:close/>
                <a:moveTo>
                  <a:pt x="183" y="1009"/>
                </a:moveTo>
                <a:lnTo>
                  <a:pt x="47" y="1009"/>
                </a:lnTo>
                <a:lnTo>
                  <a:pt x="47" y="997"/>
                </a:lnTo>
                <a:lnTo>
                  <a:pt x="183" y="997"/>
                </a:lnTo>
                <a:lnTo>
                  <a:pt x="183" y="1009"/>
                </a:lnTo>
                <a:close/>
                <a:moveTo>
                  <a:pt x="183" y="985"/>
                </a:moveTo>
                <a:lnTo>
                  <a:pt x="47" y="985"/>
                </a:lnTo>
                <a:lnTo>
                  <a:pt x="47" y="972"/>
                </a:lnTo>
                <a:lnTo>
                  <a:pt x="183" y="972"/>
                </a:lnTo>
                <a:lnTo>
                  <a:pt x="183" y="985"/>
                </a:lnTo>
                <a:close/>
                <a:moveTo>
                  <a:pt x="183" y="960"/>
                </a:moveTo>
                <a:lnTo>
                  <a:pt x="47" y="960"/>
                </a:lnTo>
                <a:lnTo>
                  <a:pt x="47" y="948"/>
                </a:lnTo>
                <a:lnTo>
                  <a:pt x="183" y="948"/>
                </a:lnTo>
                <a:lnTo>
                  <a:pt x="183" y="960"/>
                </a:lnTo>
                <a:close/>
                <a:moveTo>
                  <a:pt x="183" y="936"/>
                </a:moveTo>
                <a:lnTo>
                  <a:pt x="47" y="936"/>
                </a:lnTo>
                <a:lnTo>
                  <a:pt x="47" y="925"/>
                </a:lnTo>
                <a:lnTo>
                  <a:pt x="183" y="925"/>
                </a:lnTo>
                <a:lnTo>
                  <a:pt x="183" y="936"/>
                </a:lnTo>
                <a:close/>
                <a:moveTo>
                  <a:pt x="183" y="913"/>
                </a:moveTo>
                <a:lnTo>
                  <a:pt x="47" y="913"/>
                </a:lnTo>
                <a:lnTo>
                  <a:pt x="47" y="901"/>
                </a:lnTo>
                <a:lnTo>
                  <a:pt x="183" y="901"/>
                </a:lnTo>
                <a:lnTo>
                  <a:pt x="183" y="913"/>
                </a:lnTo>
                <a:close/>
                <a:moveTo>
                  <a:pt x="183" y="889"/>
                </a:moveTo>
                <a:lnTo>
                  <a:pt x="47" y="889"/>
                </a:lnTo>
                <a:lnTo>
                  <a:pt x="47" y="877"/>
                </a:lnTo>
                <a:lnTo>
                  <a:pt x="183" y="877"/>
                </a:lnTo>
                <a:lnTo>
                  <a:pt x="183" y="889"/>
                </a:lnTo>
                <a:close/>
                <a:moveTo>
                  <a:pt x="183" y="864"/>
                </a:moveTo>
                <a:lnTo>
                  <a:pt x="47" y="864"/>
                </a:lnTo>
                <a:lnTo>
                  <a:pt x="47" y="852"/>
                </a:lnTo>
                <a:lnTo>
                  <a:pt x="183" y="852"/>
                </a:lnTo>
                <a:lnTo>
                  <a:pt x="183" y="864"/>
                </a:lnTo>
                <a:close/>
                <a:moveTo>
                  <a:pt x="183" y="840"/>
                </a:moveTo>
                <a:lnTo>
                  <a:pt x="47" y="840"/>
                </a:lnTo>
                <a:lnTo>
                  <a:pt x="47" y="829"/>
                </a:lnTo>
                <a:lnTo>
                  <a:pt x="183" y="829"/>
                </a:lnTo>
                <a:lnTo>
                  <a:pt x="183" y="840"/>
                </a:lnTo>
                <a:close/>
                <a:moveTo>
                  <a:pt x="183" y="817"/>
                </a:moveTo>
                <a:lnTo>
                  <a:pt x="47" y="817"/>
                </a:lnTo>
                <a:lnTo>
                  <a:pt x="47" y="805"/>
                </a:lnTo>
                <a:lnTo>
                  <a:pt x="183" y="805"/>
                </a:lnTo>
                <a:lnTo>
                  <a:pt x="183" y="817"/>
                </a:lnTo>
                <a:close/>
                <a:moveTo>
                  <a:pt x="183" y="793"/>
                </a:moveTo>
                <a:lnTo>
                  <a:pt x="47" y="793"/>
                </a:lnTo>
                <a:lnTo>
                  <a:pt x="47" y="781"/>
                </a:lnTo>
                <a:lnTo>
                  <a:pt x="183" y="781"/>
                </a:lnTo>
                <a:lnTo>
                  <a:pt x="183" y="793"/>
                </a:lnTo>
                <a:close/>
                <a:moveTo>
                  <a:pt x="183" y="769"/>
                </a:moveTo>
                <a:lnTo>
                  <a:pt x="47" y="769"/>
                </a:lnTo>
                <a:lnTo>
                  <a:pt x="47" y="756"/>
                </a:lnTo>
                <a:lnTo>
                  <a:pt x="183" y="756"/>
                </a:lnTo>
                <a:lnTo>
                  <a:pt x="183" y="769"/>
                </a:lnTo>
                <a:close/>
                <a:moveTo>
                  <a:pt x="183" y="744"/>
                </a:moveTo>
                <a:lnTo>
                  <a:pt x="47" y="744"/>
                </a:lnTo>
                <a:lnTo>
                  <a:pt x="47" y="734"/>
                </a:lnTo>
                <a:lnTo>
                  <a:pt x="183" y="734"/>
                </a:lnTo>
                <a:lnTo>
                  <a:pt x="183" y="744"/>
                </a:lnTo>
                <a:close/>
                <a:moveTo>
                  <a:pt x="183" y="720"/>
                </a:moveTo>
                <a:lnTo>
                  <a:pt x="47" y="720"/>
                </a:lnTo>
                <a:lnTo>
                  <a:pt x="47" y="709"/>
                </a:lnTo>
                <a:lnTo>
                  <a:pt x="183" y="709"/>
                </a:lnTo>
                <a:lnTo>
                  <a:pt x="183" y="720"/>
                </a:lnTo>
                <a:close/>
                <a:moveTo>
                  <a:pt x="183" y="643"/>
                </a:moveTo>
                <a:lnTo>
                  <a:pt x="47" y="643"/>
                </a:lnTo>
                <a:lnTo>
                  <a:pt x="47" y="631"/>
                </a:lnTo>
                <a:lnTo>
                  <a:pt x="183" y="631"/>
                </a:lnTo>
                <a:lnTo>
                  <a:pt x="183" y="643"/>
                </a:lnTo>
                <a:close/>
                <a:moveTo>
                  <a:pt x="183" y="596"/>
                </a:moveTo>
                <a:lnTo>
                  <a:pt x="47" y="596"/>
                </a:lnTo>
                <a:lnTo>
                  <a:pt x="47" y="584"/>
                </a:lnTo>
                <a:lnTo>
                  <a:pt x="183" y="584"/>
                </a:lnTo>
                <a:lnTo>
                  <a:pt x="183" y="596"/>
                </a:lnTo>
                <a:close/>
                <a:moveTo>
                  <a:pt x="183" y="523"/>
                </a:moveTo>
                <a:lnTo>
                  <a:pt x="47" y="523"/>
                </a:lnTo>
                <a:lnTo>
                  <a:pt x="47" y="512"/>
                </a:lnTo>
                <a:lnTo>
                  <a:pt x="183" y="512"/>
                </a:lnTo>
                <a:lnTo>
                  <a:pt x="183" y="523"/>
                </a:lnTo>
                <a:close/>
                <a:moveTo>
                  <a:pt x="183" y="499"/>
                </a:moveTo>
                <a:lnTo>
                  <a:pt x="47" y="499"/>
                </a:lnTo>
                <a:lnTo>
                  <a:pt x="47" y="488"/>
                </a:lnTo>
                <a:lnTo>
                  <a:pt x="183" y="488"/>
                </a:lnTo>
                <a:lnTo>
                  <a:pt x="183" y="499"/>
                </a:lnTo>
                <a:close/>
                <a:moveTo>
                  <a:pt x="183" y="476"/>
                </a:moveTo>
                <a:lnTo>
                  <a:pt x="47" y="476"/>
                </a:lnTo>
                <a:lnTo>
                  <a:pt x="47" y="464"/>
                </a:lnTo>
                <a:lnTo>
                  <a:pt x="183" y="464"/>
                </a:lnTo>
                <a:lnTo>
                  <a:pt x="183" y="476"/>
                </a:lnTo>
                <a:close/>
                <a:moveTo>
                  <a:pt x="183" y="451"/>
                </a:moveTo>
                <a:lnTo>
                  <a:pt x="47" y="451"/>
                </a:lnTo>
                <a:lnTo>
                  <a:pt x="47" y="439"/>
                </a:lnTo>
                <a:lnTo>
                  <a:pt x="183" y="439"/>
                </a:lnTo>
                <a:lnTo>
                  <a:pt x="183" y="451"/>
                </a:lnTo>
                <a:close/>
                <a:moveTo>
                  <a:pt x="183" y="427"/>
                </a:moveTo>
                <a:lnTo>
                  <a:pt x="47" y="427"/>
                </a:lnTo>
                <a:lnTo>
                  <a:pt x="47" y="416"/>
                </a:lnTo>
                <a:lnTo>
                  <a:pt x="183" y="416"/>
                </a:lnTo>
                <a:lnTo>
                  <a:pt x="183" y="427"/>
                </a:lnTo>
                <a:close/>
                <a:moveTo>
                  <a:pt x="183" y="403"/>
                </a:moveTo>
                <a:lnTo>
                  <a:pt x="47" y="403"/>
                </a:lnTo>
                <a:lnTo>
                  <a:pt x="47" y="392"/>
                </a:lnTo>
                <a:lnTo>
                  <a:pt x="183" y="392"/>
                </a:lnTo>
                <a:lnTo>
                  <a:pt x="183" y="403"/>
                </a:lnTo>
                <a:close/>
                <a:moveTo>
                  <a:pt x="183" y="380"/>
                </a:moveTo>
                <a:lnTo>
                  <a:pt x="47" y="380"/>
                </a:lnTo>
                <a:lnTo>
                  <a:pt x="47" y="368"/>
                </a:lnTo>
                <a:lnTo>
                  <a:pt x="183" y="368"/>
                </a:lnTo>
                <a:lnTo>
                  <a:pt x="183" y="38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PA_任意多边形 11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4850000" y="2998269"/>
            <a:ext cx="632066" cy="1820180"/>
          </a:xfrm>
          <a:custGeom>
            <a:avLst/>
            <a:gdLst>
              <a:gd name="T0" fmla="*/ 63 w 302"/>
              <a:gd name="T1" fmla="*/ 104 h 941"/>
              <a:gd name="T2" fmla="*/ 42 w 302"/>
              <a:gd name="T3" fmla="*/ 0 h 941"/>
              <a:gd name="T4" fmla="*/ 29 w 302"/>
              <a:gd name="T5" fmla="*/ 207 h 941"/>
              <a:gd name="T6" fmla="*/ 0 w 302"/>
              <a:gd name="T7" fmla="*/ 941 h 941"/>
              <a:gd name="T8" fmla="*/ 133 w 302"/>
              <a:gd name="T9" fmla="*/ 207 h 941"/>
              <a:gd name="T10" fmla="*/ 47 w 302"/>
              <a:gd name="T11" fmla="*/ 848 h 941"/>
              <a:gd name="T12" fmla="*/ 183 w 302"/>
              <a:gd name="T13" fmla="*/ 836 h 941"/>
              <a:gd name="T14" fmla="*/ 183 w 302"/>
              <a:gd name="T15" fmla="*/ 825 h 941"/>
              <a:gd name="T16" fmla="*/ 47 w 302"/>
              <a:gd name="T17" fmla="*/ 812 h 941"/>
              <a:gd name="T18" fmla="*/ 183 w 302"/>
              <a:gd name="T19" fmla="*/ 812 h 941"/>
              <a:gd name="T20" fmla="*/ 47 w 302"/>
              <a:gd name="T21" fmla="*/ 777 h 941"/>
              <a:gd name="T22" fmla="*/ 183 w 302"/>
              <a:gd name="T23" fmla="*/ 764 h 941"/>
              <a:gd name="T24" fmla="*/ 183 w 302"/>
              <a:gd name="T25" fmla="*/ 752 h 941"/>
              <a:gd name="T26" fmla="*/ 47 w 302"/>
              <a:gd name="T27" fmla="*/ 740 h 941"/>
              <a:gd name="T28" fmla="*/ 183 w 302"/>
              <a:gd name="T29" fmla="*/ 740 h 941"/>
              <a:gd name="T30" fmla="*/ 47 w 302"/>
              <a:gd name="T31" fmla="*/ 705 h 941"/>
              <a:gd name="T32" fmla="*/ 183 w 302"/>
              <a:gd name="T33" fmla="*/ 693 h 941"/>
              <a:gd name="T34" fmla="*/ 183 w 302"/>
              <a:gd name="T35" fmla="*/ 681 h 941"/>
              <a:gd name="T36" fmla="*/ 47 w 302"/>
              <a:gd name="T37" fmla="*/ 669 h 941"/>
              <a:gd name="T38" fmla="*/ 183 w 302"/>
              <a:gd name="T39" fmla="*/ 669 h 941"/>
              <a:gd name="T40" fmla="*/ 47 w 302"/>
              <a:gd name="T41" fmla="*/ 632 h 941"/>
              <a:gd name="T42" fmla="*/ 183 w 302"/>
              <a:gd name="T43" fmla="*/ 620 h 941"/>
              <a:gd name="T44" fmla="*/ 183 w 302"/>
              <a:gd name="T45" fmla="*/ 609 h 941"/>
              <a:gd name="T46" fmla="*/ 47 w 302"/>
              <a:gd name="T47" fmla="*/ 597 h 941"/>
              <a:gd name="T48" fmla="*/ 183 w 302"/>
              <a:gd name="T49" fmla="*/ 597 h 941"/>
              <a:gd name="T50" fmla="*/ 47 w 302"/>
              <a:gd name="T51" fmla="*/ 561 h 941"/>
              <a:gd name="T52" fmla="*/ 183 w 302"/>
              <a:gd name="T53" fmla="*/ 548 h 941"/>
              <a:gd name="T54" fmla="*/ 183 w 302"/>
              <a:gd name="T55" fmla="*/ 536 h 941"/>
              <a:gd name="T56" fmla="*/ 47 w 302"/>
              <a:gd name="T57" fmla="*/ 524 h 941"/>
              <a:gd name="T58" fmla="*/ 183 w 302"/>
              <a:gd name="T59" fmla="*/ 524 h 941"/>
              <a:gd name="T60" fmla="*/ 47 w 302"/>
              <a:gd name="T61" fmla="*/ 489 h 941"/>
              <a:gd name="T62" fmla="*/ 183 w 302"/>
              <a:gd name="T63" fmla="*/ 477 h 941"/>
              <a:gd name="T64" fmla="*/ 183 w 302"/>
              <a:gd name="T65" fmla="*/ 465 h 941"/>
              <a:gd name="T66" fmla="*/ 47 w 302"/>
              <a:gd name="T67" fmla="*/ 453 h 941"/>
              <a:gd name="T68" fmla="*/ 183 w 302"/>
              <a:gd name="T69" fmla="*/ 453 h 941"/>
              <a:gd name="T70" fmla="*/ 47 w 302"/>
              <a:gd name="T71" fmla="*/ 416 h 941"/>
              <a:gd name="T72" fmla="*/ 183 w 302"/>
              <a:gd name="T73" fmla="*/ 404 h 941"/>
              <a:gd name="T74" fmla="*/ 183 w 302"/>
              <a:gd name="T75" fmla="*/ 393 h 941"/>
              <a:gd name="T76" fmla="*/ 47 w 302"/>
              <a:gd name="T77" fmla="*/ 381 h 941"/>
              <a:gd name="T78" fmla="*/ 183 w 302"/>
              <a:gd name="T79" fmla="*/ 381 h 941"/>
              <a:gd name="T80" fmla="*/ 47 w 302"/>
              <a:gd name="T81" fmla="*/ 345 h 941"/>
              <a:gd name="T82" fmla="*/ 183 w 302"/>
              <a:gd name="T83" fmla="*/ 332 h 941"/>
              <a:gd name="T84" fmla="*/ 183 w 302"/>
              <a:gd name="T85" fmla="*/ 320 h 941"/>
              <a:gd name="T86" fmla="*/ 199 w 302"/>
              <a:gd name="T87" fmla="*/ 524 h 941"/>
              <a:gd name="T88" fmla="*/ 212 w 302"/>
              <a:gd name="T89" fmla="*/ 524 h 941"/>
              <a:gd name="T90" fmla="*/ 199 w 302"/>
              <a:gd name="T91" fmla="*/ 489 h 941"/>
              <a:gd name="T92" fmla="*/ 212 w 302"/>
              <a:gd name="T93" fmla="*/ 477 h 941"/>
              <a:gd name="T94" fmla="*/ 212 w 302"/>
              <a:gd name="T95" fmla="*/ 465 h 941"/>
              <a:gd name="T96" fmla="*/ 199 w 302"/>
              <a:gd name="T97" fmla="*/ 453 h 941"/>
              <a:gd name="T98" fmla="*/ 212 w 302"/>
              <a:gd name="T99" fmla="*/ 453 h 941"/>
              <a:gd name="T100" fmla="*/ 199 w 302"/>
              <a:gd name="T101" fmla="*/ 416 h 941"/>
              <a:gd name="T102" fmla="*/ 212 w 302"/>
              <a:gd name="T103" fmla="*/ 405 h 941"/>
              <a:gd name="T104" fmla="*/ 212 w 302"/>
              <a:gd name="T105" fmla="*/ 393 h 941"/>
              <a:gd name="T106" fmla="*/ 199 w 302"/>
              <a:gd name="T107" fmla="*/ 381 h 941"/>
              <a:gd name="T108" fmla="*/ 212 w 302"/>
              <a:gd name="T109" fmla="*/ 381 h 941"/>
              <a:gd name="T110" fmla="*/ 199 w 302"/>
              <a:gd name="T111" fmla="*/ 345 h 941"/>
              <a:gd name="T112" fmla="*/ 212 w 302"/>
              <a:gd name="T113" fmla="*/ 332 h 941"/>
              <a:gd name="T114" fmla="*/ 212 w 302"/>
              <a:gd name="T115" fmla="*/ 320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941">
                <a:moveTo>
                  <a:pt x="133" y="207"/>
                </a:moveTo>
                <a:lnTo>
                  <a:pt x="63" y="207"/>
                </a:lnTo>
                <a:lnTo>
                  <a:pt x="63" y="104"/>
                </a:lnTo>
                <a:lnTo>
                  <a:pt x="52" y="104"/>
                </a:lnTo>
                <a:lnTo>
                  <a:pt x="52" y="0"/>
                </a:lnTo>
                <a:lnTo>
                  <a:pt x="42" y="0"/>
                </a:lnTo>
                <a:lnTo>
                  <a:pt x="42" y="104"/>
                </a:lnTo>
                <a:lnTo>
                  <a:pt x="29" y="104"/>
                </a:lnTo>
                <a:lnTo>
                  <a:pt x="29" y="207"/>
                </a:lnTo>
                <a:lnTo>
                  <a:pt x="0" y="207"/>
                </a:lnTo>
                <a:lnTo>
                  <a:pt x="0" y="319"/>
                </a:lnTo>
                <a:lnTo>
                  <a:pt x="0" y="941"/>
                </a:lnTo>
                <a:lnTo>
                  <a:pt x="302" y="941"/>
                </a:lnTo>
                <a:lnTo>
                  <a:pt x="302" y="64"/>
                </a:lnTo>
                <a:lnTo>
                  <a:pt x="133" y="207"/>
                </a:lnTo>
                <a:close/>
                <a:moveTo>
                  <a:pt x="183" y="860"/>
                </a:moveTo>
                <a:lnTo>
                  <a:pt x="47" y="860"/>
                </a:lnTo>
                <a:lnTo>
                  <a:pt x="47" y="848"/>
                </a:lnTo>
                <a:lnTo>
                  <a:pt x="183" y="848"/>
                </a:lnTo>
                <a:lnTo>
                  <a:pt x="183" y="860"/>
                </a:lnTo>
                <a:close/>
                <a:moveTo>
                  <a:pt x="183" y="836"/>
                </a:moveTo>
                <a:lnTo>
                  <a:pt x="47" y="836"/>
                </a:lnTo>
                <a:lnTo>
                  <a:pt x="47" y="825"/>
                </a:lnTo>
                <a:lnTo>
                  <a:pt x="183" y="825"/>
                </a:lnTo>
                <a:lnTo>
                  <a:pt x="183" y="836"/>
                </a:lnTo>
                <a:close/>
                <a:moveTo>
                  <a:pt x="183" y="812"/>
                </a:moveTo>
                <a:lnTo>
                  <a:pt x="47" y="812"/>
                </a:lnTo>
                <a:lnTo>
                  <a:pt x="47" y="801"/>
                </a:lnTo>
                <a:lnTo>
                  <a:pt x="183" y="801"/>
                </a:lnTo>
                <a:lnTo>
                  <a:pt x="183" y="812"/>
                </a:lnTo>
                <a:close/>
                <a:moveTo>
                  <a:pt x="183" y="789"/>
                </a:moveTo>
                <a:lnTo>
                  <a:pt x="47" y="789"/>
                </a:lnTo>
                <a:lnTo>
                  <a:pt x="47" y="777"/>
                </a:lnTo>
                <a:lnTo>
                  <a:pt x="183" y="777"/>
                </a:lnTo>
                <a:lnTo>
                  <a:pt x="183" y="789"/>
                </a:lnTo>
                <a:close/>
                <a:moveTo>
                  <a:pt x="183" y="764"/>
                </a:moveTo>
                <a:lnTo>
                  <a:pt x="47" y="764"/>
                </a:lnTo>
                <a:lnTo>
                  <a:pt x="47" y="752"/>
                </a:lnTo>
                <a:lnTo>
                  <a:pt x="183" y="752"/>
                </a:lnTo>
                <a:lnTo>
                  <a:pt x="183" y="764"/>
                </a:lnTo>
                <a:close/>
                <a:moveTo>
                  <a:pt x="183" y="740"/>
                </a:moveTo>
                <a:lnTo>
                  <a:pt x="47" y="740"/>
                </a:lnTo>
                <a:lnTo>
                  <a:pt x="47" y="728"/>
                </a:lnTo>
                <a:lnTo>
                  <a:pt x="183" y="728"/>
                </a:lnTo>
                <a:lnTo>
                  <a:pt x="183" y="740"/>
                </a:lnTo>
                <a:close/>
                <a:moveTo>
                  <a:pt x="183" y="716"/>
                </a:moveTo>
                <a:lnTo>
                  <a:pt x="47" y="716"/>
                </a:lnTo>
                <a:lnTo>
                  <a:pt x="47" y="705"/>
                </a:lnTo>
                <a:lnTo>
                  <a:pt x="183" y="705"/>
                </a:lnTo>
                <a:lnTo>
                  <a:pt x="183" y="716"/>
                </a:lnTo>
                <a:close/>
                <a:moveTo>
                  <a:pt x="183" y="693"/>
                </a:moveTo>
                <a:lnTo>
                  <a:pt x="47" y="693"/>
                </a:lnTo>
                <a:lnTo>
                  <a:pt x="47" y="681"/>
                </a:lnTo>
                <a:lnTo>
                  <a:pt x="183" y="681"/>
                </a:lnTo>
                <a:lnTo>
                  <a:pt x="183" y="693"/>
                </a:lnTo>
                <a:close/>
                <a:moveTo>
                  <a:pt x="183" y="669"/>
                </a:moveTo>
                <a:lnTo>
                  <a:pt x="47" y="669"/>
                </a:lnTo>
                <a:lnTo>
                  <a:pt x="47" y="656"/>
                </a:lnTo>
                <a:lnTo>
                  <a:pt x="183" y="656"/>
                </a:lnTo>
                <a:lnTo>
                  <a:pt x="183" y="669"/>
                </a:lnTo>
                <a:close/>
                <a:moveTo>
                  <a:pt x="183" y="644"/>
                </a:moveTo>
                <a:lnTo>
                  <a:pt x="47" y="644"/>
                </a:lnTo>
                <a:lnTo>
                  <a:pt x="47" y="632"/>
                </a:lnTo>
                <a:lnTo>
                  <a:pt x="183" y="632"/>
                </a:lnTo>
                <a:lnTo>
                  <a:pt x="183" y="644"/>
                </a:lnTo>
                <a:close/>
                <a:moveTo>
                  <a:pt x="183" y="620"/>
                </a:moveTo>
                <a:lnTo>
                  <a:pt x="47" y="620"/>
                </a:lnTo>
                <a:lnTo>
                  <a:pt x="47" y="609"/>
                </a:lnTo>
                <a:lnTo>
                  <a:pt x="183" y="609"/>
                </a:lnTo>
                <a:lnTo>
                  <a:pt x="183" y="620"/>
                </a:lnTo>
                <a:close/>
                <a:moveTo>
                  <a:pt x="183" y="597"/>
                </a:moveTo>
                <a:lnTo>
                  <a:pt x="47" y="597"/>
                </a:lnTo>
                <a:lnTo>
                  <a:pt x="47" y="585"/>
                </a:lnTo>
                <a:lnTo>
                  <a:pt x="183" y="585"/>
                </a:lnTo>
                <a:lnTo>
                  <a:pt x="183" y="597"/>
                </a:lnTo>
                <a:close/>
                <a:moveTo>
                  <a:pt x="183" y="573"/>
                </a:moveTo>
                <a:lnTo>
                  <a:pt x="47" y="573"/>
                </a:lnTo>
                <a:lnTo>
                  <a:pt x="47" y="561"/>
                </a:lnTo>
                <a:lnTo>
                  <a:pt x="183" y="561"/>
                </a:lnTo>
                <a:lnTo>
                  <a:pt x="183" y="573"/>
                </a:lnTo>
                <a:close/>
                <a:moveTo>
                  <a:pt x="183" y="548"/>
                </a:moveTo>
                <a:lnTo>
                  <a:pt x="47" y="548"/>
                </a:lnTo>
                <a:lnTo>
                  <a:pt x="47" y="536"/>
                </a:lnTo>
                <a:lnTo>
                  <a:pt x="183" y="536"/>
                </a:lnTo>
                <a:lnTo>
                  <a:pt x="183" y="548"/>
                </a:lnTo>
                <a:close/>
                <a:moveTo>
                  <a:pt x="183" y="524"/>
                </a:moveTo>
                <a:lnTo>
                  <a:pt x="47" y="524"/>
                </a:lnTo>
                <a:lnTo>
                  <a:pt x="47" y="513"/>
                </a:lnTo>
                <a:lnTo>
                  <a:pt x="183" y="513"/>
                </a:lnTo>
                <a:lnTo>
                  <a:pt x="183" y="524"/>
                </a:lnTo>
                <a:close/>
                <a:moveTo>
                  <a:pt x="183" y="500"/>
                </a:moveTo>
                <a:lnTo>
                  <a:pt x="47" y="500"/>
                </a:lnTo>
                <a:lnTo>
                  <a:pt x="47" y="489"/>
                </a:lnTo>
                <a:lnTo>
                  <a:pt x="183" y="489"/>
                </a:lnTo>
                <a:lnTo>
                  <a:pt x="183" y="500"/>
                </a:lnTo>
                <a:close/>
                <a:moveTo>
                  <a:pt x="183" y="477"/>
                </a:moveTo>
                <a:lnTo>
                  <a:pt x="47" y="477"/>
                </a:lnTo>
                <a:lnTo>
                  <a:pt x="47" y="465"/>
                </a:lnTo>
                <a:lnTo>
                  <a:pt x="183" y="465"/>
                </a:lnTo>
                <a:lnTo>
                  <a:pt x="183" y="477"/>
                </a:lnTo>
                <a:close/>
                <a:moveTo>
                  <a:pt x="183" y="453"/>
                </a:moveTo>
                <a:lnTo>
                  <a:pt x="47" y="453"/>
                </a:lnTo>
                <a:lnTo>
                  <a:pt x="47" y="440"/>
                </a:lnTo>
                <a:lnTo>
                  <a:pt x="183" y="440"/>
                </a:lnTo>
                <a:lnTo>
                  <a:pt x="183" y="453"/>
                </a:lnTo>
                <a:close/>
                <a:moveTo>
                  <a:pt x="183" y="428"/>
                </a:moveTo>
                <a:lnTo>
                  <a:pt x="47" y="428"/>
                </a:lnTo>
                <a:lnTo>
                  <a:pt x="47" y="416"/>
                </a:lnTo>
                <a:lnTo>
                  <a:pt x="183" y="416"/>
                </a:lnTo>
                <a:lnTo>
                  <a:pt x="183" y="428"/>
                </a:lnTo>
                <a:close/>
                <a:moveTo>
                  <a:pt x="183" y="404"/>
                </a:moveTo>
                <a:lnTo>
                  <a:pt x="47" y="404"/>
                </a:lnTo>
                <a:lnTo>
                  <a:pt x="47" y="393"/>
                </a:lnTo>
                <a:lnTo>
                  <a:pt x="183" y="393"/>
                </a:lnTo>
                <a:lnTo>
                  <a:pt x="183" y="404"/>
                </a:lnTo>
                <a:close/>
                <a:moveTo>
                  <a:pt x="183" y="381"/>
                </a:moveTo>
                <a:lnTo>
                  <a:pt x="47" y="381"/>
                </a:lnTo>
                <a:lnTo>
                  <a:pt x="47" y="369"/>
                </a:lnTo>
                <a:lnTo>
                  <a:pt x="183" y="369"/>
                </a:lnTo>
                <a:lnTo>
                  <a:pt x="183" y="381"/>
                </a:lnTo>
                <a:close/>
                <a:moveTo>
                  <a:pt x="183" y="357"/>
                </a:moveTo>
                <a:lnTo>
                  <a:pt x="47" y="357"/>
                </a:lnTo>
                <a:lnTo>
                  <a:pt x="47" y="345"/>
                </a:lnTo>
                <a:lnTo>
                  <a:pt x="183" y="345"/>
                </a:lnTo>
                <a:lnTo>
                  <a:pt x="183" y="357"/>
                </a:lnTo>
                <a:close/>
                <a:moveTo>
                  <a:pt x="183" y="332"/>
                </a:moveTo>
                <a:lnTo>
                  <a:pt x="47" y="332"/>
                </a:lnTo>
                <a:lnTo>
                  <a:pt x="47" y="320"/>
                </a:lnTo>
                <a:lnTo>
                  <a:pt x="183" y="320"/>
                </a:lnTo>
                <a:lnTo>
                  <a:pt x="183" y="332"/>
                </a:lnTo>
                <a:close/>
                <a:moveTo>
                  <a:pt x="212" y="524"/>
                </a:moveTo>
                <a:lnTo>
                  <a:pt x="199" y="524"/>
                </a:lnTo>
                <a:lnTo>
                  <a:pt x="199" y="512"/>
                </a:lnTo>
                <a:lnTo>
                  <a:pt x="212" y="512"/>
                </a:lnTo>
                <a:lnTo>
                  <a:pt x="212" y="524"/>
                </a:lnTo>
                <a:close/>
                <a:moveTo>
                  <a:pt x="212" y="501"/>
                </a:moveTo>
                <a:lnTo>
                  <a:pt x="199" y="501"/>
                </a:lnTo>
                <a:lnTo>
                  <a:pt x="199" y="489"/>
                </a:lnTo>
                <a:lnTo>
                  <a:pt x="212" y="489"/>
                </a:lnTo>
                <a:lnTo>
                  <a:pt x="212" y="501"/>
                </a:lnTo>
                <a:close/>
                <a:moveTo>
                  <a:pt x="212" y="477"/>
                </a:moveTo>
                <a:lnTo>
                  <a:pt x="199" y="477"/>
                </a:lnTo>
                <a:lnTo>
                  <a:pt x="199" y="465"/>
                </a:lnTo>
                <a:lnTo>
                  <a:pt x="212" y="465"/>
                </a:lnTo>
                <a:lnTo>
                  <a:pt x="212" y="477"/>
                </a:lnTo>
                <a:close/>
                <a:moveTo>
                  <a:pt x="212" y="453"/>
                </a:moveTo>
                <a:lnTo>
                  <a:pt x="199" y="453"/>
                </a:lnTo>
                <a:lnTo>
                  <a:pt x="199" y="440"/>
                </a:lnTo>
                <a:lnTo>
                  <a:pt x="212" y="440"/>
                </a:lnTo>
                <a:lnTo>
                  <a:pt x="212" y="453"/>
                </a:lnTo>
                <a:close/>
                <a:moveTo>
                  <a:pt x="212" y="428"/>
                </a:moveTo>
                <a:lnTo>
                  <a:pt x="199" y="428"/>
                </a:lnTo>
                <a:lnTo>
                  <a:pt x="199" y="416"/>
                </a:lnTo>
                <a:lnTo>
                  <a:pt x="212" y="416"/>
                </a:lnTo>
                <a:lnTo>
                  <a:pt x="212" y="428"/>
                </a:lnTo>
                <a:close/>
                <a:moveTo>
                  <a:pt x="212" y="405"/>
                </a:moveTo>
                <a:lnTo>
                  <a:pt x="199" y="405"/>
                </a:lnTo>
                <a:lnTo>
                  <a:pt x="199" y="393"/>
                </a:lnTo>
                <a:lnTo>
                  <a:pt x="212" y="393"/>
                </a:lnTo>
                <a:lnTo>
                  <a:pt x="212" y="405"/>
                </a:lnTo>
                <a:close/>
                <a:moveTo>
                  <a:pt x="212" y="381"/>
                </a:moveTo>
                <a:lnTo>
                  <a:pt x="199" y="381"/>
                </a:lnTo>
                <a:lnTo>
                  <a:pt x="199" y="369"/>
                </a:lnTo>
                <a:lnTo>
                  <a:pt x="212" y="369"/>
                </a:lnTo>
                <a:lnTo>
                  <a:pt x="212" y="381"/>
                </a:lnTo>
                <a:close/>
                <a:moveTo>
                  <a:pt x="212" y="357"/>
                </a:moveTo>
                <a:lnTo>
                  <a:pt x="199" y="357"/>
                </a:lnTo>
                <a:lnTo>
                  <a:pt x="199" y="345"/>
                </a:lnTo>
                <a:lnTo>
                  <a:pt x="212" y="345"/>
                </a:lnTo>
                <a:lnTo>
                  <a:pt x="212" y="357"/>
                </a:lnTo>
                <a:close/>
                <a:moveTo>
                  <a:pt x="212" y="332"/>
                </a:moveTo>
                <a:lnTo>
                  <a:pt x="199" y="332"/>
                </a:lnTo>
                <a:lnTo>
                  <a:pt x="199" y="320"/>
                </a:lnTo>
                <a:lnTo>
                  <a:pt x="212" y="320"/>
                </a:lnTo>
                <a:lnTo>
                  <a:pt x="212" y="33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6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PA_任意多边形 12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4427553" y="4039075"/>
            <a:ext cx="606949" cy="1170252"/>
          </a:xfrm>
          <a:custGeom>
            <a:avLst/>
            <a:gdLst>
              <a:gd name="T0" fmla="*/ 290 w 290"/>
              <a:gd name="T1" fmla="*/ 128 h 605"/>
              <a:gd name="T2" fmla="*/ 144 w 290"/>
              <a:gd name="T3" fmla="*/ 0 h 605"/>
              <a:gd name="T4" fmla="*/ 0 w 290"/>
              <a:gd name="T5" fmla="*/ 128 h 605"/>
              <a:gd name="T6" fmla="*/ 0 w 290"/>
              <a:gd name="T7" fmla="*/ 128 h 605"/>
              <a:gd name="T8" fmla="*/ 0 w 290"/>
              <a:gd name="T9" fmla="*/ 605 h 605"/>
              <a:gd name="T10" fmla="*/ 290 w 290"/>
              <a:gd name="T11" fmla="*/ 605 h 605"/>
              <a:gd name="T12" fmla="*/ 290 w 290"/>
              <a:gd name="T13" fmla="*/ 128 h 605"/>
              <a:gd name="T14" fmla="*/ 290 w 290"/>
              <a:gd name="T15" fmla="*/ 128 h 605"/>
              <a:gd name="T16" fmla="*/ 129 w 290"/>
              <a:gd name="T17" fmla="*/ 517 h 605"/>
              <a:gd name="T18" fmla="*/ 94 w 290"/>
              <a:gd name="T19" fmla="*/ 517 h 605"/>
              <a:gd name="T20" fmla="*/ 94 w 290"/>
              <a:gd name="T21" fmla="*/ 483 h 605"/>
              <a:gd name="T22" fmla="*/ 129 w 290"/>
              <a:gd name="T23" fmla="*/ 483 h 605"/>
              <a:gd name="T24" fmla="*/ 129 w 290"/>
              <a:gd name="T25" fmla="*/ 517 h 605"/>
              <a:gd name="T26" fmla="*/ 129 w 290"/>
              <a:gd name="T27" fmla="*/ 456 h 605"/>
              <a:gd name="T28" fmla="*/ 94 w 290"/>
              <a:gd name="T29" fmla="*/ 456 h 605"/>
              <a:gd name="T30" fmla="*/ 94 w 290"/>
              <a:gd name="T31" fmla="*/ 421 h 605"/>
              <a:gd name="T32" fmla="*/ 129 w 290"/>
              <a:gd name="T33" fmla="*/ 421 h 605"/>
              <a:gd name="T34" fmla="*/ 129 w 290"/>
              <a:gd name="T35" fmla="*/ 456 h 605"/>
              <a:gd name="T36" fmla="*/ 129 w 290"/>
              <a:gd name="T37" fmla="*/ 351 h 605"/>
              <a:gd name="T38" fmla="*/ 94 w 290"/>
              <a:gd name="T39" fmla="*/ 351 h 605"/>
              <a:gd name="T40" fmla="*/ 94 w 290"/>
              <a:gd name="T41" fmla="*/ 316 h 605"/>
              <a:gd name="T42" fmla="*/ 129 w 290"/>
              <a:gd name="T43" fmla="*/ 316 h 605"/>
              <a:gd name="T44" fmla="*/ 129 w 290"/>
              <a:gd name="T45" fmla="*/ 351 h 605"/>
              <a:gd name="T46" fmla="*/ 129 w 290"/>
              <a:gd name="T47" fmla="*/ 289 h 605"/>
              <a:gd name="T48" fmla="*/ 94 w 290"/>
              <a:gd name="T49" fmla="*/ 289 h 605"/>
              <a:gd name="T50" fmla="*/ 94 w 290"/>
              <a:gd name="T51" fmla="*/ 255 h 605"/>
              <a:gd name="T52" fmla="*/ 129 w 290"/>
              <a:gd name="T53" fmla="*/ 255 h 605"/>
              <a:gd name="T54" fmla="*/ 129 w 290"/>
              <a:gd name="T55" fmla="*/ 289 h 605"/>
              <a:gd name="T56" fmla="*/ 194 w 290"/>
              <a:gd name="T57" fmla="*/ 517 h 605"/>
              <a:gd name="T58" fmla="*/ 159 w 290"/>
              <a:gd name="T59" fmla="*/ 517 h 605"/>
              <a:gd name="T60" fmla="*/ 159 w 290"/>
              <a:gd name="T61" fmla="*/ 483 h 605"/>
              <a:gd name="T62" fmla="*/ 194 w 290"/>
              <a:gd name="T63" fmla="*/ 483 h 605"/>
              <a:gd name="T64" fmla="*/ 194 w 290"/>
              <a:gd name="T65" fmla="*/ 517 h 605"/>
              <a:gd name="T66" fmla="*/ 194 w 290"/>
              <a:gd name="T67" fmla="*/ 456 h 605"/>
              <a:gd name="T68" fmla="*/ 159 w 290"/>
              <a:gd name="T69" fmla="*/ 456 h 605"/>
              <a:gd name="T70" fmla="*/ 159 w 290"/>
              <a:gd name="T71" fmla="*/ 421 h 605"/>
              <a:gd name="T72" fmla="*/ 194 w 290"/>
              <a:gd name="T73" fmla="*/ 421 h 605"/>
              <a:gd name="T74" fmla="*/ 194 w 290"/>
              <a:gd name="T75" fmla="*/ 456 h 605"/>
              <a:gd name="T76" fmla="*/ 194 w 290"/>
              <a:gd name="T77" fmla="*/ 351 h 605"/>
              <a:gd name="T78" fmla="*/ 159 w 290"/>
              <a:gd name="T79" fmla="*/ 351 h 605"/>
              <a:gd name="T80" fmla="*/ 159 w 290"/>
              <a:gd name="T81" fmla="*/ 316 h 605"/>
              <a:gd name="T82" fmla="*/ 194 w 290"/>
              <a:gd name="T83" fmla="*/ 316 h 605"/>
              <a:gd name="T84" fmla="*/ 194 w 290"/>
              <a:gd name="T85" fmla="*/ 351 h 605"/>
              <a:gd name="T86" fmla="*/ 194 w 290"/>
              <a:gd name="T87" fmla="*/ 289 h 605"/>
              <a:gd name="T88" fmla="*/ 159 w 290"/>
              <a:gd name="T89" fmla="*/ 289 h 605"/>
              <a:gd name="T90" fmla="*/ 159 w 290"/>
              <a:gd name="T91" fmla="*/ 255 h 605"/>
              <a:gd name="T92" fmla="*/ 194 w 290"/>
              <a:gd name="T93" fmla="*/ 255 h 605"/>
              <a:gd name="T94" fmla="*/ 194 w 290"/>
              <a:gd name="T95" fmla="*/ 28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0" h="605">
                <a:moveTo>
                  <a:pt x="290" y="128"/>
                </a:moveTo>
                <a:lnTo>
                  <a:pt x="144" y="0"/>
                </a:lnTo>
                <a:lnTo>
                  <a:pt x="0" y="128"/>
                </a:lnTo>
                <a:lnTo>
                  <a:pt x="0" y="128"/>
                </a:lnTo>
                <a:lnTo>
                  <a:pt x="0" y="605"/>
                </a:lnTo>
                <a:lnTo>
                  <a:pt x="290" y="605"/>
                </a:lnTo>
                <a:lnTo>
                  <a:pt x="290" y="128"/>
                </a:lnTo>
                <a:lnTo>
                  <a:pt x="290" y="128"/>
                </a:lnTo>
                <a:close/>
                <a:moveTo>
                  <a:pt x="129" y="517"/>
                </a:moveTo>
                <a:lnTo>
                  <a:pt x="94" y="517"/>
                </a:lnTo>
                <a:lnTo>
                  <a:pt x="94" y="483"/>
                </a:lnTo>
                <a:lnTo>
                  <a:pt x="129" y="483"/>
                </a:lnTo>
                <a:lnTo>
                  <a:pt x="129" y="517"/>
                </a:lnTo>
                <a:close/>
                <a:moveTo>
                  <a:pt x="129" y="456"/>
                </a:moveTo>
                <a:lnTo>
                  <a:pt x="94" y="456"/>
                </a:lnTo>
                <a:lnTo>
                  <a:pt x="94" y="421"/>
                </a:lnTo>
                <a:lnTo>
                  <a:pt x="129" y="421"/>
                </a:lnTo>
                <a:lnTo>
                  <a:pt x="129" y="456"/>
                </a:lnTo>
                <a:close/>
                <a:moveTo>
                  <a:pt x="129" y="351"/>
                </a:moveTo>
                <a:lnTo>
                  <a:pt x="94" y="351"/>
                </a:lnTo>
                <a:lnTo>
                  <a:pt x="94" y="316"/>
                </a:lnTo>
                <a:lnTo>
                  <a:pt x="129" y="316"/>
                </a:lnTo>
                <a:lnTo>
                  <a:pt x="129" y="351"/>
                </a:lnTo>
                <a:close/>
                <a:moveTo>
                  <a:pt x="129" y="289"/>
                </a:moveTo>
                <a:lnTo>
                  <a:pt x="94" y="289"/>
                </a:lnTo>
                <a:lnTo>
                  <a:pt x="94" y="255"/>
                </a:lnTo>
                <a:lnTo>
                  <a:pt x="129" y="255"/>
                </a:lnTo>
                <a:lnTo>
                  <a:pt x="129" y="289"/>
                </a:lnTo>
                <a:close/>
                <a:moveTo>
                  <a:pt x="194" y="517"/>
                </a:moveTo>
                <a:lnTo>
                  <a:pt x="159" y="517"/>
                </a:lnTo>
                <a:lnTo>
                  <a:pt x="159" y="483"/>
                </a:lnTo>
                <a:lnTo>
                  <a:pt x="194" y="483"/>
                </a:lnTo>
                <a:lnTo>
                  <a:pt x="194" y="517"/>
                </a:lnTo>
                <a:close/>
                <a:moveTo>
                  <a:pt x="194" y="456"/>
                </a:moveTo>
                <a:lnTo>
                  <a:pt x="159" y="456"/>
                </a:lnTo>
                <a:lnTo>
                  <a:pt x="159" y="421"/>
                </a:lnTo>
                <a:lnTo>
                  <a:pt x="194" y="421"/>
                </a:lnTo>
                <a:lnTo>
                  <a:pt x="194" y="456"/>
                </a:lnTo>
                <a:close/>
                <a:moveTo>
                  <a:pt x="194" y="351"/>
                </a:moveTo>
                <a:lnTo>
                  <a:pt x="159" y="351"/>
                </a:lnTo>
                <a:lnTo>
                  <a:pt x="159" y="316"/>
                </a:lnTo>
                <a:lnTo>
                  <a:pt x="194" y="316"/>
                </a:lnTo>
                <a:lnTo>
                  <a:pt x="194" y="351"/>
                </a:lnTo>
                <a:close/>
                <a:moveTo>
                  <a:pt x="194" y="289"/>
                </a:moveTo>
                <a:lnTo>
                  <a:pt x="159" y="289"/>
                </a:lnTo>
                <a:lnTo>
                  <a:pt x="159" y="255"/>
                </a:lnTo>
                <a:lnTo>
                  <a:pt x="194" y="255"/>
                </a:lnTo>
                <a:lnTo>
                  <a:pt x="194" y="28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PA_任意多边形 1935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6701434" y="2006945"/>
            <a:ext cx="581104" cy="3114551"/>
          </a:xfrm>
          <a:custGeom>
            <a:avLst/>
            <a:gdLst>
              <a:gd name="T0" fmla="*/ 222 w 278"/>
              <a:gd name="T1" fmla="*/ 1388 h 1490"/>
              <a:gd name="T2" fmla="*/ 188 w 278"/>
              <a:gd name="T3" fmla="*/ 1276 h 1490"/>
              <a:gd name="T4" fmla="*/ 194 w 278"/>
              <a:gd name="T5" fmla="*/ 1212 h 1490"/>
              <a:gd name="T6" fmla="*/ 150 w 278"/>
              <a:gd name="T7" fmla="*/ 1160 h 1490"/>
              <a:gd name="T8" fmla="*/ 178 w 278"/>
              <a:gd name="T9" fmla="*/ 680 h 1490"/>
              <a:gd name="T10" fmla="*/ 188 w 278"/>
              <a:gd name="T11" fmla="*/ 628 h 1490"/>
              <a:gd name="T12" fmla="*/ 144 w 278"/>
              <a:gd name="T13" fmla="*/ 570 h 1490"/>
              <a:gd name="T14" fmla="*/ 130 w 278"/>
              <a:gd name="T15" fmla="*/ 524 h 1490"/>
              <a:gd name="T16" fmla="*/ 124 w 278"/>
              <a:gd name="T17" fmla="*/ 428 h 1490"/>
              <a:gd name="T18" fmla="*/ 140 w 278"/>
              <a:gd name="T19" fmla="*/ 394 h 1490"/>
              <a:gd name="T20" fmla="*/ 132 w 278"/>
              <a:gd name="T21" fmla="*/ 374 h 1490"/>
              <a:gd name="T22" fmla="*/ 118 w 278"/>
              <a:gd name="T23" fmla="*/ 272 h 1490"/>
              <a:gd name="T24" fmla="*/ 118 w 278"/>
              <a:gd name="T25" fmla="*/ 262 h 1490"/>
              <a:gd name="T26" fmla="*/ 120 w 278"/>
              <a:gd name="T27" fmla="*/ 156 h 1490"/>
              <a:gd name="T28" fmla="*/ 110 w 278"/>
              <a:gd name="T29" fmla="*/ 154 h 1490"/>
              <a:gd name="T30" fmla="*/ 104 w 278"/>
              <a:gd name="T31" fmla="*/ 160 h 1490"/>
              <a:gd name="T32" fmla="*/ 100 w 278"/>
              <a:gd name="T33" fmla="*/ 266 h 1490"/>
              <a:gd name="T34" fmla="*/ 96 w 278"/>
              <a:gd name="T35" fmla="*/ 368 h 1490"/>
              <a:gd name="T36" fmla="*/ 96 w 278"/>
              <a:gd name="T37" fmla="*/ 378 h 1490"/>
              <a:gd name="T38" fmla="*/ 84 w 278"/>
              <a:gd name="T39" fmla="*/ 410 h 1490"/>
              <a:gd name="T40" fmla="*/ 94 w 278"/>
              <a:gd name="T41" fmla="*/ 516 h 1490"/>
              <a:gd name="T42" fmla="*/ 94 w 278"/>
              <a:gd name="T43" fmla="*/ 566 h 1490"/>
              <a:gd name="T44" fmla="*/ 44 w 278"/>
              <a:gd name="T45" fmla="*/ 602 h 1490"/>
              <a:gd name="T46" fmla="*/ 38 w 278"/>
              <a:gd name="T47" fmla="*/ 662 h 1490"/>
              <a:gd name="T48" fmla="*/ 74 w 278"/>
              <a:gd name="T49" fmla="*/ 708 h 1490"/>
              <a:gd name="T50" fmla="*/ 40 w 278"/>
              <a:gd name="T51" fmla="*/ 1190 h 1490"/>
              <a:gd name="T52" fmla="*/ 26 w 278"/>
              <a:gd name="T53" fmla="*/ 1248 h 1490"/>
              <a:gd name="T54" fmla="*/ 58 w 278"/>
              <a:gd name="T55" fmla="*/ 1302 h 1490"/>
              <a:gd name="T56" fmla="*/ 28 w 278"/>
              <a:gd name="T57" fmla="*/ 1402 h 1490"/>
              <a:gd name="T58" fmla="*/ 48 w 278"/>
              <a:gd name="T59" fmla="*/ 1428 h 1490"/>
              <a:gd name="T60" fmla="*/ 102 w 278"/>
              <a:gd name="T61" fmla="*/ 1488 h 1490"/>
              <a:gd name="T62" fmla="*/ 196 w 278"/>
              <a:gd name="T63" fmla="*/ 1408 h 1490"/>
              <a:gd name="T64" fmla="*/ 180 w 278"/>
              <a:gd name="T65" fmla="*/ 1236 h 1490"/>
              <a:gd name="T66" fmla="*/ 182 w 278"/>
              <a:gd name="T67" fmla="*/ 636 h 1490"/>
              <a:gd name="T68" fmla="*/ 34 w 278"/>
              <a:gd name="T69" fmla="*/ 1236 h 1490"/>
              <a:gd name="T70" fmla="*/ 158 w 278"/>
              <a:gd name="T71" fmla="*/ 1246 h 1490"/>
              <a:gd name="T72" fmla="*/ 118 w 278"/>
              <a:gd name="T73" fmla="*/ 396 h 1490"/>
              <a:gd name="T74" fmla="*/ 90 w 278"/>
              <a:gd name="T75" fmla="*/ 408 h 1490"/>
              <a:gd name="T76" fmla="*/ 106 w 278"/>
              <a:gd name="T77" fmla="*/ 636 h 1490"/>
              <a:gd name="T78" fmla="*/ 86 w 278"/>
              <a:gd name="T79" fmla="*/ 636 h 1490"/>
              <a:gd name="T80" fmla="*/ 78 w 278"/>
              <a:gd name="T81" fmla="*/ 1236 h 1490"/>
              <a:gd name="T82" fmla="*/ 86 w 278"/>
              <a:gd name="T83" fmla="*/ 1396 h 1490"/>
              <a:gd name="T84" fmla="*/ 96 w 278"/>
              <a:gd name="T85" fmla="*/ 1320 h 1490"/>
              <a:gd name="T86" fmla="*/ 118 w 278"/>
              <a:gd name="T87" fmla="*/ 1236 h 1490"/>
              <a:gd name="T88" fmla="*/ 100 w 278"/>
              <a:gd name="T89" fmla="*/ 1152 h 1490"/>
              <a:gd name="T90" fmla="*/ 118 w 278"/>
              <a:gd name="T91" fmla="*/ 1118 h 1490"/>
              <a:gd name="T92" fmla="*/ 112 w 278"/>
              <a:gd name="T93" fmla="*/ 1064 h 1490"/>
              <a:gd name="T94" fmla="*/ 106 w 278"/>
              <a:gd name="T95" fmla="*/ 1038 h 1490"/>
              <a:gd name="T96" fmla="*/ 124 w 278"/>
              <a:gd name="T97" fmla="*/ 988 h 1490"/>
              <a:gd name="T98" fmla="*/ 100 w 278"/>
              <a:gd name="T99" fmla="*/ 988 h 1490"/>
              <a:gd name="T100" fmla="*/ 118 w 278"/>
              <a:gd name="T101" fmla="*/ 960 h 1490"/>
              <a:gd name="T102" fmla="*/ 112 w 278"/>
              <a:gd name="T103" fmla="*/ 908 h 1490"/>
              <a:gd name="T104" fmla="*/ 106 w 278"/>
              <a:gd name="T105" fmla="*/ 882 h 1490"/>
              <a:gd name="T106" fmla="*/ 124 w 278"/>
              <a:gd name="T107" fmla="*/ 832 h 1490"/>
              <a:gd name="T108" fmla="*/ 100 w 278"/>
              <a:gd name="T109" fmla="*/ 832 h 1490"/>
              <a:gd name="T110" fmla="*/ 118 w 278"/>
              <a:gd name="T111" fmla="*/ 804 h 1490"/>
              <a:gd name="T112" fmla="*/ 112 w 278"/>
              <a:gd name="T113" fmla="*/ 750 h 1490"/>
              <a:gd name="T114" fmla="*/ 112 w 278"/>
              <a:gd name="T115" fmla="*/ 718 h 1490"/>
              <a:gd name="T116" fmla="*/ 144 w 278"/>
              <a:gd name="T117" fmla="*/ 1236 h 1490"/>
              <a:gd name="T118" fmla="*/ 188 w 278"/>
              <a:gd name="T119" fmla="*/ 1390 h 1490"/>
              <a:gd name="T120" fmla="*/ 186 w 278"/>
              <a:gd name="T121" fmla="*/ 1400 h 1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78" h="1490">
                <a:moveTo>
                  <a:pt x="224" y="1402"/>
                </a:moveTo>
                <a:lnTo>
                  <a:pt x="224" y="1402"/>
                </a:lnTo>
                <a:lnTo>
                  <a:pt x="226" y="1396"/>
                </a:lnTo>
                <a:lnTo>
                  <a:pt x="226" y="1396"/>
                </a:lnTo>
                <a:lnTo>
                  <a:pt x="224" y="1392"/>
                </a:lnTo>
                <a:lnTo>
                  <a:pt x="222" y="1388"/>
                </a:lnTo>
                <a:lnTo>
                  <a:pt x="218" y="1384"/>
                </a:lnTo>
                <a:lnTo>
                  <a:pt x="212" y="1382"/>
                </a:lnTo>
                <a:lnTo>
                  <a:pt x="164" y="1306"/>
                </a:lnTo>
                <a:lnTo>
                  <a:pt x="164" y="1306"/>
                </a:lnTo>
                <a:lnTo>
                  <a:pt x="178" y="1292"/>
                </a:lnTo>
                <a:lnTo>
                  <a:pt x="188" y="1276"/>
                </a:lnTo>
                <a:lnTo>
                  <a:pt x="196" y="1256"/>
                </a:lnTo>
                <a:lnTo>
                  <a:pt x="198" y="1246"/>
                </a:lnTo>
                <a:lnTo>
                  <a:pt x="198" y="1236"/>
                </a:lnTo>
                <a:lnTo>
                  <a:pt x="198" y="1236"/>
                </a:lnTo>
                <a:lnTo>
                  <a:pt x="198" y="1224"/>
                </a:lnTo>
                <a:lnTo>
                  <a:pt x="194" y="1212"/>
                </a:lnTo>
                <a:lnTo>
                  <a:pt x="190" y="1200"/>
                </a:lnTo>
                <a:lnTo>
                  <a:pt x="184" y="1190"/>
                </a:lnTo>
                <a:lnTo>
                  <a:pt x="178" y="1182"/>
                </a:lnTo>
                <a:lnTo>
                  <a:pt x="170" y="1172"/>
                </a:lnTo>
                <a:lnTo>
                  <a:pt x="160" y="1166"/>
                </a:lnTo>
                <a:lnTo>
                  <a:pt x="150" y="1160"/>
                </a:lnTo>
                <a:lnTo>
                  <a:pt x="150" y="708"/>
                </a:lnTo>
                <a:lnTo>
                  <a:pt x="150" y="708"/>
                </a:lnTo>
                <a:lnTo>
                  <a:pt x="158" y="702"/>
                </a:lnTo>
                <a:lnTo>
                  <a:pt x="166" y="696"/>
                </a:lnTo>
                <a:lnTo>
                  <a:pt x="174" y="688"/>
                </a:lnTo>
                <a:lnTo>
                  <a:pt x="178" y="680"/>
                </a:lnTo>
                <a:lnTo>
                  <a:pt x="184" y="672"/>
                </a:lnTo>
                <a:lnTo>
                  <a:pt x="188" y="662"/>
                </a:lnTo>
                <a:lnTo>
                  <a:pt x="190" y="652"/>
                </a:lnTo>
                <a:lnTo>
                  <a:pt x="190" y="640"/>
                </a:lnTo>
                <a:lnTo>
                  <a:pt x="190" y="640"/>
                </a:lnTo>
                <a:lnTo>
                  <a:pt x="188" y="628"/>
                </a:lnTo>
                <a:lnTo>
                  <a:pt x="186" y="614"/>
                </a:lnTo>
                <a:lnTo>
                  <a:pt x="180" y="602"/>
                </a:lnTo>
                <a:lnTo>
                  <a:pt x="174" y="592"/>
                </a:lnTo>
                <a:lnTo>
                  <a:pt x="164" y="584"/>
                </a:lnTo>
                <a:lnTo>
                  <a:pt x="154" y="576"/>
                </a:lnTo>
                <a:lnTo>
                  <a:pt x="144" y="570"/>
                </a:lnTo>
                <a:lnTo>
                  <a:pt x="130" y="566"/>
                </a:lnTo>
                <a:lnTo>
                  <a:pt x="130" y="566"/>
                </a:lnTo>
                <a:lnTo>
                  <a:pt x="126" y="526"/>
                </a:lnTo>
                <a:lnTo>
                  <a:pt x="124" y="526"/>
                </a:lnTo>
                <a:lnTo>
                  <a:pt x="124" y="526"/>
                </a:lnTo>
                <a:lnTo>
                  <a:pt x="130" y="524"/>
                </a:lnTo>
                <a:lnTo>
                  <a:pt x="132" y="520"/>
                </a:lnTo>
                <a:lnTo>
                  <a:pt x="132" y="520"/>
                </a:lnTo>
                <a:lnTo>
                  <a:pt x="130" y="516"/>
                </a:lnTo>
                <a:lnTo>
                  <a:pt x="124" y="514"/>
                </a:lnTo>
                <a:lnTo>
                  <a:pt x="124" y="428"/>
                </a:lnTo>
                <a:lnTo>
                  <a:pt x="124" y="428"/>
                </a:lnTo>
                <a:lnTo>
                  <a:pt x="130" y="424"/>
                </a:lnTo>
                <a:lnTo>
                  <a:pt x="136" y="418"/>
                </a:lnTo>
                <a:lnTo>
                  <a:pt x="140" y="410"/>
                </a:lnTo>
                <a:lnTo>
                  <a:pt x="140" y="402"/>
                </a:lnTo>
                <a:lnTo>
                  <a:pt x="140" y="402"/>
                </a:lnTo>
                <a:lnTo>
                  <a:pt x="140" y="394"/>
                </a:lnTo>
                <a:lnTo>
                  <a:pt x="136" y="388"/>
                </a:lnTo>
                <a:lnTo>
                  <a:pt x="134" y="384"/>
                </a:lnTo>
                <a:lnTo>
                  <a:pt x="128" y="378"/>
                </a:lnTo>
                <a:lnTo>
                  <a:pt x="128" y="378"/>
                </a:lnTo>
                <a:lnTo>
                  <a:pt x="132" y="376"/>
                </a:lnTo>
                <a:lnTo>
                  <a:pt x="132" y="374"/>
                </a:lnTo>
                <a:lnTo>
                  <a:pt x="132" y="374"/>
                </a:lnTo>
                <a:lnTo>
                  <a:pt x="132" y="372"/>
                </a:lnTo>
                <a:lnTo>
                  <a:pt x="128" y="368"/>
                </a:lnTo>
                <a:lnTo>
                  <a:pt x="118" y="366"/>
                </a:lnTo>
                <a:lnTo>
                  <a:pt x="118" y="272"/>
                </a:lnTo>
                <a:lnTo>
                  <a:pt x="118" y="272"/>
                </a:lnTo>
                <a:lnTo>
                  <a:pt x="122" y="270"/>
                </a:lnTo>
                <a:lnTo>
                  <a:pt x="124" y="266"/>
                </a:lnTo>
                <a:lnTo>
                  <a:pt x="124" y="266"/>
                </a:lnTo>
                <a:lnTo>
                  <a:pt x="122" y="262"/>
                </a:lnTo>
                <a:lnTo>
                  <a:pt x="118" y="262"/>
                </a:lnTo>
                <a:lnTo>
                  <a:pt x="118" y="262"/>
                </a:lnTo>
                <a:lnTo>
                  <a:pt x="118" y="162"/>
                </a:lnTo>
                <a:lnTo>
                  <a:pt x="118" y="162"/>
                </a:lnTo>
                <a:lnTo>
                  <a:pt x="120" y="160"/>
                </a:lnTo>
                <a:lnTo>
                  <a:pt x="120" y="158"/>
                </a:lnTo>
                <a:lnTo>
                  <a:pt x="120" y="158"/>
                </a:lnTo>
                <a:lnTo>
                  <a:pt x="120" y="156"/>
                </a:lnTo>
                <a:lnTo>
                  <a:pt x="116" y="154"/>
                </a:lnTo>
                <a:lnTo>
                  <a:pt x="114" y="154"/>
                </a:lnTo>
                <a:lnTo>
                  <a:pt x="114" y="0"/>
                </a:lnTo>
                <a:lnTo>
                  <a:pt x="112" y="78"/>
                </a:lnTo>
                <a:lnTo>
                  <a:pt x="110" y="0"/>
                </a:lnTo>
                <a:lnTo>
                  <a:pt x="110" y="154"/>
                </a:lnTo>
                <a:lnTo>
                  <a:pt x="108" y="154"/>
                </a:lnTo>
                <a:lnTo>
                  <a:pt x="108" y="154"/>
                </a:lnTo>
                <a:lnTo>
                  <a:pt x="104" y="156"/>
                </a:lnTo>
                <a:lnTo>
                  <a:pt x="104" y="158"/>
                </a:lnTo>
                <a:lnTo>
                  <a:pt x="104" y="158"/>
                </a:lnTo>
                <a:lnTo>
                  <a:pt x="104" y="160"/>
                </a:lnTo>
                <a:lnTo>
                  <a:pt x="106" y="162"/>
                </a:lnTo>
                <a:lnTo>
                  <a:pt x="106" y="262"/>
                </a:lnTo>
                <a:lnTo>
                  <a:pt x="106" y="262"/>
                </a:lnTo>
                <a:lnTo>
                  <a:pt x="106" y="262"/>
                </a:lnTo>
                <a:lnTo>
                  <a:pt x="102" y="262"/>
                </a:lnTo>
                <a:lnTo>
                  <a:pt x="100" y="266"/>
                </a:lnTo>
                <a:lnTo>
                  <a:pt x="100" y="266"/>
                </a:lnTo>
                <a:lnTo>
                  <a:pt x="102" y="270"/>
                </a:lnTo>
                <a:lnTo>
                  <a:pt x="106" y="272"/>
                </a:lnTo>
                <a:lnTo>
                  <a:pt x="106" y="366"/>
                </a:lnTo>
                <a:lnTo>
                  <a:pt x="106" y="366"/>
                </a:lnTo>
                <a:lnTo>
                  <a:pt x="96" y="368"/>
                </a:lnTo>
                <a:lnTo>
                  <a:pt x="92" y="372"/>
                </a:lnTo>
                <a:lnTo>
                  <a:pt x="92" y="374"/>
                </a:lnTo>
                <a:lnTo>
                  <a:pt x="92" y="374"/>
                </a:lnTo>
                <a:lnTo>
                  <a:pt x="92" y="376"/>
                </a:lnTo>
                <a:lnTo>
                  <a:pt x="96" y="378"/>
                </a:lnTo>
                <a:lnTo>
                  <a:pt x="96" y="378"/>
                </a:lnTo>
                <a:lnTo>
                  <a:pt x="90" y="384"/>
                </a:lnTo>
                <a:lnTo>
                  <a:pt x="88" y="388"/>
                </a:lnTo>
                <a:lnTo>
                  <a:pt x="84" y="394"/>
                </a:lnTo>
                <a:lnTo>
                  <a:pt x="84" y="402"/>
                </a:lnTo>
                <a:lnTo>
                  <a:pt x="84" y="402"/>
                </a:lnTo>
                <a:lnTo>
                  <a:pt x="84" y="410"/>
                </a:lnTo>
                <a:lnTo>
                  <a:pt x="88" y="418"/>
                </a:lnTo>
                <a:lnTo>
                  <a:pt x="94" y="424"/>
                </a:lnTo>
                <a:lnTo>
                  <a:pt x="100" y="428"/>
                </a:lnTo>
                <a:lnTo>
                  <a:pt x="100" y="514"/>
                </a:lnTo>
                <a:lnTo>
                  <a:pt x="100" y="514"/>
                </a:lnTo>
                <a:lnTo>
                  <a:pt x="94" y="516"/>
                </a:lnTo>
                <a:lnTo>
                  <a:pt x="92" y="520"/>
                </a:lnTo>
                <a:lnTo>
                  <a:pt x="92" y="520"/>
                </a:lnTo>
                <a:lnTo>
                  <a:pt x="94" y="524"/>
                </a:lnTo>
                <a:lnTo>
                  <a:pt x="100" y="526"/>
                </a:lnTo>
                <a:lnTo>
                  <a:pt x="98" y="526"/>
                </a:lnTo>
                <a:lnTo>
                  <a:pt x="94" y="566"/>
                </a:lnTo>
                <a:lnTo>
                  <a:pt x="94" y="566"/>
                </a:lnTo>
                <a:lnTo>
                  <a:pt x="80" y="570"/>
                </a:lnTo>
                <a:lnTo>
                  <a:pt x="70" y="576"/>
                </a:lnTo>
                <a:lnTo>
                  <a:pt x="60" y="584"/>
                </a:lnTo>
                <a:lnTo>
                  <a:pt x="50" y="592"/>
                </a:lnTo>
                <a:lnTo>
                  <a:pt x="44" y="602"/>
                </a:lnTo>
                <a:lnTo>
                  <a:pt x="38" y="614"/>
                </a:lnTo>
                <a:lnTo>
                  <a:pt x="36" y="628"/>
                </a:lnTo>
                <a:lnTo>
                  <a:pt x="34" y="640"/>
                </a:lnTo>
                <a:lnTo>
                  <a:pt x="34" y="640"/>
                </a:lnTo>
                <a:lnTo>
                  <a:pt x="34" y="652"/>
                </a:lnTo>
                <a:lnTo>
                  <a:pt x="38" y="662"/>
                </a:lnTo>
                <a:lnTo>
                  <a:pt x="40" y="672"/>
                </a:lnTo>
                <a:lnTo>
                  <a:pt x="46" y="680"/>
                </a:lnTo>
                <a:lnTo>
                  <a:pt x="50" y="688"/>
                </a:lnTo>
                <a:lnTo>
                  <a:pt x="58" y="696"/>
                </a:lnTo>
                <a:lnTo>
                  <a:pt x="66" y="702"/>
                </a:lnTo>
                <a:lnTo>
                  <a:pt x="74" y="708"/>
                </a:lnTo>
                <a:lnTo>
                  <a:pt x="74" y="1160"/>
                </a:lnTo>
                <a:lnTo>
                  <a:pt x="74" y="1160"/>
                </a:lnTo>
                <a:lnTo>
                  <a:pt x="64" y="1166"/>
                </a:lnTo>
                <a:lnTo>
                  <a:pt x="54" y="1172"/>
                </a:lnTo>
                <a:lnTo>
                  <a:pt x="46" y="1182"/>
                </a:lnTo>
                <a:lnTo>
                  <a:pt x="40" y="1190"/>
                </a:lnTo>
                <a:lnTo>
                  <a:pt x="34" y="1200"/>
                </a:lnTo>
                <a:lnTo>
                  <a:pt x="30" y="1212"/>
                </a:lnTo>
                <a:lnTo>
                  <a:pt x="28" y="1224"/>
                </a:lnTo>
                <a:lnTo>
                  <a:pt x="26" y="1236"/>
                </a:lnTo>
                <a:lnTo>
                  <a:pt x="26" y="1236"/>
                </a:lnTo>
                <a:lnTo>
                  <a:pt x="26" y="1248"/>
                </a:lnTo>
                <a:lnTo>
                  <a:pt x="30" y="1258"/>
                </a:lnTo>
                <a:lnTo>
                  <a:pt x="32" y="1268"/>
                </a:lnTo>
                <a:lnTo>
                  <a:pt x="38" y="1278"/>
                </a:lnTo>
                <a:lnTo>
                  <a:pt x="44" y="1288"/>
                </a:lnTo>
                <a:lnTo>
                  <a:pt x="50" y="1296"/>
                </a:lnTo>
                <a:lnTo>
                  <a:pt x="58" y="1302"/>
                </a:lnTo>
                <a:lnTo>
                  <a:pt x="66" y="1308"/>
                </a:lnTo>
                <a:lnTo>
                  <a:pt x="36" y="1392"/>
                </a:lnTo>
                <a:lnTo>
                  <a:pt x="36" y="1392"/>
                </a:lnTo>
                <a:lnTo>
                  <a:pt x="30" y="1396"/>
                </a:lnTo>
                <a:lnTo>
                  <a:pt x="28" y="1398"/>
                </a:lnTo>
                <a:lnTo>
                  <a:pt x="28" y="1402"/>
                </a:lnTo>
                <a:lnTo>
                  <a:pt x="28" y="1402"/>
                </a:lnTo>
                <a:lnTo>
                  <a:pt x="28" y="1404"/>
                </a:lnTo>
                <a:lnTo>
                  <a:pt x="30" y="1408"/>
                </a:lnTo>
                <a:lnTo>
                  <a:pt x="0" y="1488"/>
                </a:lnTo>
                <a:lnTo>
                  <a:pt x="26" y="1490"/>
                </a:lnTo>
                <a:lnTo>
                  <a:pt x="48" y="1428"/>
                </a:lnTo>
                <a:lnTo>
                  <a:pt x="34" y="1488"/>
                </a:lnTo>
                <a:lnTo>
                  <a:pt x="60" y="1488"/>
                </a:lnTo>
                <a:lnTo>
                  <a:pt x="74" y="1422"/>
                </a:lnTo>
                <a:lnTo>
                  <a:pt x="100" y="1486"/>
                </a:lnTo>
                <a:lnTo>
                  <a:pt x="96" y="1488"/>
                </a:lnTo>
                <a:lnTo>
                  <a:pt x="102" y="1488"/>
                </a:lnTo>
                <a:lnTo>
                  <a:pt x="112" y="1488"/>
                </a:lnTo>
                <a:lnTo>
                  <a:pt x="112" y="1488"/>
                </a:lnTo>
                <a:lnTo>
                  <a:pt x="118" y="1488"/>
                </a:lnTo>
                <a:lnTo>
                  <a:pt x="144" y="1488"/>
                </a:lnTo>
                <a:lnTo>
                  <a:pt x="144" y="1460"/>
                </a:lnTo>
                <a:lnTo>
                  <a:pt x="196" y="1408"/>
                </a:lnTo>
                <a:lnTo>
                  <a:pt x="196" y="1408"/>
                </a:lnTo>
                <a:lnTo>
                  <a:pt x="200" y="1410"/>
                </a:lnTo>
                <a:lnTo>
                  <a:pt x="248" y="1488"/>
                </a:lnTo>
                <a:lnTo>
                  <a:pt x="278" y="1488"/>
                </a:lnTo>
                <a:lnTo>
                  <a:pt x="224" y="1402"/>
                </a:lnTo>
                <a:close/>
                <a:moveTo>
                  <a:pt x="180" y="1236"/>
                </a:moveTo>
                <a:lnTo>
                  <a:pt x="192" y="1236"/>
                </a:lnTo>
                <a:lnTo>
                  <a:pt x="192" y="1246"/>
                </a:lnTo>
                <a:lnTo>
                  <a:pt x="180" y="1246"/>
                </a:lnTo>
                <a:lnTo>
                  <a:pt x="180" y="1236"/>
                </a:lnTo>
                <a:close/>
                <a:moveTo>
                  <a:pt x="172" y="636"/>
                </a:moveTo>
                <a:lnTo>
                  <a:pt x="182" y="636"/>
                </a:lnTo>
                <a:lnTo>
                  <a:pt x="182" y="646"/>
                </a:lnTo>
                <a:lnTo>
                  <a:pt x="172" y="646"/>
                </a:lnTo>
                <a:lnTo>
                  <a:pt x="172" y="636"/>
                </a:lnTo>
                <a:close/>
                <a:moveTo>
                  <a:pt x="56" y="1246"/>
                </a:moveTo>
                <a:lnTo>
                  <a:pt x="34" y="1246"/>
                </a:lnTo>
                <a:lnTo>
                  <a:pt x="34" y="1236"/>
                </a:lnTo>
                <a:lnTo>
                  <a:pt x="56" y="1236"/>
                </a:lnTo>
                <a:lnTo>
                  <a:pt x="56" y="1246"/>
                </a:lnTo>
                <a:close/>
                <a:moveTo>
                  <a:pt x="158" y="1236"/>
                </a:moveTo>
                <a:lnTo>
                  <a:pt x="168" y="1236"/>
                </a:lnTo>
                <a:lnTo>
                  <a:pt x="168" y="1246"/>
                </a:lnTo>
                <a:lnTo>
                  <a:pt x="158" y="1246"/>
                </a:lnTo>
                <a:lnTo>
                  <a:pt x="158" y="1236"/>
                </a:lnTo>
                <a:close/>
                <a:moveTo>
                  <a:pt x="118" y="396"/>
                </a:moveTo>
                <a:lnTo>
                  <a:pt x="130" y="396"/>
                </a:lnTo>
                <a:lnTo>
                  <a:pt x="130" y="408"/>
                </a:lnTo>
                <a:lnTo>
                  <a:pt x="118" y="408"/>
                </a:lnTo>
                <a:lnTo>
                  <a:pt x="118" y="396"/>
                </a:lnTo>
                <a:close/>
                <a:moveTo>
                  <a:pt x="114" y="636"/>
                </a:moveTo>
                <a:lnTo>
                  <a:pt x="164" y="636"/>
                </a:lnTo>
                <a:lnTo>
                  <a:pt x="164" y="646"/>
                </a:lnTo>
                <a:lnTo>
                  <a:pt x="114" y="646"/>
                </a:lnTo>
                <a:lnTo>
                  <a:pt x="114" y="636"/>
                </a:lnTo>
                <a:close/>
                <a:moveTo>
                  <a:pt x="90" y="408"/>
                </a:moveTo>
                <a:lnTo>
                  <a:pt x="90" y="396"/>
                </a:lnTo>
                <a:lnTo>
                  <a:pt x="110" y="396"/>
                </a:lnTo>
                <a:lnTo>
                  <a:pt x="110" y="408"/>
                </a:lnTo>
                <a:lnTo>
                  <a:pt x="90" y="408"/>
                </a:lnTo>
                <a:close/>
                <a:moveTo>
                  <a:pt x="94" y="636"/>
                </a:moveTo>
                <a:lnTo>
                  <a:pt x="106" y="636"/>
                </a:lnTo>
                <a:lnTo>
                  <a:pt x="106" y="646"/>
                </a:lnTo>
                <a:lnTo>
                  <a:pt x="94" y="646"/>
                </a:lnTo>
                <a:lnTo>
                  <a:pt x="94" y="636"/>
                </a:lnTo>
                <a:close/>
                <a:moveTo>
                  <a:pt x="64" y="646"/>
                </a:moveTo>
                <a:lnTo>
                  <a:pt x="64" y="636"/>
                </a:lnTo>
                <a:lnTo>
                  <a:pt x="86" y="636"/>
                </a:lnTo>
                <a:lnTo>
                  <a:pt x="86" y="646"/>
                </a:lnTo>
                <a:lnTo>
                  <a:pt x="64" y="646"/>
                </a:lnTo>
                <a:close/>
                <a:moveTo>
                  <a:pt x="78" y="1246"/>
                </a:moveTo>
                <a:lnTo>
                  <a:pt x="68" y="1246"/>
                </a:lnTo>
                <a:lnTo>
                  <a:pt x="68" y="1236"/>
                </a:lnTo>
                <a:lnTo>
                  <a:pt x="78" y="1236"/>
                </a:lnTo>
                <a:lnTo>
                  <a:pt x="78" y="1246"/>
                </a:lnTo>
                <a:close/>
                <a:moveTo>
                  <a:pt x="112" y="1474"/>
                </a:moveTo>
                <a:lnTo>
                  <a:pt x="112" y="1474"/>
                </a:lnTo>
                <a:lnTo>
                  <a:pt x="80" y="1400"/>
                </a:lnTo>
                <a:lnTo>
                  <a:pt x="80" y="1400"/>
                </a:lnTo>
                <a:lnTo>
                  <a:pt x="86" y="1396"/>
                </a:lnTo>
                <a:lnTo>
                  <a:pt x="88" y="1392"/>
                </a:lnTo>
                <a:lnTo>
                  <a:pt x="88" y="1392"/>
                </a:lnTo>
                <a:lnTo>
                  <a:pt x="88" y="1386"/>
                </a:lnTo>
                <a:lnTo>
                  <a:pt x="84" y="1382"/>
                </a:lnTo>
                <a:lnTo>
                  <a:pt x="96" y="1320"/>
                </a:lnTo>
                <a:lnTo>
                  <a:pt x="96" y="1320"/>
                </a:lnTo>
                <a:lnTo>
                  <a:pt x="112" y="1322"/>
                </a:lnTo>
                <a:lnTo>
                  <a:pt x="112" y="1474"/>
                </a:lnTo>
                <a:close/>
                <a:moveTo>
                  <a:pt x="118" y="1246"/>
                </a:moveTo>
                <a:lnTo>
                  <a:pt x="98" y="1246"/>
                </a:lnTo>
                <a:lnTo>
                  <a:pt x="98" y="1236"/>
                </a:lnTo>
                <a:lnTo>
                  <a:pt x="118" y="1236"/>
                </a:lnTo>
                <a:lnTo>
                  <a:pt x="118" y="1246"/>
                </a:lnTo>
                <a:close/>
                <a:moveTo>
                  <a:pt x="124" y="1152"/>
                </a:moveTo>
                <a:lnTo>
                  <a:pt x="124" y="1152"/>
                </a:lnTo>
                <a:lnTo>
                  <a:pt x="112" y="1150"/>
                </a:lnTo>
                <a:lnTo>
                  <a:pt x="112" y="1150"/>
                </a:lnTo>
                <a:lnTo>
                  <a:pt x="100" y="1152"/>
                </a:lnTo>
                <a:lnTo>
                  <a:pt x="100" y="1116"/>
                </a:lnTo>
                <a:lnTo>
                  <a:pt x="100" y="1116"/>
                </a:lnTo>
                <a:lnTo>
                  <a:pt x="106" y="1118"/>
                </a:lnTo>
                <a:lnTo>
                  <a:pt x="112" y="1118"/>
                </a:lnTo>
                <a:lnTo>
                  <a:pt x="112" y="1118"/>
                </a:lnTo>
                <a:lnTo>
                  <a:pt x="118" y="1118"/>
                </a:lnTo>
                <a:lnTo>
                  <a:pt x="124" y="1116"/>
                </a:lnTo>
                <a:lnTo>
                  <a:pt x="124" y="1152"/>
                </a:lnTo>
                <a:close/>
                <a:moveTo>
                  <a:pt x="124" y="1068"/>
                </a:moveTo>
                <a:lnTo>
                  <a:pt x="124" y="1068"/>
                </a:lnTo>
                <a:lnTo>
                  <a:pt x="118" y="1066"/>
                </a:lnTo>
                <a:lnTo>
                  <a:pt x="112" y="1064"/>
                </a:lnTo>
                <a:lnTo>
                  <a:pt x="112" y="1064"/>
                </a:lnTo>
                <a:lnTo>
                  <a:pt x="106" y="1066"/>
                </a:lnTo>
                <a:lnTo>
                  <a:pt x="100" y="1068"/>
                </a:lnTo>
                <a:lnTo>
                  <a:pt x="100" y="1036"/>
                </a:lnTo>
                <a:lnTo>
                  <a:pt x="100" y="1036"/>
                </a:lnTo>
                <a:lnTo>
                  <a:pt x="106" y="1038"/>
                </a:lnTo>
                <a:lnTo>
                  <a:pt x="112" y="1040"/>
                </a:lnTo>
                <a:lnTo>
                  <a:pt x="112" y="1040"/>
                </a:lnTo>
                <a:lnTo>
                  <a:pt x="118" y="1038"/>
                </a:lnTo>
                <a:lnTo>
                  <a:pt x="124" y="1036"/>
                </a:lnTo>
                <a:lnTo>
                  <a:pt x="124" y="1068"/>
                </a:lnTo>
                <a:close/>
                <a:moveTo>
                  <a:pt x="124" y="988"/>
                </a:moveTo>
                <a:lnTo>
                  <a:pt x="124" y="988"/>
                </a:lnTo>
                <a:lnTo>
                  <a:pt x="118" y="986"/>
                </a:lnTo>
                <a:lnTo>
                  <a:pt x="112" y="986"/>
                </a:lnTo>
                <a:lnTo>
                  <a:pt x="112" y="986"/>
                </a:lnTo>
                <a:lnTo>
                  <a:pt x="106" y="986"/>
                </a:lnTo>
                <a:lnTo>
                  <a:pt x="100" y="988"/>
                </a:lnTo>
                <a:lnTo>
                  <a:pt x="100" y="958"/>
                </a:lnTo>
                <a:lnTo>
                  <a:pt x="100" y="958"/>
                </a:lnTo>
                <a:lnTo>
                  <a:pt x="106" y="960"/>
                </a:lnTo>
                <a:lnTo>
                  <a:pt x="112" y="962"/>
                </a:lnTo>
                <a:lnTo>
                  <a:pt x="112" y="962"/>
                </a:lnTo>
                <a:lnTo>
                  <a:pt x="118" y="960"/>
                </a:lnTo>
                <a:lnTo>
                  <a:pt x="124" y="958"/>
                </a:lnTo>
                <a:lnTo>
                  <a:pt x="124" y="988"/>
                </a:lnTo>
                <a:close/>
                <a:moveTo>
                  <a:pt x="124" y="910"/>
                </a:moveTo>
                <a:lnTo>
                  <a:pt x="124" y="910"/>
                </a:lnTo>
                <a:lnTo>
                  <a:pt x="118" y="908"/>
                </a:lnTo>
                <a:lnTo>
                  <a:pt x="112" y="908"/>
                </a:lnTo>
                <a:lnTo>
                  <a:pt x="112" y="908"/>
                </a:lnTo>
                <a:lnTo>
                  <a:pt x="106" y="908"/>
                </a:lnTo>
                <a:lnTo>
                  <a:pt x="100" y="910"/>
                </a:lnTo>
                <a:lnTo>
                  <a:pt x="100" y="880"/>
                </a:lnTo>
                <a:lnTo>
                  <a:pt x="100" y="880"/>
                </a:lnTo>
                <a:lnTo>
                  <a:pt x="106" y="882"/>
                </a:lnTo>
                <a:lnTo>
                  <a:pt x="112" y="882"/>
                </a:lnTo>
                <a:lnTo>
                  <a:pt x="112" y="882"/>
                </a:lnTo>
                <a:lnTo>
                  <a:pt x="118" y="882"/>
                </a:lnTo>
                <a:lnTo>
                  <a:pt x="124" y="880"/>
                </a:lnTo>
                <a:lnTo>
                  <a:pt x="124" y="910"/>
                </a:lnTo>
                <a:close/>
                <a:moveTo>
                  <a:pt x="124" y="832"/>
                </a:moveTo>
                <a:lnTo>
                  <a:pt x="124" y="832"/>
                </a:lnTo>
                <a:lnTo>
                  <a:pt x="118" y="830"/>
                </a:lnTo>
                <a:lnTo>
                  <a:pt x="112" y="828"/>
                </a:lnTo>
                <a:lnTo>
                  <a:pt x="112" y="828"/>
                </a:lnTo>
                <a:lnTo>
                  <a:pt x="106" y="830"/>
                </a:lnTo>
                <a:lnTo>
                  <a:pt x="100" y="832"/>
                </a:lnTo>
                <a:lnTo>
                  <a:pt x="100" y="802"/>
                </a:lnTo>
                <a:lnTo>
                  <a:pt x="100" y="802"/>
                </a:lnTo>
                <a:lnTo>
                  <a:pt x="106" y="804"/>
                </a:lnTo>
                <a:lnTo>
                  <a:pt x="112" y="804"/>
                </a:lnTo>
                <a:lnTo>
                  <a:pt x="112" y="804"/>
                </a:lnTo>
                <a:lnTo>
                  <a:pt x="118" y="804"/>
                </a:lnTo>
                <a:lnTo>
                  <a:pt x="124" y="802"/>
                </a:lnTo>
                <a:lnTo>
                  <a:pt x="124" y="832"/>
                </a:lnTo>
                <a:close/>
                <a:moveTo>
                  <a:pt x="124" y="754"/>
                </a:moveTo>
                <a:lnTo>
                  <a:pt x="124" y="754"/>
                </a:lnTo>
                <a:lnTo>
                  <a:pt x="118" y="752"/>
                </a:lnTo>
                <a:lnTo>
                  <a:pt x="112" y="750"/>
                </a:lnTo>
                <a:lnTo>
                  <a:pt x="112" y="750"/>
                </a:lnTo>
                <a:lnTo>
                  <a:pt x="106" y="752"/>
                </a:lnTo>
                <a:lnTo>
                  <a:pt x="100" y="754"/>
                </a:lnTo>
                <a:lnTo>
                  <a:pt x="100" y="718"/>
                </a:lnTo>
                <a:lnTo>
                  <a:pt x="100" y="718"/>
                </a:lnTo>
                <a:lnTo>
                  <a:pt x="112" y="718"/>
                </a:lnTo>
                <a:lnTo>
                  <a:pt x="112" y="718"/>
                </a:lnTo>
                <a:lnTo>
                  <a:pt x="124" y="718"/>
                </a:lnTo>
                <a:lnTo>
                  <a:pt x="124" y="754"/>
                </a:lnTo>
                <a:close/>
                <a:moveTo>
                  <a:pt x="134" y="1246"/>
                </a:moveTo>
                <a:lnTo>
                  <a:pt x="134" y="1236"/>
                </a:lnTo>
                <a:lnTo>
                  <a:pt x="144" y="1236"/>
                </a:lnTo>
                <a:lnTo>
                  <a:pt x="144" y="1246"/>
                </a:lnTo>
                <a:lnTo>
                  <a:pt x="134" y="1246"/>
                </a:lnTo>
                <a:close/>
                <a:moveTo>
                  <a:pt x="186" y="1400"/>
                </a:moveTo>
                <a:lnTo>
                  <a:pt x="144" y="1444"/>
                </a:lnTo>
                <a:lnTo>
                  <a:pt x="144" y="1316"/>
                </a:lnTo>
                <a:lnTo>
                  <a:pt x="188" y="1390"/>
                </a:lnTo>
                <a:lnTo>
                  <a:pt x="188" y="1390"/>
                </a:lnTo>
                <a:lnTo>
                  <a:pt x="186" y="1392"/>
                </a:lnTo>
                <a:lnTo>
                  <a:pt x="186" y="1396"/>
                </a:lnTo>
                <a:lnTo>
                  <a:pt x="186" y="1396"/>
                </a:lnTo>
                <a:lnTo>
                  <a:pt x="186" y="1400"/>
                </a:lnTo>
                <a:lnTo>
                  <a:pt x="186" y="14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7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PA_矩形 2"/>
          <p:cNvSpPr/>
          <p:nvPr>
            <p:custDataLst>
              <p:tags r:id="rId13"/>
            </p:custDataLst>
          </p:nvPr>
        </p:nvSpPr>
        <p:spPr>
          <a:xfrm>
            <a:off x="-3" y="4864444"/>
            <a:ext cx="12207232" cy="19935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PA_文本框 8"/>
          <p:cNvSpPr txBox="1"/>
          <p:nvPr>
            <p:custDataLst>
              <p:tags r:id="rId14"/>
            </p:custDataLst>
          </p:nvPr>
        </p:nvSpPr>
        <p:spPr>
          <a:xfrm>
            <a:off x="7845384" y="5013271"/>
            <a:ext cx="199918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4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400" dirty="0" smtClean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PA_文本框 9"/>
          <p:cNvSpPr txBox="1"/>
          <p:nvPr>
            <p:custDataLst>
              <p:tags r:id="rId15"/>
            </p:custDataLst>
          </p:nvPr>
        </p:nvSpPr>
        <p:spPr>
          <a:xfrm>
            <a:off x="9364684" y="5018437"/>
            <a:ext cx="2328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4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 </a:t>
            </a:r>
            <a:r>
              <a:rPr lang="zh-CN" altLang="en-US" sz="140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sz="14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PA_文本框 6"/>
          <p:cNvSpPr txBox="1"/>
          <p:nvPr>
            <p:custDataLst>
              <p:tags r:id="rId16"/>
            </p:custDataLst>
          </p:nvPr>
        </p:nvSpPr>
        <p:spPr>
          <a:xfrm>
            <a:off x="885452" y="5976039"/>
            <a:ext cx="4990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</a:t>
            </a:r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网络科技有限公司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PA_组合 13"/>
          <p:cNvGrpSpPr/>
          <p:nvPr>
            <p:custDataLst>
              <p:tags r:id="rId17"/>
            </p:custDataLst>
          </p:nvPr>
        </p:nvGrpSpPr>
        <p:grpSpPr>
          <a:xfrm>
            <a:off x="-2" y="4793040"/>
            <a:ext cx="12192002" cy="123197"/>
            <a:chOff x="0" y="3108959"/>
            <a:chExt cx="6670431" cy="74411"/>
          </a:xfrm>
        </p:grpSpPr>
        <p:sp>
          <p:nvSpPr>
            <p:cNvPr id="15" name="矩形 14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56261" y="3108959"/>
              <a:ext cx="1775408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331670" y="3108959"/>
              <a:ext cx="1781811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113480" y="3108959"/>
              <a:ext cx="1556951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PA_组合 10"/>
          <p:cNvGrpSpPr/>
          <p:nvPr>
            <p:custDataLst>
              <p:tags r:id="rId18"/>
            </p:custDataLst>
          </p:nvPr>
        </p:nvGrpSpPr>
        <p:grpSpPr>
          <a:xfrm>
            <a:off x="5153097" y="3844419"/>
            <a:ext cx="2007724" cy="2007724"/>
            <a:chOff x="1085526" y="2042329"/>
            <a:chExt cx="2773346" cy="2773346"/>
          </a:xfrm>
        </p:grpSpPr>
        <p:sp>
          <p:nvSpPr>
            <p:cNvPr id="12" name="椭圆 11"/>
            <p:cNvSpPr/>
            <p:nvPr/>
          </p:nvSpPr>
          <p:spPr>
            <a:xfrm>
              <a:off x="1085526" y="2042329"/>
              <a:ext cx="2773346" cy="2773346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373306" y="2330109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PA_文本框 7"/>
          <p:cNvSpPr txBox="1"/>
          <p:nvPr>
            <p:custDataLst>
              <p:tags r:id="rId19"/>
            </p:custDataLst>
          </p:nvPr>
        </p:nvSpPr>
        <p:spPr>
          <a:xfrm>
            <a:off x="5212587" y="4539623"/>
            <a:ext cx="1914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altLang="zh-CN" sz="3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LOGO</a:t>
            </a:r>
            <a:endParaRPr lang="zh-CN" altLang="en-US" sz="3600" dirty="0">
              <a:solidFill>
                <a:schemeClr val="accent6">
                  <a:lumMod val="7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decel="10000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decel="10000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decel="10000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 p14:presetBounceEnd="33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6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6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 p14:presetBounceEnd="33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69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70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3" grpId="0" animBg="1"/>
          <p:bldP spid="28" grpId="0" animBg="1"/>
          <p:bldP spid="37" grpId="0" animBg="1"/>
          <p:bldP spid="6" grpId="0"/>
          <p:bldP spid="25" grpId="0" animBg="1"/>
          <p:bldP spid="27" grpId="0" animBg="1"/>
          <p:bldP spid="34" grpId="0" animBg="1"/>
          <p:bldP spid="35" grpId="0" animBg="1"/>
          <p:bldP spid="38" grpId="0" animBg="1"/>
          <p:bldP spid="9" grpId="0"/>
          <p:bldP spid="9" grpId="1"/>
          <p:bldP spid="10" grpId="0"/>
          <p:bldP spid="10" grpId="1"/>
          <p:bldP spid="7" grpId="0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decel="10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2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decel="10000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decel="10000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2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decel="10000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3" grpId="0" animBg="1"/>
          <p:bldP spid="28" grpId="0" animBg="1"/>
          <p:bldP spid="37" grpId="0" animBg="1"/>
          <p:bldP spid="6" grpId="0"/>
          <p:bldP spid="25" grpId="0" animBg="1"/>
          <p:bldP spid="27" grpId="0" animBg="1"/>
          <p:bldP spid="34" grpId="0" animBg="1"/>
          <p:bldP spid="35" grpId="0" animBg="1"/>
          <p:bldP spid="38" grpId="0" animBg="1"/>
          <p:bldP spid="9" grpId="0"/>
          <p:bldP spid="9" grpId="1"/>
          <p:bldP spid="10" grpId="0"/>
          <p:bldP spid="10" grpId="1"/>
          <p:bldP spid="7" grpId="0"/>
          <p:bldP spid="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组合 109"/>
          <p:cNvGrpSpPr/>
          <p:nvPr/>
        </p:nvGrpSpPr>
        <p:grpSpPr>
          <a:xfrm>
            <a:off x="1230184" y="2077581"/>
            <a:ext cx="2645325" cy="2645325"/>
            <a:chOff x="996100" y="1952903"/>
            <a:chExt cx="2952197" cy="2952197"/>
          </a:xfrm>
        </p:grpSpPr>
        <p:sp>
          <p:nvSpPr>
            <p:cNvPr id="112" name="椭圆 111"/>
            <p:cNvSpPr/>
            <p:nvPr/>
          </p:nvSpPr>
          <p:spPr>
            <a:xfrm>
              <a:off x="996100" y="1952903"/>
              <a:ext cx="2952197" cy="2952197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椭圆 113"/>
            <p:cNvSpPr/>
            <p:nvPr/>
          </p:nvSpPr>
          <p:spPr>
            <a:xfrm>
              <a:off x="1373306" y="2330109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1" name="文本框 110"/>
          <p:cNvSpPr txBox="1"/>
          <p:nvPr/>
        </p:nvSpPr>
        <p:spPr>
          <a:xfrm>
            <a:off x="1672163" y="2898538"/>
            <a:ext cx="17366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圆角矩形 103"/>
          <p:cNvSpPr/>
          <p:nvPr/>
        </p:nvSpPr>
        <p:spPr>
          <a:xfrm>
            <a:off x="5974946" y="3126681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圆角矩形 104"/>
          <p:cNvSpPr/>
          <p:nvPr/>
        </p:nvSpPr>
        <p:spPr>
          <a:xfrm>
            <a:off x="5974946" y="4054807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圆角矩形 105"/>
          <p:cNvSpPr/>
          <p:nvPr/>
        </p:nvSpPr>
        <p:spPr>
          <a:xfrm>
            <a:off x="5974946" y="4982933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5974946" y="2198554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圆角矩形 94"/>
          <p:cNvSpPr/>
          <p:nvPr/>
        </p:nvSpPr>
        <p:spPr>
          <a:xfrm>
            <a:off x="5974946" y="1270428"/>
            <a:ext cx="3661755" cy="6934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7070047" y="1395827"/>
            <a:ext cx="14419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活动概述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 bwMode="auto">
          <a:xfrm>
            <a:off x="6515535" y="2326782"/>
            <a:ext cx="25409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活动组织形式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6515535" y="3257737"/>
            <a:ext cx="25409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活动运作方案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6515535" y="4188692"/>
            <a:ext cx="25409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问题及细节把控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6957741" y="5119648"/>
            <a:ext cx="17642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后勤和预算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9636698" y="1998659"/>
            <a:ext cx="1116646" cy="1116646"/>
            <a:chOff x="5743413" y="952872"/>
            <a:chExt cx="910190" cy="910190"/>
          </a:xfrm>
        </p:grpSpPr>
        <p:grpSp>
          <p:nvGrpSpPr>
            <p:cNvPr id="50" name="组合 49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3" name="组合 5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4" name="椭圆 5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1" name="文本框 50"/>
            <p:cNvSpPr txBox="1"/>
            <p:nvPr/>
          </p:nvSpPr>
          <p:spPr>
            <a:xfrm>
              <a:off x="5893563" y="1198144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858302" y="1074024"/>
            <a:ext cx="1116646" cy="1116646"/>
            <a:chOff x="5743413" y="952872"/>
            <a:chExt cx="910190" cy="910190"/>
          </a:xfrm>
        </p:grpSpPr>
        <p:grpSp>
          <p:nvGrpSpPr>
            <p:cNvPr id="57" name="组合 56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0" name="组合 5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8" name="文本框 57"/>
            <p:cNvSpPr txBox="1"/>
            <p:nvPr/>
          </p:nvSpPr>
          <p:spPr>
            <a:xfrm>
              <a:off x="5940544" y="1203115"/>
              <a:ext cx="5159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858302" y="2935172"/>
            <a:ext cx="1116646" cy="1116646"/>
            <a:chOff x="5743413" y="952872"/>
            <a:chExt cx="910190" cy="910190"/>
          </a:xfrm>
        </p:grpSpPr>
        <p:grpSp>
          <p:nvGrpSpPr>
            <p:cNvPr id="64" name="组合 63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组合 6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8" name="椭圆 6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5" name="文本框 64"/>
            <p:cNvSpPr txBox="1"/>
            <p:nvPr/>
          </p:nvSpPr>
          <p:spPr>
            <a:xfrm>
              <a:off x="5893563" y="1203115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9636698" y="3844486"/>
            <a:ext cx="1116646" cy="1116646"/>
            <a:chOff x="5743413" y="952872"/>
            <a:chExt cx="910190" cy="910190"/>
          </a:xfrm>
        </p:grpSpPr>
        <p:grpSp>
          <p:nvGrpSpPr>
            <p:cNvPr id="71" name="组合 70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4" name="组合 7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5" name="椭圆 7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6" name="椭圆 75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2" name="文本框 71"/>
            <p:cNvSpPr txBox="1"/>
            <p:nvPr/>
          </p:nvSpPr>
          <p:spPr>
            <a:xfrm>
              <a:off x="5893563" y="1193175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858302" y="4771942"/>
            <a:ext cx="1116646" cy="1116646"/>
            <a:chOff x="5743413" y="952872"/>
            <a:chExt cx="910190" cy="910190"/>
          </a:xfrm>
        </p:grpSpPr>
        <p:grpSp>
          <p:nvGrpSpPr>
            <p:cNvPr id="78" name="组合 77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1" name="组合 80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82" name="椭圆 81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9" name="文本框 78"/>
            <p:cNvSpPr txBox="1"/>
            <p:nvPr/>
          </p:nvSpPr>
          <p:spPr>
            <a:xfrm>
              <a:off x="5893563" y="1203115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05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64374" y="1394324"/>
            <a:ext cx="452811" cy="468671"/>
            <a:chOff x="8116888" y="4364038"/>
            <a:chExt cx="1314450" cy="136048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5" name="Freeform 21"/>
            <p:cNvSpPr/>
            <p:nvPr/>
          </p:nvSpPr>
          <p:spPr bwMode="auto">
            <a:xfrm>
              <a:off x="8451851" y="4691063"/>
              <a:ext cx="652463" cy="728663"/>
            </a:xfrm>
            <a:custGeom>
              <a:avLst/>
              <a:gdLst>
                <a:gd name="T0" fmla="*/ 174 w 174"/>
                <a:gd name="T1" fmla="*/ 87 h 194"/>
                <a:gd name="T2" fmla="*/ 87 w 174"/>
                <a:gd name="T3" fmla="*/ 0 h 194"/>
                <a:gd name="T4" fmla="*/ 0 w 174"/>
                <a:gd name="T5" fmla="*/ 87 h 194"/>
                <a:gd name="T6" fmla="*/ 47 w 174"/>
                <a:gd name="T7" fmla="*/ 165 h 194"/>
                <a:gd name="T8" fmla="*/ 47 w 174"/>
                <a:gd name="T9" fmla="*/ 194 h 194"/>
                <a:gd name="T10" fmla="*/ 127 w 174"/>
                <a:gd name="T11" fmla="*/ 194 h 194"/>
                <a:gd name="T12" fmla="*/ 127 w 174"/>
                <a:gd name="T13" fmla="*/ 165 h 194"/>
                <a:gd name="T14" fmla="*/ 174 w 174"/>
                <a:gd name="T15" fmla="*/ 8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194">
                  <a:moveTo>
                    <a:pt x="174" y="87"/>
                  </a:moveTo>
                  <a:cubicBezTo>
                    <a:pt x="174" y="39"/>
                    <a:pt x="135" y="0"/>
                    <a:pt x="87" y="0"/>
                  </a:cubicBezTo>
                  <a:cubicBezTo>
                    <a:pt x="39" y="0"/>
                    <a:pt x="0" y="39"/>
                    <a:pt x="0" y="87"/>
                  </a:cubicBezTo>
                  <a:cubicBezTo>
                    <a:pt x="0" y="121"/>
                    <a:pt x="19" y="150"/>
                    <a:pt x="47" y="165"/>
                  </a:cubicBezTo>
                  <a:cubicBezTo>
                    <a:pt x="47" y="194"/>
                    <a:pt x="47" y="194"/>
                    <a:pt x="47" y="194"/>
                  </a:cubicBezTo>
                  <a:cubicBezTo>
                    <a:pt x="127" y="194"/>
                    <a:pt x="127" y="194"/>
                    <a:pt x="127" y="194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55" y="150"/>
                    <a:pt x="174" y="121"/>
                    <a:pt x="174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2"/>
            <p:cNvSpPr/>
            <p:nvPr/>
          </p:nvSpPr>
          <p:spPr bwMode="auto">
            <a:xfrm>
              <a:off x="8628063" y="5454650"/>
              <a:ext cx="300038" cy="52388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3"/>
            <p:cNvSpPr/>
            <p:nvPr/>
          </p:nvSpPr>
          <p:spPr bwMode="auto">
            <a:xfrm>
              <a:off x="8628063" y="5524500"/>
              <a:ext cx="300038" cy="53975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4"/>
            <p:cNvSpPr/>
            <p:nvPr/>
          </p:nvSpPr>
          <p:spPr bwMode="auto">
            <a:xfrm>
              <a:off x="8661401" y="5595938"/>
              <a:ext cx="228600" cy="53975"/>
            </a:xfrm>
            <a:custGeom>
              <a:avLst/>
              <a:gdLst>
                <a:gd name="T0" fmla="*/ 61 w 61"/>
                <a:gd name="T1" fmla="*/ 7 h 14"/>
                <a:gd name="T2" fmla="*/ 56 w 61"/>
                <a:gd name="T3" fmla="*/ 14 h 14"/>
                <a:gd name="T4" fmla="*/ 5 w 61"/>
                <a:gd name="T5" fmla="*/ 14 h 14"/>
                <a:gd name="T6" fmla="*/ 0 w 61"/>
                <a:gd name="T7" fmla="*/ 7 h 14"/>
                <a:gd name="T8" fmla="*/ 0 w 61"/>
                <a:gd name="T9" fmla="*/ 7 h 14"/>
                <a:gd name="T10" fmla="*/ 5 w 61"/>
                <a:gd name="T11" fmla="*/ 0 h 14"/>
                <a:gd name="T12" fmla="*/ 56 w 61"/>
                <a:gd name="T13" fmla="*/ 0 h 14"/>
                <a:gd name="T14" fmla="*/ 61 w 61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4">
                  <a:moveTo>
                    <a:pt x="61" y="7"/>
                  </a:moveTo>
                  <a:cubicBezTo>
                    <a:pt x="61" y="11"/>
                    <a:pt x="59" y="14"/>
                    <a:pt x="5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9" y="0"/>
                    <a:pt x="61" y="3"/>
                    <a:pt x="6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5"/>
            <p:cNvSpPr/>
            <p:nvPr/>
          </p:nvSpPr>
          <p:spPr bwMode="auto">
            <a:xfrm>
              <a:off x="8713788" y="5672138"/>
              <a:ext cx="120650" cy="52388"/>
            </a:xfrm>
            <a:custGeom>
              <a:avLst/>
              <a:gdLst>
                <a:gd name="T0" fmla="*/ 32 w 32"/>
                <a:gd name="T1" fmla="*/ 7 h 14"/>
                <a:gd name="T2" fmla="*/ 30 w 32"/>
                <a:gd name="T3" fmla="*/ 14 h 14"/>
                <a:gd name="T4" fmla="*/ 3 w 32"/>
                <a:gd name="T5" fmla="*/ 14 h 14"/>
                <a:gd name="T6" fmla="*/ 0 w 32"/>
                <a:gd name="T7" fmla="*/ 7 h 14"/>
                <a:gd name="T8" fmla="*/ 0 w 32"/>
                <a:gd name="T9" fmla="*/ 7 h 14"/>
                <a:gd name="T10" fmla="*/ 3 w 32"/>
                <a:gd name="T11" fmla="*/ 0 h 14"/>
                <a:gd name="T12" fmla="*/ 30 w 32"/>
                <a:gd name="T13" fmla="*/ 0 h 14"/>
                <a:gd name="T14" fmla="*/ 32 w 32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4">
                  <a:moveTo>
                    <a:pt x="32" y="7"/>
                  </a:moveTo>
                  <a:cubicBezTo>
                    <a:pt x="32" y="10"/>
                    <a:pt x="31" y="14"/>
                    <a:pt x="3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2" y="3"/>
                    <a:pt x="3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6"/>
            <p:cNvSpPr/>
            <p:nvPr/>
          </p:nvSpPr>
          <p:spPr bwMode="auto">
            <a:xfrm>
              <a:off x="8740776" y="4364038"/>
              <a:ext cx="71438" cy="266700"/>
            </a:xfrm>
            <a:custGeom>
              <a:avLst/>
              <a:gdLst>
                <a:gd name="T0" fmla="*/ 19 w 19"/>
                <a:gd name="T1" fmla="*/ 63 h 71"/>
                <a:gd name="T2" fmla="*/ 9 w 19"/>
                <a:gd name="T3" fmla="*/ 71 h 71"/>
                <a:gd name="T4" fmla="*/ 9 w 19"/>
                <a:gd name="T5" fmla="*/ 71 h 71"/>
                <a:gd name="T6" fmla="*/ 0 w 19"/>
                <a:gd name="T7" fmla="*/ 63 h 71"/>
                <a:gd name="T8" fmla="*/ 0 w 19"/>
                <a:gd name="T9" fmla="*/ 8 h 71"/>
                <a:gd name="T10" fmla="*/ 9 w 19"/>
                <a:gd name="T11" fmla="*/ 0 h 71"/>
                <a:gd name="T12" fmla="*/ 9 w 19"/>
                <a:gd name="T13" fmla="*/ 0 h 71"/>
                <a:gd name="T14" fmla="*/ 19 w 19"/>
                <a:gd name="T15" fmla="*/ 8 h 71"/>
                <a:gd name="T16" fmla="*/ 19 w 19"/>
                <a:gd name="T17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71">
                  <a:moveTo>
                    <a:pt x="19" y="63"/>
                  </a:moveTo>
                  <a:cubicBezTo>
                    <a:pt x="19" y="67"/>
                    <a:pt x="15" y="71"/>
                    <a:pt x="9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4" y="71"/>
                    <a:pt x="0" y="67"/>
                    <a:pt x="0" y="6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4"/>
                    <a:pt x="19" y="8"/>
                  </a:cubicBezTo>
                  <a:lnTo>
                    <a:pt x="19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7"/>
            <p:cNvSpPr/>
            <p:nvPr/>
          </p:nvSpPr>
          <p:spPr bwMode="auto">
            <a:xfrm>
              <a:off x="8281988" y="4556125"/>
              <a:ext cx="217488" cy="217488"/>
            </a:xfrm>
            <a:custGeom>
              <a:avLst/>
              <a:gdLst>
                <a:gd name="T0" fmla="*/ 55 w 58"/>
                <a:gd name="T1" fmla="*/ 42 h 58"/>
                <a:gd name="T2" fmla="*/ 54 w 58"/>
                <a:gd name="T3" fmla="*/ 54 h 58"/>
                <a:gd name="T4" fmla="*/ 54 w 58"/>
                <a:gd name="T5" fmla="*/ 54 h 58"/>
                <a:gd name="T6" fmla="*/ 42 w 58"/>
                <a:gd name="T7" fmla="*/ 55 h 58"/>
                <a:gd name="T8" fmla="*/ 3 w 58"/>
                <a:gd name="T9" fmla="*/ 16 h 58"/>
                <a:gd name="T10" fmla="*/ 4 w 58"/>
                <a:gd name="T11" fmla="*/ 4 h 58"/>
                <a:gd name="T12" fmla="*/ 4 w 58"/>
                <a:gd name="T13" fmla="*/ 4 h 58"/>
                <a:gd name="T14" fmla="*/ 16 w 58"/>
                <a:gd name="T15" fmla="*/ 3 h 58"/>
                <a:gd name="T16" fmla="*/ 55 w 58"/>
                <a:gd name="T17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55" y="42"/>
                  </a:moveTo>
                  <a:cubicBezTo>
                    <a:pt x="58" y="45"/>
                    <a:pt x="58" y="50"/>
                    <a:pt x="5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0" y="57"/>
                    <a:pt x="45" y="58"/>
                    <a:pt x="42" y="5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3"/>
                    <a:pt x="0" y="7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0"/>
                    <a:pt x="13" y="0"/>
                    <a:pt x="16" y="3"/>
                  </a:cubicBezTo>
                  <a:lnTo>
                    <a:pt x="55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8"/>
            <p:cNvSpPr/>
            <p:nvPr/>
          </p:nvSpPr>
          <p:spPr bwMode="auto">
            <a:xfrm>
              <a:off x="9059863" y="4556125"/>
              <a:ext cx="217488" cy="217488"/>
            </a:xfrm>
            <a:custGeom>
              <a:avLst/>
              <a:gdLst>
                <a:gd name="T0" fmla="*/ 16 w 58"/>
                <a:gd name="T1" fmla="*/ 55 h 58"/>
                <a:gd name="T2" fmla="*/ 4 w 58"/>
                <a:gd name="T3" fmla="*/ 54 h 58"/>
                <a:gd name="T4" fmla="*/ 4 w 58"/>
                <a:gd name="T5" fmla="*/ 54 h 58"/>
                <a:gd name="T6" fmla="*/ 3 w 58"/>
                <a:gd name="T7" fmla="*/ 42 h 58"/>
                <a:gd name="T8" fmla="*/ 42 w 58"/>
                <a:gd name="T9" fmla="*/ 3 h 58"/>
                <a:gd name="T10" fmla="*/ 54 w 58"/>
                <a:gd name="T11" fmla="*/ 4 h 58"/>
                <a:gd name="T12" fmla="*/ 54 w 58"/>
                <a:gd name="T13" fmla="*/ 4 h 58"/>
                <a:gd name="T14" fmla="*/ 55 w 58"/>
                <a:gd name="T15" fmla="*/ 16 h 58"/>
                <a:gd name="T16" fmla="*/ 16 w 58"/>
                <a:gd name="T17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16" y="55"/>
                  </a:moveTo>
                  <a:cubicBezTo>
                    <a:pt x="13" y="58"/>
                    <a:pt x="7" y="57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0" y="50"/>
                    <a:pt x="0" y="45"/>
                    <a:pt x="3" y="42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5" y="0"/>
                    <a:pt x="50" y="0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7"/>
                    <a:pt x="58" y="13"/>
                    <a:pt x="55" y="16"/>
                  </a:cubicBezTo>
                  <a:lnTo>
                    <a:pt x="16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9"/>
            <p:cNvSpPr/>
            <p:nvPr/>
          </p:nvSpPr>
          <p:spPr bwMode="auto">
            <a:xfrm>
              <a:off x="9164638" y="5021263"/>
              <a:ext cx="266700" cy="68263"/>
            </a:xfrm>
            <a:custGeom>
              <a:avLst/>
              <a:gdLst>
                <a:gd name="T0" fmla="*/ 8 w 71"/>
                <a:gd name="T1" fmla="*/ 18 h 18"/>
                <a:gd name="T2" fmla="*/ 0 w 71"/>
                <a:gd name="T3" fmla="*/ 9 h 18"/>
                <a:gd name="T4" fmla="*/ 0 w 71"/>
                <a:gd name="T5" fmla="*/ 9 h 18"/>
                <a:gd name="T6" fmla="*/ 8 w 71"/>
                <a:gd name="T7" fmla="*/ 0 h 18"/>
                <a:gd name="T8" fmla="*/ 63 w 71"/>
                <a:gd name="T9" fmla="*/ 0 h 18"/>
                <a:gd name="T10" fmla="*/ 71 w 71"/>
                <a:gd name="T11" fmla="*/ 9 h 18"/>
                <a:gd name="T12" fmla="*/ 71 w 71"/>
                <a:gd name="T13" fmla="*/ 9 h 18"/>
                <a:gd name="T14" fmla="*/ 63 w 71"/>
                <a:gd name="T15" fmla="*/ 18 h 18"/>
                <a:gd name="T16" fmla="*/ 8 w 71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8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0"/>
            <p:cNvSpPr/>
            <p:nvPr/>
          </p:nvSpPr>
          <p:spPr bwMode="auto">
            <a:xfrm>
              <a:off x="8116888" y="5021263"/>
              <a:ext cx="266700" cy="68263"/>
            </a:xfrm>
            <a:custGeom>
              <a:avLst/>
              <a:gdLst>
                <a:gd name="T0" fmla="*/ 63 w 71"/>
                <a:gd name="T1" fmla="*/ 0 h 18"/>
                <a:gd name="T2" fmla="*/ 71 w 71"/>
                <a:gd name="T3" fmla="*/ 9 h 18"/>
                <a:gd name="T4" fmla="*/ 71 w 71"/>
                <a:gd name="T5" fmla="*/ 9 h 18"/>
                <a:gd name="T6" fmla="*/ 63 w 71"/>
                <a:gd name="T7" fmla="*/ 18 h 18"/>
                <a:gd name="T8" fmla="*/ 8 w 71"/>
                <a:gd name="T9" fmla="*/ 18 h 18"/>
                <a:gd name="T10" fmla="*/ 0 w 71"/>
                <a:gd name="T11" fmla="*/ 9 h 18"/>
                <a:gd name="T12" fmla="*/ 0 w 71"/>
                <a:gd name="T13" fmla="*/ 9 h 18"/>
                <a:gd name="T14" fmla="*/ 8 w 71"/>
                <a:gd name="T15" fmla="*/ 0 h 18"/>
                <a:gd name="T16" fmla="*/ 63 w 7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63" y="0"/>
                  </a:move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1"/>
            <p:cNvSpPr/>
            <p:nvPr/>
          </p:nvSpPr>
          <p:spPr bwMode="auto">
            <a:xfrm>
              <a:off x="9013826" y="5281613"/>
              <a:ext cx="211138" cy="220663"/>
            </a:xfrm>
            <a:custGeom>
              <a:avLst/>
              <a:gdLst>
                <a:gd name="T0" fmla="*/ 53 w 56"/>
                <a:gd name="T1" fmla="*/ 43 h 59"/>
                <a:gd name="T2" fmla="*/ 52 w 56"/>
                <a:gd name="T3" fmla="*/ 56 h 59"/>
                <a:gd name="T4" fmla="*/ 52 w 56"/>
                <a:gd name="T5" fmla="*/ 56 h 59"/>
                <a:gd name="T6" fmla="*/ 40 w 56"/>
                <a:gd name="T7" fmla="*/ 56 h 59"/>
                <a:gd name="T8" fmla="*/ 3 w 56"/>
                <a:gd name="T9" fmla="*/ 15 h 59"/>
                <a:gd name="T10" fmla="*/ 4 w 56"/>
                <a:gd name="T11" fmla="*/ 3 h 59"/>
                <a:gd name="T12" fmla="*/ 4 w 56"/>
                <a:gd name="T13" fmla="*/ 3 h 59"/>
                <a:gd name="T14" fmla="*/ 16 w 56"/>
                <a:gd name="T15" fmla="*/ 3 h 59"/>
                <a:gd name="T16" fmla="*/ 53 w 56"/>
                <a:gd name="T17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9">
                  <a:moveTo>
                    <a:pt x="53" y="43"/>
                  </a:moveTo>
                  <a:cubicBezTo>
                    <a:pt x="56" y="47"/>
                    <a:pt x="56" y="52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48" y="59"/>
                    <a:pt x="43" y="59"/>
                    <a:pt x="40" y="5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2"/>
                    <a:pt x="0" y="7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0"/>
                    <a:pt x="13" y="0"/>
                    <a:pt x="16" y="3"/>
                  </a:cubicBezTo>
                  <a:lnTo>
                    <a:pt x="5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2"/>
            <p:cNvSpPr/>
            <p:nvPr/>
          </p:nvSpPr>
          <p:spPr bwMode="auto">
            <a:xfrm>
              <a:off x="8320088" y="5281613"/>
              <a:ext cx="214313" cy="220663"/>
            </a:xfrm>
            <a:custGeom>
              <a:avLst/>
              <a:gdLst>
                <a:gd name="T0" fmla="*/ 16 w 57"/>
                <a:gd name="T1" fmla="*/ 56 h 59"/>
                <a:gd name="T2" fmla="*/ 4 w 57"/>
                <a:gd name="T3" fmla="*/ 55 h 59"/>
                <a:gd name="T4" fmla="*/ 4 w 57"/>
                <a:gd name="T5" fmla="*/ 55 h 59"/>
                <a:gd name="T6" fmla="*/ 3 w 57"/>
                <a:gd name="T7" fmla="*/ 43 h 59"/>
                <a:gd name="T8" fmla="*/ 40 w 57"/>
                <a:gd name="T9" fmla="*/ 3 h 59"/>
                <a:gd name="T10" fmla="*/ 52 w 57"/>
                <a:gd name="T11" fmla="*/ 4 h 59"/>
                <a:gd name="T12" fmla="*/ 52 w 57"/>
                <a:gd name="T13" fmla="*/ 4 h 59"/>
                <a:gd name="T14" fmla="*/ 54 w 57"/>
                <a:gd name="T15" fmla="*/ 16 h 59"/>
                <a:gd name="T16" fmla="*/ 16 w 57"/>
                <a:gd name="T17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16" y="56"/>
                  </a:moveTo>
                  <a:cubicBezTo>
                    <a:pt x="13" y="59"/>
                    <a:pt x="7" y="59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0" y="52"/>
                    <a:pt x="0" y="46"/>
                    <a:pt x="3" y="4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9" y="0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7"/>
                    <a:pt x="57" y="12"/>
                    <a:pt x="54" y="16"/>
                  </a:cubicBezTo>
                  <a:lnTo>
                    <a:pt x="16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8889697" y="2345085"/>
            <a:ext cx="396196" cy="415411"/>
            <a:chOff x="2396233" y="1140796"/>
            <a:chExt cx="516445" cy="54149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17" name="Freeform 33"/>
            <p:cNvSpPr>
              <a:spLocks noEditPoints="1"/>
            </p:cNvSpPr>
            <p:nvPr/>
          </p:nvSpPr>
          <p:spPr bwMode="auto">
            <a:xfrm>
              <a:off x="2396233" y="1140796"/>
              <a:ext cx="516445" cy="425799"/>
            </a:xfrm>
            <a:custGeom>
              <a:avLst/>
              <a:gdLst>
                <a:gd name="T0" fmla="*/ 172 w 183"/>
                <a:gd name="T1" fmla="*/ 0 h 151"/>
                <a:gd name="T2" fmla="*/ 11 w 183"/>
                <a:gd name="T3" fmla="*/ 0 h 151"/>
                <a:gd name="T4" fmla="*/ 0 w 183"/>
                <a:gd name="T5" fmla="*/ 11 h 151"/>
                <a:gd name="T6" fmla="*/ 0 w 183"/>
                <a:gd name="T7" fmla="*/ 140 h 151"/>
                <a:gd name="T8" fmla="*/ 11 w 183"/>
                <a:gd name="T9" fmla="*/ 151 h 151"/>
                <a:gd name="T10" fmla="*/ 172 w 183"/>
                <a:gd name="T11" fmla="*/ 151 h 151"/>
                <a:gd name="T12" fmla="*/ 183 w 183"/>
                <a:gd name="T13" fmla="*/ 140 h 151"/>
                <a:gd name="T14" fmla="*/ 183 w 183"/>
                <a:gd name="T15" fmla="*/ 11 h 151"/>
                <a:gd name="T16" fmla="*/ 172 w 183"/>
                <a:gd name="T17" fmla="*/ 0 h 151"/>
                <a:gd name="T18" fmla="*/ 91 w 183"/>
                <a:gd name="T19" fmla="*/ 143 h 151"/>
                <a:gd name="T20" fmla="*/ 84 w 183"/>
                <a:gd name="T21" fmla="*/ 136 h 151"/>
                <a:gd name="T22" fmla="*/ 91 w 183"/>
                <a:gd name="T23" fmla="*/ 128 h 151"/>
                <a:gd name="T24" fmla="*/ 99 w 183"/>
                <a:gd name="T25" fmla="*/ 136 h 151"/>
                <a:gd name="T26" fmla="*/ 91 w 183"/>
                <a:gd name="T27" fmla="*/ 143 h 151"/>
                <a:gd name="T28" fmla="*/ 171 w 183"/>
                <a:gd name="T29" fmla="*/ 121 h 151"/>
                <a:gd name="T30" fmla="*/ 12 w 183"/>
                <a:gd name="T31" fmla="*/ 121 h 151"/>
                <a:gd name="T32" fmla="*/ 12 w 183"/>
                <a:gd name="T33" fmla="*/ 11 h 151"/>
                <a:gd name="T34" fmla="*/ 171 w 183"/>
                <a:gd name="T35" fmla="*/ 11 h 151"/>
                <a:gd name="T36" fmla="*/ 171 w 183"/>
                <a:gd name="T37" fmla="*/ 12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3" h="151">
                  <a:moveTo>
                    <a:pt x="17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6"/>
                    <a:pt x="5" y="151"/>
                    <a:pt x="11" y="151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8" y="151"/>
                    <a:pt x="183" y="146"/>
                    <a:pt x="183" y="140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83" y="5"/>
                    <a:pt x="178" y="0"/>
                    <a:pt x="172" y="0"/>
                  </a:cubicBezTo>
                  <a:close/>
                  <a:moveTo>
                    <a:pt x="91" y="143"/>
                  </a:moveTo>
                  <a:cubicBezTo>
                    <a:pt x="87" y="143"/>
                    <a:pt x="84" y="140"/>
                    <a:pt x="84" y="136"/>
                  </a:cubicBezTo>
                  <a:cubicBezTo>
                    <a:pt x="84" y="131"/>
                    <a:pt x="87" y="128"/>
                    <a:pt x="91" y="128"/>
                  </a:cubicBezTo>
                  <a:cubicBezTo>
                    <a:pt x="96" y="128"/>
                    <a:pt x="99" y="131"/>
                    <a:pt x="99" y="136"/>
                  </a:cubicBezTo>
                  <a:cubicBezTo>
                    <a:pt x="99" y="140"/>
                    <a:pt x="96" y="143"/>
                    <a:pt x="91" y="143"/>
                  </a:cubicBezTo>
                  <a:close/>
                  <a:moveTo>
                    <a:pt x="171" y="121"/>
                  </a:moveTo>
                  <a:cubicBezTo>
                    <a:pt x="12" y="121"/>
                    <a:pt x="12" y="121"/>
                    <a:pt x="12" y="12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71" y="11"/>
                    <a:pt x="171" y="11"/>
                    <a:pt x="171" y="11"/>
                  </a:cubicBezTo>
                  <a:lnTo>
                    <a:pt x="171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34"/>
            <p:cNvSpPr/>
            <p:nvPr/>
          </p:nvSpPr>
          <p:spPr bwMode="auto">
            <a:xfrm>
              <a:off x="2497614" y="1574944"/>
              <a:ext cx="313684" cy="107344"/>
            </a:xfrm>
            <a:custGeom>
              <a:avLst/>
              <a:gdLst>
                <a:gd name="T0" fmla="*/ 102 w 111"/>
                <a:gd name="T1" fmla="*/ 26 h 38"/>
                <a:gd name="T2" fmla="*/ 75 w 111"/>
                <a:gd name="T3" fmla="*/ 26 h 38"/>
                <a:gd name="T4" fmla="*/ 75 w 111"/>
                <a:gd name="T5" fmla="*/ 0 h 38"/>
                <a:gd name="T6" fmla="*/ 36 w 111"/>
                <a:gd name="T7" fmla="*/ 0 h 38"/>
                <a:gd name="T8" fmla="*/ 36 w 111"/>
                <a:gd name="T9" fmla="*/ 26 h 38"/>
                <a:gd name="T10" fmla="*/ 9 w 111"/>
                <a:gd name="T11" fmla="*/ 26 h 38"/>
                <a:gd name="T12" fmla="*/ 0 w 111"/>
                <a:gd name="T13" fmla="*/ 31 h 38"/>
                <a:gd name="T14" fmla="*/ 0 w 111"/>
                <a:gd name="T15" fmla="*/ 38 h 38"/>
                <a:gd name="T16" fmla="*/ 111 w 111"/>
                <a:gd name="T17" fmla="*/ 38 h 38"/>
                <a:gd name="T18" fmla="*/ 111 w 111"/>
                <a:gd name="T19" fmla="*/ 31 h 38"/>
                <a:gd name="T20" fmla="*/ 102 w 111"/>
                <a:gd name="T21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38">
                  <a:moveTo>
                    <a:pt x="102" y="26"/>
                  </a:moveTo>
                  <a:cubicBezTo>
                    <a:pt x="75" y="26"/>
                    <a:pt x="75" y="26"/>
                    <a:pt x="75" y="26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4" y="26"/>
                    <a:pt x="0" y="29"/>
                    <a:pt x="0" y="3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1" y="29"/>
                    <a:pt x="107" y="26"/>
                    <a:pt x="10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35"/>
            <p:cNvSpPr/>
            <p:nvPr/>
          </p:nvSpPr>
          <p:spPr bwMode="auto">
            <a:xfrm>
              <a:off x="2449906" y="1281536"/>
              <a:ext cx="90646" cy="101381"/>
            </a:xfrm>
            <a:custGeom>
              <a:avLst/>
              <a:gdLst>
                <a:gd name="T0" fmla="*/ 76 w 76"/>
                <a:gd name="T1" fmla="*/ 69 h 85"/>
                <a:gd name="T2" fmla="*/ 19 w 76"/>
                <a:gd name="T3" fmla="*/ 43 h 85"/>
                <a:gd name="T4" fmla="*/ 19 w 76"/>
                <a:gd name="T5" fmla="*/ 43 h 85"/>
                <a:gd name="T6" fmla="*/ 76 w 76"/>
                <a:gd name="T7" fmla="*/ 17 h 85"/>
                <a:gd name="T8" fmla="*/ 76 w 76"/>
                <a:gd name="T9" fmla="*/ 0 h 85"/>
                <a:gd name="T10" fmla="*/ 0 w 76"/>
                <a:gd name="T11" fmla="*/ 36 h 85"/>
                <a:gd name="T12" fmla="*/ 0 w 76"/>
                <a:gd name="T13" fmla="*/ 50 h 85"/>
                <a:gd name="T14" fmla="*/ 76 w 76"/>
                <a:gd name="T15" fmla="*/ 85 h 85"/>
                <a:gd name="T16" fmla="*/ 76 w 76"/>
                <a:gd name="T17" fmla="*/ 6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76" y="69"/>
                  </a:moveTo>
                  <a:lnTo>
                    <a:pt x="19" y="43"/>
                  </a:lnTo>
                  <a:lnTo>
                    <a:pt x="19" y="43"/>
                  </a:lnTo>
                  <a:lnTo>
                    <a:pt x="76" y="17"/>
                  </a:lnTo>
                  <a:lnTo>
                    <a:pt x="76" y="0"/>
                  </a:lnTo>
                  <a:lnTo>
                    <a:pt x="0" y="36"/>
                  </a:lnTo>
                  <a:lnTo>
                    <a:pt x="0" y="50"/>
                  </a:lnTo>
                  <a:lnTo>
                    <a:pt x="76" y="85"/>
                  </a:lnTo>
                  <a:lnTo>
                    <a:pt x="7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36"/>
            <p:cNvSpPr/>
            <p:nvPr/>
          </p:nvSpPr>
          <p:spPr bwMode="auto">
            <a:xfrm>
              <a:off x="2765975" y="1281536"/>
              <a:ext cx="93032" cy="101381"/>
            </a:xfrm>
            <a:custGeom>
              <a:avLst/>
              <a:gdLst>
                <a:gd name="T0" fmla="*/ 78 w 78"/>
                <a:gd name="T1" fmla="*/ 36 h 85"/>
                <a:gd name="T2" fmla="*/ 0 w 78"/>
                <a:gd name="T3" fmla="*/ 0 h 85"/>
                <a:gd name="T4" fmla="*/ 0 w 78"/>
                <a:gd name="T5" fmla="*/ 17 h 85"/>
                <a:gd name="T6" fmla="*/ 59 w 78"/>
                <a:gd name="T7" fmla="*/ 43 h 85"/>
                <a:gd name="T8" fmla="*/ 59 w 78"/>
                <a:gd name="T9" fmla="*/ 43 h 85"/>
                <a:gd name="T10" fmla="*/ 0 w 78"/>
                <a:gd name="T11" fmla="*/ 69 h 85"/>
                <a:gd name="T12" fmla="*/ 0 w 78"/>
                <a:gd name="T13" fmla="*/ 85 h 85"/>
                <a:gd name="T14" fmla="*/ 78 w 78"/>
                <a:gd name="T15" fmla="*/ 50 h 85"/>
                <a:gd name="T16" fmla="*/ 78 w 78"/>
                <a:gd name="T17" fmla="*/ 3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85">
                  <a:moveTo>
                    <a:pt x="78" y="36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78" y="50"/>
                  </a:lnTo>
                  <a:lnTo>
                    <a:pt x="7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37"/>
            <p:cNvSpPr>
              <a:spLocks noEditPoints="1"/>
            </p:cNvSpPr>
            <p:nvPr/>
          </p:nvSpPr>
          <p:spPr bwMode="auto">
            <a:xfrm>
              <a:off x="2559635" y="1236213"/>
              <a:ext cx="189642" cy="187256"/>
            </a:xfrm>
            <a:custGeom>
              <a:avLst/>
              <a:gdLst>
                <a:gd name="T0" fmla="*/ 9 w 67"/>
                <a:gd name="T1" fmla="*/ 49 h 66"/>
                <a:gd name="T2" fmla="*/ 6 w 67"/>
                <a:gd name="T3" fmla="*/ 52 h 66"/>
                <a:gd name="T4" fmla="*/ 14 w 67"/>
                <a:gd name="T5" fmla="*/ 61 h 66"/>
                <a:gd name="T6" fmla="*/ 18 w 67"/>
                <a:gd name="T7" fmla="*/ 57 h 66"/>
                <a:gd name="T8" fmla="*/ 27 w 67"/>
                <a:gd name="T9" fmla="*/ 61 h 66"/>
                <a:gd name="T10" fmla="*/ 27 w 67"/>
                <a:gd name="T11" fmla="*/ 66 h 66"/>
                <a:gd name="T12" fmla="*/ 39 w 67"/>
                <a:gd name="T13" fmla="*/ 66 h 66"/>
                <a:gd name="T14" fmla="*/ 39 w 67"/>
                <a:gd name="T15" fmla="*/ 61 h 66"/>
                <a:gd name="T16" fmla="*/ 49 w 67"/>
                <a:gd name="T17" fmla="*/ 57 h 66"/>
                <a:gd name="T18" fmla="*/ 53 w 67"/>
                <a:gd name="T19" fmla="*/ 61 h 66"/>
                <a:gd name="T20" fmla="*/ 61 w 67"/>
                <a:gd name="T21" fmla="*/ 52 h 66"/>
                <a:gd name="T22" fmla="*/ 58 w 67"/>
                <a:gd name="T23" fmla="*/ 49 h 66"/>
                <a:gd name="T24" fmla="*/ 62 w 67"/>
                <a:gd name="T25" fmla="*/ 39 h 66"/>
                <a:gd name="T26" fmla="*/ 67 w 67"/>
                <a:gd name="T27" fmla="*/ 39 h 66"/>
                <a:gd name="T28" fmla="*/ 67 w 67"/>
                <a:gd name="T29" fmla="*/ 27 h 66"/>
                <a:gd name="T30" fmla="*/ 62 w 67"/>
                <a:gd name="T31" fmla="*/ 27 h 66"/>
                <a:gd name="T32" fmla="*/ 58 w 67"/>
                <a:gd name="T33" fmla="*/ 17 h 66"/>
                <a:gd name="T34" fmla="*/ 62 w 67"/>
                <a:gd name="T35" fmla="*/ 14 h 66"/>
                <a:gd name="T36" fmla="*/ 53 w 67"/>
                <a:gd name="T37" fmla="*/ 5 h 66"/>
                <a:gd name="T38" fmla="*/ 49 w 67"/>
                <a:gd name="T39" fmla="*/ 9 h 66"/>
                <a:gd name="T40" fmla="*/ 39 w 67"/>
                <a:gd name="T41" fmla="*/ 5 h 66"/>
                <a:gd name="T42" fmla="*/ 39 w 67"/>
                <a:gd name="T43" fmla="*/ 0 h 66"/>
                <a:gd name="T44" fmla="*/ 27 w 67"/>
                <a:gd name="T45" fmla="*/ 0 h 66"/>
                <a:gd name="T46" fmla="*/ 27 w 67"/>
                <a:gd name="T47" fmla="*/ 5 h 66"/>
                <a:gd name="T48" fmla="*/ 18 w 67"/>
                <a:gd name="T49" fmla="*/ 9 h 66"/>
                <a:gd name="T50" fmla="*/ 14 w 67"/>
                <a:gd name="T51" fmla="*/ 5 h 66"/>
                <a:gd name="T52" fmla="*/ 5 w 67"/>
                <a:gd name="T53" fmla="*/ 13 h 66"/>
                <a:gd name="T54" fmla="*/ 9 w 67"/>
                <a:gd name="T55" fmla="*/ 17 h 66"/>
                <a:gd name="T56" fmla="*/ 5 w 67"/>
                <a:gd name="T57" fmla="*/ 27 h 66"/>
                <a:gd name="T58" fmla="*/ 0 w 67"/>
                <a:gd name="T59" fmla="*/ 27 h 66"/>
                <a:gd name="T60" fmla="*/ 0 w 67"/>
                <a:gd name="T61" fmla="*/ 39 h 66"/>
                <a:gd name="T62" fmla="*/ 5 w 67"/>
                <a:gd name="T63" fmla="*/ 39 h 66"/>
                <a:gd name="T64" fmla="*/ 9 w 67"/>
                <a:gd name="T65" fmla="*/ 49 h 66"/>
                <a:gd name="T66" fmla="*/ 34 w 67"/>
                <a:gd name="T67" fmla="*/ 13 h 66"/>
                <a:gd name="T68" fmla="*/ 54 w 67"/>
                <a:gd name="T69" fmla="*/ 33 h 66"/>
                <a:gd name="T70" fmla="*/ 34 w 67"/>
                <a:gd name="T71" fmla="*/ 53 h 66"/>
                <a:gd name="T72" fmla="*/ 13 w 67"/>
                <a:gd name="T73" fmla="*/ 33 h 66"/>
                <a:gd name="T74" fmla="*/ 34 w 67"/>
                <a:gd name="T75" fmla="*/ 1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6">
                  <a:moveTo>
                    <a:pt x="9" y="49"/>
                  </a:moveTo>
                  <a:cubicBezTo>
                    <a:pt x="6" y="52"/>
                    <a:pt x="6" y="52"/>
                    <a:pt x="6" y="5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59"/>
                    <a:pt x="24" y="60"/>
                    <a:pt x="27" y="61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3" y="60"/>
                    <a:pt x="46" y="59"/>
                    <a:pt x="49" y="57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60" y="46"/>
                    <a:pt x="61" y="43"/>
                    <a:pt x="62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4"/>
                    <a:pt x="60" y="20"/>
                    <a:pt x="58" y="17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6" y="7"/>
                    <a:pt x="43" y="6"/>
                    <a:pt x="39" y="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6"/>
                    <a:pt x="21" y="7"/>
                    <a:pt x="18" y="9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20"/>
                    <a:pt x="6" y="24"/>
                    <a:pt x="5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6" y="43"/>
                    <a:pt x="8" y="46"/>
                    <a:pt x="9" y="49"/>
                  </a:cubicBezTo>
                  <a:close/>
                  <a:moveTo>
                    <a:pt x="34" y="13"/>
                  </a:moveTo>
                  <a:cubicBezTo>
                    <a:pt x="45" y="13"/>
                    <a:pt x="54" y="22"/>
                    <a:pt x="54" y="33"/>
                  </a:cubicBezTo>
                  <a:cubicBezTo>
                    <a:pt x="54" y="44"/>
                    <a:pt x="45" y="53"/>
                    <a:pt x="34" y="53"/>
                  </a:cubicBezTo>
                  <a:cubicBezTo>
                    <a:pt x="22" y="53"/>
                    <a:pt x="13" y="44"/>
                    <a:pt x="13" y="33"/>
                  </a:cubicBezTo>
                  <a:cubicBezTo>
                    <a:pt x="13" y="22"/>
                    <a:pt x="22" y="13"/>
                    <a:pt x="3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38"/>
            <p:cNvSpPr>
              <a:spLocks noEditPoints="1"/>
            </p:cNvSpPr>
            <p:nvPr/>
          </p:nvSpPr>
          <p:spPr bwMode="auto">
            <a:xfrm>
              <a:off x="2610922" y="1287500"/>
              <a:ext cx="87068" cy="84683"/>
            </a:xfrm>
            <a:custGeom>
              <a:avLst/>
              <a:gdLst>
                <a:gd name="T0" fmla="*/ 15 w 31"/>
                <a:gd name="T1" fmla="*/ 30 h 30"/>
                <a:gd name="T2" fmla="*/ 31 w 31"/>
                <a:gd name="T3" fmla="*/ 15 h 30"/>
                <a:gd name="T4" fmla="*/ 15 w 31"/>
                <a:gd name="T5" fmla="*/ 0 h 30"/>
                <a:gd name="T6" fmla="*/ 0 w 31"/>
                <a:gd name="T7" fmla="*/ 15 h 30"/>
                <a:gd name="T8" fmla="*/ 15 w 31"/>
                <a:gd name="T9" fmla="*/ 30 h 30"/>
                <a:gd name="T10" fmla="*/ 15 w 31"/>
                <a:gd name="T11" fmla="*/ 5 h 30"/>
                <a:gd name="T12" fmla="*/ 26 w 31"/>
                <a:gd name="T13" fmla="*/ 15 h 30"/>
                <a:gd name="T14" fmla="*/ 15 w 31"/>
                <a:gd name="T15" fmla="*/ 25 h 30"/>
                <a:gd name="T16" fmla="*/ 5 w 31"/>
                <a:gd name="T17" fmla="*/ 15 h 30"/>
                <a:gd name="T18" fmla="*/ 15 w 31"/>
                <a:gd name="T19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0">
                  <a:moveTo>
                    <a:pt x="15" y="30"/>
                  </a:moveTo>
                  <a:cubicBezTo>
                    <a:pt x="24" y="30"/>
                    <a:pt x="31" y="23"/>
                    <a:pt x="31" y="15"/>
                  </a:cubicBezTo>
                  <a:cubicBezTo>
                    <a:pt x="31" y="7"/>
                    <a:pt x="24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lose/>
                  <a:moveTo>
                    <a:pt x="15" y="5"/>
                  </a:moveTo>
                  <a:cubicBezTo>
                    <a:pt x="21" y="5"/>
                    <a:pt x="26" y="9"/>
                    <a:pt x="26" y="15"/>
                  </a:cubicBezTo>
                  <a:cubicBezTo>
                    <a:pt x="26" y="21"/>
                    <a:pt x="21" y="25"/>
                    <a:pt x="15" y="25"/>
                  </a:cubicBezTo>
                  <a:cubicBezTo>
                    <a:pt x="10" y="25"/>
                    <a:pt x="5" y="21"/>
                    <a:pt x="5" y="15"/>
                  </a:cubicBezTo>
                  <a:cubicBezTo>
                    <a:pt x="5" y="9"/>
                    <a:pt x="10" y="5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Oval 39"/>
            <p:cNvSpPr>
              <a:spLocks noChangeArrowheads="1"/>
            </p:cNvSpPr>
            <p:nvPr/>
          </p:nvSpPr>
          <p:spPr bwMode="auto">
            <a:xfrm>
              <a:off x="2639547" y="1316125"/>
              <a:ext cx="31011" cy="274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4" name="任意多边形 123"/>
          <p:cNvSpPr/>
          <p:nvPr/>
        </p:nvSpPr>
        <p:spPr>
          <a:xfrm rot="2700000">
            <a:off x="6259381" y="3260335"/>
            <a:ext cx="439834" cy="439834"/>
          </a:xfrm>
          <a:custGeom>
            <a:avLst/>
            <a:gdLst>
              <a:gd name="connsiteX0" fmla="*/ 704234 w 1072230"/>
              <a:gd name="connsiteY0" fmla="*/ 548838 h 1072230"/>
              <a:gd name="connsiteX1" fmla="*/ 693389 w 1072230"/>
              <a:gd name="connsiteY1" fmla="*/ 602554 h 1072230"/>
              <a:gd name="connsiteX2" fmla="*/ 602554 w 1072230"/>
              <a:gd name="connsiteY2" fmla="*/ 693389 h 1072230"/>
              <a:gd name="connsiteX3" fmla="*/ 568998 w 1072230"/>
              <a:gd name="connsiteY3" fmla="*/ 700164 h 1072230"/>
              <a:gd name="connsiteX4" fmla="*/ 568998 w 1072230"/>
              <a:gd name="connsiteY4" fmla="*/ 879092 h 1072230"/>
              <a:gd name="connsiteX5" fmla="*/ 598094 w 1072230"/>
              <a:gd name="connsiteY5" fmla="*/ 876524 h 1072230"/>
              <a:gd name="connsiteX6" fmla="*/ 879131 w 1072230"/>
              <a:gd name="connsiteY6" fmla="*/ 602427 h 1072230"/>
              <a:gd name="connsiteX7" fmla="*/ 884533 w 1072230"/>
              <a:gd name="connsiteY7" fmla="*/ 548838 h 1072230"/>
              <a:gd name="connsiteX8" fmla="*/ 187697 w 1072230"/>
              <a:gd name="connsiteY8" fmla="*/ 548838 h 1072230"/>
              <a:gd name="connsiteX9" fmla="*/ 193099 w 1072230"/>
              <a:gd name="connsiteY9" fmla="*/ 602427 h 1072230"/>
              <a:gd name="connsiteX10" fmla="*/ 474136 w 1072230"/>
              <a:gd name="connsiteY10" fmla="*/ 876524 h 1072230"/>
              <a:gd name="connsiteX11" fmla="*/ 509616 w 1072230"/>
              <a:gd name="connsiteY11" fmla="*/ 879655 h 1072230"/>
              <a:gd name="connsiteX12" fmla="*/ 509616 w 1072230"/>
              <a:gd name="connsiteY12" fmla="*/ 701453 h 1072230"/>
              <a:gd name="connsiteX13" fmla="*/ 469676 w 1072230"/>
              <a:gd name="connsiteY13" fmla="*/ 693389 h 1072230"/>
              <a:gd name="connsiteX14" fmla="*/ 378841 w 1072230"/>
              <a:gd name="connsiteY14" fmla="*/ 602554 h 1072230"/>
              <a:gd name="connsiteX15" fmla="*/ 367996 w 1072230"/>
              <a:gd name="connsiteY15" fmla="*/ 548838 h 1072230"/>
              <a:gd name="connsiteX16" fmla="*/ 536115 w 1072230"/>
              <a:gd name="connsiteY16" fmla="*/ 450771 h 1072230"/>
              <a:gd name="connsiteX17" fmla="*/ 450771 w 1072230"/>
              <a:gd name="connsiteY17" fmla="*/ 536115 h 1072230"/>
              <a:gd name="connsiteX18" fmla="*/ 536115 w 1072230"/>
              <a:gd name="connsiteY18" fmla="*/ 621459 h 1072230"/>
              <a:gd name="connsiteX19" fmla="*/ 621459 w 1072230"/>
              <a:gd name="connsiteY19" fmla="*/ 536115 h 1072230"/>
              <a:gd name="connsiteX20" fmla="*/ 536115 w 1072230"/>
              <a:gd name="connsiteY20" fmla="*/ 450771 h 1072230"/>
              <a:gd name="connsiteX21" fmla="*/ 568998 w 1072230"/>
              <a:gd name="connsiteY21" fmla="*/ 185050 h 1072230"/>
              <a:gd name="connsiteX22" fmla="*/ 568998 w 1072230"/>
              <a:gd name="connsiteY22" fmla="*/ 372066 h 1072230"/>
              <a:gd name="connsiteX23" fmla="*/ 602554 w 1072230"/>
              <a:gd name="connsiteY23" fmla="*/ 378841 h 1072230"/>
              <a:gd name="connsiteX24" fmla="*/ 693389 w 1072230"/>
              <a:gd name="connsiteY24" fmla="*/ 469676 h 1072230"/>
              <a:gd name="connsiteX25" fmla="*/ 697383 w 1072230"/>
              <a:gd name="connsiteY25" fmla="*/ 489456 h 1072230"/>
              <a:gd name="connsiteX26" fmla="*/ 882502 w 1072230"/>
              <a:gd name="connsiteY26" fmla="*/ 489456 h 1072230"/>
              <a:gd name="connsiteX27" fmla="*/ 880775 w 1072230"/>
              <a:gd name="connsiteY27" fmla="*/ 469885 h 1072230"/>
              <a:gd name="connsiteX28" fmla="*/ 606678 w 1072230"/>
              <a:gd name="connsiteY28" fmla="*/ 188848 h 1072230"/>
              <a:gd name="connsiteX29" fmla="*/ 509616 w 1072230"/>
              <a:gd name="connsiteY29" fmla="*/ 184073 h 1072230"/>
              <a:gd name="connsiteX30" fmla="*/ 474136 w 1072230"/>
              <a:gd name="connsiteY30" fmla="*/ 187204 h 1072230"/>
              <a:gd name="connsiteX31" fmla="*/ 193099 w 1072230"/>
              <a:gd name="connsiteY31" fmla="*/ 461301 h 1072230"/>
              <a:gd name="connsiteX32" fmla="*/ 190261 w 1072230"/>
              <a:gd name="connsiteY32" fmla="*/ 489456 h 1072230"/>
              <a:gd name="connsiteX33" fmla="*/ 374847 w 1072230"/>
              <a:gd name="connsiteY33" fmla="*/ 489456 h 1072230"/>
              <a:gd name="connsiteX34" fmla="*/ 378841 w 1072230"/>
              <a:gd name="connsiteY34" fmla="*/ 469676 h 1072230"/>
              <a:gd name="connsiteX35" fmla="*/ 469676 w 1072230"/>
              <a:gd name="connsiteY35" fmla="*/ 378841 h 1072230"/>
              <a:gd name="connsiteX36" fmla="*/ 509616 w 1072230"/>
              <a:gd name="connsiteY36" fmla="*/ 370777 h 1072230"/>
              <a:gd name="connsiteX37" fmla="*/ 536115 w 1072230"/>
              <a:gd name="connsiteY37" fmla="*/ 0 h 1072230"/>
              <a:gd name="connsiteX38" fmla="*/ 560453 w 1072230"/>
              <a:gd name="connsiteY38" fmla="*/ 2453 h 1072230"/>
              <a:gd name="connsiteX39" fmla="*/ 594600 w 1072230"/>
              <a:gd name="connsiteY39" fmla="*/ 91894 h 1072230"/>
              <a:gd name="connsiteX40" fmla="*/ 651562 w 1072230"/>
              <a:gd name="connsiteY40" fmla="*/ 13189 h 1072230"/>
              <a:gd name="connsiteX41" fmla="*/ 697807 w 1072230"/>
              <a:gd name="connsiteY41" fmla="*/ 27545 h 1072230"/>
              <a:gd name="connsiteX42" fmla="*/ 707577 w 1072230"/>
              <a:gd name="connsiteY42" fmla="*/ 122165 h 1072230"/>
              <a:gd name="connsiteX43" fmla="*/ 781521 w 1072230"/>
              <a:gd name="connsiteY43" fmla="*/ 62065 h 1072230"/>
              <a:gd name="connsiteX44" fmla="*/ 824168 w 1072230"/>
              <a:gd name="connsiteY44" fmla="*/ 85213 h 1072230"/>
              <a:gd name="connsiteX45" fmla="*/ 808874 w 1072230"/>
              <a:gd name="connsiteY45" fmla="*/ 180650 h 1072230"/>
              <a:gd name="connsiteX46" fmla="*/ 896385 w 1072230"/>
              <a:gd name="connsiteY46" fmla="*/ 141496 h 1072230"/>
              <a:gd name="connsiteX47" fmla="*/ 915206 w 1072230"/>
              <a:gd name="connsiteY47" fmla="*/ 157025 h 1072230"/>
              <a:gd name="connsiteX48" fmla="*/ 930734 w 1072230"/>
              <a:gd name="connsiteY48" fmla="*/ 175845 h 1072230"/>
              <a:gd name="connsiteX49" fmla="*/ 891580 w 1072230"/>
              <a:gd name="connsiteY49" fmla="*/ 263356 h 1072230"/>
              <a:gd name="connsiteX50" fmla="*/ 987017 w 1072230"/>
              <a:gd name="connsiteY50" fmla="*/ 248062 h 1072230"/>
              <a:gd name="connsiteX51" fmla="*/ 1010166 w 1072230"/>
              <a:gd name="connsiteY51" fmla="*/ 290710 h 1072230"/>
              <a:gd name="connsiteX52" fmla="*/ 950065 w 1072230"/>
              <a:gd name="connsiteY52" fmla="*/ 364653 h 1072230"/>
              <a:gd name="connsiteX53" fmla="*/ 1044685 w 1072230"/>
              <a:gd name="connsiteY53" fmla="*/ 374423 h 1072230"/>
              <a:gd name="connsiteX54" fmla="*/ 1059041 w 1072230"/>
              <a:gd name="connsiteY54" fmla="*/ 420668 h 1072230"/>
              <a:gd name="connsiteX55" fmla="*/ 980336 w 1072230"/>
              <a:gd name="connsiteY55" fmla="*/ 477630 h 1072230"/>
              <a:gd name="connsiteX56" fmla="*/ 1069777 w 1072230"/>
              <a:gd name="connsiteY56" fmla="*/ 511777 h 1072230"/>
              <a:gd name="connsiteX57" fmla="*/ 1072230 w 1072230"/>
              <a:gd name="connsiteY57" fmla="*/ 536115 h 1072230"/>
              <a:gd name="connsiteX58" fmla="*/ 1069777 w 1072230"/>
              <a:gd name="connsiteY58" fmla="*/ 560453 h 1072230"/>
              <a:gd name="connsiteX59" fmla="*/ 980336 w 1072230"/>
              <a:gd name="connsiteY59" fmla="*/ 594600 h 1072230"/>
              <a:gd name="connsiteX60" fmla="*/ 1059041 w 1072230"/>
              <a:gd name="connsiteY60" fmla="*/ 651562 h 1072230"/>
              <a:gd name="connsiteX61" fmla="*/ 1044685 w 1072230"/>
              <a:gd name="connsiteY61" fmla="*/ 697807 h 1072230"/>
              <a:gd name="connsiteX62" fmla="*/ 950065 w 1072230"/>
              <a:gd name="connsiteY62" fmla="*/ 707577 h 1072230"/>
              <a:gd name="connsiteX63" fmla="*/ 1010166 w 1072230"/>
              <a:gd name="connsiteY63" fmla="*/ 781521 h 1072230"/>
              <a:gd name="connsiteX64" fmla="*/ 987017 w 1072230"/>
              <a:gd name="connsiteY64" fmla="*/ 824168 h 1072230"/>
              <a:gd name="connsiteX65" fmla="*/ 891580 w 1072230"/>
              <a:gd name="connsiteY65" fmla="*/ 808874 h 1072230"/>
              <a:gd name="connsiteX66" fmla="*/ 930734 w 1072230"/>
              <a:gd name="connsiteY66" fmla="*/ 896385 h 1072230"/>
              <a:gd name="connsiteX67" fmla="*/ 915206 w 1072230"/>
              <a:gd name="connsiteY67" fmla="*/ 915206 h 1072230"/>
              <a:gd name="connsiteX68" fmla="*/ 896385 w 1072230"/>
              <a:gd name="connsiteY68" fmla="*/ 930734 h 1072230"/>
              <a:gd name="connsiteX69" fmla="*/ 808874 w 1072230"/>
              <a:gd name="connsiteY69" fmla="*/ 891580 h 1072230"/>
              <a:gd name="connsiteX70" fmla="*/ 824168 w 1072230"/>
              <a:gd name="connsiteY70" fmla="*/ 987017 h 1072230"/>
              <a:gd name="connsiteX71" fmla="*/ 781520 w 1072230"/>
              <a:gd name="connsiteY71" fmla="*/ 1010166 h 1072230"/>
              <a:gd name="connsiteX72" fmla="*/ 707577 w 1072230"/>
              <a:gd name="connsiteY72" fmla="*/ 950065 h 1072230"/>
              <a:gd name="connsiteX73" fmla="*/ 697807 w 1072230"/>
              <a:gd name="connsiteY73" fmla="*/ 1044685 h 1072230"/>
              <a:gd name="connsiteX74" fmla="*/ 651562 w 1072230"/>
              <a:gd name="connsiteY74" fmla="*/ 1059041 h 1072230"/>
              <a:gd name="connsiteX75" fmla="*/ 594600 w 1072230"/>
              <a:gd name="connsiteY75" fmla="*/ 980336 h 1072230"/>
              <a:gd name="connsiteX76" fmla="*/ 560453 w 1072230"/>
              <a:gd name="connsiteY76" fmla="*/ 1069777 h 1072230"/>
              <a:gd name="connsiteX77" fmla="*/ 536115 w 1072230"/>
              <a:gd name="connsiteY77" fmla="*/ 1072230 h 1072230"/>
              <a:gd name="connsiteX78" fmla="*/ 511777 w 1072230"/>
              <a:gd name="connsiteY78" fmla="*/ 1069777 h 1072230"/>
              <a:gd name="connsiteX79" fmla="*/ 477630 w 1072230"/>
              <a:gd name="connsiteY79" fmla="*/ 980336 h 1072230"/>
              <a:gd name="connsiteX80" fmla="*/ 420668 w 1072230"/>
              <a:gd name="connsiteY80" fmla="*/ 1059041 h 1072230"/>
              <a:gd name="connsiteX81" fmla="*/ 374423 w 1072230"/>
              <a:gd name="connsiteY81" fmla="*/ 1044685 h 1072230"/>
              <a:gd name="connsiteX82" fmla="*/ 364653 w 1072230"/>
              <a:gd name="connsiteY82" fmla="*/ 950065 h 1072230"/>
              <a:gd name="connsiteX83" fmla="*/ 290710 w 1072230"/>
              <a:gd name="connsiteY83" fmla="*/ 1010166 h 1072230"/>
              <a:gd name="connsiteX84" fmla="*/ 248062 w 1072230"/>
              <a:gd name="connsiteY84" fmla="*/ 987017 h 1072230"/>
              <a:gd name="connsiteX85" fmla="*/ 263356 w 1072230"/>
              <a:gd name="connsiteY85" fmla="*/ 891580 h 1072230"/>
              <a:gd name="connsiteX86" fmla="*/ 175845 w 1072230"/>
              <a:gd name="connsiteY86" fmla="*/ 930734 h 1072230"/>
              <a:gd name="connsiteX87" fmla="*/ 157025 w 1072230"/>
              <a:gd name="connsiteY87" fmla="*/ 915206 h 1072230"/>
              <a:gd name="connsiteX88" fmla="*/ 141496 w 1072230"/>
              <a:gd name="connsiteY88" fmla="*/ 896385 h 1072230"/>
              <a:gd name="connsiteX89" fmla="*/ 180650 w 1072230"/>
              <a:gd name="connsiteY89" fmla="*/ 808874 h 1072230"/>
              <a:gd name="connsiteX90" fmla="*/ 85213 w 1072230"/>
              <a:gd name="connsiteY90" fmla="*/ 824168 h 1072230"/>
              <a:gd name="connsiteX91" fmla="*/ 62065 w 1072230"/>
              <a:gd name="connsiteY91" fmla="*/ 781521 h 1072230"/>
              <a:gd name="connsiteX92" fmla="*/ 122165 w 1072230"/>
              <a:gd name="connsiteY92" fmla="*/ 707577 h 1072230"/>
              <a:gd name="connsiteX93" fmla="*/ 27545 w 1072230"/>
              <a:gd name="connsiteY93" fmla="*/ 697807 h 1072230"/>
              <a:gd name="connsiteX94" fmla="*/ 13189 w 1072230"/>
              <a:gd name="connsiteY94" fmla="*/ 651562 h 1072230"/>
              <a:gd name="connsiteX95" fmla="*/ 91894 w 1072230"/>
              <a:gd name="connsiteY95" fmla="*/ 594600 h 1072230"/>
              <a:gd name="connsiteX96" fmla="*/ 2453 w 1072230"/>
              <a:gd name="connsiteY96" fmla="*/ 560453 h 1072230"/>
              <a:gd name="connsiteX97" fmla="*/ 0 w 1072230"/>
              <a:gd name="connsiteY97" fmla="*/ 536115 h 1072230"/>
              <a:gd name="connsiteX98" fmla="*/ 2453 w 1072230"/>
              <a:gd name="connsiteY98" fmla="*/ 511777 h 1072230"/>
              <a:gd name="connsiteX99" fmla="*/ 91894 w 1072230"/>
              <a:gd name="connsiteY99" fmla="*/ 477630 h 1072230"/>
              <a:gd name="connsiteX100" fmla="*/ 13189 w 1072230"/>
              <a:gd name="connsiteY100" fmla="*/ 420668 h 1072230"/>
              <a:gd name="connsiteX101" fmla="*/ 27545 w 1072230"/>
              <a:gd name="connsiteY101" fmla="*/ 374423 h 1072230"/>
              <a:gd name="connsiteX102" fmla="*/ 122165 w 1072230"/>
              <a:gd name="connsiteY102" fmla="*/ 364653 h 1072230"/>
              <a:gd name="connsiteX103" fmla="*/ 62065 w 1072230"/>
              <a:gd name="connsiteY103" fmla="*/ 290710 h 1072230"/>
              <a:gd name="connsiteX104" fmla="*/ 85213 w 1072230"/>
              <a:gd name="connsiteY104" fmla="*/ 248062 h 1072230"/>
              <a:gd name="connsiteX105" fmla="*/ 180650 w 1072230"/>
              <a:gd name="connsiteY105" fmla="*/ 263356 h 1072230"/>
              <a:gd name="connsiteX106" fmla="*/ 141496 w 1072230"/>
              <a:gd name="connsiteY106" fmla="*/ 175845 h 1072230"/>
              <a:gd name="connsiteX107" fmla="*/ 157025 w 1072230"/>
              <a:gd name="connsiteY107" fmla="*/ 157025 h 1072230"/>
              <a:gd name="connsiteX108" fmla="*/ 175845 w 1072230"/>
              <a:gd name="connsiteY108" fmla="*/ 141496 h 1072230"/>
              <a:gd name="connsiteX109" fmla="*/ 263356 w 1072230"/>
              <a:gd name="connsiteY109" fmla="*/ 180650 h 1072230"/>
              <a:gd name="connsiteX110" fmla="*/ 248062 w 1072230"/>
              <a:gd name="connsiteY110" fmla="*/ 85213 h 1072230"/>
              <a:gd name="connsiteX111" fmla="*/ 290710 w 1072230"/>
              <a:gd name="connsiteY111" fmla="*/ 62065 h 1072230"/>
              <a:gd name="connsiteX112" fmla="*/ 364653 w 1072230"/>
              <a:gd name="connsiteY112" fmla="*/ 122165 h 1072230"/>
              <a:gd name="connsiteX113" fmla="*/ 374423 w 1072230"/>
              <a:gd name="connsiteY113" fmla="*/ 27545 h 1072230"/>
              <a:gd name="connsiteX114" fmla="*/ 420668 w 1072230"/>
              <a:gd name="connsiteY114" fmla="*/ 13189 h 1072230"/>
              <a:gd name="connsiteX115" fmla="*/ 477630 w 1072230"/>
              <a:gd name="connsiteY115" fmla="*/ 91894 h 1072230"/>
              <a:gd name="connsiteX116" fmla="*/ 511777 w 1072230"/>
              <a:gd name="connsiteY116" fmla="*/ 2453 h 1072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1072230" h="1072230">
                <a:moveTo>
                  <a:pt x="704234" y="548838"/>
                </a:moveTo>
                <a:lnTo>
                  <a:pt x="693389" y="602554"/>
                </a:lnTo>
                <a:cubicBezTo>
                  <a:pt x="676115" y="643396"/>
                  <a:pt x="643396" y="676115"/>
                  <a:pt x="602554" y="693389"/>
                </a:cubicBezTo>
                <a:lnTo>
                  <a:pt x="568998" y="700164"/>
                </a:lnTo>
                <a:lnTo>
                  <a:pt x="568998" y="879092"/>
                </a:lnTo>
                <a:lnTo>
                  <a:pt x="598094" y="876524"/>
                </a:lnTo>
                <a:cubicBezTo>
                  <a:pt x="738911" y="851371"/>
                  <a:pt x="850563" y="742032"/>
                  <a:pt x="879131" y="602427"/>
                </a:cubicBezTo>
                <a:lnTo>
                  <a:pt x="884533" y="548838"/>
                </a:lnTo>
                <a:close/>
                <a:moveTo>
                  <a:pt x="187697" y="548838"/>
                </a:moveTo>
                <a:lnTo>
                  <a:pt x="193099" y="602427"/>
                </a:lnTo>
                <a:cubicBezTo>
                  <a:pt x="221667" y="742032"/>
                  <a:pt x="333319" y="851371"/>
                  <a:pt x="474136" y="876524"/>
                </a:cubicBezTo>
                <a:lnTo>
                  <a:pt x="509616" y="879655"/>
                </a:lnTo>
                <a:lnTo>
                  <a:pt x="509616" y="701453"/>
                </a:lnTo>
                <a:lnTo>
                  <a:pt x="469676" y="693389"/>
                </a:lnTo>
                <a:cubicBezTo>
                  <a:pt x="428834" y="676115"/>
                  <a:pt x="396115" y="643396"/>
                  <a:pt x="378841" y="602554"/>
                </a:cubicBezTo>
                <a:lnTo>
                  <a:pt x="367996" y="548838"/>
                </a:lnTo>
                <a:close/>
                <a:moveTo>
                  <a:pt x="536115" y="450771"/>
                </a:moveTo>
                <a:cubicBezTo>
                  <a:pt x="488981" y="450771"/>
                  <a:pt x="450771" y="488981"/>
                  <a:pt x="450771" y="536115"/>
                </a:cubicBezTo>
                <a:cubicBezTo>
                  <a:pt x="450771" y="583249"/>
                  <a:pt x="488981" y="621459"/>
                  <a:pt x="536115" y="621459"/>
                </a:cubicBezTo>
                <a:cubicBezTo>
                  <a:pt x="583249" y="621459"/>
                  <a:pt x="621459" y="583249"/>
                  <a:pt x="621459" y="536115"/>
                </a:cubicBezTo>
                <a:cubicBezTo>
                  <a:pt x="621459" y="488981"/>
                  <a:pt x="583249" y="450771"/>
                  <a:pt x="536115" y="450771"/>
                </a:cubicBezTo>
                <a:close/>
                <a:moveTo>
                  <a:pt x="568998" y="185050"/>
                </a:moveTo>
                <a:lnTo>
                  <a:pt x="568998" y="372066"/>
                </a:lnTo>
                <a:lnTo>
                  <a:pt x="602554" y="378841"/>
                </a:lnTo>
                <a:cubicBezTo>
                  <a:pt x="643396" y="396115"/>
                  <a:pt x="676115" y="428834"/>
                  <a:pt x="693389" y="469676"/>
                </a:cubicBezTo>
                <a:lnTo>
                  <a:pt x="697383" y="489456"/>
                </a:lnTo>
                <a:lnTo>
                  <a:pt x="882502" y="489456"/>
                </a:lnTo>
                <a:lnTo>
                  <a:pt x="880775" y="469885"/>
                </a:lnTo>
                <a:cubicBezTo>
                  <a:pt x="855622" y="329068"/>
                  <a:pt x="746282" y="217416"/>
                  <a:pt x="606678" y="188848"/>
                </a:cubicBezTo>
                <a:close/>
                <a:moveTo>
                  <a:pt x="509616" y="184073"/>
                </a:moveTo>
                <a:lnTo>
                  <a:pt x="474136" y="187204"/>
                </a:lnTo>
                <a:cubicBezTo>
                  <a:pt x="333319" y="212357"/>
                  <a:pt x="221667" y="321696"/>
                  <a:pt x="193099" y="461301"/>
                </a:cubicBezTo>
                <a:lnTo>
                  <a:pt x="190261" y="489456"/>
                </a:lnTo>
                <a:lnTo>
                  <a:pt x="374847" y="489456"/>
                </a:lnTo>
                <a:lnTo>
                  <a:pt x="378841" y="469676"/>
                </a:lnTo>
                <a:cubicBezTo>
                  <a:pt x="396115" y="428834"/>
                  <a:pt x="428834" y="396115"/>
                  <a:pt x="469676" y="378841"/>
                </a:cubicBezTo>
                <a:lnTo>
                  <a:pt x="509616" y="370777"/>
                </a:lnTo>
                <a:close/>
                <a:moveTo>
                  <a:pt x="536115" y="0"/>
                </a:moveTo>
                <a:lnTo>
                  <a:pt x="560453" y="2453"/>
                </a:lnTo>
                <a:lnTo>
                  <a:pt x="594600" y="91894"/>
                </a:lnTo>
                <a:lnTo>
                  <a:pt x="651562" y="13189"/>
                </a:lnTo>
                <a:lnTo>
                  <a:pt x="697807" y="27545"/>
                </a:lnTo>
                <a:lnTo>
                  <a:pt x="707577" y="122165"/>
                </a:lnTo>
                <a:lnTo>
                  <a:pt x="781521" y="62065"/>
                </a:lnTo>
                <a:lnTo>
                  <a:pt x="824168" y="85213"/>
                </a:lnTo>
                <a:lnTo>
                  <a:pt x="808874" y="180650"/>
                </a:lnTo>
                <a:lnTo>
                  <a:pt x="896385" y="141496"/>
                </a:lnTo>
                <a:lnTo>
                  <a:pt x="915206" y="157025"/>
                </a:lnTo>
                <a:lnTo>
                  <a:pt x="930734" y="175845"/>
                </a:lnTo>
                <a:lnTo>
                  <a:pt x="891580" y="263356"/>
                </a:lnTo>
                <a:lnTo>
                  <a:pt x="987017" y="248062"/>
                </a:lnTo>
                <a:lnTo>
                  <a:pt x="1010166" y="290710"/>
                </a:lnTo>
                <a:lnTo>
                  <a:pt x="950065" y="364653"/>
                </a:lnTo>
                <a:lnTo>
                  <a:pt x="1044685" y="374423"/>
                </a:lnTo>
                <a:lnTo>
                  <a:pt x="1059041" y="420668"/>
                </a:lnTo>
                <a:lnTo>
                  <a:pt x="980336" y="477630"/>
                </a:lnTo>
                <a:lnTo>
                  <a:pt x="1069777" y="511777"/>
                </a:lnTo>
                <a:lnTo>
                  <a:pt x="1072230" y="536115"/>
                </a:lnTo>
                <a:lnTo>
                  <a:pt x="1069777" y="560453"/>
                </a:lnTo>
                <a:lnTo>
                  <a:pt x="980336" y="594600"/>
                </a:lnTo>
                <a:lnTo>
                  <a:pt x="1059041" y="651562"/>
                </a:lnTo>
                <a:lnTo>
                  <a:pt x="1044685" y="697807"/>
                </a:lnTo>
                <a:lnTo>
                  <a:pt x="950065" y="707577"/>
                </a:lnTo>
                <a:lnTo>
                  <a:pt x="1010166" y="781521"/>
                </a:lnTo>
                <a:lnTo>
                  <a:pt x="987017" y="824168"/>
                </a:lnTo>
                <a:lnTo>
                  <a:pt x="891580" y="808874"/>
                </a:lnTo>
                <a:lnTo>
                  <a:pt x="930734" y="896385"/>
                </a:lnTo>
                <a:lnTo>
                  <a:pt x="915206" y="915206"/>
                </a:lnTo>
                <a:lnTo>
                  <a:pt x="896385" y="930734"/>
                </a:lnTo>
                <a:lnTo>
                  <a:pt x="808874" y="891580"/>
                </a:lnTo>
                <a:lnTo>
                  <a:pt x="824168" y="987017"/>
                </a:lnTo>
                <a:lnTo>
                  <a:pt x="781520" y="1010166"/>
                </a:lnTo>
                <a:lnTo>
                  <a:pt x="707577" y="950065"/>
                </a:lnTo>
                <a:lnTo>
                  <a:pt x="697807" y="1044685"/>
                </a:lnTo>
                <a:lnTo>
                  <a:pt x="651562" y="1059041"/>
                </a:lnTo>
                <a:lnTo>
                  <a:pt x="594600" y="980336"/>
                </a:lnTo>
                <a:lnTo>
                  <a:pt x="560453" y="1069777"/>
                </a:lnTo>
                <a:lnTo>
                  <a:pt x="536115" y="1072230"/>
                </a:lnTo>
                <a:lnTo>
                  <a:pt x="511777" y="1069777"/>
                </a:lnTo>
                <a:lnTo>
                  <a:pt x="477630" y="980336"/>
                </a:lnTo>
                <a:lnTo>
                  <a:pt x="420668" y="1059041"/>
                </a:lnTo>
                <a:lnTo>
                  <a:pt x="374423" y="1044685"/>
                </a:lnTo>
                <a:lnTo>
                  <a:pt x="364653" y="950065"/>
                </a:lnTo>
                <a:lnTo>
                  <a:pt x="290710" y="1010166"/>
                </a:lnTo>
                <a:lnTo>
                  <a:pt x="248062" y="987017"/>
                </a:lnTo>
                <a:lnTo>
                  <a:pt x="263356" y="891580"/>
                </a:lnTo>
                <a:lnTo>
                  <a:pt x="175845" y="930734"/>
                </a:lnTo>
                <a:lnTo>
                  <a:pt x="157025" y="915206"/>
                </a:lnTo>
                <a:lnTo>
                  <a:pt x="141496" y="896385"/>
                </a:lnTo>
                <a:lnTo>
                  <a:pt x="180650" y="808874"/>
                </a:lnTo>
                <a:lnTo>
                  <a:pt x="85213" y="824168"/>
                </a:lnTo>
                <a:lnTo>
                  <a:pt x="62065" y="781521"/>
                </a:lnTo>
                <a:lnTo>
                  <a:pt x="122165" y="707577"/>
                </a:lnTo>
                <a:lnTo>
                  <a:pt x="27545" y="697807"/>
                </a:lnTo>
                <a:lnTo>
                  <a:pt x="13189" y="651562"/>
                </a:lnTo>
                <a:lnTo>
                  <a:pt x="91894" y="594600"/>
                </a:lnTo>
                <a:lnTo>
                  <a:pt x="2453" y="560453"/>
                </a:lnTo>
                <a:lnTo>
                  <a:pt x="0" y="536115"/>
                </a:lnTo>
                <a:lnTo>
                  <a:pt x="2453" y="511777"/>
                </a:lnTo>
                <a:lnTo>
                  <a:pt x="91894" y="477630"/>
                </a:lnTo>
                <a:lnTo>
                  <a:pt x="13189" y="420668"/>
                </a:lnTo>
                <a:lnTo>
                  <a:pt x="27545" y="374423"/>
                </a:lnTo>
                <a:lnTo>
                  <a:pt x="122165" y="364653"/>
                </a:lnTo>
                <a:lnTo>
                  <a:pt x="62065" y="290710"/>
                </a:lnTo>
                <a:lnTo>
                  <a:pt x="85213" y="248062"/>
                </a:lnTo>
                <a:lnTo>
                  <a:pt x="180650" y="263356"/>
                </a:lnTo>
                <a:lnTo>
                  <a:pt x="141496" y="175845"/>
                </a:lnTo>
                <a:lnTo>
                  <a:pt x="157025" y="157025"/>
                </a:lnTo>
                <a:lnTo>
                  <a:pt x="175845" y="141496"/>
                </a:lnTo>
                <a:lnTo>
                  <a:pt x="263356" y="180650"/>
                </a:lnTo>
                <a:lnTo>
                  <a:pt x="248062" y="85213"/>
                </a:lnTo>
                <a:lnTo>
                  <a:pt x="290710" y="62065"/>
                </a:lnTo>
                <a:lnTo>
                  <a:pt x="364653" y="122165"/>
                </a:lnTo>
                <a:lnTo>
                  <a:pt x="374423" y="27545"/>
                </a:lnTo>
                <a:lnTo>
                  <a:pt x="420668" y="13189"/>
                </a:lnTo>
                <a:lnTo>
                  <a:pt x="477630" y="91894"/>
                </a:lnTo>
                <a:lnTo>
                  <a:pt x="511777" y="2453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6" name="Group 23"/>
          <p:cNvGrpSpPr/>
          <p:nvPr/>
        </p:nvGrpSpPr>
        <p:grpSpPr>
          <a:xfrm>
            <a:off x="8904585" y="4179456"/>
            <a:ext cx="436589" cy="444173"/>
            <a:chOff x="2395428" y="2686051"/>
            <a:chExt cx="182673" cy="185847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27" name="Freeform 34"/>
            <p:cNvSpPr>
              <a:spLocks noEditPoints="1"/>
            </p:cNvSpPr>
            <p:nvPr/>
          </p:nvSpPr>
          <p:spPr bwMode="auto">
            <a:xfrm>
              <a:off x="2427288" y="2686051"/>
              <a:ext cx="150813" cy="150813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2 w 79"/>
                <a:gd name="T5" fmla="*/ 63 h 79"/>
                <a:gd name="T6" fmla="*/ 12 w 79"/>
                <a:gd name="T7" fmla="*/ 63 h 79"/>
                <a:gd name="T8" fmla="*/ 17 w 79"/>
                <a:gd name="T9" fmla="*/ 68 h 79"/>
                <a:gd name="T10" fmla="*/ 65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9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1" y="27"/>
                    <a:pt x="0" y="48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5"/>
                    <a:pt x="15" y="66"/>
                    <a:pt x="17" y="68"/>
                  </a:cubicBezTo>
                  <a:cubicBezTo>
                    <a:pt x="31" y="79"/>
                    <a:pt x="52" y="78"/>
                    <a:pt x="65" y="65"/>
                  </a:cubicBezTo>
                  <a:cubicBezTo>
                    <a:pt x="79" y="51"/>
                    <a:pt x="79" y="28"/>
                    <a:pt x="65" y="14"/>
                  </a:cubicBezTo>
                  <a:close/>
                  <a:moveTo>
                    <a:pt x="58" y="59"/>
                  </a:moveTo>
                  <a:cubicBezTo>
                    <a:pt x="48" y="69"/>
                    <a:pt x="31" y="69"/>
                    <a:pt x="20" y="59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8" y="10"/>
                    <a:pt x="59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Freeform 35"/>
            <p:cNvSpPr/>
            <p:nvPr/>
          </p:nvSpPr>
          <p:spPr bwMode="auto">
            <a:xfrm>
              <a:off x="2395428" y="2800615"/>
              <a:ext cx="71283" cy="71283"/>
            </a:xfrm>
            <a:custGeom>
              <a:avLst/>
              <a:gdLst>
                <a:gd name="T0" fmla="*/ 0 w 58"/>
                <a:gd name="T1" fmla="*/ 46 h 58"/>
                <a:gd name="T2" fmla="*/ 11 w 58"/>
                <a:gd name="T3" fmla="*/ 58 h 58"/>
                <a:gd name="T4" fmla="*/ 58 w 58"/>
                <a:gd name="T5" fmla="*/ 7 h 58"/>
                <a:gd name="T6" fmla="*/ 50 w 58"/>
                <a:gd name="T7" fmla="*/ 0 h 58"/>
                <a:gd name="T8" fmla="*/ 0 w 58"/>
                <a:gd name="T9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46"/>
                  </a:moveTo>
                  <a:lnTo>
                    <a:pt x="11" y="58"/>
                  </a:lnTo>
                  <a:lnTo>
                    <a:pt x="58" y="7"/>
                  </a:lnTo>
                  <a:lnTo>
                    <a:pt x="50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Freeform 36"/>
            <p:cNvSpPr/>
            <p:nvPr/>
          </p:nvSpPr>
          <p:spPr bwMode="auto">
            <a:xfrm>
              <a:off x="2505075" y="2736851"/>
              <a:ext cx="57150" cy="68263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1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33" name="Freeform 78"/>
          <p:cNvSpPr>
            <a:spLocks noEditPoints="1"/>
          </p:cNvSpPr>
          <p:nvPr/>
        </p:nvSpPr>
        <p:spPr bwMode="auto">
          <a:xfrm>
            <a:off x="6355843" y="5133354"/>
            <a:ext cx="285428" cy="403844"/>
          </a:xfrm>
          <a:custGeom>
            <a:avLst/>
            <a:gdLst>
              <a:gd name="T0" fmla="*/ 136 w 141"/>
              <a:gd name="T1" fmla="*/ 26 h 200"/>
              <a:gd name="T2" fmla="*/ 126 w 141"/>
              <a:gd name="T3" fmla="*/ 15 h 200"/>
              <a:gd name="T4" fmla="*/ 130 w 141"/>
              <a:gd name="T5" fmla="*/ 175 h 200"/>
              <a:gd name="T6" fmla="*/ 133 w 141"/>
              <a:gd name="T7" fmla="*/ 185 h 200"/>
              <a:gd name="T8" fmla="*/ 141 w 141"/>
              <a:gd name="T9" fmla="*/ 182 h 200"/>
              <a:gd name="T10" fmla="*/ 18 w 141"/>
              <a:gd name="T11" fmla="*/ 200 h 200"/>
              <a:gd name="T12" fmla="*/ 0 w 141"/>
              <a:gd name="T13" fmla="*/ 19 h 200"/>
              <a:gd name="T14" fmla="*/ 123 w 141"/>
              <a:gd name="T15" fmla="*/ 0 h 200"/>
              <a:gd name="T16" fmla="*/ 141 w 141"/>
              <a:gd name="T17" fmla="*/ 182 h 200"/>
              <a:gd name="T18" fmla="*/ 118 w 141"/>
              <a:gd name="T19" fmla="*/ 155 h 200"/>
              <a:gd name="T20" fmla="*/ 92 w 141"/>
              <a:gd name="T21" fmla="*/ 181 h 200"/>
              <a:gd name="T22" fmla="*/ 118 w 141"/>
              <a:gd name="T23" fmla="*/ 145 h 200"/>
              <a:gd name="T24" fmla="*/ 92 w 141"/>
              <a:gd name="T25" fmla="*/ 119 h 200"/>
              <a:gd name="T26" fmla="*/ 118 w 141"/>
              <a:gd name="T27" fmla="*/ 145 h 200"/>
              <a:gd name="T28" fmla="*/ 118 w 141"/>
              <a:gd name="T29" fmla="*/ 81 h 200"/>
              <a:gd name="T30" fmla="*/ 92 w 141"/>
              <a:gd name="T31" fmla="*/ 107 h 200"/>
              <a:gd name="T32" fmla="*/ 118 w 141"/>
              <a:gd name="T33" fmla="*/ 67 h 200"/>
              <a:gd name="T34" fmla="*/ 23 w 141"/>
              <a:gd name="T35" fmla="*/ 26 h 200"/>
              <a:gd name="T36" fmla="*/ 118 w 141"/>
              <a:gd name="T37" fmla="*/ 67 h 200"/>
              <a:gd name="T38" fmla="*/ 83 w 141"/>
              <a:gd name="T39" fmla="*/ 155 h 200"/>
              <a:gd name="T40" fmla="*/ 58 w 141"/>
              <a:gd name="T41" fmla="*/ 181 h 200"/>
              <a:gd name="T42" fmla="*/ 83 w 141"/>
              <a:gd name="T43" fmla="*/ 145 h 200"/>
              <a:gd name="T44" fmla="*/ 58 w 141"/>
              <a:gd name="T45" fmla="*/ 119 h 200"/>
              <a:gd name="T46" fmla="*/ 83 w 141"/>
              <a:gd name="T47" fmla="*/ 145 h 200"/>
              <a:gd name="T48" fmla="*/ 83 w 141"/>
              <a:gd name="T49" fmla="*/ 81 h 200"/>
              <a:gd name="T50" fmla="*/ 58 w 141"/>
              <a:gd name="T51" fmla="*/ 107 h 200"/>
              <a:gd name="T52" fmla="*/ 49 w 141"/>
              <a:gd name="T53" fmla="*/ 181 h 200"/>
              <a:gd name="T54" fmla="*/ 23 w 141"/>
              <a:gd name="T55" fmla="*/ 155 h 200"/>
              <a:gd name="T56" fmla="*/ 49 w 141"/>
              <a:gd name="T57" fmla="*/ 181 h 200"/>
              <a:gd name="T58" fmla="*/ 49 w 141"/>
              <a:gd name="T59" fmla="*/ 119 h 200"/>
              <a:gd name="T60" fmla="*/ 23 w 141"/>
              <a:gd name="T61" fmla="*/ 145 h 200"/>
              <a:gd name="T62" fmla="*/ 49 w 141"/>
              <a:gd name="T63" fmla="*/ 107 h 200"/>
              <a:gd name="T64" fmla="*/ 23 w 141"/>
              <a:gd name="T65" fmla="*/ 81 h 200"/>
              <a:gd name="T66" fmla="*/ 49 w 141"/>
              <a:gd name="T67" fmla="*/ 107 h 200"/>
              <a:gd name="T68" fmla="*/ 49 w 141"/>
              <a:gd name="T69" fmla="*/ 18 h 200"/>
              <a:gd name="T70" fmla="*/ 23 w 141"/>
              <a:gd name="T71" fmla="*/ 2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1" h="200">
                <a:moveTo>
                  <a:pt x="136" y="175"/>
                </a:moveTo>
                <a:cubicBezTo>
                  <a:pt x="136" y="26"/>
                  <a:pt x="136" y="26"/>
                  <a:pt x="136" y="26"/>
                </a:cubicBezTo>
                <a:cubicBezTo>
                  <a:pt x="136" y="22"/>
                  <a:pt x="134" y="18"/>
                  <a:pt x="132" y="15"/>
                </a:cubicBezTo>
                <a:cubicBezTo>
                  <a:pt x="126" y="15"/>
                  <a:pt x="126" y="15"/>
                  <a:pt x="126" y="15"/>
                </a:cubicBezTo>
                <a:cubicBezTo>
                  <a:pt x="129" y="18"/>
                  <a:pt x="130" y="22"/>
                  <a:pt x="130" y="26"/>
                </a:cubicBezTo>
                <a:cubicBezTo>
                  <a:pt x="130" y="175"/>
                  <a:pt x="130" y="175"/>
                  <a:pt x="130" y="175"/>
                </a:cubicBezTo>
                <a:cubicBezTo>
                  <a:pt x="130" y="179"/>
                  <a:pt x="129" y="183"/>
                  <a:pt x="127" y="185"/>
                </a:cubicBezTo>
                <a:cubicBezTo>
                  <a:pt x="133" y="185"/>
                  <a:pt x="133" y="185"/>
                  <a:pt x="133" y="185"/>
                </a:cubicBezTo>
                <a:cubicBezTo>
                  <a:pt x="135" y="183"/>
                  <a:pt x="136" y="179"/>
                  <a:pt x="136" y="175"/>
                </a:cubicBezTo>
                <a:close/>
                <a:moveTo>
                  <a:pt x="141" y="182"/>
                </a:moveTo>
                <a:cubicBezTo>
                  <a:pt x="141" y="192"/>
                  <a:pt x="133" y="200"/>
                  <a:pt x="123" y="200"/>
                </a:cubicBezTo>
                <a:cubicBezTo>
                  <a:pt x="18" y="200"/>
                  <a:pt x="18" y="200"/>
                  <a:pt x="18" y="200"/>
                </a:cubicBezTo>
                <a:cubicBezTo>
                  <a:pt x="8" y="200"/>
                  <a:pt x="0" y="192"/>
                  <a:pt x="0" y="182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9"/>
                  <a:pt x="8" y="0"/>
                  <a:pt x="18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33" y="0"/>
                  <a:pt x="141" y="9"/>
                  <a:pt x="141" y="19"/>
                </a:cubicBezTo>
                <a:lnTo>
                  <a:pt x="141" y="182"/>
                </a:lnTo>
                <a:close/>
                <a:moveTo>
                  <a:pt x="118" y="181"/>
                </a:moveTo>
                <a:cubicBezTo>
                  <a:pt x="118" y="155"/>
                  <a:pt x="118" y="155"/>
                  <a:pt x="118" y="155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2" y="181"/>
                  <a:pt x="92" y="181"/>
                  <a:pt x="92" y="181"/>
                </a:cubicBezTo>
                <a:lnTo>
                  <a:pt x="118" y="181"/>
                </a:lnTo>
                <a:close/>
                <a:moveTo>
                  <a:pt x="118" y="145"/>
                </a:moveTo>
                <a:cubicBezTo>
                  <a:pt x="118" y="119"/>
                  <a:pt x="118" y="119"/>
                  <a:pt x="118" y="119"/>
                </a:cubicBezTo>
                <a:cubicBezTo>
                  <a:pt x="92" y="119"/>
                  <a:pt x="92" y="119"/>
                  <a:pt x="92" y="119"/>
                </a:cubicBezTo>
                <a:cubicBezTo>
                  <a:pt x="92" y="145"/>
                  <a:pt x="92" y="145"/>
                  <a:pt x="92" y="145"/>
                </a:cubicBezTo>
                <a:lnTo>
                  <a:pt x="118" y="145"/>
                </a:lnTo>
                <a:close/>
                <a:moveTo>
                  <a:pt x="118" y="107"/>
                </a:moveTo>
                <a:cubicBezTo>
                  <a:pt x="118" y="81"/>
                  <a:pt x="118" y="81"/>
                  <a:pt x="118" y="81"/>
                </a:cubicBezTo>
                <a:cubicBezTo>
                  <a:pt x="92" y="81"/>
                  <a:pt x="92" y="81"/>
                  <a:pt x="92" y="81"/>
                </a:cubicBezTo>
                <a:cubicBezTo>
                  <a:pt x="92" y="107"/>
                  <a:pt x="92" y="107"/>
                  <a:pt x="92" y="107"/>
                </a:cubicBezTo>
                <a:lnTo>
                  <a:pt x="118" y="107"/>
                </a:lnTo>
                <a:close/>
                <a:moveTo>
                  <a:pt x="118" y="67"/>
                </a:moveTo>
                <a:cubicBezTo>
                  <a:pt x="118" y="26"/>
                  <a:pt x="118" y="26"/>
                  <a:pt x="118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67"/>
                  <a:pt x="23" y="67"/>
                  <a:pt x="23" y="67"/>
                </a:cubicBezTo>
                <a:lnTo>
                  <a:pt x="118" y="67"/>
                </a:lnTo>
                <a:close/>
                <a:moveTo>
                  <a:pt x="83" y="181"/>
                </a:moveTo>
                <a:cubicBezTo>
                  <a:pt x="83" y="155"/>
                  <a:pt x="83" y="155"/>
                  <a:pt x="83" y="155"/>
                </a:cubicBezTo>
                <a:cubicBezTo>
                  <a:pt x="58" y="155"/>
                  <a:pt x="58" y="155"/>
                  <a:pt x="58" y="155"/>
                </a:cubicBezTo>
                <a:cubicBezTo>
                  <a:pt x="58" y="181"/>
                  <a:pt x="58" y="181"/>
                  <a:pt x="58" y="181"/>
                </a:cubicBezTo>
                <a:lnTo>
                  <a:pt x="83" y="181"/>
                </a:lnTo>
                <a:close/>
                <a:moveTo>
                  <a:pt x="83" y="145"/>
                </a:moveTo>
                <a:cubicBezTo>
                  <a:pt x="83" y="119"/>
                  <a:pt x="83" y="119"/>
                  <a:pt x="83" y="119"/>
                </a:cubicBezTo>
                <a:cubicBezTo>
                  <a:pt x="58" y="119"/>
                  <a:pt x="58" y="119"/>
                  <a:pt x="58" y="119"/>
                </a:cubicBezTo>
                <a:cubicBezTo>
                  <a:pt x="58" y="145"/>
                  <a:pt x="58" y="145"/>
                  <a:pt x="58" y="145"/>
                </a:cubicBezTo>
                <a:lnTo>
                  <a:pt x="83" y="145"/>
                </a:lnTo>
                <a:close/>
                <a:moveTo>
                  <a:pt x="83" y="107"/>
                </a:moveTo>
                <a:cubicBezTo>
                  <a:pt x="83" y="81"/>
                  <a:pt x="83" y="81"/>
                  <a:pt x="83" y="81"/>
                </a:cubicBezTo>
                <a:cubicBezTo>
                  <a:pt x="58" y="81"/>
                  <a:pt x="58" y="81"/>
                  <a:pt x="58" y="81"/>
                </a:cubicBezTo>
                <a:cubicBezTo>
                  <a:pt x="58" y="107"/>
                  <a:pt x="58" y="107"/>
                  <a:pt x="58" y="107"/>
                </a:cubicBezTo>
                <a:lnTo>
                  <a:pt x="83" y="107"/>
                </a:lnTo>
                <a:close/>
                <a:moveTo>
                  <a:pt x="49" y="181"/>
                </a:moveTo>
                <a:cubicBezTo>
                  <a:pt x="49" y="155"/>
                  <a:pt x="49" y="155"/>
                  <a:pt x="49" y="155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3" y="181"/>
                  <a:pt x="23" y="181"/>
                  <a:pt x="23" y="181"/>
                </a:cubicBezTo>
                <a:lnTo>
                  <a:pt x="49" y="181"/>
                </a:lnTo>
                <a:close/>
                <a:moveTo>
                  <a:pt x="49" y="145"/>
                </a:moveTo>
                <a:cubicBezTo>
                  <a:pt x="49" y="119"/>
                  <a:pt x="49" y="119"/>
                  <a:pt x="49" y="119"/>
                </a:cubicBezTo>
                <a:cubicBezTo>
                  <a:pt x="23" y="119"/>
                  <a:pt x="23" y="119"/>
                  <a:pt x="23" y="119"/>
                </a:cubicBezTo>
                <a:cubicBezTo>
                  <a:pt x="23" y="145"/>
                  <a:pt x="23" y="145"/>
                  <a:pt x="23" y="145"/>
                </a:cubicBezTo>
                <a:lnTo>
                  <a:pt x="49" y="145"/>
                </a:lnTo>
                <a:close/>
                <a:moveTo>
                  <a:pt x="49" y="107"/>
                </a:moveTo>
                <a:cubicBezTo>
                  <a:pt x="49" y="81"/>
                  <a:pt x="49" y="81"/>
                  <a:pt x="49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107"/>
                  <a:pt x="23" y="107"/>
                  <a:pt x="23" y="107"/>
                </a:cubicBezTo>
                <a:lnTo>
                  <a:pt x="49" y="107"/>
                </a:lnTo>
                <a:close/>
                <a:moveTo>
                  <a:pt x="49" y="21"/>
                </a:moveTo>
                <a:cubicBezTo>
                  <a:pt x="49" y="18"/>
                  <a:pt x="49" y="18"/>
                  <a:pt x="49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1"/>
                  <a:pt x="23" y="21"/>
                  <a:pt x="23" y="21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/>
          </a:p>
        </p:txBody>
      </p:sp>
      <p:grpSp>
        <p:nvGrpSpPr>
          <p:cNvPr id="136" name="组合 135"/>
          <p:cNvGrpSpPr/>
          <p:nvPr/>
        </p:nvGrpSpPr>
        <p:grpSpPr>
          <a:xfrm>
            <a:off x="-3" y="6697836"/>
            <a:ext cx="12192003" cy="160164"/>
            <a:chOff x="0" y="3108959"/>
            <a:chExt cx="6670431" cy="74411"/>
          </a:xfrm>
        </p:grpSpPr>
        <p:sp>
          <p:nvSpPr>
            <p:cNvPr id="137" name="矩形 136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1667435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3334871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4995217" y="3108959"/>
              <a:ext cx="1675214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75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75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6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4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04" grpId="0" animBg="1"/>
      <p:bldP spid="105" grpId="0" animBg="1"/>
      <p:bldP spid="106" grpId="0" animBg="1"/>
      <p:bldP spid="103" grpId="0" animBg="1"/>
      <p:bldP spid="95" grpId="0" animBg="1"/>
      <p:bldP spid="6" grpId="0"/>
      <p:bldP spid="7" grpId="0"/>
      <p:bldP spid="9" grpId="0"/>
      <p:bldP spid="10" grpId="0"/>
      <p:bldP spid="11" grpId="0"/>
      <p:bldP spid="124" grpId="0" animBg="1"/>
      <p:bldP spid="1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7312430" y="2161866"/>
            <a:ext cx="27597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活动概述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6443061" y="2122299"/>
            <a:ext cx="711718" cy="736646"/>
            <a:chOff x="8116888" y="4364038"/>
            <a:chExt cx="1314450" cy="1360488"/>
          </a:xfrm>
          <a:solidFill>
            <a:schemeClr val="bg1">
              <a:lumMod val="85000"/>
            </a:schemeClr>
          </a:solidFill>
        </p:grpSpPr>
        <p:sp>
          <p:nvSpPr>
            <p:cNvPr id="50" name="Freeform 21"/>
            <p:cNvSpPr/>
            <p:nvPr/>
          </p:nvSpPr>
          <p:spPr bwMode="auto">
            <a:xfrm>
              <a:off x="8451851" y="4691063"/>
              <a:ext cx="652463" cy="728663"/>
            </a:xfrm>
            <a:custGeom>
              <a:avLst/>
              <a:gdLst>
                <a:gd name="T0" fmla="*/ 174 w 174"/>
                <a:gd name="T1" fmla="*/ 87 h 194"/>
                <a:gd name="T2" fmla="*/ 87 w 174"/>
                <a:gd name="T3" fmla="*/ 0 h 194"/>
                <a:gd name="T4" fmla="*/ 0 w 174"/>
                <a:gd name="T5" fmla="*/ 87 h 194"/>
                <a:gd name="T6" fmla="*/ 47 w 174"/>
                <a:gd name="T7" fmla="*/ 165 h 194"/>
                <a:gd name="T8" fmla="*/ 47 w 174"/>
                <a:gd name="T9" fmla="*/ 194 h 194"/>
                <a:gd name="T10" fmla="*/ 127 w 174"/>
                <a:gd name="T11" fmla="*/ 194 h 194"/>
                <a:gd name="T12" fmla="*/ 127 w 174"/>
                <a:gd name="T13" fmla="*/ 165 h 194"/>
                <a:gd name="T14" fmla="*/ 174 w 174"/>
                <a:gd name="T15" fmla="*/ 8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194">
                  <a:moveTo>
                    <a:pt x="174" y="87"/>
                  </a:moveTo>
                  <a:cubicBezTo>
                    <a:pt x="174" y="39"/>
                    <a:pt x="135" y="0"/>
                    <a:pt x="87" y="0"/>
                  </a:cubicBezTo>
                  <a:cubicBezTo>
                    <a:pt x="39" y="0"/>
                    <a:pt x="0" y="39"/>
                    <a:pt x="0" y="87"/>
                  </a:cubicBezTo>
                  <a:cubicBezTo>
                    <a:pt x="0" y="121"/>
                    <a:pt x="19" y="150"/>
                    <a:pt x="47" y="165"/>
                  </a:cubicBezTo>
                  <a:cubicBezTo>
                    <a:pt x="47" y="194"/>
                    <a:pt x="47" y="194"/>
                    <a:pt x="47" y="194"/>
                  </a:cubicBezTo>
                  <a:cubicBezTo>
                    <a:pt x="127" y="194"/>
                    <a:pt x="127" y="194"/>
                    <a:pt x="127" y="194"/>
                  </a:cubicBezTo>
                  <a:cubicBezTo>
                    <a:pt x="127" y="165"/>
                    <a:pt x="127" y="165"/>
                    <a:pt x="127" y="165"/>
                  </a:cubicBezTo>
                  <a:cubicBezTo>
                    <a:pt x="155" y="150"/>
                    <a:pt x="174" y="121"/>
                    <a:pt x="174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22"/>
            <p:cNvSpPr/>
            <p:nvPr/>
          </p:nvSpPr>
          <p:spPr bwMode="auto">
            <a:xfrm>
              <a:off x="8628063" y="5454650"/>
              <a:ext cx="300038" cy="52388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23"/>
            <p:cNvSpPr/>
            <p:nvPr/>
          </p:nvSpPr>
          <p:spPr bwMode="auto">
            <a:xfrm>
              <a:off x="8628063" y="5524500"/>
              <a:ext cx="300038" cy="53975"/>
            </a:xfrm>
            <a:custGeom>
              <a:avLst/>
              <a:gdLst>
                <a:gd name="T0" fmla="*/ 80 w 80"/>
                <a:gd name="T1" fmla="*/ 7 h 14"/>
                <a:gd name="T2" fmla="*/ 73 w 80"/>
                <a:gd name="T3" fmla="*/ 14 h 14"/>
                <a:gd name="T4" fmla="*/ 7 w 80"/>
                <a:gd name="T5" fmla="*/ 14 h 14"/>
                <a:gd name="T6" fmla="*/ 0 w 80"/>
                <a:gd name="T7" fmla="*/ 7 h 14"/>
                <a:gd name="T8" fmla="*/ 0 w 80"/>
                <a:gd name="T9" fmla="*/ 7 h 14"/>
                <a:gd name="T10" fmla="*/ 7 w 80"/>
                <a:gd name="T11" fmla="*/ 0 h 14"/>
                <a:gd name="T12" fmla="*/ 73 w 80"/>
                <a:gd name="T13" fmla="*/ 0 h 14"/>
                <a:gd name="T14" fmla="*/ 80 w 80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14">
                  <a:moveTo>
                    <a:pt x="80" y="7"/>
                  </a:moveTo>
                  <a:cubicBezTo>
                    <a:pt x="80" y="11"/>
                    <a:pt x="77" y="14"/>
                    <a:pt x="7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80" y="3"/>
                    <a:pt x="8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Freeform 24"/>
            <p:cNvSpPr/>
            <p:nvPr/>
          </p:nvSpPr>
          <p:spPr bwMode="auto">
            <a:xfrm>
              <a:off x="8661401" y="5595938"/>
              <a:ext cx="228600" cy="53975"/>
            </a:xfrm>
            <a:custGeom>
              <a:avLst/>
              <a:gdLst>
                <a:gd name="T0" fmla="*/ 61 w 61"/>
                <a:gd name="T1" fmla="*/ 7 h 14"/>
                <a:gd name="T2" fmla="*/ 56 w 61"/>
                <a:gd name="T3" fmla="*/ 14 h 14"/>
                <a:gd name="T4" fmla="*/ 5 w 61"/>
                <a:gd name="T5" fmla="*/ 14 h 14"/>
                <a:gd name="T6" fmla="*/ 0 w 61"/>
                <a:gd name="T7" fmla="*/ 7 h 14"/>
                <a:gd name="T8" fmla="*/ 0 w 61"/>
                <a:gd name="T9" fmla="*/ 7 h 14"/>
                <a:gd name="T10" fmla="*/ 5 w 61"/>
                <a:gd name="T11" fmla="*/ 0 h 14"/>
                <a:gd name="T12" fmla="*/ 56 w 61"/>
                <a:gd name="T13" fmla="*/ 0 h 14"/>
                <a:gd name="T14" fmla="*/ 61 w 61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4">
                  <a:moveTo>
                    <a:pt x="61" y="7"/>
                  </a:moveTo>
                  <a:cubicBezTo>
                    <a:pt x="61" y="11"/>
                    <a:pt x="59" y="14"/>
                    <a:pt x="5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9" y="0"/>
                    <a:pt x="61" y="3"/>
                    <a:pt x="6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25"/>
            <p:cNvSpPr/>
            <p:nvPr/>
          </p:nvSpPr>
          <p:spPr bwMode="auto">
            <a:xfrm>
              <a:off x="8713788" y="5672138"/>
              <a:ext cx="120650" cy="52388"/>
            </a:xfrm>
            <a:custGeom>
              <a:avLst/>
              <a:gdLst>
                <a:gd name="T0" fmla="*/ 32 w 32"/>
                <a:gd name="T1" fmla="*/ 7 h 14"/>
                <a:gd name="T2" fmla="*/ 30 w 32"/>
                <a:gd name="T3" fmla="*/ 14 h 14"/>
                <a:gd name="T4" fmla="*/ 3 w 32"/>
                <a:gd name="T5" fmla="*/ 14 h 14"/>
                <a:gd name="T6" fmla="*/ 0 w 32"/>
                <a:gd name="T7" fmla="*/ 7 h 14"/>
                <a:gd name="T8" fmla="*/ 0 w 32"/>
                <a:gd name="T9" fmla="*/ 7 h 14"/>
                <a:gd name="T10" fmla="*/ 3 w 32"/>
                <a:gd name="T11" fmla="*/ 0 h 14"/>
                <a:gd name="T12" fmla="*/ 30 w 32"/>
                <a:gd name="T13" fmla="*/ 0 h 14"/>
                <a:gd name="T14" fmla="*/ 32 w 32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4">
                  <a:moveTo>
                    <a:pt x="32" y="7"/>
                  </a:moveTo>
                  <a:cubicBezTo>
                    <a:pt x="32" y="10"/>
                    <a:pt x="31" y="14"/>
                    <a:pt x="3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2" y="3"/>
                    <a:pt x="3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26"/>
            <p:cNvSpPr/>
            <p:nvPr/>
          </p:nvSpPr>
          <p:spPr bwMode="auto">
            <a:xfrm>
              <a:off x="8740776" y="4364038"/>
              <a:ext cx="71438" cy="266700"/>
            </a:xfrm>
            <a:custGeom>
              <a:avLst/>
              <a:gdLst>
                <a:gd name="T0" fmla="*/ 19 w 19"/>
                <a:gd name="T1" fmla="*/ 63 h 71"/>
                <a:gd name="T2" fmla="*/ 9 w 19"/>
                <a:gd name="T3" fmla="*/ 71 h 71"/>
                <a:gd name="T4" fmla="*/ 9 w 19"/>
                <a:gd name="T5" fmla="*/ 71 h 71"/>
                <a:gd name="T6" fmla="*/ 0 w 19"/>
                <a:gd name="T7" fmla="*/ 63 h 71"/>
                <a:gd name="T8" fmla="*/ 0 w 19"/>
                <a:gd name="T9" fmla="*/ 8 h 71"/>
                <a:gd name="T10" fmla="*/ 9 w 19"/>
                <a:gd name="T11" fmla="*/ 0 h 71"/>
                <a:gd name="T12" fmla="*/ 9 w 19"/>
                <a:gd name="T13" fmla="*/ 0 h 71"/>
                <a:gd name="T14" fmla="*/ 19 w 19"/>
                <a:gd name="T15" fmla="*/ 8 h 71"/>
                <a:gd name="T16" fmla="*/ 19 w 19"/>
                <a:gd name="T17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71">
                  <a:moveTo>
                    <a:pt x="19" y="63"/>
                  </a:moveTo>
                  <a:cubicBezTo>
                    <a:pt x="19" y="67"/>
                    <a:pt x="15" y="71"/>
                    <a:pt x="9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4" y="71"/>
                    <a:pt x="0" y="67"/>
                    <a:pt x="0" y="6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4"/>
                    <a:pt x="19" y="8"/>
                  </a:cubicBezTo>
                  <a:lnTo>
                    <a:pt x="19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27"/>
            <p:cNvSpPr/>
            <p:nvPr/>
          </p:nvSpPr>
          <p:spPr bwMode="auto">
            <a:xfrm>
              <a:off x="8281988" y="4556125"/>
              <a:ext cx="217488" cy="217488"/>
            </a:xfrm>
            <a:custGeom>
              <a:avLst/>
              <a:gdLst>
                <a:gd name="T0" fmla="*/ 55 w 58"/>
                <a:gd name="T1" fmla="*/ 42 h 58"/>
                <a:gd name="T2" fmla="*/ 54 w 58"/>
                <a:gd name="T3" fmla="*/ 54 h 58"/>
                <a:gd name="T4" fmla="*/ 54 w 58"/>
                <a:gd name="T5" fmla="*/ 54 h 58"/>
                <a:gd name="T6" fmla="*/ 42 w 58"/>
                <a:gd name="T7" fmla="*/ 55 h 58"/>
                <a:gd name="T8" fmla="*/ 3 w 58"/>
                <a:gd name="T9" fmla="*/ 16 h 58"/>
                <a:gd name="T10" fmla="*/ 4 w 58"/>
                <a:gd name="T11" fmla="*/ 4 h 58"/>
                <a:gd name="T12" fmla="*/ 4 w 58"/>
                <a:gd name="T13" fmla="*/ 4 h 58"/>
                <a:gd name="T14" fmla="*/ 16 w 58"/>
                <a:gd name="T15" fmla="*/ 3 h 58"/>
                <a:gd name="T16" fmla="*/ 55 w 58"/>
                <a:gd name="T17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55" y="42"/>
                  </a:moveTo>
                  <a:cubicBezTo>
                    <a:pt x="58" y="45"/>
                    <a:pt x="58" y="50"/>
                    <a:pt x="5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0" y="57"/>
                    <a:pt x="45" y="58"/>
                    <a:pt x="42" y="5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3"/>
                    <a:pt x="0" y="7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0"/>
                    <a:pt x="13" y="0"/>
                    <a:pt x="16" y="3"/>
                  </a:cubicBezTo>
                  <a:lnTo>
                    <a:pt x="55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28"/>
            <p:cNvSpPr/>
            <p:nvPr/>
          </p:nvSpPr>
          <p:spPr bwMode="auto">
            <a:xfrm>
              <a:off x="9059863" y="4556125"/>
              <a:ext cx="217488" cy="217488"/>
            </a:xfrm>
            <a:custGeom>
              <a:avLst/>
              <a:gdLst>
                <a:gd name="T0" fmla="*/ 16 w 58"/>
                <a:gd name="T1" fmla="*/ 55 h 58"/>
                <a:gd name="T2" fmla="*/ 4 w 58"/>
                <a:gd name="T3" fmla="*/ 54 h 58"/>
                <a:gd name="T4" fmla="*/ 4 w 58"/>
                <a:gd name="T5" fmla="*/ 54 h 58"/>
                <a:gd name="T6" fmla="*/ 3 w 58"/>
                <a:gd name="T7" fmla="*/ 42 h 58"/>
                <a:gd name="T8" fmla="*/ 42 w 58"/>
                <a:gd name="T9" fmla="*/ 3 h 58"/>
                <a:gd name="T10" fmla="*/ 54 w 58"/>
                <a:gd name="T11" fmla="*/ 4 h 58"/>
                <a:gd name="T12" fmla="*/ 54 w 58"/>
                <a:gd name="T13" fmla="*/ 4 h 58"/>
                <a:gd name="T14" fmla="*/ 55 w 58"/>
                <a:gd name="T15" fmla="*/ 16 h 58"/>
                <a:gd name="T16" fmla="*/ 16 w 58"/>
                <a:gd name="T17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8">
                  <a:moveTo>
                    <a:pt x="16" y="55"/>
                  </a:moveTo>
                  <a:cubicBezTo>
                    <a:pt x="13" y="58"/>
                    <a:pt x="7" y="57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0" y="50"/>
                    <a:pt x="0" y="45"/>
                    <a:pt x="3" y="42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5" y="0"/>
                    <a:pt x="50" y="0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7"/>
                    <a:pt x="58" y="13"/>
                    <a:pt x="55" y="16"/>
                  </a:cubicBezTo>
                  <a:lnTo>
                    <a:pt x="16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29"/>
            <p:cNvSpPr/>
            <p:nvPr/>
          </p:nvSpPr>
          <p:spPr bwMode="auto">
            <a:xfrm>
              <a:off x="9164638" y="5021263"/>
              <a:ext cx="266700" cy="68263"/>
            </a:xfrm>
            <a:custGeom>
              <a:avLst/>
              <a:gdLst>
                <a:gd name="T0" fmla="*/ 8 w 71"/>
                <a:gd name="T1" fmla="*/ 18 h 18"/>
                <a:gd name="T2" fmla="*/ 0 w 71"/>
                <a:gd name="T3" fmla="*/ 9 h 18"/>
                <a:gd name="T4" fmla="*/ 0 w 71"/>
                <a:gd name="T5" fmla="*/ 9 h 18"/>
                <a:gd name="T6" fmla="*/ 8 w 71"/>
                <a:gd name="T7" fmla="*/ 0 h 18"/>
                <a:gd name="T8" fmla="*/ 63 w 71"/>
                <a:gd name="T9" fmla="*/ 0 h 18"/>
                <a:gd name="T10" fmla="*/ 71 w 71"/>
                <a:gd name="T11" fmla="*/ 9 h 18"/>
                <a:gd name="T12" fmla="*/ 71 w 71"/>
                <a:gd name="T13" fmla="*/ 9 h 18"/>
                <a:gd name="T14" fmla="*/ 63 w 71"/>
                <a:gd name="T15" fmla="*/ 18 h 18"/>
                <a:gd name="T16" fmla="*/ 8 w 71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8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30"/>
            <p:cNvSpPr/>
            <p:nvPr/>
          </p:nvSpPr>
          <p:spPr bwMode="auto">
            <a:xfrm>
              <a:off x="8116888" y="5021263"/>
              <a:ext cx="266700" cy="68263"/>
            </a:xfrm>
            <a:custGeom>
              <a:avLst/>
              <a:gdLst>
                <a:gd name="T0" fmla="*/ 63 w 71"/>
                <a:gd name="T1" fmla="*/ 0 h 18"/>
                <a:gd name="T2" fmla="*/ 71 w 71"/>
                <a:gd name="T3" fmla="*/ 9 h 18"/>
                <a:gd name="T4" fmla="*/ 71 w 71"/>
                <a:gd name="T5" fmla="*/ 9 h 18"/>
                <a:gd name="T6" fmla="*/ 63 w 71"/>
                <a:gd name="T7" fmla="*/ 18 h 18"/>
                <a:gd name="T8" fmla="*/ 8 w 71"/>
                <a:gd name="T9" fmla="*/ 18 h 18"/>
                <a:gd name="T10" fmla="*/ 0 w 71"/>
                <a:gd name="T11" fmla="*/ 9 h 18"/>
                <a:gd name="T12" fmla="*/ 0 w 71"/>
                <a:gd name="T13" fmla="*/ 9 h 18"/>
                <a:gd name="T14" fmla="*/ 8 w 71"/>
                <a:gd name="T15" fmla="*/ 0 h 18"/>
                <a:gd name="T16" fmla="*/ 63 w 7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8">
                  <a:moveTo>
                    <a:pt x="63" y="0"/>
                  </a:moveTo>
                  <a:cubicBezTo>
                    <a:pt x="68" y="0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4"/>
                    <a:pt x="68" y="18"/>
                    <a:pt x="6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31"/>
            <p:cNvSpPr/>
            <p:nvPr/>
          </p:nvSpPr>
          <p:spPr bwMode="auto">
            <a:xfrm>
              <a:off x="9013826" y="5281613"/>
              <a:ext cx="211138" cy="220663"/>
            </a:xfrm>
            <a:custGeom>
              <a:avLst/>
              <a:gdLst>
                <a:gd name="T0" fmla="*/ 53 w 56"/>
                <a:gd name="T1" fmla="*/ 43 h 59"/>
                <a:gd name="T2" fmla="*/ 52 w 56"/>
                <a:gd name="T3" fmla="*/ 56 h 59"/>
                <a:gd name="T4" fmla="*/ 52 w 56"/>
                <a:gd name="T5" fmla="*/ 56 h 59"/>
                <a:gd name="T6" fmla="*/ 40 w 56"/>
                <a:gd name="T7" fmla="*/ 56 h 59"/>
                <a:gd name="T8" fmla="*/ 3 w 56"/>
                <a:gd name="T9" fmla="*/ 15 h 59"/>
                <a:gd name="T10" fmla="*/ 4 w 56"/>
                <a:gd name="T11" fmla="*/ 3 h 59"/>
                <a:gd name="T12" fmla="*/ 4 w 56"/>
                <a:gd name="T13" fmla="*/ 3 h 59"/>
                <a:gd name="T14" fmla="*/ 16 w 56"/>
                <a:gd name="T15" fmla="*/ 3 h 59"/>
                <a:gd name="T16" fmla="*/ 53 w 56"/>
                <a:gd name="T17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9">
                  <a:moveTo>
                    <a:pt x="53" y="43"/>
                  </a:moveTo>
                  <a:cubicBezTo>
                    <a:pt x="56" y="47"/>
                    <a:pt x="56" y="52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48" y="59"/>
                    <a:pt x="43" y="59"/>
                    <a:pt x="40" y="5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2"/>
                    <a:pt x="0" y="7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0"/>
                    <a:pt x="13" y="0"/>
                    <a:pt x="16" y="3"/>
                  </a:cubicBezTo>
                  <a:lnTo>
                    <a:pt x="5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32"/>
            <p:cNvSpPr/>
            <p:nvPr/>
          </p:nvSpPr>
          <p:spPr bwMode="auto">
            <a:xfrm>
              <a:off x="8320088" y="5281613"/>
              <a:ext cx="214313" cy="220663"/>
            </a:xfrm>
            <a:custGeom>
              <a:avLst/>
              <a:gdLst>
                <a:gd name="T0" fmla="*/ 16 w 57"/>
                <a:gd name="T1" fmla="*/ 56 h 59"/>
                <a:gd name="T2" fmla="*/ 4 w 57"/>
                <a:gd name="T3" fmla="*/ 55 h 59"/>
                <a:gd name="T4" fmla="*/ 4 w 57"/>
                <a:gd name="T5" fmla="*/ 55 h 59"/>
                <a:gd name="T6" fmla="*/ 3 w 57"/>
                <a:gd name="T7" fmla="*/ 43 h 59"/>
                <a:gd name="T8" fmla="*/ 40 w 57"/>
                <a:gd name="T9" fmla="*/ 3 h 59"/>
                <a:gd name="T10" fmla="*/ 52 w 57"/>
                <a:gd name="T11" fmla="*/ 4 h 59"/>
                <a:gd name="T12" fmla="*/ 52 w 57"/>
                <a:gd name="T13" fmla="*/ 4 h 59"/>
                <a:gd name="T14" fmla="*/ 54 w 57"/>
                <a:gd name="T15" fmla="*/ 16 h 59"/>
                <a:gd name="T16" fmla="*/ 16 w 57"/>
                <a:gd name="T17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16" y="56"/>
                  </a:moveTo>
                  <a:cubicBezTo>
                    <a:pt x="13" y="59"/>
                    <a:pt x="7" y="59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0" y="52"/>
                    <a:pt x="0" y="46"/>
                    <a:pt x="3" y="4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9" y="0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7"/>
                    <a:pt x="57" y="12"/>
                    <a:pt x="54" y="16"/>
                  </a:cubicBezTo>
                  <a:lnTo>
                    <a:pt x="16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 bwMode="auto">
          <a:xfrm>
            <a:off x="7312430" y="3378446"/>
            <a:ext cx="2759792" cy="1884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活动主题及定位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活动目标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主要嘉宾介绍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时间地点及参与者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912537" y="2088871"/>
            <a:ext cx="2011329" cy="2011329"/>
            <a:chOff x="5859708" y="1069168"/>
            <a:chExt cx="677597" cy="677597"/>
          </a:xfrm>
        </p:grpSpPr>
        <p:grpSp>
          <p:nvGrpSpPr>
            <p:cNvPr id="36" name="组合 35"/>
            <p:cNvGrpSpPr/>
            <p:nvPr/>
          </p:nvGrpSpPr>
          <p:grpSpPr>
            <a:xfrm>
              <a:off x="5859708" y="1069168"/>
              <a:ext cx="677597" cy="677597"/>
              <a:chOff x="8502650" y="2178049"/>
              <a:chExt cx="2120901" cy="21209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8502650" y="2178049"/>
                <a:ext cx="2120901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8666642" y="2342041"/>
                <a:ext cx="1792915" cy="179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592973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48" grpId="0" uiExpand="1" build="p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48" grpId="0" uiExpand="1" build="p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1295629" y="3158624"/>
            <a:ext cx="9708776" cy="170366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19050">
            <a:solidFill>
              <a:schemeClr val="accent6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1790964" y="371758"/>
            <a:ext cx="32925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活动主题及定位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 bwMode="auto">
          <a:xfrm>
            <a:off x="2356673" y="2188455"/>
            <a:ext cx="7586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同创造 </a:t>
            </a:r>
            <a:r>
              <a:rPr lang="en-US" altLang="zh-CN" sz="4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4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齐分享 </a:t>
            </a:r>
            <a:r>
              <a:rPr lang="en-US" altLang="zh-CN" sz="4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48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共飞扬</a:t>
            </a:r>
            <a:endParaRPr lang="zh-CN" altLang="en-US" sz="48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 bwMode="auto">
          <a:xfrm>
            <a:off x="1831310" y="3406831"/>
            <a:ext cx="863741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诠释：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过去的十年是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公司成长和发展的十年，这十年中得到了许多企业、合作伙伴及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公司每一位员工的帮助和支持，这一路是美丽的，是一个蜕变、长大、成熟的过程。每一个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公司人的激情与努力，都在影响着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公司，而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公司要将这十年的积淀回馈社会、回馈用户，以卓越的服务去创造未来。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3437264" y="5466164"/>
            <a:ext cx="1686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活动定位：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5299301" y="5421940"/>
            <a:ext cx="36295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时尚</a:t>
            </a:r>
            <a:r>
              <a:rPr kumimoji="0" lang="en-US" altLang="zh-CN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大气</a:t>
            </a:r>
            <a:r>
              <a:rPr kumimoji="0" lang="en-US" altLang="zh-CN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高雅</a:t>
            </a:r>
            <a:endParaRPr kumimoji="0" lang="zh-CN" altLang="en-US" sz="3200" b="0" i="0" u="none" strike="noStrike" kern="1200" cap="none" spc="3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2187467" y="1530476"/>
            <a:ext cx="23124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活动主题：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8140"/>
                                </p:stCondLst>
                                <p:childTnLst>
                                  <p:par>
                                    <p:cTn id="29" presetID="2" presetClass="entr" presetSubtype="2" de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de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3" grpId="0"/>
          <p:bldP spid="4" grpId="0"/>
          <p:bldP spid="10" grpId="0"/>
          <p:bldP spid="10" grpId="1"/>
          <p:bldP spid="11" grpId="0"/>
          <p:bldP spid="11" grpId="1"/>
          <p:bldP spid="12" grpId="0"/>
          <p:bldP spid="12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2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8140"/>
                                </p:stCondLst>
                                <p:childTnLst>
                                  <p:par>
                                    <p:cTn id="29" presetID="2" presetClass="entr" presetSubtype="2" de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de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3" grpId="0"/>
          <p:bldP spid="4" grpId="0"/>
          <p:bldP spid="10" grpId="0"/>
          <p:bldP spid="10" grpId="1"/>
          <p:bldP spid="11" grpId="0"/>
          <p:bldP spid="11" grpId="1"/>
          <p:bldP spid="12" grpId="0"/>
          <p:bldP spid="12" grpId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1827878" y="361531"/>
            <a:ext cx="3195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活动目标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827878" y="1073735"/>
            <a:ext cx="1193526" cy="1193526"/>
            <a:chOff x="1827878" y="1040388"/>
            <a:chExt cx="1193526" cy="1193526"/>
          </a:xfrm>
        </p:grpSpPr>
        <p:grpSp>
          <p:nvGrpSpPr>
            <p:cNvPr id="59" name="组合 58"/>
            <p:cNvGrpSpPr/>
            <p:nvPr/>
          </p:nvGrpSpPr>
          <p:grpSpPr>
            <a:xfrm>
              <a:off x="1827878" y="1040388"/>
              <a:ext cx="1193526" cy="1193526"/>
              <a:chOff x="1016363" y="1973166"/>
              <a:chExt cx="2911672" cy="2911672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51" name="文本框 150"/>
            <p:cNvSpPr txBox="1"/>
            <p:nvPr/>
          </p:nvSpPr>
          <p:spPr bwMode="auto">
            <a:xfrm>
              <a:off x="2020252" y="1397325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传播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2" name="文本框 151"/>
          <p:cNvSpPr txBox="1"/>
          <p:nvPr/>
        </p:nvSpPr>
        <p:spPr bwMode="auto">
          <a:xfrm>
            <a:off x="3661771" y="1476839"/>
            <a:ext cx="607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传播公司的良好形象和品牌认知，促进企业健康发展；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661255" y="1860813"/>
            <a:ext cx="1193526" cy="1193526"/>
            <a:chOff x="2661255" y="1827466"/>
            <a:chExt cx="1193526" cy="1193526"/>
          </a:xfrm>
        </p:grpSpPr>
        <p:grpSp>
          <p:nvGrpSpPr>
            <p:cNvPr id="75" name="组合 74"/>
            <p:cNvGrpSpPr/>
            <p:nvPr/>
          </p:nvGrpSpPr>
          <p:grpSpPr>
            <a:xfrm>
              <a:off x="2661255" y="1827466"/>
              <a:ext cx="1193526" cy="1193526"/>
              <a:chOff x="1016363" y="1973166"/>
              <a:chExt cx="2911672" cy="2911672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7" name="组合 7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8" name="椭圆 7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椭圆 7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58" name="文本框 157"/>
            <p:cNvSpPr txBox="1"/>
            <p:nvPr/>
          </p:nvSpPr>
          <p:spPr bwMode="auto">
            <a:xfrm>
              <a:off x="2853969" y="2200405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提升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9" name="文本框 158"/>
          <p:cNvSpPr txBox="1"/>
          <p:nvPr/>
        </p:nvSpPr>
        <p:spPr bwMode="auto">
          <a:xfrm>
            <a:off x="4347572" y="2157022"/>
            <a:ext cx="6073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本次活动邀请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教授为广大员工和干部讲授某某方面的知识，为员工增长知识，提升员工素质。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27878" y="2659464"/>
            <a:ext cx="1193526" cy="1193526"/>
            <a:chOff x="1827878" y="2626117"/>
            <a:chExt cx="1193526" cy="1193526"/>
          </a:xfrm>
        </p:grpSpPr>
        <p:grpSp>
          <p:nvGrpSpPr>
            <p:cNvPr id="65" name="组合 64"/>
            <p:cNvGrpSpPr/>
            <p:nvPr/>
          </p:nvGrpSpPr>
          <p:grpSpPr>
            <a:xfrm>
              <a:off x="1827878" y="2626117"/>
              <a:ext cx="1193526" cy="1193526"/>
              <a:chOff x="1016363" y="1973166"/>
              <a:chExt cx="2911672" cy="2911672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组合 6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8" name="椭圆 6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71" name="文本框 170"/>
            <p:cNvSpPr txBox="1"/>
            <p:nvPr/>
          </p:nvSpPr>
          <p:spPr bwMode="auto">
            <a:xfrm>
              <a:off x="2020252" y="2993439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肯定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2" name="文本框 171"/>
          <p:cNvSpPr txBox="1"/>
          <p:nvPr/>
        </p:nvSpPr>
        <p:spPr bwMode="auto">
          <a:xfrm>
            <a:off x="3661771" y="3080637"/>
            <a:ext cx="607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公司的辉煌历程、工作所取得的出色成绩。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61255" y="3434969"/>
            <a:ext cx="1193526" cy="1193526"/>
            <a:chOff x="2661255" y="3401622"/>
            <a:chExt cx="1193526" cy="1193526"/>
          </a:xfrm>
        </p:grpSpPr>
        <p:grpSp>
          <p:nvGrpSpPr>
            <p:cNvPr id="80" name="组合 79"/>
            <p:cNvGrpSpPr/>
            <p:nvPr/>
          </p:nvGrpSpPr>
          <p:grpSpPr>
            <a:xfrm>
              <a:off x="2661255" y="3401622"/>
              <a:ext cx="1193526" cy="1193526"/>
              <a:chOff x="1016363" y="1973166"/>
              <a:chExt cx="2911672" cy="2911672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2" name="组合 81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83" name="椭圆 8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78" name="文本框 177"/>
            <p:cNvSpPr txBox="1"/>
            <p:nvPr/>
          </p:nvSpPr>
          <p:spPr bwMode="auto">
            <a:xfrm>
              <a:off x="2853969" y="3790560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激励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27878" y="4233620"/>
            <a:ext cx="1193526" cy="1193526"/>
            <a:chOff x="1827878" y="4246573"/>
            <a:chExt cx="1193526" cy="1193526"/>
          </a:xfrm>
        </p:grpSpPr>
        <p:grpSp>
          <p:nvGrpSpPr>
            <p:cNvPr id="70" name="组合 69"/>
            <p:cNvGrpSpPr/>
            <p:nvPr/>
          </p:nvGrpSpPr>
          <p:grpSpPr>
            <a:xfrm>
              <a:off x="1827878" y="4246573"/>
              <a:ext cx="1193526" cy="1193526"/>
              <a:chOff x="1016363" y="1973166"/>
              <a:chExt cx="2911672" cy="2911672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3" name="椭圆 7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92" name="文本框 191"/>
            <p:cNvSpPr txBox="1"/>
            <p:nvPr/>
          </p:nvSpPr>
          <p:spPr bwMode="auto">
            <a:xfrm>
              <a:off x="2020252" y="4633980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增强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61255" y="5009125"/>
            <a:ext cx="1193526" cy="1193526"/>
            <a:chOff x="2661255" y="5010503"/>
            <a:chExt cx="1193526" cy="1193526"/>
          </a:xfrm>
        </p:grpSpPr>
        <p:grpSp>
          <p:nvGrpSpPr>
            <p:cNvPr id="85" name="组合 84"/>
            <p:cNvGrpSpPr/>
            <p:nvPr/>
          </p:nvGrpSpPr>
          <p:grpSpPr>
            <a:xfrm>
              <a:off x="2661255" y="5010503"/>
              <a:ext cx="1193526" cy="1193526"/>
              <a:chOff x="1016363" y="1973166"/>
              <a:chExt cx="2911672" cy="2911672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1016363" y="1973166"/>
                <a:ext cx="2911672" cy="2911672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7" name="组合 8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88" name="椭圆 8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9" name="椭圆 8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99" name="文本框 198"/>
            <p:cNvSpPr txBox="1"/>
            <p:nvPr/>
          </p:nvSpPr>
          <p:spPr bwMode="auto">
            <a:xfrm>
              <a:off x="2853969" y="5379188"/>
              <a:ext cx="8087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鼓舞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4" name="文本框 203"/>
          <p:cNvSpPr txBox="1"/>
          <p:nvPr/>
        </p:nvSpPr>
        <p:spPr bwMode="auto">
          <a:xfrm>
            <a:off x="4347572" y="3854755"/>
            <a:ext cx="607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表彰先进、鼓舞士气，展示宏图、构筑梦想、再创佳绩！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文本框 204"/>
          <p:cNvSpPr txBox="1"/>
          <p:nvPr/>
        </p:nvSpPr>
        <p:spPr bwMode="auto">
          <a:xfrm>
            <a:off x="3661771" y="4534448"/>
            <a:ext cx="71227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团队合作精神、内部凝聚力。调动员工积极性，使其充分感受企业的关怀与关爱、使公司员工有一种“家”一样的归属感与认同感。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" name="文本框 205"/>
          <p:cNvSpPr txBox="1"/>
          <p:nvPr/>
        </p:nvSpPr>
        <p:spPr bwMode="auto">
          <a:xfrm>
            <a:off x="4347572" y="5312653"/>
            <a:ext cx="6073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打造不同以往，印象深刻的领会和晚宴气氛，激励员工在未来能够更好地与公司携手并进，再创佳绩。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7" name="五边形 206"/>
          <p:cNvSpPr/>
          <p:nvPr/>
        </p:nvSpPr>
        <p:spPr>
          <a:xfrm>
            <a:off x="3180647" y="1512524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1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8" name="五边形 207"/>
          <p:cNvSpPr/>
          <p:nvPr/>
        </p:nvSpPr>
        <p:spPr>
          <a:xfrm>
            <a:off x="3180647" y="3126171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4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9" name="五边形 208"/>
          <p:cNvSpPr/>
          <p:nvPr/>
        </p:nvSpPr>
        <p:spPr>
          <a:xfrm>
            <a:off x="3180647" y="4704957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5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0" name="五边形 209"/>
          <p:cNvSpPr/>
          <p:nvPr/>
        </p:nvSpPr>
        <p:spPr>
          <a:xfrm>
            <a:off x="4014365" y="2327178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2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1" name="五边形 210"/>
          <p:cNvSpPr/>
          <p:nvPr/>
        </p:nvSpPr>
        <p:spPr>
          <a:xfrm>
            <a:off x="4014365" y="3903886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6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2" name="五边形 211"/>
          <p:cNvSpPr/>
          <p:nvPr/>
        </p:nvSpPr>
        <p:spPr>
          <a:xfrm>
            <a:off x="4014365" y="5482808"/>
            <a:ext cx="184698" cy="281906"/>
          </a:xfrm>
          <a:prstGeom prst="homePlate">
            <a:avLst>
              <a:gd name="adj" fmla="val 130928"/>
            </a:avLst>
          </a:prstGeom>
          <a:solidFill>
            <a:schemeClr val="accent3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4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475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00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4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975"/>
                                </p:stCondLst>
                                <p:childTnLst>
                                  <p:par>
                                    <p:cTn id="3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175"/>
                                </p:stCondLst>
                                <p:childTnLst>
                                  <p:par>
                                    <p:cTn id="41" presetID="2" presetClass="entr" presetSubtype="2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4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4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75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400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4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675"/>
                                </p:stCondLst>
                                <p:childTnLst>
                                  <p:par>
                                    <p:cTn id="5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25"/>
                                </p:stCondLst>
                                <p:childTnLst>
                                  <p:par>
                                    <p:cTn id="5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525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4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025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775"/>
                                </p:stCondLst>
                                <p:childTnLst>
                                  <p:par>
                                    <p:cTn id="77" presetID="2" presetClass="entr" presetSubtype="2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775"/>
                                </p:stCondLst>
                                <p:childTnLst>
                                  <p:par>
                                    <p:cTn id="8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400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4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275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599"/>
                                </p:stCondLst>
                                <p:childTnLst>
                                  <p:par>
                                    <p:cTn id="95" presetID="2" presetClass="entr" presetSubtype="8" fill="hold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9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1099"/>
                                </p:stCondLst>
                                <p:childTnLst>
                                  <p:par>
                                    <p:cTn id="10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400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4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1599"/>
                                </p:stCondLst>
                                <p:childTnLst>
                                  <p:par>
                                    <p:cTn id="10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2" grpId="0"/>
          <p:bldP spid="159" grpId="0"/>
          <p:bldP spid="172" grpId="0"/>
          <p:bldP spid="204" grpId="0"/>
          <p:bldP spid="205" grpId="0"/>
          <p:bldP spid="206" grpId="0"/>
          <p:bldP spid="207" grpId="0" animBg="1"/>
          <p:bldP spid="208" grpId="0" animBg="1"/>
          <p:bldP spid="209" grpId="0" animBg="1"/>
          <p:bldP spid="210" grpId="0" animBg="1"/>
          <p:bldP spid="211" grpId="0" animBg="1"/>
          <p:bldP spid="21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4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475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00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4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975"/>
                                </p:stCondLst>
                                <p:childTnLst>
                                  <p:par>
                                    <p:cTn id="3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175"/>
                                </p:stCondLst>
                                <p:childTnLst>
                                  <p:par>
                                    <p:cTn id="4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75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400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4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675"/>
                                </p:stCondLst>
                                <p:childTnLst>
                                  <p:par>
                                    <p:cTn id="5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025"/>
                                </p:stCondLst>
                                <p:childTnLst>
                                  <p:par>
                                    <p:cTn id="5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525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4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025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775"/>
                                </p:stCondLst>
                                <p:childTnLst>
                                  <p:par>
                                    <p:cTn id="7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775"/>
                                </p:stCondLst>
                                <p:childTnLst>
                                  <p:par>
                                    <p:cTn id="8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400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4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275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599"/>
                                </p:stCondLst>
                                <p:childTnLst>
                                  <p:par>
                                    <p:cTn id="9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1099"/>
                                </p:stCondLst>
                                <p:childTnLst>
                                  <p:par>
                                    <p:cTn id="10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400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4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11599"/>
                                </p:stCondLst>
                                <p:childTnLst>
                                  <p:par>
                                    <p:cTn id="10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25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2" grpId="0"/>
          <p:bldP spid="159" grpId="0"/>
          <p:bldP spid="172" grpId="0"/>
          <p:bldP spid="204" grpId="0"/>
          <p:bldP spid="205" grpId="0"/>
          <p:bldP spid="206" grpId="0"/>
          <p:bldP spid="207" grpId="0" animBg="1"/>
          <p:bldP spid="208" grpId="0" animBg="1"/>
          <p:bldP spid="209" grpId="0" animBg="1"/>
          <p:bldP spid="210" grpId="0" animBg="1"/>
          <p:bldP spid="211" grpId="0" animBg="1"/>
          <p:bldP spid="212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1577761" y="4407707"/>
            <a:ext cx="3579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经济学专家</a:t>
            </a:r>
            <a:r>
              <a:rPr lang="zh-CN" altLang="en-US" sz="16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某大学经济管理学教授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1083897" y="4868789"/>
            <a:ext cx="46452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经济学博士，研究员，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银行前首席经济学家，中国人民大学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2990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届博士。曾长期在国家经济体制改革委员会工作，从事中国经济体制改革及宏观经济的政策制定与理论研究。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6514182" y="4868789"/>
            <a:ext cx="45034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曾担任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公司高级副总裁。兼任首席质量官；公司客户满意与质量委员会副主任；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有限公司首席运营官，全面负责产品研发部、市场部、销售部、客户服务部、培训部、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及财务部。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111492" y="1183345"/>
            <a:ext cx="2498964" cy="2498964"/>
            <a:chOff x="2188774" y="1163091"/>
            <a:chExt cx="2344400" cy="2344400"/>
          </a:xfrm>
        </p:grpSpPr>
        <p:sp>
          <p:nvSpPr>
            <p:cNvPr id="11" name="椭圆 10"/>
            <p:cNvSpPr/>
            <p:nvPr/>
          </p:nvSpPr>
          <p:spPr>
            <a:xfrm>
              <a:off x="2188774" y="1163091"/>
              <a:ext cx="2344400" cy="2344400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Picture 8"/>
            <p:cNvPicPr>
              <a:picLocks noChangeAspect="1" noChangeArrowheads="1"/>
            </p:cNvPicPr>
            <p:nvPr/>
          </p:nvPicPr>
          <p:blipFill>
            <a:blip r:embed="rId1" cstate="email"/>
            <a:stretch>
              <a:fillRect/>
            </a:stretch>
          </p:blipFill>
          <p:spPr bwMode="auto">
            <a:xfrm>
              <a:off x="2486790" y="1454731"/>
              <a:ext cx="1761116" cy="1761114"/>
            </a:xfrm>
            <a:prstGeom prst="ellipse">
              <a:avLst/>
            </a:prstGeom>
            <a:ln w="60325">
              <a:noFill/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组合 34"/>
          <p:cNvGrpSpPr/>
          <p:nvPr/>
        </p:nvGrpSpPr>
        <p:grpSpPr>
          <a:xfrm>
            <a:off x="7510073" y="1183341"/>
            <a:ext cx="2498964" cy="2498964"/>
            <a:chOff x="7587355" y="1163087"/>
            <a:chExt cx="2344400" cy="2344400"/>
          </a:xfrm>
        </p:grpSpPr>
        <p:sp>
          <p:nvSpPr>
            <p:cNvPr id="19" name="椭圆 18"/>
            <p:cNvSpPr/>
            <p:nvPr/>
          </p:nvSpPr>
          <p:spPr>
            <a:xfrm>
              <a:off x="7587355" y="1163087"/>
              <a:ext cx="2344400" cy="2344400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Picture 8"/>
            <p:cNvPicPr>
              <a:picLocks noChangeAspect="1" noChangeArrowheads="1"/>
            </p:cNvPicPr>
            <p:nvPr/>
          </p:nvPicPr>
          <p:blipFill>
            <a:blip r:embed="rId2" cstate="email"/>
            <a:stretch>
              <a:fillRect/>
            </a:stretch>
          </p:blipFill>
          <p:spPr bwMode="auto">
            <a:xfrm>
              <a:off x="7885371" y="1454727"/>
              <a:ext cx="1761116" cy="1761114"/>
            </a:xfrm>
            <a:prstGeom prst="ellipse">
              <a:avLst/>
            </a:prstGeom>
            <a:ln w="60325">
              <a:noFill/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文本框 3"/>
          <p:cNvSpPr txBox="1"/>
          <p:nvPr/>
        </p:nvSpPr>
        <p:spPr bwMode="auto">
          <a:xfrm>
            <a:off x="2708095" y="3873487"/>
            <a:ext cx="1319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待用名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1839558" y="361531"/>
            <a:ext cx="31842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特邀专家介绍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 bwMode="auto">
          <a:xfrm>
            <a:off x="7427303" y="4407707"/>
            <a:ext cx="26772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企业战略运营管理专家</a:t>
            </a:r>
            <a:endParaRPr lang="zh-CN" altLang="en-US" sz="16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 bwMode="auto">
          <a:xfrm>
            <a:off x="8099930" y="3878987"/>
            <a:ext cx="1319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待用名</a:t>
            </a:r>
            <a:endParaRPr lang="zh-CN" altLang="en-US" sz="2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74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474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974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94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4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1466420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蔡某某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 bwMode="auto">
          <a:xfrm>
            <a:off x="943715" y="4888811"/>
            <a:ext cx="23874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某某大学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经济管理学教授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4120399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王某某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3597694" y="4888811"/>
            <a:ext cx="23874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某某公司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高级工程师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6703970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杨某某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6181265" y="4888811"/>
            <a:ext cx="24349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项目职业发展中心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高级经理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9335043" y="4421466"/>
            <a:ext cx="12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刘某某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8812338" y="4888811"/>
            <a:ext cx="24349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某某有限公司董事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583767" y="1892503"/>
            <a:ext cx="2310348" cy="2310348"/>
            <a:chOff x="3583767" y="1892503"/>
            <a:chExt cx="2310348" cy="2310348"/>
          </a:xfrm>
        </p:grpSpPr>
        <p:sp>
          <p:nvSpPr>
            <p:cNvPr id="29" name="椭圆 28"/>
            <p:cNvSpPr/>
            <p:nvPr/>
          </p:nvSpPr>
          <p:spPr>
            <a:xfrm>
              <a:off x="3583767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1"/>
            <a:stretch>
              <a:fillRect/>
            </a:stretch>
          </p:blipFill>
          <p:spPr bwMode="auto">
            <a:xfrm>
              <a:off x="3898754" y="2207056"/>
              <a:ext cx="1680372" cy="1681238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  <a:effectLst>
              <a:softEdge rad="0"/>
            </a:effectLst>
          </p:spPr>
        </p:pic>
      </p:grpSp>
      <p:grpSp>
        <p:nvGrpSpPr>
          <p:cNvPr id="51" name="组合 50"/>
          <p:cNvGrpSpPr/>
          <p:nvPr/>
        </p:nvGrpSpPr>
        <p:grpSpPr>
          <a:xfrm>
            <a:off x="6220091" y="1892503"/>
            <a:ext cx="2310348" cy="2310348"/>
            <a:chOff x="6220091" y="1892503"/>
            <a:chExt cx="2310348" cy="2310348"/>
          </a:xfrm>
        </p:grpSpPr>
        <p:sp>
          <p:nvSpPr>
            <p:cNvPr id="34" name="椭圆 33"/>
            <p:cNvSpPr/>
            <p:nvPr/>
          </p:nvSpPr>
          <p:spPr>
            <a:xfrm>
              <a:off x="6220091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4" name="Picture 4"/>
            <p:cNvPicPr>
              <a:picLocks noChangeAspect="1" noChangeArrowheads="1"/>
            </p:cNvPicPr>
            <p:nvPr/>
          </p:nvPicPr>
          <p:blipFill>
            <a:blip r:embed="rId2" cstate="email"/>
            <a:stretch>
              <a:fillRect/>
            </a:stretch>
          </p:blipFill>
          <p:spPr bwMode="auto">
            <a:xfrm>
              <a:off x="6535225" y="2207054"/>
              <a:ext cx="1680372" cy="1681240"/>
            </a:xfrm>
            <a:prstGeom prst="ellipse">
              <a:avLst/>
            </a:prstGeom>
            <a:noFill/>
            <a:ln w="57150">
              <a:solidFill>
                <a:schemeClr val="accent6"/>
              </a:solidFill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组合 51"/>
          <p:cNvGrpSpPr/>
          <p:nvPr/>
        </p:nvGrpSpPr>
        <p:grpSpPr>
          <a:xfrm>
            <a:off x="8856416" y="1892503"/>
            <a:ext cx="2310348" cy="2310348"/>
            <a:chOff x="8856416" y="1892503"/>
            <a:chExt cx="2310348" cy="2310348"/>
          </a:xfrm>
        </p:grpSpPr>
        <p:sp>
          <p:nvSpPr>
            <p:cNvPr id="39" name="椭圆 38"/>
            <p:cNvSpPr/>
            <p:nvPr/>
          </p:nvSpPr>
          <p:spPr>
            <a:xfrm>
              <a:off x="8856416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" name="Picture 7"/>
            <p:cNvPicPr>
              <a:picLocks noChangeAspect="1" noChangeArrowheads="1"/>
            </p:cNvPicPr>
            <p:nvPr/>
          </p:nvPicPr>
          <p:blipFill>
            <a:blip r:embed="rId3" cstate="email"/>
            <a:stretch>
              <a:fillRect/>
            </a:stretch>
          </p:blipFill>
          <p:spPr bwMode="auto">
            <a:xfrm>
              <a:off x="9171402" y="2207054"/>
              <a:ext cx="1680374" cy="168124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组合 48"/>
          <p:cNvGrpSpPr/>
          <p:nvPr/>
        </p:nvGrpSpPr>
        <p:grpSpPr>
          <a:xfrm>
            <a:off x="947443" y="1892503"/>
            <a:ext cx="2310348" cy="2310348"/>
            <a:chOff x="947443" y="1892503"/>
            <a:chExt cx="2310348" cy="2310348"/>
          </a:xfrm>
        </p:grpSpPr>
        <p:sp>
          <p:nvSpPr>
            <p:cNvPr id="17" name="椭圆 16"/>
            <p:cNvSpPr/>
            <p:nvPr/>
          </p:nvSpPr>
          <p:spPr>
            <a:xfrm>
              <a:off x="947443" y="1892503"/>
              <a:ext cx="2310348" cy="231034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Picture 8"/>
            <p:cNvPicPr>
              <a:picLocks noChangeAspect="1" noChangeArrowheads="1"/>
            </p:cNvPicPr>
            <p:nvPr/>
          </p:nvPicPr>
          <p:blipFill>
            <a:blip r:embed="rId4" cstate="email"/>
            <a:stretch>
              <a:fillRect/>
            </a:stretch>
          </p:blipFill>
          <p:spPr bwMode="auto">
            <a:xfrm>
              <a:off x="1269178" y="2207054"/>
              <a:ext cx="1680372" cy="1681238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  <a:effectLst>
              <a:softEdge rad="0"/>
            </a:effectLst>
          </p:spPr>
        </p:pic>
      </p:grpSp>
      <p:sp>
        <p:nvSpPr>
          <p:cNvPr id="48" name="文本框 47"/>
          <p:cNvSpPr txBox="1"/>
          <p:nvPr/>
        </p:nvSpPr>
        <p:spPr bwMode="auto">
          <a:xfrm>
            <a:off x="1839559" y="361531"/>
            <a:ext cx="31950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主要嘉宾介绍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2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22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28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29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19"/>
                                </p:stCondLst>
                                <p:childTnLst>
                                  <p:par>
                                    <p:cTn id="6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7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19"/>
                                </p:stCondLst>
                                <p:childTnLst>
                                  <p:par>
                                    <p:cTn id="68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7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5620723" y="1917073"/>
            <a:ext cx="4728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9:30---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17:30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 bwMode="auto">
          <a:xfrm>
            <a:off x="5620723" y="3029797"/>
            <a:ext cx="4728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某某市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大道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278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号某某大酒店三楼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 bwMode="auto">
          <a:xfrm>
            <a:off x="1439532" y="4404378"/>
            <a:ext cx="4728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总人数约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260-300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913060" y="5528752"/>
            <a:ext cx="52550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特邀讲师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人，特邀嘉宾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人、公司全体优秀职工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532769" y="2503695"/>
            <a:ext cx="979226" cy="979226"/>
            <a:chOff x="4099692" y="2599877"/>
            <a:chExt cx="979226" cy="979226"/>
          </a:xfrm>
        </p:grpSpPr>
        <p:grpSp>
          <p:nvGrpSpPr>
            <p:cNvPr id="33" name="组合 32"/>
            <p:cNvGrpSpPr/>
            <p:nvPr/>
          </p:nvGrpSpPr>
          <p:grpSpPr>
            <a:xfrm>
              <a:off x="4099692" y="2599877"/>
              <a:ext cx="979226" cy="979226"/>
              <a:chOff x="996100" y="1952903"/>
              <a:chExt cx="2952197" cy="2952197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9" name="任意多边形 8"/>
            <p:cNvSpPr>
              <a:spLocks noChangeAspect="1"/>
            </p:cNvSpPr>
            <p:nvPr/>
          </p:nvSpPr>
          <p:spPr>
            <a:xfrm>
              <a:off x="4430604" y="2915437"/>
              <a:ext cx="307418" cy="371088"/>
            </a:xfrm>
            <a:custGeom>
              <a:avLst/>
              <a:gdLst>
                <a:gd name="connsiteX0" fmla="*/ 483834 w 967669"/>
                <a:gd name="connsiteY0" fmla="*/ 124292 h 1168081"/>
                <a:gd name="connsiteX1" fmla="*/ 124291 w 967669"/>
                <a:gd name="connsiteY1" fmla="*/ 483835 h 1168081"/>
                <a:gd name="connsiteX2" fmla="*/ 483834 w 967669"/>
                <a:gd name="connsiteY2" fmla="*/ 843378 h 1168081"/>
                <a:gd name="connsiteX3" fmla="*/ 843377 w 967669"/>
                <a:gd name="connsiteY3" fmla="*/ 483835 h 1168081"/>
                <a:gd name="connsiteX4" fmla="*/ 483834 w 967669"/>
                <a:gd name="connsiteY4" fmla="*/ 124292 h 1168081"/>
                <a:gd name="connsiteX5" fmla="*/ 483835 w 967669"/>
                <a:gd name="connsiteY5" fmla="*/ 0 h 1168081"/>
                <a:gd name="connsiteX6" fmla="*/ 825958 w 967669"/>
                <a:gd name="connsiteY6" fmla="*/ 141712 h 1168081"/>
                <a:gd name="connsiteX7" fmla="*/ 825957 w 967669"/>
                <a:gd name="connsiteY7" fmla="*/ 141713 h 1168081"/>
                <a:gd name="connsiteX8" fmla="*/ 825957 w 967669"/>
                <a:gd name="connsiteY8" fmla="*/ 825959 h 1168081"/>
                <a:gd name="connsiteX9" fmla="*/ 483835 w 967669"/>
                <a:gd name="connsiteY9" fmla="*/ 1168081 h 1168081"/>
                <a:gd name="connsiteX10" fmla="*/ 141712 w 967669"/>
                <a:gd name="connsiteY10" fmla="*/ 825958 h 1168081"/>
                <a:gd name="connsiteX11" fmla="*/ 141712 w 967669"/>
                <a:gd name="connsiteY11" fmla="*/ 141712 h 1168081"/>
                <a:gd name="connsiteX12" fmla="*/ 483835 w 967669"/>
                <a:gd name="connsiteY12" fmla="*/ 0 h 1168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67669" h="1168081">
                  <a:moveTo>
                    <a:pt x="483834" y="124292"/>
                  </a:moveTo>
                  <a:cubicBezTo>
                    <a:pt x="285264" y="124292"/>
                    <a:pt x="124291" y="285265"/>
                    <a:pt x="124291" y="483835"/>
                  </a:cubicBezTo>
                  <a:cubicBezTo>
                    <a:pt x="124291" y="682405"/>
                    <a:pt x="285264" y="843378"/>
                    <a:pt x="483834" y="843378"/>
                  </a:cubicBezTo>
                  <a:cubicBezTo>
                    <a:pt x="682404" y="843378"/>
                    <a:pt x="843377" y="682405"/>
                    <a:pt x="843377" y="483835"/>
                  </a:cubicBezTo>
                  <a:cubicBezTo>
                    <a:pt x="843377" y="285265"/>
                    <a:pt x="682404" y="124292"/>
                    <a:pt x="483834" y="124292"/>
                  </a:cubicBezTo>
                  <a:close/>
                  <a:moveTo>
                    <a:pt x="483835" y="0"/>
                  </a:moveTo>
                  <a:cubicBezTo>
                    <a:pt x="607659" y="0"/>
                    <a:pt x="731483" y="47237"/>
                    <a:pt x="825958" y="141712"/>
                  </a:cubicBezTo>
                  <a:lnTo>
                    <a:pt x="825957" y="141713"/>
                  </a:lnTo>
                  <a:cubicBezTo>
                    <a:pt x="1014907" y="330662"/>
                    <a:pt x="1014907" y="637009"/>
                    <a:pt x="825957" y="825959"/>
                  </a:cubicBezTo>
                  <a:lnTo>
                    <a:pt x="483835" y="1168081"/>
                  </a:lnTo>
                  <a:lnTo>
                    <a:pt x="141712" y="825958"/>
                  </a:lnTo>
                  <a:cubicBezTo>
                    <a:pt x="-47238" y="637008"/>
                    <a:pt x="-47238" y="330661"/>
                    <a:pt x="141712" y="141712"/>
                  </a:cubicBezTo>
                  <a:cubicBezTo>
                    <a:pt x="236187" y="47237"/>
                    <a:pt x="360011" y="0"/>
                    <a:pt x="483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 bwMode="auto">
          <a:xfrm>
            <a:off x="1807285" y="361531"/>
            <a:ext cx="3216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时间地点及参与者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4532769" y="1389115"/>
            <a:ext cx="979226" cy="979226"/>
            <a:chOff x="4099695" y="1446514"/>
            <a:chExt cx="979226" cy="979226"/>
          </a:xfrm>
        </p:grpSpPr>
        <p:grpSp>
          <p:nvGrpSpPr>
            <p:cNvPr id="40" name="组合 39"/>
            <p:cNvGrpSpPr/>
            <p:nvPr/>
          </p:nvGrpSpPr>
          <p:grpSpPr>
            <a:xfrm>
              <a:off x="4099695" y="1446514"/>
              <a:ext cx="979226" cy="979226"/>
              <a:chOff x="996100" y="1952903"/>
              <a:chExt cx="2952197" cy="2952197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44" name="椭圆 4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7" name="Freeform 157"/>
            <p:cNvSpPr>
              <a:spLocks noEditPoints="1"/>
            </p:cNvSpPr>
            <p:nvPr/>
          </p:nvSpPr>
          <p:spPr bwMode="auto">
            <a:xfrm>
              <a:off x="4367314" y="1672619"/>
              <a:ext cx="443983" cy="489843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251397" y="3895374"/>
            <a:ext cx="979226" cy="979226"/>
            <a:chOff x="4118747" y="3699898"/>
            <a:chExt cx="979226" cy="979226"/>
          </a:xfrm>
        </p:grpSpPr>
        <p:grpSp>
          <p:nvGrpSpPr>
            <p:cNvPr id="47" name="组合 46"/>
            <p:cNvGrpSpPr/>
            <p:nvPr/>
          </p:nvGrpSpPr>
          <p:grpSpPr>
            <a:xfrm>
              <a:off x="4118747" y="3699898"/>
              <a:ext cx="979226" cy="979226"/>
              <a:chOff x="996100" y="1952903"/>
              <a:chExt cx="2952197" cy="295219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8" name="Group 35"/>
            <p:cNvGrpSpPr>
              <a:grpSpLocks noChangeAspect="1"/>
            </p:cNvGrpSpPr>
            <p:nvPr/>
          </p:nvGrpSpPr>
          <p:grpSpPr bwMode="auto">
            <a:xfrm>
              <a:off x="4385161" y="4032482"/>
              <a:ext cx="446820" cy="328852"/>
              <a:chOff x="2452" y="1845"/>
              <a:chExt cx="856" cy="630"/>
            </a:xfrm>
            <a:solidFill>
              <a:schemeClr val="bg1"/>
            </a:solidFill>
          </p:grpSpPr>
          <p:sp>
            <p:nvSpPr>
              <p:cNvPr id="19" name="Freeform 36"/>
              <p:cNvSpPr/>
              <p:nvPr/>
            </p:nvSpPr>
            <p:spPr bwMode="auto">
              <a:xfrm>
                <a:off x="2652" y="2189"/>
                <a:ext cx="470" cy="286"/>
              </a:xfrm>
              <a:custGeom>
                <a:avLst/>
                <a:gdLst>
                  <a:gd name="T0" fmla="*/ 236 w 470"/>
                  <a:gd name="T1" fmla="*/ 0 h 286"/>
                  <a:gd name="T2" fmla="*/ 236 w 470"/>
                  <a:gd name="T3" fmla="*/ 0 h 286"/>
                  <a:gd name="T4" fmla="*/ 208 w 470"/>
                  <a:gd name="T5" fmla="*/ 2 h 286"/>
                  <a:gd name="T6" fmla="*/ 184 w 470"/>
                  <a:gd name="T7" fmla="*/ 4 h 286"/>
                  <a:gd name="T8" fmla="*/ 160 w 470"/>
                  <a:gd name="T9" fmla="*/ 10 h 286"/>
                  <a:gd name="T10" fmla="*/ 136 w 470"/>
                  <a:gd name="T11" fmla="*/ 18 h 286"/>
                  <a:gd name="T12" fmla="*/ 116 w 470"/>
                  <a:gd name="T13" fmla="*/ 28 h 286"/>
                  <a:gd name="T14" fmla="*/ 96 w 470"/>
                  <a:gd name="T15" fmla="*/ 40 h 286"/>
                  <a:gd name="T16" fmla="*/ 78 w 470"/>
                  <a:gd name="T17" fmla="*/ 54 h 286"/>
                  <a:gd name="T18" fmla="*/ 62 w 470"/>
                  <a:gd name="T19" fmla="*/ 72 h 286"/>
                  <a:gd name="T20" fmla="*/ 48 w 470"/>
                  <a:gd name="T21" fmla="*/ 90 h 286"/>
                  <a:gd name="T22" fmla="*/ 36 w 470"/>
                  <a:gd name="T23" fmla="*/ 112 h 286"/>
                  <a:gd name="T24" fmla="*/ 24 w 470"/>
                  <a:gd name="T25" fmla="*/ 136 h 286"/>
                  <a:gd name="T26" fmla="*/ 16 w 470"/>
                  <a:gd name="T27" fmla="*/ 162 h 286"/>
                  <a:gd name="T28" fmla="*/ 8 w 470"/>
                  <a:gd name="T29" fmla="*/ 188 h 286"/>
                  <a:gd name="T30" fmla="*/ 4 w 470"/>
                  <a:gd name="T31" fmla="*/ 218 h 286"/>
                  <a:gd name="T32" fmla="*/ 0 w 470"/>
                  <a:gd name="T33" fmla="*/ 252 h 286"/>
                  <a:gd name="T34" fmla="*/ 0 w 470"/>
                  <a:gd name="T35" fmla="*/ 286 h 286"/>
                  <a:gd name="T36" fmla="*/ 470 w 470"/>
                  <a:gd name="T37" fmla="*/ 286 h 286"/>
                  <a:gd name="T38" fmla="*/ 470 w 470"/>
                  <a:gd name="T39" fmla="*/ 286 h 286"/>
                  <a:gd name="T40" fmla="*/ 470 w 470"/>
                  <a:gd name="T41" fmla="*/ 252 h 286"/>
                  <a:gd name="T42" fmla="*/ 466 w 470"/>
                  <a:gd name="T43" fmla="*/ 218 h 286"/>
                  <a:gd name="T44" fmla="*/ 462 w 470"/>
                  <a:gd name="T45" fmla="*/ 188 h 286"/>
                  <a:gd name="T46" fmla="*/ 454 w 470"/>
                  <a:gd name="T47" fmla="*/ 162 h 286"/>
                  <a:gd name="T48" fmla="*/ 446 w 470"/>
                  <a:gd name="T49" fmla="*/ 136 h 286"/>
                  <a:gd name="T50" fmla="*/ 434 w 470"/>
                  <a:gd name="T51" fmla="*/ 112 h 286"/>
                  <a:gd name="T52" fmla="*/ 422 w 470"/>
                  <a:gd name="T53" fmla="*/ 90 h 286"/>
                  <a:gd name="T54" fmla="*/ 408 w 470"/>
                  <a:gd name="T55" fmla="*/ 72 h 286"/>
                  <a:gd name="T56" fmla="*/ 392 w 470"/>
                  <a:gd name="T57" fmla="*/ 54 h 286"/>
                  <a:gd name="T58" fmla="*/ 374 w 470"/>
                  <a:gd name="T59" fmla="*/ 40 h 286"/>
                  <a:gd name="T60" fmla="*/ 354 w 470"/>
                  <a:gd name="T61" fmla="*/ 28 h 286"/>
                  <a:gd name="T62" fmla="*/ 334 w 470"/>
                  <a:gd name="T63" fmla="*/ 18 h 286"/>
                  <a:gd name="T64" fmla="*/ 312 w 470"/>
                  <a:gd name="T65" fmla="*/ 10 h 286"/>
                  <a:gd name="T66" fmla="*/ 288 w 470"/>
                  <a:gd name="T67" fmla="*/ 4 h 286"/>
                  <a:gd name="T68" fmla="*/ 262 w 470"/>
                  <a:gd name="T69" fmla="*/ 2 h 286"/>
                  <a:gd name="T70" fmla="*/ 236 w 470"/>
                  <a:gd name="T71" fmla="*/ 0 h 286"/>
                  <a:gd name="T72" fmla="*/ 236 w 470"/>
                  <a:gd name="T73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70" h="286">
                    <a:moveTo>
                      <a:pt x="236" y="0"/>
                    </a:moveTo>
                    <a:lnTo>
                      <a:pt x="236" y="0"/>
                    </a:lnTo>
                    <a:lnTo>
                      <a:pt x="208" y="2"/>
                    </a:lnTo>
                    <a:lnTo>
                      <a:pt x="184" y="4"/>
                    </a:lnTo>
                    <a:lnTo>
                      <a:pt x="160" y="10"/>
                    </a:lnTo>
                    <a:lnTo>
                      <a:pt x="136" y="18"/>
                    </a:lnTo>
                    <a:lnTo>
                      <a:pt x="116" y="28"/>
                    </a:lnTo>
                    <a:lnTo>
                      <a:pt x="96" y="40"/>
                    </a:lnTo>
                    <a:lnTo>
                      <a:pt x="78" y="54"/>
                    </a:lnTo>
                    <a:lnTo>
                      <a:pt x="62" y="72"/>
                    </a:lnTo>
                    <a:lnTo>
                      <a:pt x="48" y="90"/>
                    </a:lnTo>
                    <a:lnTo>
                      <a:pt x="36" y="112"/>
                    </a:lnTo>
                    <a:lnTo>
                      <a:pt x="24" y="136"/>
                    </a:lnTo>
                    <a:lnTo>
                      <a:pt x="16" y="162"/>
                    </a:lnTo>
                    <a:lnTo>
                      <a:pt x="8" y="188"/>
                    </a:lnTo>
                    <a:lnTo>
                      <a:pt x="4" y="218"/>
                    </a:lnTo>
                    <a:lnTo>
                      <a:pt x="0" y="252"/>
                    </a:lnTo>
                    <a:lnTo>
                      <a:pt x="0" y="286"/>
                    </a:lnTo>
                    <a:lnTo>
                      <a:pt x="470" y="286"/>
                    </a:lnTo>
                    <a:lnTo>
                      <a:pt x="470" y="286"/>
                    </a:lnTo>
                    <a:lnTo>
                      <a:pt x="470" y="252"/>
                    </a:lnTo>
                    <a:lnTo>
                      <a:pt x="466" y="218"/>
                    </a:lnTo>
                    <a:lnTo>
                      <a:pt x="462" y="188"/>
                    </a:lnTo>
                    <a:lnTo>
                      <a:pt x="454" y="162"/>
                    </a:lnTo>
                    <a:lnTo>
                      <a:pt x="446" y="136"/>
                    </a:lnTo>
                    <a:lnTo>
                      <a:pt x="434" y="112"/>
                    </a:lnTo>
                    <a:lnTo>
                      <a:pt x="422" y="90"/>
                    </a:lnTo>
                    <a:lnTo>
                      <a:pt x="408" y="72"/>
                    </a:lnTo>
                    <a:lnTo>
                      <a:pt x="392" y="54"/>
                    </a:lnTo>
                    <a:lnTo>
                      <a:pt x="374" y="40"/>
                    </a:lnTo>
                    <a:lnTo>
                      <a:pt x="354" y="28"/>
                    </a:lnTo>
                    <a:lnTo>
                      <a:pt x="334" y="18"/>
                    </a:lnTo>
                    <a:lnTo>
                      <a:pt x="312" y="10"/>
                    </a:lnTo>
                    <a:lnTo>
                      <a:pt x="288" y="4"/>
                    </a:lnTo>
                    <a:lnTo>
                      <a:pt x="262" y="2"/>
                    </a:lnTo>
                    <a:lnTo>
                      <a:pt x="236" y="0"/>
                    </a:lnTo>
                    <a:lnTo>
                      <a:pt x="2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37"/>
              <p:cNvSpPr/>
              <p:nvPr/>
            </p:nvSpPr>
            <p:spPr bwMode="auto">
              <a:xfrm>
                <a:off x="2764" y="1925"/>
                <a:ext cx="228" cy="228"/>
              </a:xfrm>
              <a:custGeom>
                <a:avLst/>
                <a:gdLst>
                  <a:gd name="T0" fmla="*/ 114 w 228"/>
                  <a:gd name="T1" fmla="*/ 228 h 228"/>
                  <a:gd name="T2" fmla="*/ 114 w 228"/>
                  <a:gd name="T3" fmla="*/ 228 h 228"/>
                  <a:gd name="T4" fmla="*/ 136 w 228"/>
                  <a:gd name="T5" fmla="*/ 226 h 228"/>
                  <a:gd name="T6" fmla="*/ 158 w 228"/>
                  <a:gd name="T7" fmla="*/ 220 h 228"/>
                  <a:gd name="T8" fmla="*/ 178 w 228"/>
                  <a:gd name="T9" fmla="*/ 208 h 228"/>
                  <a:gd name="T10" fmla="*/ 194 w 228"/>
                  <a:gd name="T11" fmla="*/ 194 h 228"/>
                  <a:gd name="T12" fmla="*/ 208 w 228"/>
                  <a:gd name="T13" fmla="*/ 178 h 228"/>
                  <a:gd name="T14" fmla="*/ 218 w 228"/>
                  <a:gd name="T15" fmla="*/ 158 h 228"/>
                  <a:gd name="T16" fmla="*/ 226 w 228"/>
                  <a:gd name="T17" fmla="*/ 136 h 228"/>
                  <a:gd name="T18" fmla="*/ 228 w 228"/>
                  <a:gd name="T19" fmla="*/ 114 h 228"/>
                  <a:gd name="T20" fmla="*/ 228 w 228"/>
                  <a:gd name="T21" fmla="*/ 114 h 228"/>
                  <a:gd name="T22" fmla="*/ 226 w 228"/>
                  <a:gd name="T23" fmla="*/ 90 h 228"/>
                  <a:gd name="T24" fmla="*/ 218 w 228"/>
                  <a:gd name="T25" fmla="*/ 70 h 228"/>
                  <a:gd name="T26" fmla="*/ 208 w 228"/>
                  <a:gd name="T27" fmla="*/ 50 h 228"/>
                  <a:gd name="T28" fmla="*/ 194 w 228"/>
                  <a:gd name="T29" fmla="*/ 34 h 228"/>
                  <a:gd name="T30" fmla="*/ 178 w 228"/>
                  <a:gd name="T31" fmla="*/ 20 h 228"/>
                  <a:gd name="T32" fmla="*/ 158 w 228"/>
                  <a:gd name="T33" fmla="*/ 8 h 228"/>
                  <a:gd name="T34" fmla="*/ 136 w 228"/>
                  <a:gd name="T35" fmla="*/ 2 h 228"/>
                  <a:gd name="T36" fmla="*/ 114 w 228"/>
                  <a:gd name="T37" fmla="*/ 0 h 228"/>
                  <a:gd name="T38" fmla="*/ 114 w 228"/>
                  <a:gd name="T39" fmla="*/ 0 h 228"/>
                  <a:gd name="T40" fmla="*/ 90 w 228"/>
                  <a:gd name="T41" fmla="*/ 2 h 228"/>
                  <a:gd name="T42" fmla="*/ 70 w 228"/>
                  <a:gd name="T43" fmla="*/ 8 h 228"/>
                  <a:gd name="T44" fmla="*/ 50 w 228"/>
                  <a:gd name="T45" fmla="*/ 20 h 228"/>
                  <a:gd name="T46" fmla="*/ 32 w 228"/>
                  <a:gd name="T47" fmla="*/ 34 h 228"/>
                  <a:gd name="T48" fmla="*/ 18 w 228"/>
                  <a:gd name="T49" fmla="*/ 50 h 228"/>
                  <a:gd name="T50" fmla="*/ 8 w 228"/>
                  <a:gd name="T51" fmla="*/ 70 h 228"/>
                  <a:gd name="T52" fmla="*/ 2 w 228"/>
                  <a:gd name="T53" fmla="*/ 90 h 228"/>
                  <a:gd name="T54" fmla="*/ 0 w 228"/>
                  <a:gd name="T55" fmla="*/ 114 h 228"/>
                  <a:gd name="T56" fmla="*/ 0 w 228"/>
                  <a:gd name="T57" fmla="*/ 114 h 228"/>
                  <a:gd name="T58" fmla="*/ 2 w 228"/>
                  <a:gd name="T59" fmla="*/ 136 h 228"/>
                  <a:gd name="T60" fmla="*/ 8 w 228"/>
                  <a:gd name="T61" fmla="*/ 158 h 228"/>
                  <a:gd name="T62" fmla="*/ 18 w 228"/>
                  <a:gd name="T63" fmla="*/ 178 h 228"/>
                  <a:gd name="T64" fmla="*/ 32 w 228"/>
                  <a:gd name="T65" fmla="*/ 194 h 228"/>
                  <a:gd name="T66" fmla="*/ 50 w 228"/>
                  <a:gd name="T67" fmla="*/ 208 h 228"/>
                  <a:gd name="T68" fmla="*/ 70 w 228"/>
                  <a:gd name="T69" fmla="*/ 220 h 228"/>
                  <a:gd name="T70" fmla="*/ 90 w 228"/>
                  <a:gd name="T71" fmla="*/ 226 h 228"/>
                  <a:gd name="T72" fmla="*/ 114 w 228"/>
                  <a:gd name="T73" fmla="*/ 228 h 228"/>
                  <a:gd name="T74" fmla="*/ 114 w 228"/>
                  <a:gd name="T75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" h="228">
                    <a:moveTo>
                      <a:pt x="114" y="228"/>
                    </a:moveTo>
                    <a:lnTo>
                      <a:pt x="114" y="228"/>
                    </a:lnTo>
                    <a:lnTo>
                      <a:pt x="136" y="226"/>
                    </a:lnTo>
                    <a:lnTo>
                      <a:pt x="158" y="220"/>
                    </a:lnTo>
                    <a:lnTo>
                      <a:pt x="178" y="208"/>
                    </a:lnTo>
                    <a:lnTo>
                      <a:pt x="194" y="194"/>
                    </a:lnTo>
                    <a:lnTo>
                      <a:pt x="208" y="178"/>
                    </a:lnTo>
                    <a:lnTo>
                      <a:pt x="218" y="158"/>
                    </a:lnTo>
                    <a:lnTo>
                      <a:pt x="226" y="136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6" y="90"/>
                    </a:lnTo>
                    <a:lnTo>
                      <a:pt x="218" y="70"/>
                    </a:lnTo>
                    <a:lnTo>
                      <a:pt x="208" y="50"/>
                    </a:lnTo>
                    <a:lnTo>
                      <a:pt x="194" y="34"/>
                    </a:lnTo>
                    <a:lnTo>
                      <a:pt x="178" y="20"/>
                    </a:lnTo>
                    <a:lnTo>
                      <a:pt x="158" y="8"/>
                    </a:lnTo>
                    <a:lnTo>
                      <a:pt x="136" y="2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90" y="2"/>
                    </a:lnTo>
                    <a:lnTo>
                      <a:pt x="70" y="8"/>
                    </a:lnTo>
                    <a:lnTo>
                      <a:pt x="50" y="20"/>
                    </a:lnTo>
                    <a:lnTo>
                      <a:pt x="32" y="34"/>
                    </a:lnTo>
                    <a:lnTo>
                      <a:pt x="18" y="50"/>
                    </a:lnTo>
                    <a:lnTo>
                      <a:pt x="8" y="70"/>
                    </a:lnTo>
                    <a:lnTo>
                      <a:pt x="2" y="90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2" y="136"/>
                    </a:lnTo>
                    <a:lnTo>
                      <a:pt x="8" y="158"/>
                    </a:lnTo>
                    <a:lnTo>
                      <a:pt x="18" y="178"/>
                    </a:lnTo>
                    <a:lnTo>
                      <a:pt x="32" y="194"/>
                    </a:lnTo>
                    <a:lnTo>
                      <a:pt x="50" y="208"/>
                    </a:lnTo>
                    <a:lnTo>
                      <a:pt x="70" y="220"/>
                    </a:lnTo>
                    <a:lnTo>
                      <a:pt x="90" y="226"/>
                    </a:lnTo>
                    <a:lnTo>
                      <a:pt x="114" y="228"/>
                    </a:lnTo>
                    <a:lnTo>
                      <a:pt x="114" y="2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38"/>
              <p:cNvSpPr/>
              <p:nvPr/>
            </p:nvSpPr>
            <p:spPr bwMode="auto">
              <a:xfrm>
                <a:off x="3028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4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0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78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4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4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0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78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4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39"/>
              <p:cNvSpPr/>
              <p:nvPr/>
            </p:nvSpPr>
            <p:spPr bwMode="auto">
              <a:xfrm>
                <a:off x="3094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40"/>
              <p:cNvSpPr/>
              <p:nvPr/>
            </p:nvSpPr>
            <p:spPr bwMode="auto">
              <a:xfrm>
                <a:off x="2452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6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2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80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6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6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2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80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6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41"/>
              <p:cNvSpPr/>
              <p:nvPr/>
            </p:nvSpPr>
            <p:spPr bwMode="auto">
              <a:xfrm>
                <a:off x="2518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6251397" y="5009953"/>
            <a:ext cx="979226" cy="979226"/>
            <a:chOff x="4099692" y="4790253"/>
            <a:chExt cx="979226" cy="979226"/>
          </a:xfrm>
        </p:grpSpPr>
        <p:grpSp>
          <p:nvGrpSpPr>
            <p:cNvPr id="54" name="组合 53"/>
            <p:cNvGrpSpPr/>
            <p:nvPr/>
          </p:nvGrpSpPr>
          <p:grpSpPr>
            <a:xfrm>
              <a:off x="4099692" y="4790253"/>
              <a:ext cx="979226" cy="979226"/>
              <a:chOff x="996100" y="1952903"/>
              <a:chExt cx="2952197" cy="295219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4413264" y="5051655"/>
              <a:ext cx="375320" cy="462500"/>
              <a:chOff x="3114675" y="4165600"/>
              <a:chExt cx="436563" cy="538163"/>
            </a:xfrm>
            <a:solidFill>
              <a:schemeClr val="bg1"/>
            </a:solidFill>
          </p:grpSpPr>
          <p:sp>
            <p:nvSpPr>
              <p:cNvPr id="27" name="Freeform 317"/>
              <p:cNvSpPr>
                <a:spLocks noEditPoints="1"/>
              </p:cNvSpPr>
              <p:nvPr/>
            </p:nvSpPr>
            <p:spPr bwMode="auto">
              <a:xfrm>
                <a:off x="3348038" y="4379913"/>
                <a:ext cx="203200" cy="231775"/>
              </a:xfrm>
              <a:custGeom>
                <a:avLst/>
                <a:gdLst>
                  <a:gd name="T0" fmla="*/ 47 w 93"/>
                  <a:gd name="T1" fmla="*/ 77 h 106"/>
                  <a:gd name="T2" fmla="*/ 76 w 93"/>
                  <a:gd name="T3" fmla="*/ 47 h 106"/>
                  <a:gd name="T4" fmla="*/ 47 w 93"/>
                  <a:gd name="T5" fmla="*/ 18 h 106"/>
                  <a:gd name="T6" fmla="*/ 17 w 93"/>
                  <a:gd name="T7" fmla="*/ 47 h 106"/>
                  <a:gd name="T8" fmla="*/ 47 w 93"/>
                  <a:gd name="T9" fmla="*/ 77 h 106"/>
                  <a:gd name="T10" fmla="*/ 93 w 93"/>
                  <a:gd name="T11" fmla="*/ 46 h 106"/>
                  <a:gd name="T12" fmla="*/ 57 w 93"/>
                  <a:gd name="T13" fmla="*/ 91 h 106"/>
                  <a:gd name="T14" fmla="*/ 57 w 93"/>
                  <a:gd name="T15" fmla="*/ 106 h 106"/>
                  <a:gd name="T16" fmla="*/ 36 w 93"/>
                  <a:gd name="T17" fmla="*/ 106 h 106"/>
                  <a:gd name="T18" fmla="*/ 36 w 93"/>
                  <a:gd name="T19" fmla="*/ 91 h 106"/>
                  <a:gd name="T20" fmla="*/ 0 w 93"/>
                  <a:gd name="T21" fmla="*/ 46 h 106"/>
                  <a:gd name="T22" fmla="*/ 47 w 93"/>
                  <a:gd name="T23" fmla="*/ 0 h 106"/>
                  <a:gd name="T24" fmla="*/ 93 w 93"/>
                  <a:gd name="T25" fmla="*/ 4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106">
                    <a:moveTo>
                      <a:pt x="47" y="77"/>
                    </a:moveTo>
                    <a:cubicBezTo>
                      <a:pt x="63" y="77"/>
                      <a:pt x="76" y="63"/>
                      <a:pt x="76" y="47"/>
                    </a:cubicBezTo>
                    <a:cubicBezTo>
                      <a:pt x="76" y="31"/>
                      <a:pt x="63" y="18"/>
                      <a:pt x="47" y="18"/>
                    </a:cubicBezTo>
                    <a:cubicBezTo>
                      <a:pt x="30" y="18"/>
                      <a:pt x="17" y="31"/>
                      <a:pt x="17" y="47"/>
                    </a:cubicBezTo>
                    <a:cubicBezTo>
                      <a:pt x="17" y="63"/>
                      <a:pt x="30" y="77"/>
                      <a:pt x="47" y="77"/>
                    </a:cubicBezTo>
                    <a:close/>
                    <a:moveTo>
                      <a:pt x="93" y="46"/>
                    </a:moveTo>
                    <a:cubicBezTo>
                      <a:pt x="93" y="68"/>
                      <a:pt x="78" y="87"/>
                      <a:pt x="57" y="91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36" y="106"/>
                      <a:pt x="36" y="106"/>
                      <a:pt x="36" y="106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15" y="87"/>
                      <a:pt x="0" y="68"/>
                      <a:pt x="0" y="46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2" y="0"/>
                      <a:pt x="93" y="21"/>
                      <a:pt x="93" y="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Rectangle 318"/>
              <p:cNvSpPr>
                <a:spLocks noChangeArrowheads="1"/>
              </p:cNvSpPr>
              <p:nvPr/>
            </p:nvSpPr>
            <p:spPr bwMode="auto">
              <a:xfrm>
                <a:off x="3417888" y="4622800"/>
                <a:ext cx="63500" cy="8096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319"/>
              <p:cNvSpPr/>
              <p:nvPr/>
            </p:nvSpPr>
            <p:spPr bwMode="auto">
              <a:xfrm>
                <a:off x="3222625" y="4165600"/>
                <a:ext cx="127000" cy="166688"/>
              </a:xfrm>
              <a:custGeom>
                <a:avLst/>
                <a:gdLst>
                  <a:gd name="T0" fmla="*/ 29 w 58"/>
                  <a:gd name="T1" fmla="*/ 0 h 76"/>
                  <a:gd name="T2" fmla="*/ 58 w 58"/>
                  <a:gd name="T3" fmla="*/ 38 h 76"/>
                  <a:gd name="T4" fmla="*/ 29 w 58"/>
                  <a:gd name="T5" fmla="*/ 76 h 76"/>
                  <a:gd name="T6" fmla="*/ 0 w 58"/>
                  <a:gd name="T7" fmla="*/ 38 h 76"/>
                  <a:gd name="T8" fmla="*/ 29 w 58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76">
                    <a:moveTo>
                      <a:pt x="29" y="0"/>
                    </a:moveTo>
                    <a:cubicBezTo>
                      <a:pt x="52" y="0"/>
                      <a:pt x="58" y="17"/>
                      <a:pt x="58" y="38"/>
                    </a:cubicBezTo>
                    <a:cubicBezTo>
                      <a:pt x="58" y="59"/>
                      <a:pt x="42" y="76"/>
                      <a:pt x="29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6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320"/>
              <p:cNvSpPr/>
              <p:nvPr/>
            </p:nvSpPr>
            <p:spPr bwMode="auto">
              <a:xfrm>
                <a:off x="3263900" y="4346575"/>
                <a:ext cx="50800" cy="131763"/>
              </a:xfrm>
              <a:custGeom>
                <a:avLst/>
                <a:gdLst>
                  <a:gd name="T0" fmla="*/ 15 w 32"/>
                  <a:gd name="T1" fmla="*/ 83 h 83"/>
                  <a:gd name="T2" fmla="*/ 0 w 32"/>
                  <a:gd name="T3" fmla="*/ 42 h 83"/>
                  <a:gd name="T4" fmla="*/ 13 w 32"/>
                  <a:gd name="T5" fmla="*/ 0 h 83"/>
                  <a:gd name="T6" fmla="*/ 19 w 32"/>
                  <a:gd name="T7" fmla="*/ 0 h 83"/>
                  <a:gd name="T8" fmla="*/ 32 w 32"/>
                  <a:gd name="T9" fmla="*/ 42 h 83"/>
                  <a:gd name="T10" fmla="*/ 15 w 32"/>
                  <a:gd name="T11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83">
                    <a:moveTo>
                      <a:pt x="15" y="83"/>
                    </a:moveTo>
                    <a:lnTo>
                      <a:pt x="0" y="42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32" y="42"/>
                    </a:lnTo>
                    <a:lnTo>
                      <a:pt x="15" y="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321"/>
              <p:cNvSpPr/>
              <p:nvPr/>
            </p:nvSpPr>
            <p:spPr bwMode="auto">
              <a:xfrm>
                <a:off x="3114675" y="4329113"/>
                <a:ext cx="314325" cy="217488"/>
              </a:xfrm>
              <a:custGeom>
                <a:avLst/>
                <a:gdLst>
                  <a:gd name="T0" fmla="*/ 0 w 143"/>
                  <a:gd name="T1" fmla="*/ 54 h 99"/>
                  <a:gd name="T2" fmla="*/ 48 w 143"/>
                  <a:gd name="T3" fmla="*/ 0 h 99"/>
                  <a:gd name="T4" fmla="*/ 79 w 143"/>
                  <a:gd name="T5" fmla="*/ 87 h 99"/>
                  <a:gd name="T6" fmla="*/ 110 w 143"/>
                  <a:gd name="T7" fmla="*/ 0 h 99"/>
                  <a:gd name="T8" fmla="*/ 143 w 143"/>
                  <a:gd name="T9" fmla="*/ 17 h 99"/>
                  <a:gd name="T10" fmla="*/ 97 w 143"/>
                  <a:gd name="T11" fmla="*/ 68 h 99"/>
                  <a:gd name="T12" fmla="*/ 107 w 143"/>
                  <a:gd name="T13" fmla="*/ 99 h 99"/>
                  <a:gd name="T14" fmla="*/ 0 w 143"/>
                  <a:gd name="T15" fmla="*/ 99 h 99"/>
                  <a:gd name="T16" fmla="*/ 0 w 143"/>
                  <a:gd name="T17" fmla="*/ 5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3" h="99">
                    <a:moveTo>
                      <a:pt x="0" y="54"/>
                    </a:moveTo>
                    <a:cubicBezTo>
                      <a:pt x="0" y="21"/>
                      <a:pt x="26" y="6"/>
                      <a:pt x="48" y="0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22" y="3"/>
                      <a:pt x="134" y="8"/>
                      <a:pt x="143" y="17"/>
                    </a:cubicBezTo>
                    <a:cubicBezTo>
                      <a:pt x="117" y="20"/>
                      <a:pt x="97" y="42"/>
                      <a:pt x="97" y="68"/>
                    </a:cubicBezTo>
                    <a:cubicBezTo>
                      <a:pt x="97" y="80"/>
                      <a:pt x="101" y="90"/>
                      <a:pt x="107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88"/>
                      <a:pt x="0" y="74"/>
                      <a:pt x="0" y="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61" name="组合 160"/>
          <p:cNvGrpSpPr/>
          <p:nvPr/>
        </p:nvGrpSpPr>
        <p:grpSpPr>
          <a:xfrm>
            <a:off x="0" y="1221221"/>
            <a:ext cx="3908981" cy="2451609"/>
            <a:chOff x="0" y="1221221"/>
            <a:chExt cx="3908981" cy="2451609"/>
          </a:xfrm>
        </p:grpSpPr>
        <p:pic>
          <p:nvPicPr>
            <p:cNvPr id="133" name="图片 132"/>
            <p:cNvPicPr>
              <a:picLocks noChangeAspect="1"/>
            </p:cNvPicPr>
            <p:nvPr/>
          </p:nvPicPr>
          <p:blipFill rotWithShape="1"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 flipH="1">
              <a:off x="0" y="1221221"/>
              <a:ext cx="3908981" cy="2451609"/>
            </a:xfrm>
            <a:prstGeom prst="rect">
              <a:avLst/>
            </a:prstGeom>
          </p:spPr>
        </p:pic>
        <p:sp>
          <p:nvSpPr>
            <p:cNvPr id="156" name="文本框 155"/>
            <p:cNvSpPr txBox="1"/>
            <p:nvPr/>
          </p:nvSpPr>
          <p:spPr bwMode="auto">
            <a:xfrm>
              <a:off x="2631508" y="1292585"/>
              <a:ext cx="12774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大酒店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7847483" y="3820455"/>
            <a:ext cx="4344517" cy="2324893"/>
            <a:chOff x="7847483" y="3820455"/>
            <a:chExt cx="4344517" cy="2324893"/>
          </a:xfrm>
        </p:grpSpPr>
        <p:pic>
          <p:nvPicPr>
            <p:cNvPr id="134" name="图片 133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7847483" y="3820455"/>
              <a:ext cx="4344517" cy="2324893"/>
            </a:xfrm>
            <a:prstGeom prst="rect">
              <a:avLst/>
            </a:prstGeom>
          </p:spPr>
        </p:pic>
        <p:sp>
          <p:nvSpPr>
            <p:cNvPr id="157" name="文本框 156"/>
            <p:cNvSpPr txBox="1"/>
            <p:nvPr/>
          </p:nvSpPr>
          <p:spPr bwMode="auto">
            <a:xfrm>
              <a:off x="10324080" y="3890642"/>
              <a:ext cx="149054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三楼宴会厅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3" name="文本框 162"/>
          <p:cNvSpPr txBox="1"/>
          <p:nvPr/>
        </p:nvSpPr>
        <p:spPr bwMode="auto">
          <a:xfrm>
            <a:off x="5620723" y="1514876"/>
            <a:ext cx="1484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活动时间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文本框 163"/>
          <p:cNvSpPr txBox="1"/>
          <p:nvPr/>
        </p:nvSpPr>
        <p:spPr bwMode="auto">
          <a:xfrm>
            <a:off x="5620723" y="2612938"/>
            <a:ext cx="1963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活动地点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 bwMode="auto">
          <a:xfrm>
            <a:off x="4532768" y="4014412"/>
            <a:ext cx="16353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参与人数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 bwMode="auto">
          <a:xfrm>
            <a:off x="4303058" y="5111893"/>
            <a:ext cx="1865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参与人员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4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5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980"/>
                                </p:stCondLst>
                                <p:childTnLst>
                                  <p:par>
                                    <p:cTn id="3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480"/>
                                </p:stCondLst>
                                <p:childTnLst>
                                  <p:par>
                                    <p:cTn id="4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98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059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559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7059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6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7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7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163" grpId="0"/>
          <p:bldP spid="164" grpId="0"/>
          <p:bldP spid="165" grpId="0"/>
          <p:bldP spid="16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980"/>
                                </p:stCondLst>
                                <p:childTnLst>
                                  <p:par>
                                    <p:cTn id="3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480"/>
                                </p:stCondLst>
                                <p:childTnLst>
                                  <p:par>
                                    <p:cTn id="4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98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059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559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7059"/>
                                </p:stCondLst>
                                <p:childTnLst>
                                  <p:par>
                                    <p:cTn id="6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6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7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7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163" grpId="0"/>
          <p:bldP spid="164" grpId="0"/>
          <p:bldP spid="165" grpId="0"/>
          <p:bldP spid="16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12540" y="2088870"/>
            <a:ext cx="2011329" cy="2011329"/>
            <a:chOff x="1574074" y="-2258277"/>
            <a:chExt cx="2011329" cy="2011329"/>
          </a:xfrm>
        </p:grpSpPr>
        <p:sp>
          <p:nvSpPr>
            <p:cNvPr id="20" name="椭圆 19"/>
            <p:cNvSpPr/>
            <p:nvPr/>
          </p:nvSpPr>
          <p:spPr>
            <a:xfrm>
              <a:off x="1574074" y="-2258277"/>
              <a:ext cx="2011329" cy="2011329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729594" y="-2102757"/>
              <a:ext cx="1700289" cy="17002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99034" y="-1852778"/>
              <a:ext cx="1531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" name="文本框 4"/>
          <p:cNvSpPr txBox="1"/>
          <p:nvPr/>
        </p:nvSpPr>
        <p:spPr bwMode="auto">
          <a:xfrm>
            <a:off x="7312430" y="2161866"/>
            <a:ext cx="37944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活动组织形式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7281996" y="3352183"/>
            <a:ext cx="275979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活动规划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活动主要内容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活动执行策略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诚邀合作商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广告宣传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合作伙伴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奖项设置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449568" y="2187322"/>
            <a:ext cx="655133" cy="686906"/>
            <a:chOff x="2396233" y="1140796"/>
            <a:chExt cx="516445" cy="541492"/>
          </a:xfrm>
          <a:solidFill>
            <a:schemeClr val="bg1">
              <a:lumMod val="85000"/>
            </a:schemeClr>
          </a:solidFill>
        </p:grpSpPr>
        <p:sp>
          <p:nvSpPr>
            <p:cNvPr id="41" name="Freeform 33"/>
            <p:cNvSpPr>
              <a:spLocks noEditPoints="1"/>
            </p:cNvSpPr>
            <p:nvPr/>
          </p:nvSpPr>
          <p:spPr bwMode="auto">
            <a:xfrm>
              <a:off x="2396233" y="1140796"/>
              <a:ext cx="516445" cy="425799"/>
            </a:xfrm>
            <a:custGeom>
              <a:avLst/>
              <a:gdLst>
                <a:gd name="T0" fmla="*/ 172 w 183"/>
                <a:gd name="T1" fmla="*/ 0 h 151"/>
                <a:gd name="T2" fmla="*/ 11 w 183"/>
                <a:gd name="T3" fmla="*/ 0 h 151"/>
                <a:gd name="T4" fmla="*/ 0 w 183"/>
                <a:gd name="T5" fmla="*/ 11 h 151"/>
                <a:gd name="T6" fmla="*/ 0 w 183"/>
                <a:gd name="T7" fmla="*/ 140 h 151"/>
                <a:gd name="T8" fmla="*/ 11 w 183"/>
                <a:gd name="T9" fmla="*/ 151 h 151"/>
                <a:gd name="T10" fmla="*/ 172 w 183"/>
                <a:gd name="T11" fmla="*/ 151 h 151"/>
                <a:gd name="T12" fmla="*/ 183 w 183"/>
                <a:gd name="T13" fmla="*/ 140 h 151"/>
                <a:gd name="T14" fmla="*/ 183 w 183"/>
                <a:gd name="T15" fmla="*/ 11 h 151"/>
                <a:gd name="T16" fmla="*/ 172 w 183"/>
                <a:gd name="T17" fmla="*/ 0 h 151"/>
                <a:gd name="T18" fmla="*/ 91 w 183"/>
                <a:gd name="T19" fmla="*/ 143 h 151"/>
                <a:gd name="T20" fmla="*/ 84 w 183"/>
                <a:gd name="T21" fmla="*/ 136 h 151"/>
                <a:gd name="T22" fmla="*/ 91 w 183"/>
                <a:gd name="T23" fmla="*/ 128 h 151"/>
                <a:gd name="T24" fmla="*/ 99 w 183"/>
                <a:gd name="T25" fmla="*/ 136 h 151"/>
                <a:gd name="T26" fmla="*/ 91 w 183"/>
                <a:gd name="T27" fmla="*/ 143 h 151"/>
                <a:gd name="T28" fmla="*/ 171 w 183"/>
                <a:gd name="T29" fmla="*/ 121 h 151"/>
                <a:gd name="T30" fmla="*/ 12 w 183"/>
                <a:gd name="T31" fmla="*/ 121 h 151"/>
                <a:gd name="T32" fmla="*/ 12 w 183"/>
                <a:gd name="T33" fmla="*/ 11 h 151"/>
                <a:gd name="T34" fmla="*/ 171 w 183"/>
                <a:gd name="T35" fmla="*/ 11 h 151"/>
                <a:gd name="T36" fmla="*/ 171 w 183"/>
                <a:gd name="T37" fmla="*/ 12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3" h="151">
                  <a:moveTo>
                    <a:pt x="17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6"/>
                    <a:pt x="5" y="151"/>
                    <a:pt x="11" y="151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8" y="151"/>
                    <a:pt x="183" y="146"/>
                    <a:pt x="183" y="140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83" y="5"/>
                    <a:pt x="178" y="0"/>
                    <a:pt x="172" y="0"/>
                  </a:cubicBezTo>
                  <a:close/>
                  <a:moveTo>
                    <a:pt x="91" y="143"/>
                  </a:moveTo>
                  <a:cubicBezTo>
                    <a:pt x="87" y="143"/>
                    <a:pt x="84" y="140"/>
                    <a:pt x="84" y="136"/>
                  </a:cubicBezTo>
                  <a:cubicBezTo>
                    <a:pt x="84" y="131"/>
                    <a:pt x="87" y="128"/>
                    <a:pt x="91" y="128"/>
                  </a:cubicBezTo>
                  <a:cubicBezTo>
                    <a:pt x="96" y="128"/>
                    <a:pt x="99" y="131"/>
                    <a:pt x="99" y="136"/>
                  </a:cubicBezTo>
                  <a:cubicBezTo>
                    <a:pt x="99" y="140"/>
                    <a:pt x="96" y="143"/>
                    <a:pt x="91" y="143"/>
                  </a:cubicBezTo>
                  <a:close/>
                  <a:moveTo>
                    <a:pt x="171" y="121"/>
                  </a:moveTo>
                  <a:cubicBezTo>
                    <a:pt x="12" y="121"/>
                    <a:pt x="12" y="121"/>
                    <a:pt x="12" y="12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71" y="11"/>
                    <a:pt x="171" y="11"/>
                    <a:pt x="171" y="11"/>
                  </a:cubicBezTo>
                  <a:lnTo>
                    <a:pt x="171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4"/>
            <p:cNvSpPr/>
            <p:nvPr/>
          </p:nvSpPr>
          <p:spPr bwMode="auto">
            <a:xfrm>
              <a:off x="2497614" y="1574944"/>
              <a:ext cx="313684" cy="107344"/>
            </a:xfrm>
            <a:custGeom>
              <a:avLst/>
              <a:gdLst>
                <a:gd name="T0" fmla="*/ 102 w 111"/>
                <a:gd name="T1" fmla="*/ 26 h 38"/>
                <a:gd name="T2" fmla="*/ 75 w 111"/>
                <a:gd name="T3" fmla="*/ 26 h 38"/>
                <a:gd name="T4" fmla="*/ 75 w 111"/>
                <a:gd name="T5" fmla="*/ 0 h 38"/>
                <a:gd name="T6" fmla="*/ 36 w 111"/>
                <a:gd name="T7" fmla="*/ 0 h 38"/>
                <a:gd name="T8" fmla="*/ 36 w 111"/>
                <a:gd name="T9" fmla="*/ 26 h 38"/>
                <a:gd name="T10" fmla="*/ 9 w 111"/>
                <a:gd name="T11" fmla="*/ 26 h 38"/>
                <a:gd name="T12" fmla="*/ 0 w 111"/>
                <a:gd name="T13" fmla="*/ 31 h 38"/>
                <a:gd name="T14" fmla="*/ 0 w 111"/>
                <a:gd name="T15" fmla="*/ 38 h 38"/>
                <a:gd name="T16" fmla="*/ 111 w 111"/>
                <a:gd name="T17" fmla="*/ 38 h 38"/>
                <a:gd name="T18" fmla="*/ 111 w 111"/>
                <a:gd name="T19" fmla="*/ 31 h 38"/>
                <a:gd name="T20" fmla="*/ 102 w 111"/>
                <a:gd name="T21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38">
                  <a:moveTo>
                    <a:pt x="102" y="26"/>
                  </a:moveTo>
                  <a:cubicBezTo>
                    <a:pt x="75" y="26"/>
                    <a:pt x="75" y="26"/>
                    <a:pt x="75" y="26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4" y="26"/>
                    <a:pt x="0" y="29"/>
                    <a:pt x="0" y="3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1" y="29"/>
                    <a:pt x="107" y="26"/>
                    <a:pt x="10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5"/>
            <p:cNvSpPr/>
            <p:nvPr/>
          </p:nvSpPr>
          <p:spPr bwMode="auto">
            <a:xfrm>
              <a:off x="2449906" y="1281536"/>
              <a:ext cx="90646" cy="101381"/>
            </a:xfrm>
            <a:custGeom>
              <a:avLst/>
              <a:gdLst>
                <a:gd name="T0" fmla="*/ 76 w 76"/>
                <a:gd name="T1" fmla="*/ 69 h 85"/>
                <a:gd name="T2" fmla="*/ 19 w 76"/>
                <a:gd name="T3" fmla="*/ 43 h 85"/>
                <a:gd name="T4" fmla="*/ 19 w 76"/>
                <a:gd name="T5" fmla="*/ 43 h 85"/>
                <a:gd name="T6" fmla="*/ 76 w 76"/>
                <a:gd name="T7" fmla="*/ 17 h 85"/>
                <a:gd name="T8" fmla="*/ 76 w 76"/>
                <a:gd name="T9" fmla="*/ 0 h 85"/>
                <a:gd name="T10" fmla="*/ 0 w 76"/>
                <a:gd name="T11" fmla="*/ 36 h 85"/>
                <a:gd name="T12" fmla="*/ 0 w 76"/>
                <a:gd name="T13" fmla="*/ 50 h 85"/>
                <a:gd name="T14" fmla="*/ 76 w 76"/>
                <a:gd name="T15" fmla="*/ 85 h 85"/>
                <a:gd name="T16" fmla="*/ 76 w 76"/>
                <a:gd name="T17" fmla="*/ 6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76" y="69"/>
                  </a:moveTo>
                  <a:lnTo>
                    <a:pt x="19" y="43"/>
                  </a:lnTo>
                  <a:lnTo>
                    <a:pt x="19" y="43"/>
                  </a:lnTo>
                  <a:lnTo>
                    <a:pt x="76" y="17"/>
                  </a:lnTo>
                  <a:lnTo>
                    <a:pt x="76" y="0"/>
                  </a:lnTo>
                  <a:lnTo>
                    <a:pt x="0" y="36"/>
                  </a:lnTo>
                  <a:lnTo>
                    <a:pt x="0" y="50"/>
                  </a:lnTo>
                  <a:lnTo>
                    <a:pt x="76" y="85"/>
                  </a:lnTo>
                  <a:lnTo>
                    <a:pt x="7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6"/>
            <p:cNvSpPr/>
            <p:nvPr/>
          </p:nvSpPr>
          <p:spPr bwMode="auto">
            <a:xfrm>
              <a:off x="2765975" y="1281536"/>
              <a:ext cx="93032" cy="101381"/>
            </a:xfrm>
            <a:custGeom>
              <a:avLst/>
              <a:gdLst>
                <a:gd name="T0" fmla="*/ 78 w 78"/>
                <a:gd name="T1" fmla="*/ 36 h 85"/>
                <a:gd name="T2" fmla="*/ 0 w 78"/>
                <a:gd name="T3" fmla="*/ 0 h 85"/>
                <a:gd name="T4" fmla="*/ 0 w 78"/>
                <a:gd name="T5" fmla="*/ 17 h 85"/>
                <a:gd name="T6" fmla="*/ 59 w 78"/>
                <a:gd name="T7" fmla="*/ 43 h 85"/>
                <a:gd name="T8" fmla="*/ 59 w 78"/>
                <a:gd name="T9" fmla="*/ 43 h 85"/>
                <a:gd name="T10" fmla="*/ 0 w 78"/>
                <a:gd name="T11" fmla="*/ 69 h 85"/>
                <a:gd name="T12" fmla="*/ 0 w 78"/>
                <a:gd name="T13" fmla="*/ 85 h 85"/>
                <a:gd name="T14" fmla="*/ 78 w 78"/>
                <a:gd name="T15" fmla="*/ 50 h 85"/>
                <a:gd name="T16" fmla="*/ 78 w 78"/>
                <a:gd name="T17" fmla="*/ 3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85">
                  <a:moveTo>
                    <a:pt x="78" y="36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0" y="69"/>
                  </a:lnTo>
                  <a:lnTo>
                    <a:pt x="0" y="85"/>
                  </a:lnTo>
                  <a:lnTo>
                    <a:pt x="78" y="50"/>
                  </a:lnTo>
                  <a:lnTo>
                    <a:pt x="7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7"/>
            <p:cNvSpPr>
              <a:spLocks noEditPoints="1"/>
            </p:cNvSpPr>
            <p:nvPr/>
          </p:nvSpPr>
          <p:spPr bwMode="auto">
            <a:xfrm>
              <a:off x="2559635" y="1236213"/>
              <a:ext cx="189642" cy="187256"/>
            </a:xfrm>
            <a:custGeom>
              <a:avLst/>
              <a:gdLst>
                <a:gd name="T0" fmla="*/ 9 w 67"/>
                <a:gd name="T1" fmla="*/ 49 h 66"/>
                <a:gd name="T2" fmla="*/ 6 w 67"/>
                <a:gd name="T3" fmla="*/ 52 h 66"/>
                <a:gd name="T4" fmla="*/ 14 w 67"/>
                <a:gd name="T5" fmla="*/ 61 h 66"/>
                <a:gd name="T6" fmla="*/ 18 w 67"/>
                <a:gd name="T7" fmla="*/ 57 h 66"/>
                <a:gd name="T8" fmla="*/ 27 w 67"/>
                <a:gd name="T9" fmla="*/ 61 h 66"/>
                <a:gd name="T10" fmla="*/ 27 w 67"/>
                <a:gd name="T11" fmla="*/ 66 h 66"/>
                <a:gd name="T12" fmla="*/ 39 w 67"/>
                <a:gd name="T13" fmla="*/ 66 h 66"/>
                <a:gd name="T14" fmla="*/ 39 w 67"/>
                <a:gd name="T15" fmla="*/ 61 h 66"/>
                <a:gd name="T16" fmla="*/ 49 w 67"/>
                <a:gd name="T17" fmla="*/ 57 h 66"/>
                <a:gd name="T18" fmla="*/ 53 w 67"/>
                <a:gd name="T19" fmla="*/ 61 h 66"/>
                <a:gd name="T20" fmla="*/ 61 w 67"/>
                <a:gd name="T21" fmla="*/ 52 h 66"/>
                <a:gd name="T22" fmla="*/ 58 w 67"/>
                <a:gd name="T23" fmla="*/ 49 h 66"/>
                <a:gd name="T24" fmla="*/ 62 w 67"/>
                <a:gd name="T25" fmla="*/ 39 h 66"/>
                <a:gd name="T26" fmla="*/ 67 w 67"/>
                <a:gd name="T27" fmla="*/ 39 h 66"/>
                <a:gd name="T28" fmla="*/ 67 w 67"/>
                <a:gd name="T29" fmla="*/ 27 h 66"/>
                <a:gd name="T30" fmla="*/ 62 w 67"/>
                <a:gd name="T31" fmla="*/ 27 h 66"/>
                <a:gd name="T32" fmla="*/ 58 w 67"/>
                <a:gd name="T33" fmla="*/ 17 h 66"/>
                <a:gd name="T34" fmla="*/ 62 w 67"/>
                <a:gd name="T35" fmla="*/ 14 h 66"/>
                <a:gd name="T36" fmla="*/ 53 w 67"/>
                <a:gd name="T37" fmla="*/ 5 h 66"/>
                <a:gd name="T38" fmla="*/ 49 w 67"/>
                <a:gd name="T39" fmla="*/ 9 h 66"/>
                <a:gd name="T40" fmla="*/ 39 w 67"/>
                <a:gd name="T41" fmla="*/ 5 h 66"/>
                <a:gd name="T42" fmla="*/ 39 w 67"/>
                <a:gd name="T43" fmla="*/ 0 h 66"/>
                <a:gd name="T44" fmla="*/ 27 w 67"/>
                <a:gd name="T45" fmla="*/ 0 h 66"/>
                <a:gd name="T46" fmla="*/ 27 w 67"/>
                <a:gd name="T47" fmla="*/ 5 h 66"/>
                <a:gd name="T48" fmla="*/ 18 w 67"/>
                <a:gd name="T49" fmla="*/ 9 h 66"/>
                <a:gd name="T50" fmla="*/ 14 w 67"/>
                <a:gd name="T51" fmla="*/ 5 h 66"/>
                <a:gd name="T52" fmla="*/ 5 w 67"/>
                <a:gd name="T53" fmla="*/ 13 h 66"/>
                <a:gd name="T54" fmla="*/ 9 w 67"/>
                <a:gd name="T55" fmla="*/ 17 h 66"/>
                <a:gd name="T56" fmla="*/ 5 w 67"/>
                <a:gd name="T57" fmla="*/ 27 h 66"/>
                <a:gd name="T58" fmla="*/ 0 w 67"/>
                <a:gd name="T59" fmla="*/ 27 h 66"/>
                <a:gd name="T60" fmla="*/ 0 w 67"/>
                <a:gd name="T61" fmla="*/ 39 h 66"/>
                <a:gd name="T62" fmla="*/ 5 w 67"/>
                <a:gd name="T63" fmla="*/ 39 h 66"/>
                <a:gd name="T64" fmla="*/ 9 w 67"/>
                <a:gd name="T65" fmla="*/ 49 h 66"/>
                <a:gd name="T66" fmla="*/ 34 w 67"/>
                <a:gd name="T67" fmla="*/ 13 h 66"/>
                <a:gd name="T68" fmla="*/ 54 w 67"/>
                <a:gd name="T69" fmla="*/ 33 h 66"/>
                <a:gd name="T70" fmla="*/ 34 w 67"/>
                <a:gd name="T71" fmla="*/ 53 h 66"/>
                <a:gd name="T72" fmla="*/ 13 w 67"/>
                <a:gd name="T73" fmla="*/ 33 h 66"/>
                <a:gd name="T74" fmla="*/ 34 w 67"/>
                <a:gd name="T75" fmla="*/ 1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6">
                  <a:moveTo>
                    <a:pt x="9" y="49"/>
                  </a:moveTo>
                  <a:cubicBezTo>
                    <a:pt x="6" y="52"/>
                    <a:pt x="6" y="52"/>
                    <a:pt x="6" y="5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59"/>
                    <a:pt x="24" y="60"/>
                    <a:pt x="27" y="61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3" y="60"/>
                    <a:pt x="46" y="59"/>
                    <a:pt x="49" y="57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60" y="46"/>
                    <a:pt x="61" y="43"/>
                    <a:pt x="62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4"/>
                    <a:pt x="60" y="20"/>
                    <a:pt x="58" y="17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6" y="7"/>
                    <a:pt x="43" y="6"/>
                    <a:pt x="39" y="5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4" y="6"/>
                    <a:pt x="21" y="7"/>
                    <a:pt x="18" y="9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20"/>
                    <a:pt x="6" y="24"/>
                    <a:pt x="5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6" y="43"/>
                    <a:pt x="8" y="46"/>
                    <a:pt x="9" y="49"/>
                  </a:cubicBezTo>
                  <a:close/>
                  <a:moveTo>
                    <a:pt x="34" y="13"/>
                  </a:moveTo>
                  <a:cubicBezTo>
                    <a:pt x="45" y="13"/>
                    <a:pt x="54" y="22"/>
                    <a:pt x="54" y="33"/>
                  </a:cubicBezTo>
                  <a:cubicBezTo>
                    <a:pt x="54" y="44"/>
                    <a:pt x="45" y="53"/>
                    <a:pt x="34" y="53"/>
                  </a:cubicBezTo>
                  <a:cubicBezTo>
                    <a:pt x="22" y="53"/>
                    <a:pt x="13" y="44"/>
                    <a:pt x="13" y="33"/>
                  </a:cubicBezTo>
                  <a:cubicBezTo>
                    <a:pt x="13" y="22"/>
                    <a:pt x="22" y="13"/>
                    <a:pt x="3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8"/>
            <p:cNvSpPr>
              <a:spLocks noEditPoints="1"/>
            </p:cNvSpPr>
            <p:nvPr/>
          </p:nvSpPr>
          <p:spPr bwMode="auto">
            <a:xfrm>
              <a:off x="2610922" y="1287500"/>
              <a:ext cx="87068" cy="84683"/>
            </a:xfrm>
            <a:custGeom>
              <a:avLst/>
              <a:gdLst>
                <a:gd name="T0" fmla="*/ 15 w 31"/>
                <a:gd name="T1" fmla="*/ 30 h 30"/>
                <a:gd name="T2" fmla="*/ 31 w 31"/>
                <a:gd name="T3" fmla="*/ 15 h 30"/>
                <a:gd name="T4" fmla="*/ 15 w 31"/>
                <a:gd name="T5" fmla="*/ 0 h 30"/>
                <a:gd name="T6" fmla="*/ 0 w 31"/>
                <a:gd name="T7" fmla="*/ 15 h 30"/>
                <a:gd name="T8" fmla="*/ 15 w 31"/>
                <a:gd name="T9" fmla="*/ 30 h 30"/>
                <a:gd name="T10" fmla="*/ 15 w 31"/>
                <a:gd name="T11" fmla="*/ 5 h 30"/>
                <a:gd name="T12" fmla="*/ 26 w 31"/>
                <a:gd name="T13" fmla="*/ 15 h 30"/>
                <a:gd name="T14" fmla="*/ 15 w 31"/>
                <a:gd name="T15" fmla="*/ 25 h 30"/>
                <a:gd name="T16" fmla="*/ 5 w 31"/>
                <a:gd name="T17" fmla="*/ 15 h 30"/>
                <a:gd name="T18" fmla="*/ 15 w 31"/>
                <a:gd name="T19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0">
                  <a:moveTo>
                    <a:pt x="15" y="30"/>
                  </a:moveTo>
                  <a:cubicBezTo>
                    <a:pt x="24" y="30"/>
                    <a:pt x="31" y="23"/>
                    <a:pt x="31" y="15"/>
                  </a:cubicBezTo>
                  <a:cubicBezTo>
                    <a:pt x="31" y="7"/>
                    <a:pt x="24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lose/>
                  <a:moveTo>
                    <a:pt x="15" y="5"/>
                  </a:moveTo>
                  <a:cubicBezTo>
                    <a:pt x="21" y="5"/>
                    <a:pt x="26" y="9"/>
                    <a:pt x="26" y="15"/>
                  </a:cubicBezTo>
                  <a:cubicBezTo>
                    <a:pt x="26" y="21"/>
                    <a:pt x="21" y="25"/>
                    <a:pt x="15" y="25"/>
                  </a:cubicBezTo>
                  <a:cubicBezTo>
                    <a:pt x="10" y="25"/>
                    <a:pt x="5" y="21"/>
                    <a:pt x="5" y="15"/>
                  </a:cubicBezTo>
                  <a:cubicBezTo>
                    <a:pt x="5" y="9"/>
                    <a:pt x="10" y="5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39"/>
            <p:cNvSpPr>
              <a:spLocks noChangeArrowheads="1"/>
            </p:cNvSpPr>
            <p:nvPr/>
          </p:nvSpPr>
          <p:spPr bwMode="auto">
            <a:xfrm>
              <a:off x="2639547" y="1316125"/>
              <a:ext cx="31011" cy="274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35" grpId="0" uiExpand="1" build="p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5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5">
                                                <p:txEl>
                                                  <p:pRg st="6" end="6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35" grpId="0" uiExpand="1" build="p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roup 35"/>
          <p:cNvGrpSpPr/>
          <p:nvPr/>
        </p:nvGrpSpPr>
        <p:grpSpPr bwMode="auto">
          <a:xfrm>
            <a:off x="1293664" y="3490979"/>
            <a:ext cx="2198954" cy="377628"/>
            <a:chOff x="0" y="-78241"/>
            <a:chExt cx="1613466" cy="502125"/>
          </a:xfrm>
        </p:grpSpPr>
        <p:sp>
          <p:nvSpPr>
            <p:cNvPr id="307" name="Notched Right Arrow 32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08" name="Oval 34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94" name="Group 36"/>
          <p:cNvGrpSpPr/>
          <p:nvPr/>
        </p:nvGrpSpPr>
        <p:grpSpPr bwMode="auto">
          <a:xfrm>
            <a:off x="3124895" y="3490979"/>
            <a:ext cx="2196793" cy="377628"/>
            <a:chOff x="0" y="-78241"/>
            <a:chExt cx="1613466" cy="502125"/>
          </a:xfrm>
        </p:grpSpPr>
        <p:sp>
          <p:nvSpPr>
            <p:cNvPr id="295" name="Notched Right Arrow 37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96" name="Oval 39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97" name="Group 40"/>
          <p:cNvGrpSpPr/>
          <p:nvPr/>
        </p:nvGrpSpPr>
        <p:grpSpPr bwMode="auto">
          <a:xfrm>
            <a:off x="4956129" y="3490979"/>
            <a:ext cx="2198954" cy="377628"/>
            <a:chOff x="0" y="-78241"/>
            <a:chExt cx="1613466" cy="502125"/>
          </a:xfrm>
        </p:grpSpPr>
        <p:sp>
          <p:nvSpPr>
            <p:cNvPr id="298" name="Notched Right Arrow 41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99" name="Oval 42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00" name="Group 43"/>
          <p:cNvGrpSpPr/>
          <p:nvPr/>
        </p:nvGrpSpPr>
        <p:grpSpPr bwMode="auto">
          <a:xfrm>
            <a:off x="6787360" y="3490979"/>
            <a:ext cx="2198955" cy="377628"/>
            <a:chOff x="0" y="-78241"/>
            <a:chExt cx="1613466" cy="502125"/>
          </a:xfrm>
        </p:grpSpPr>
        <p:sp>
          <p:nvSpPr>
            <p:cNvPr id="301" name="Notched Right Arrow 44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02" name="Oval 45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03" name="Group 49"/>
          <p:cNvGrpSpPr/>
          <p:nvPr/>
        </p:nvGrpSpPr>
        <p:grpSpPr bwMode="auto">
          <a:xfrm>
            <a:off x="8620543" y="3490979"/>
            <a:ext cx="2196793" cy="377628"/>
            <a:chOff x="0" y="-78241"/>
            <a:chExt cx="1613466" cy="502125"/>
          </a:xfrm>
        </p:grpSpPr>
        <p:sp>
          <p:nvSpPr>
            <p:cNvPr id="304" name="Notched Right Arrow 51"/>
            <p:cNvSpPr>
              <a:spLocks noChangeArrowheads="1"/>
            </p:cNvSpPr>
            <p:nvPr/>
          </p:nvSpPr>
          <p:spPr bwMode="auto">
            <a:xfrm>
              <a:off x="0" y="-78241"/>
              <a:ext cx="1613466" cy="502125"/>
            </a:xfrm>
            <a:prstGeom prst="notchedRightArrow">
              <a:avLst>
                <a:gd name="adj1" fmla="val 100000"/>
                <a:gd name="adj2" fmla="val 91005"/>
              </a:avLst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262626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05" name="Oval 63"/>
            <p:cNvSpPr>
              <a:spLocks noChangeAspect="1" noChangeArrowheads="1"/>
            </p:cNvSpPr>
            <p:nvPr/>
          </p:nvSpPr>
          <p:spPr bwMode="auto">
            <a:xfrm>
              <a:off x="712063" y="78152"/>
              <a:ext cx="189341" cy="1893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18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b="1">
                <a:solidFill>
                  <a:srgbClr val="63822C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 bwMode="auto">
          <a:xfrm>
            <a:off x="1818042" y="361531"/>
            <a:ext cx="3216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活动规划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5" name="Straight Connector 74"/>
          <p:cNvSpPr>
            <a:spLocks noChangeShapeType="1"/>
          </p:cNvSpPr>
          <p:nvPr/>
        </p:nvSpPr>
        <p:spPr bwMode="auto">
          <a:xfrm flipH="1">
            <a:off x="2398162" y="2697588"/>
            <a:ext cx="1" cy="756014"/>
          </a:xfrm>
          <a:prstGeom prst="line">
            <a:avLst/>
          </a:prstGeom>
          <a:noFill/>
          <a:ln w="19050">
            <a:solidFill>
              <a:schemeClr val="accent1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9" name="Straight Connector 85"/>
          <p:cNvSpPr>
            <a:spLocks noChangeShapeType="1"/>
          </p:cNvSpPr>
          <p:nvPr/>
        </p:nvSpPr>
        <p:spPr bwMode="auto">
          <a:xfrm flipH="1">
            <a:off x="6064528" y="2697588"/>
            <a:ext cx="1" cy="756014"/>
          </a:xfrm>
          <a:prstGeom prst="line">
            <a:avLst/>
          </a:prstGeom>
          <a:noFill/>
          <a:ln w="19050">
            <a:solidFill>
              <a:schemeClr val="accent4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3" name="Straight Connector 90"/>
          <p:cNvSpPr>
            <a:spLocks noChangeShapeType="1"/>
          </p:cNvSpPr>
          <p:nvPr/>
        </p:nvSpPr>
        <p:spPr bwMode="auto">
          <a:xfrm flipH="1">
            <a:off x="9719554" y="2697588"/>
            <a:ext cx="1" cy="756014"/>
          </a:xfrm>
          <a:prstGeom prst="line">
            <a:avLst/>
          </a:prstGeom>
          <a:noFill/>
          <a:ln w="19050">
            <a:solidFill>
              <a:schemeClr val="accent5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" name="Straight Connector 95"/>
          <p:cNvSpPr>
            <a:spLocks noChangeShapeType="1"/>
          </p:cNvSpPr>
          <p:nvPr/>
        </p:nvSpPr>
        <p:spPr bwMode="auto">
          <a:xfrm rot="10800000" flipH="1">
            <a:off x="4231345" y="3904032"/>
            <a:ext cx="1" cy="756014"/>
          </a:xfrm>
          <a:prstGeom prst="line">
            <a:avLst/>
          </a:prstGeom>
          <a:noFill/>
          <a:ln w="19050">
            <a:solidFill>
              <a:schemeClr val="accent2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1" name="Straight Connector 100"/>
          <p:cNvSpPr>
            <a:spLocks noChangeShapeType="1"/>
          </p:cNvSpPr>
          <p:nvPr/>
        </p:nvSpPr>
        <p:spPr bwMode="auto">
          <a:xfrm rot="10800000" flipH="1">
            <a:off x="7893810" y="3904032"/>
            <a:ext cx="1" cy="756014"/>
          </a:xfrm>
          <a:prstGeom prst="line">
            <a:avLst/>
          </a:prstGeom>
          <a:noFill/>
          <a:ln w="19050">
            <a:solidFill>
              <a:schemeClr val="accent6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0" name="文本框 349"/>
          <p:cNvSpPr txBox="1"/>
          <p:nvPr/>
        </p:nvSpPr>
        <p:spPr bwMode="auto">
          <a:xfrm>
            <a:off x="1211487" y="171256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前期筹备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(5</a:t>
            </a:r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15-25)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1" name="文本框 350"/>
          <p:cNvSpPr txBox="1"/>
          <p:nvPr/>
        </p:nvSpPr>
        <p:spPr bwMode="auto">
          <a:xfrm>
            <a:off x="991130" y="204201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2" name="组合 351"/>
          <p:cNvGrpSpPr/>
          <p:nvPr/>
        </p:nvGrpSpPr>
        <p:grpSpPr>
          <a:xfrm>
            <a:off x="1972398" y="3256454"/>
            <a:ext cx="849926" cy="849926"/>
            <a:chOff x="5773545" y="983004"/>
            <a:chExt cx="849926" cy="849926"/>
          </a:xfrm>
        </p:grpSpPr>
        <p:grpSp>
          <p:nvGrpSpPr>
            <p:cNvPr id="353" name="组合 352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55" name="椭圆 354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56" name="组合 355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57" name="椭圆 35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8" name="椭圆 3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54" name="文本框 353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59" name="组合 358"/>
          <p:cNvGrpSpPr/>
          <p:nvPr/>
        </p:nvGrpSpPr>
        <p:grpSpPr>
          <a:xfrm>
            <a:off x="3823232" y="3256454"/>
            <a:ext cx="849926" cy="849926"/>
            <a:chOff x="5773545" y="983004"/>
            <a:chExt cx="849926" cy="849926"/>
          </a:xfrm>
        </p:grpSpPr>
        <p:grpSp>
          <p:nvGrpSpPr>
            <p:cNvPr id="360" name="组合 359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62" name="椭圆 361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3" name="组合 36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64" name="椭圆 36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5" name="椭圆 36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61" name="文本框 360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6" name="组合 365"/>
          <p:cNvGrpSpPr/>
          <p:nvPr/>
        </p:nvGrpSpPr>
        <p:grpSpPr>
          <a:xfrm>
            <a:off x="5663049" y="3256454"/>
            <a:ext cx="849926" cy="849926"/>
            <a:chOff x="5773545" y="983004"/>
            <a:chExt cx="849926" cy="849926"/>
          </a:xfrm>
        </p:grpSpPr>
        <p:grpSp>
          <p:nvGrpSpPr>
            <p:cNvPr id="367" name="组合 366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69" name="椭圆 368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0" name="组合 36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1" name="椭圆 37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2" name="椭圆 371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68" name="文本框 367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73" name="组合 372"/>
          <p:cNvGrpSpPr/>
          <p:nvPr/>
        </p:nvGrpSpPr>
        <p:grpSpPr>
          <a:xfrm>
            <a:off x="7469815" y="3256454"/>
            <a:ext cx="849926" cy="849926"/>
            <a:chOff x="5773545" y="983004"/>
            <a:chExt cx="849926" cy="849926"/>
          </a:xfrm>
        </p:grpSpPr>
        <p:grpSp>
          <p:nvGrpSpPr>
            <p:cNvPr id="374" name="组合 373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76" name="椭圆 375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7" name="组合 37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8" name="椭圆 37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9" name="椭圆 378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75" name="文本框 374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4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80" name="组合 379"/>
          <p:cNvGrpSpPr/>
          <p:nvPr/>
        </p:nvGrpSpPr>
        <p:grpSpPr>
          <a:xfrm>
            <a:off x="9309632" y="3256454"/>
            <a:ext cx="849926" cy="849926"/>
            <a:chOff x="5773545" y="983004"/>
            <a:chExt cx="849926" cy="849926"/>
          </a:xfrm>
        </p:grpSpPr>
        <p:grpSp>
          <p:nvGrpSpPr>
            <p:cNvPr id="381" name="组合 380"/>
            <p:cNvGrpSpPr/>
            <p:nvPr/>
          </p:nvGrpSpPr>
          <p:grpSpPr>
            <a:xfrm>
              <a:off x="5773545" y="983004"/>
              <a:ext cx="849926" cy="849926"/>
              <a:chOff x="1093833" y="2050636"/>
              <a:chExt cx="2756731" cy="2756731"/>
            </a:xfrm>
          </p:grpSpPr>
          <p:sp>
            <p:nvSpPr>
              <p:cNvPr id="383" name="椭圆 382"/>
              <p:cNvSpPr/>
              <p:nvPr/>
            </p:nvSpPr>
            <p:spPr>
              <a:xfrm>
                <a:off x="1093833" y="2050636"/>
                <a:ext cx="2756731" cy="2756731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84" name="组合 38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85" name="椭圆 38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6" name="椭圆 385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82" name="文本框 381"/>
            <p:cNvSpPr txBox="1"/>
            <p:nvPr/>
          </p:nvSpPr>
          <p:spPr>
            <a:xfrm>
              <a:off x="5881204" y="1155782"/>
              <a:ext cx="609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5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87" name="文本框 386"/>
          <p:cNvSpPr txBox="1"/>
          <p:nvPr/>
        </p:nvSpPr>
        <p:spPr bwMode="auto">
          <a:xfrm>
            <a:off x="4858070" y="171256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准备阶段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(6.10</a:t>
            </a:r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-18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8" name="文本框 387"/>
          <p:cNvSpPr txBox="1"/>
          <p:nvPr/>
        </p:nvSpPr>
        <p:spPr bwMode="auto">
          <a:xfrm>
            <a:off x="4637713" y="204201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" name="文本框 388"/>
          <p:cNvSpPr txBox="1"/>
          <p:nvPr/>
        </p:nvSpPr>
        <p:spPr bwMode="auto">
          <a:xfrm>
            <a:off x="8515670" y="171256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收尾阶段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(7.17-18)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0" name="文本框 389"/>
          <p:cNvSpPr txBox="1"/>
          <p:nvPr/>
        </p:nvSpPr>
        <p:spPr bwMode="auto">
          <a:xfrm>
            <a:off x="8295313" y="204201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1" name="文本框 390"/>
          <p:cNvSpPr txBox="1"/>
          <p:nvPr/>
        </p:nvSpPr>
        <p:spPr bwMode="auto">
          <a:xfrm>
            <a:off x="3051304" y="480830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宣传阶段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(5.25-6.10)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2" name="文本框 391"/>
          <p:cNvSpPr txBox="1"/>
          <p:nvPr/>
        </p:nvSpPr>
        <p:spPr bwMode="auto">
          <a:xfrm>
            <a:off x="2830947" y="513775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3" name="文本框 392"/>
          <p:cNvSpPr txBox="1"/>
          <p:nvPr/>
        </p:nvSpPr>
        <p:spPr bwMode="auto">
          <a:xfrm>
            <a:off x="6708904" y="4808301"/>
            <a:ext cx="2417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实施阶段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(7.10-16)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4" name="文本框 393"/>
          <p:cNvSpPr txBox="1"/>
          <p:nvPr/>
        </p:nvSpPr>
        <p:spPr bwMode="auto">
          <a:xfrm>
            <a:off x="6488547" y="5137758"/>
            <a:ext cx="2831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文字内容点击输入相关文字内容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09"/>
                                </p:stCondLst>
                                <p:childTnLst>
                                  <p:par>
                                    <p:cTn id="3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889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889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389"/>
                                </p:stCondLst>
                                <p:childTnLst>
                                  <p:par>
                                    <p:cTn id="4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89"/>
                                </p:stCondLst>
                                <p:childTnLst>
                                  <p:par>
                                    <p:cTn id="5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259"/>
                                </p:stCondLst>
                                <p:childTnLst>
                                  <p:par>
                                    <p:cTn id="6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839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839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339"/>
                                </p:stCondLst>
                                <p:childTnLst>
                                  <p:par>
                                    <p:cTn id="7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40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839"/>
                                </p:stCondLst>
                                <p:childTnLst>
                                  <p:par>
                                    <p:cTn id="8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149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729"/>
                                </p:stCondLst>
                                <p:childTnLst>
                                  <p:par>
                                    <p:cTn id="9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75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729"/>
                                </p:stCondLst>
                                <p:childTnLst>
                                  <p:par>
                                    <p:cTn id="10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229"/>
                                </p:stCondLst>
                                <p:childTnLst>
                                  <p:par>
                                    <p:cTn id="10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4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2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729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1039"/>
                                </p:stCondLst>
                                <p:childTnLst>
                                  <p:par>
                                    <p:cTn id="1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11619"/>
                                </p:stCondLst>
                                <p:childTnLst>
                                  <p:par>
                                    <p:cTn id="12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75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12619"/>
                                </p:stCondLst>
                                <p:childTnLst>
                                  <p:par>
                                    <p:cTn id="1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3119"/>
                                </p:stCondLst>
                                <p:childTnLst>
                                  <p:par>
                                    <p:cTn id="1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4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2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13619"/>
                                </p:stCondLst>
                                <p:childTnLst>
                                  <p:par>
                                    <p:cTn id="14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13929"/>
                                </p:stCondLst>
                                <p:childTnLst>
                                  <p:par>
                                    <p:cTn id="15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5" grpId="0" animBg="1"/>
          <p:bldP spid="319" grpId="0" animBg="1"/>
          <p:bldP spid="323" grpId="0" animBg="1"/>
          <p:bldP spid="327" grpId="0" animBg="1"/>
          <p:bldP spid="331" grpId="0" animBg="1"/>
          <p:bldP spid="350" grpId="0"/>
          <p:bldP spid="351" grpId="0"/>
          <p:bldP spid="387" grpId="0"/>
          <p:bldP spid="388" grpId="0"/>
          <p:bldP spid="389" grpId="0"/>
          <p:bldP spid="390" grpId="0"/>
          <p:bldP spid="391" grpId="0"/>
          <p:bldP spid="392" grpId="0"/>
          <p:bldP spid="393" grpId="0"/>
          <p:bldP spid="39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09"/>
                                </p:stCondLst>
                                <p:childTnLst>
                                  <p:par>
                                    <p:cTn id="3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889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889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389"/>
                                </p:stCondLst>
                                <p:childTnLst>
                                  <p:par>
                                    <p:cTn id="4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89"/>
                                </p:stCondLst>
                                <p:childTnLst>
                                  <p:par>
                                    <p:cTn id="5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259"/>
                                </p:stCondLst>
                                <p:childTnLst>
                                  <p:par>
                                    <p:cTn id="6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3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839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2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839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339"/>
                                </p:stCondLst>
                                <p:childTnLst>
                                  <p:par>
                                    <p:cTn id="7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400"/>
                                            <p:tgtEl>
                                              <p:spTgt spid="3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839"/>
                                </p:stCondLst>
                                <p:childTnLst>
                                  <p:par>
                                    <p:cTn id="8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8149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3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729"/>
                                </p:stCondLst>
                                <p:childTnLst>
                                  <p:par>
                                    <p:cTn id="9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75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750"/>
                                            <p:tgtEl>
                                              <p:spTgt spid="3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729"/>
                                </p:stCondLst>
                                <p:childTnLst>
                                  <p:par>
                                    <p:cTn id="10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229"/>
                                </p:stCondLst>
                                <p:childTnLst>
                                  <p:par>
                                    <p:cTn id="10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4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2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729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1039"/>
                                </p:stCondLst>
                                <p:childTnLst>
                                  <p:par>
                                    <p:cTn id="1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200" fill="hold"/>
                                            <p:tgtEl>
                                              <p:spTgt spid="3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11619"/>
                                </p:stCondLst>
                                <p:childTnLst>
                                  <p:par>
                                    <p:cTn id="1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750" fill="hold"/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75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12619"/>
                                </p:stCondLst>
                                <p:childTnLst>
                                  <p:par>
                                    <p:cTn id="1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3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3119"/>
                                </p:stCondLst>
                                <p:childTnLst>
                                  <p:par>
                                    <p:cTn id="1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4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2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13619"/>
                                </p:stCondLst>
                                <p:childTnLst>
                                  <p:par>
                                    <p:cTn id="14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13929"/>
                                </p:stCondLst>
                                <p:childTnLst>
                                  <p:par>
                                    <p:cTn id="15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3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5" grpId="0" animBg="1"/>
          <p:bldP spid="319" grpId="0" animBg="1"/>
          <p:bldP spid="323" grpId="0" animBg="1"/>
          <p:bldP spid="327" grpId="0" animBg="1"/>
          <p:bldP spid="331" grpId="0" animBg="1"/>
          <p:bldP spid="350" grpId="0"/>
          <p:bldP spid="351" grpId="0"/>
          <p:bldP spid="387" grpId="0"/>
          <p:bldP spid="388" grpId="0"/>
          <p:bldP spid="389" grpId="0"/>
          <p:bldP spid="390" grpId="0"/>
          <p:bldP spid="391" grpId="0"/>
          <p:bldP spid="392" grpId="0"/>
          <p:bldP spid="393" grpId="0"/>
          <p:bldP spid="39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4139648" y="1688330"/>
            <a:ext cx="3876592" cy="3876592"/>
          </a:xfrm>
          <a:prstGeom prst="ellipse">
            <a:avLst/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994221" y="2542904"/>
            <a:ext cx="2167446" cy="2167444"/>
            <a:chOff x="8502650" y="2178050"/>
            <a:chExt cx="2120900" cy="2120900"/>
          </a:xfrm>
        </p:grpSpPr>
        <p:sp>
          <p:nvSpPr>
            <p:cNvPr id="27" name="椭圆 26"/>
            <p:cNvSpPr/>
            <p:nvPr/>
          </p:nvSpPr>
          <p:spPr>
            <a:xfrm>
              <a:off x="8502650" y="2178050"/>
              <a:ext cx="2120900" cy="2120900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8502650" y="2178050"/>
              <a:ext cx="2120900" cy="2120899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rgbClr val="FBFBFB"/>
                </a:gs>
              </a:gsLst>
              <a:lin ang="5400000" scaled="1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文本框 67"/>
          <p:cNvSpPr txBox="1"/>
          <p:nvPr/>
        </p:nvSpPr>
        <p:spPr bwMode="auto">
          <a:xfrm>
            <a:off x="1828800" y="361531"/>
            <a:ext cx="32075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活动主要内容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2" name="文本框 191"/>
          <p:cNvSpPr txBox="1"/>
          <p:nvPr/>
        </p:nvSpPr>
        <p:spPr bwMode="auto">
          <a:xfrm>
            <a:off x="5036362" y="3804258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活动主要内容</a:t>
            </a:r>
            <a:endParaRPr lang="zh-CN" altLang="en-US" sz="20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4" name="组合 193"/>
          <p:cNvGrpSpPr/>
          <p:nvPr/>
        </p:nvGrpSpPr>
        <p:grpSpPr>
          <a:xfrm>
            <a:off x="5615531" y="3020158"/>
            <a:ext cx="900810" cy="760684"/>
            <a:chOff x="5582480" y="2976614"/>
            <a:chExt cx="900810" cy="760684"/>
          </a:xfrm>
          <a:solidFill>
            <a:schemeClr val="accent3"/>
          </a:solidFill>
        </p:grpSpPr>
        <p:grpSp>
          <p:nvGrpSpPr>
            <p:cNvPr id="182" name="组合 181"/>
            <p:cNvGrpSpPr/>
            <p:nvPr/>
          </p:nvGrpSpPr>
          <p:grpSpPr>
            <a:xfrm>
              <a:off x="5582480" y="2976614"/>
              <a:ext cx="900810" cy="760684"/>
              <a:chOff x="3648075" y="3816350"/>
              <a:chExt cx="1571625" cy="1327150"/>
            </a:xfrm>
            <a:grpFill/>
          </p:grpSpPr>
          <p:sp>
            <p:nvSpPr>
              <p:cNvPr id="183" name="Freeform 25"/>
              <p:cNvSpPr/>
              <p:nvPr/>
            </p:nvSpPr>
            <p:spPr bwMode="auto">
              <a:xfrm>
                <a:off x="3786188" y="3816350"/>
                <a:ext cx="261938" cy="285750"/>
              </a:xfrm>
              <a:custGeom>
                <a:avLst/>
                <a:gdLst>
                  <a:gd name="T0" fmla="*/ 12 w 107"/>
                  <a:gd name="T1" fmla="*/ 75 h 117"/>
                  <a:gd name="T2" fmla="*/ 54 w 107"/>
                  <a:gd name="T3" fmla="*/ 117 h 117"/>
                  <a:gd name="T4" fmla="*/ 97 w 107"/>
                  <a:gd name="T5" fmla="*/ 75 h 117"/>
                  <a:gd name="T6" fmla="*/ 107 w 107"/>
                  <a:gd name="T7" fmla="*/ 56 h 117"/>
                  <a:gd name="T8" fmla="*/ 100 w 107"/>
                  <a:gd name="T9" fmla="*/ 48 h 117"/>
                  <a:gd name="T10" fmla="*/ 54 w 107"/>
                  <a:gd name="T11" fmla="*/ 0 h 117"/>
                  <a:gd name="T12" fmla="*/ 9 w 107"/>
                  <a:gd name="T13" fmla="*/ 47 h 117"/>
                  <a:gd name="T14" fmla="*/ 1 w 107"/>
                  <a:gd name="T15" fmla="*/ 56 h 117"/>
                  <a:gd name="T16" fmla="*/ 12 w 107"/>
                  <a:gd name="T17" fmla="*/ 7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117">
                    <a:moveTo>
                      <a:pt x="12" y="75"/>
                    </a:moveTo>
                    <a:cubicBezTo>
                      <a:pt x="18" y="97"/>
                      <a:pt x="32" y="117"/>
                      <a:pt x="54" y="117"/>
                    </a:cubicBezTo>
                    <a:cubicBezTo>
                      <a:pt x="77" y="117"/>
                      <a:pt x="91" y="97"/>
                      <a:pt x="97" y="75"/>
                    </a:cubicBezTo>
                    <a:cubicBezTo>
                      <a:pt x="103" y="72"/>
                      <a:pt x="107" y="63"/>
                      <a:pt x="107" y="56"/>
                    </a:cubicBezTo>
                    <a:cubicBezTo>
                      <a:pt x="106" y="51"/>
                      <a:pt x="104" y="49"/>
                      <a:pt x="100" y="48"/>
                    </a:cubicBezTo>
                    <a:cubicBezTo>
                      <a:pt x="99" y="21"/>
                      <a:pt x="81" y="0"/>
                      <a:pt x="54" y="0"/>
                    </a:cubicBezTo>
                    <a:cubicBezTo>
                      <a:pt x="28" y="0"/>
                      <a:pt x="10" y="21"/>
                      <a:pt x="9" y="47"/>
                    </a:cubicBezTo>
                    <a:cubicBezTo>
                      <a:pt x="4" y="48"/>
                      <a:pt x="1" y="51"/>
                      <a:pt x="1" y="56"/>
                    </a:cubicBezTo>
                    <a:cubicBezTo>
                      <a:pt x="0" y="63"/>
                      <a:pt x="5" y="73"/>
                      <a:pt x="12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26"/>
              <p:cNvSpPr/>
              <p:nvPr/>
            </p:nvSpPr>
            <p:spPr bwMode="auto">
              <a:xfrm>
                <a:off x="3648075" y="4054475"/>
                <a:ext cx="855663" cy="1087438"/>
              </a:xfrm>
              <a:custGeom>
                <a:avLst/>
                <a:gdLst>
                  <a:gd name="T0" fmla="*/ 253 w 350"/>
                  <a:gd name="T1" fmla="*/ 133 h 444"/>
                  <a:gd name="T2" fmla="*/ 306 w 350"/>
                  <a:gd name="T3" fmla="*/ 79 h 444"/>
                  <a:gd name="T4" fmla="*/ 348 w 350"/>
                  <a:gd name="T5" fmla="*/ 11 h 444"/>
                  <a:gd name="T6" fmla="*/ 340 w 350"/>
                  <a:gd name="T7" fmla="*/ 2 h 444"/>
                  <a:gd name="T8" fmla="*/ 277 w 350"/>
                  <a:gd name="T9" fmla="*/ 53 h 444"/>
                  <a:gd name="T10" fmla="*/ 247 w 350"/>
                  <a:gd name="T11" fmla="*/ 84 h 444"/>
                  <a:gd name="T12" fmla="*/ 221 w 350"/>
                  <a:gd name="T13" fmla="*/ 86 h 444"/>
                  <a:gd name="T14" fmla="*/ 188 w 350"/>
                  <a:gd name="T15" fmla="*/ 47 h 444"/>
                  <a:gd name="T16" fmla="*/ 185 w 350"/>
                  <a:gd name="T17" fmla="*/ 43 h 444"/>
                  <a:gd name="T18" fmla="*/ 155 w 350"/>
                  <a:gd name="T19" fmla="*/ 29 h 444"/>
                  <a:gd name="T20" fmla="*/ 141 w 350"/>
                  <a:gd name="T21" fmla="*/ 25 h 444"/>
                  <a:gd name="T22" fmla="*/ 123 w 350"/>
                  <a:gd name="T23" fmla="*/ 87 h 444"/>
                  <a:gd name="T24" fmla="*/ 122 w 350"/>
                  <a:gd name="T25" fmla="*/ 38 h 444"/>
                  <a:gd name="T26" fmla="*/ 108 w 350"/>
                  <a:gd name="T27" fmla="*/ 30 h 444"/>
                  <a:gd name="T28" fmla="*/ 105 w 350"/>
                  <a:gd name="T29" fmla="*/ 49 h 444"/>
                  <a:gd name="T30" fmla="*/ 81 w 350"/>
                  <a:gd name="T31" fmla="*/ 25 h 444"/>
                  <a:gd name="T32" fmla="*/ 81 w 350"/>
                  <a:gd name="T33" fmla="*/ 25 h 444"/>
                  <a:gd name="T34" fmla="*/ 29 w 350"/>
                  <a:gd name="T35" fmla="*/ 45 h 444"/>
                  <a:gd name="T36" fmla="*/ 4 w 350"/>
                  <a:gd name="T37" fmla="*/ 221 h 444"/>
                  <a:gd name="T38" fmla="*/ 41 w 350"/>
                  <a:gd name="T39" fmla="*/ 223 h 444"/>
                  <a:gd name="T40" fmla="*/ 51 w 350"/>
                  <a:gd name="T41" fmla="*/ 89 h 444"/>
                  <a:gd name="T42" fmla="*/ 51 w 350"/>
                  <a:gd name="T43" fmla="*/ 211 h 444"/>
                  <a:gd name="T44" fmla="*/ 52 w 350"/>
                  <a:gd name="T45" fmla="*/ 418 h 444"/>
                  <a:gd name="T46" fmla="*/ 78 w 350"/>
                  <a:gd name="T47" fmla="*/ 444 h 444"/>
                  <a:gd name="T48" fmla="*/ 104 w 350"/>
                  <a:gd name="T49" fmla="*/ 418 h 444"/>
                  <a:gd name="T50" fmla="*/ 117 w 350"/>
                  <a:gd name="T51" fmla="*/ 245 h 444"/>
                  <a:gd name="T52" fmla="*/ 143 w 350"/>
                  <a:gd name="T53" fmla="*/ 444 h 444"/>
                  <a:gd name="T54" fmla="*/ 143 w 350"/>
                  <a:gd name="T55" fmla="*/ 444 h 444"/>
                  <a:gd name="T56" fmla="*/ 169 w 350"/>
                  <a:gd name="T57" fmla="*/ 224 h 444"/>
                  <a:gd name="T58" fmla="*/ 171 w 350"/>
                  <a:gd name="T59" fmla="*/ 89 h 444"/>
                  <a:gd name="T60" fmla="*/ 171 w 350"/>
                  <a:gd name="T61" fmla="*/ 89 h 444"/>
                  <a:gd name="T62" fmla="*/ 203 w 350"/>
                  <a:gd name="T63" fmla="*/ 126 h 444"/>
                  <a:gd name="T64" fmla="*/ 216 w 350"/>
                  <a:gd name="T65" fmla="*/ 138 h 444"/>
                  <a:gd name="T66" fmla="*/ 224 w 350"/>
                  <a:gd name="T67" fmla="*/ 143 h 444"/>
                  <a:gd name="T68" fmla="*/ 230 w 350"/>
                  <a:gd name="T69" fmla="*/ 144 h 444"/>
                  <a:gd name="T70" fmla="*/ 244 w 350"/>
                  <a:gd name="T71" fmla="*/ 139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0" h="444">
                    <a:moveTo>
                      <a:pt x="244" y="139"/>
                    </a:moveTo>
                    <a:cubicBezTo>
                      <a:pt x="247" y="137"/>
                      <a:pt x="250" y="135"/>
                      <a:pt x="253" y="133"/>
                    </a:cubicBezTo>
                    <a:cubicBezTo>
                      <a:pt x="258" y="128"/>
                      <a:pt x="264" y="123"/>
                      <a:pt x="270" y="117"/>
                    </a:cubicBezTo>
                    <a:cubicBezTo>
                      <a:pt x="288" y="100"/>
                      <a:pt x="306" y="80"/>
                      <a:pt x="306" y="79"/>
                    </a:cubicBezTo>
                    <a:cubicBezTo>
                      <a:pt x="313" y="72"/>
                      <a:pt x="313" y="60"/>
                      <a:pt x="306" y="52"/>
                    </a:cubicBezTo>
                    <a:cubicBezTo>
                      <a:pt x="348" y="11"/>
                      <a:pt x="348" y="11"/>
                      <a:pt x="348" y="11"/>
                    </a:cubicBezTo>
                    <a:cubicBezTo>
                      <a:pt x="350" y="9"/>
                      <a:pt x="350" y="5"/>
                      <a:pt x="348" y="2"/>
                    </a:cubicBezTo>
                    <a:cubicBezTo>
                      <a:pt x="346" y="0"/>
                      <a:pt x="342" y="0"/>
                      <a:pt x="340" y="2"/>
                    </a:cubicBezTo>
                    <a:cubicBezTo>
                      <a:pt x="294" y="46"/>
                      <a:pt x="294" y="46"/>
                      <a:pt x="294" y="46"/>
                    </a:cubicBezTo>
                    <a:cubicBezTo>
                      <a:pt x="288" y="45"/>
                      <a:pt x="281" y="48"/>
                      <a:pt x="277" y="53"/>
                    </a:cubicBezTo>
                    <a:cubicBezTo>
                      <a:pt x="276" y="53"/>
                      <a:pt x="276" y="53"/>
                      <a:pt x="276" y="53"/>
                    </a:cubicBezTo>
                    <a:cubicBezTo>
                      <a:pt x="273" y="56"/>
                      <a:pt x="260" y="70"/>
                      <a:pt x="247" y="84"/>
                    </a:cubicBezTo>
                    <a:cubicBezTo>
                      <a:pt x="242" y="89"/>
                      <a:pt x="236" y="94"/>
                      <a:pt x="232" y="99"/>
                    </a:cubicBezTo>
                    <a:cubicBezTo>
                      <a:pt x="229" y="95"/>
                      <a:pt x="225" y="91"/>
                      <a:pt x="221" y="86"/>
                    </a:cubicBezTo>
                    <a:cubicBezTo>
                      <a:pt x="212" y="77"/>
                      <a:pt x="203" y="66"/>
                      <a:pt x="196" y="58"/>
                    </a:cubicBezTo>
                    <a:cubicBezTo>
                      <a:pt x="193" y="53"/>
                      <a:pt x="190" y="50"/>
                      <a:pt x="188" y="47"/>
                    </a:cubicBezTo>
                    <a:cubicBezTo>
                      <a:pt x="187" y="46"/>
                      <a:pt x="186" y="45"/>
                      <a:pt x="186" y="44"/>
                    </a:cubicBezTo>
                    <a:cubicBezTo>
                      <a:pt x="185" y="44"/>
                      <a:pt x="185" y="43"/>
                      <a:pt x="185" y="43"/>
                    </a:cubicBezTo>
                    <a:cubicBezTo>
                      <a:pt x="184" y="43"/>
                      <a:pt x="184" y="42"/>
                      <a:pt x="183" y="41"/>
                    </a:cubicBezTo>
                    <a:cubicBezTo>
                      <a:pt x="181" y="38"/>
                      <a:pt x="175" y="35"/>
                      <a:pt x="155" y="29"/>
                    </a:cubicBezTo>
                    <a:cubicBezTo>
                      <a:pt x="150" y="27"/>
                      <a:pt x="145" y="26"/>
                      <a:pt x="141" y="25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0" y="35"/>
                      <a:pt x="137" y="58"/>
                      <a:pt x="123" y="87"/>
                    </a:cubicBezTo>
                    <a:cubicBezTo>
                      <a:pt x="120" y="68"/>
                      <a:pt x="117" y="51"/>
                      <a:pt x="117" y="49"/>
                    </a:cubicBezTo>
                    <a:cubicBezTo>
                      <a:pt x="122" y="38"/>
                      <a:pt x="122" y="38"/>
                      <a:pt x="122" y="38"/>
                    </a:cubicBezTo>
                    <a:cubicBezTo>
                      <a:pt x="114" y="30"/>
                      <a:pt x="114" y="30"/>
                      <a:pt x="114" y="30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5" y="49"/>
                      <a:pt x="105" y="49"/>
                      <a:pt x="105" y="49"/>
                    </a:cubicBezTo>
                    <a:cubicBezTo>
                      <a:pt x="104" y="51"/>
                      <a:pt x="101" y="68"/>
                      <a:pt x="99" y="87"/>
                    </a:cubicBezTo>
                    <a:cubicBezTo>
                      <a:pt x="85" y="58"/>
                      <a:pt x="81" y="35"/>
                      <a:pt x="81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76" y="26"/>
                      <a:pt x="72" y="27"/>
                      <a:pt x="69" y="29"/>
                    </a:cubicBezTo>
                    <a:cubicBezTo>
                      <a:pt x="57" y="33"/>
                      <a:pt x="39" y="40"/>
                      <a:pt x="29" y="45"/>
                    </a:cubicBezTo>
                    <a:cubicBezTo>
                      <a:pt x="25" y="50"/>
                      <a:pt x="7" y="74"/>
                      <a:pt x="1" y="151"/>
                    </a:cubicBezTo>
                    <a:cubicBezTo>
                      <a:pt x="0" y="175"/>
                      <a:pt x="4" y="221"/>
                      <a:pt x="4" y="221"/>
                    </a:cubicBezTo>
                    <a:cubicBezTo>
                      <a:pt x="7" y="233"/>
                      <a:pt x="8" y="244"/>
                      <a:pt x="22" y="244"/>
                    </a:cubicBezTo>
                    <a:cubicBezTo>
                      <a:pt x="36" y="245"/>
                      <a:pt x="41" y="235"/>
                      <a:pt x="41" y="223"/>
                    </a:cubicBezTo>
                    <a:cubicBezTo>
                      <a:pt x="41" y="223"/>
                      <a:pt x="37" y="185"/>
                      <a:pt x="39" y="153"/>
                    </a:cubicBezTo>
                    <a:cubicBezTo>
                      <a:pt x="40" y="127"/>
                      <a:pt x="47" y="91"/>
                      <a:pt x="51" y="89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211"/>
                      <a:pt x="51" y="211"/>
                      <a:pt x="51" y="211"/>
                    </a:cubicBezTo>
                    <a:cubicBezTo>
                      <a:pt x="51" y="216"/>
                      <a:pt x="51" y="220"/>
                      <a:pt x="52" y="224"/>
                    </a:cubicBezTo>
                    <a:cubicBezTo>
                      <a:pt x="52" y="418"/>
                      <a:pt x="52" y="418"/>
                      <a:pt x="52" y="418"/>
                    </a:cubicBezTo>
                    <a:cubicBezTo>
                      <a:pt x="52" y="432"/>
                      <a:pt x="64" y="444"/>
                      <a:pt x="78" y="444"/>
                    </a:cubicBezTo>
                    <a:cubicBezTo>
                      <a:pt x="78" y="444"/>
                      <a:pt x="78" y="444"/>
                      <a:pt x="78" y="444"/>
                    </a:cubicBezTo>
                    <a:cubicBezTo>
                      <a:pt x="78" y="444"/>
                      <a:pt x="78" y="444"/>
                      <a:pt x="78" y="444"/>
                    </a:cubicBezTo>
                    <a:cubicBezTo>
                      <a:pt x="93" y="444"/>
                      <a:pt x="104" y="432"/>
                      <a:pt x="104" y="418"/>
                    </a:cubicBezTo>
                    <a:cubicBezTo>
                      <a:pt x="104" y="245"/>
                      <a:pt x="104" y="245"/>
                      <a:pt x="104" y="245"/>
                    </a:cubicBezTo>
                    <a:cubicBezTo>
                      <a:pt x="117" y="245"/>
                      <a:pt x="117" y="245"/>
                      <a:pt x="117" y="245"/>
                    </a:cubicBezTo>
                    <a:cubicBezTo>
                      <a:pt x="117" y="418"/>
                      <a:pt x="117" y="418"/>
                      <a:pt x="117" y="418"/>
                    </a:cubicBezTo>
                    <a:cubicBezTo>
                      <a:pt x="117" y="432"/>
                      <a:pt x="129" y="444"/>
                      <a:pt x="143" y="444"/>
                    </a:cubicBezTo>
                    <a:cubicBezTo>
                      <a:pt x="143" y="444"/>
                      <a:pt x="143" y="444"/>
                      <a:pt x="143" y="444"/>
                    </a:cubicBezTo>
                    <a:cubicBezTo>
                      <a:pt x="143" y="444"/>
                      <a:pt x="143" y="444"/>
                      <a:pt x="143" y="444"/>
                    </a:cubicBezTo>
                    <a:cubicBezTo>
                      <a:pt x="157" y="444"/>
                      <a:pt x="169" y="432"/>
                      <a:pt x="169" y="418"/>
                    </a:cubicBezTo>
                    <a:cubicBezTo>
                      <a:pt x="169" y="224"/>
                      <a:pt x="169" y="224"/>
                      <a:pt x="169" y="224"/>
                    </a:cubicBezTo>
                    <a:cubicBezTo>
                      <a:pt x="170" y="220"/>
                      <a:pt x="171" y="216"/>
                      <a:pt x="171" y="211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74" y="93"/>
                      <a:pt x="178" y="97"/>
                      <a:pt x="182" y="102"/>
                    </a:cubicBezTo>
                    <a:cubicBezTo>
                      <a:pt x="189" y="110"/>
                      <a:pt x="196" y="119"/>
                      <a:pt x="203" y="126"/>
                    </a:cubicBezTo>
                    <a:cubicBezTo>
                      <a:pt x="206" y="129"/>
                      <a:pt x="209" y="132"/>
                      <a:pt x="212" y="135"/>
                    </a:cubicBezTo>
                    <a:cubicBezTo>
                      <a:pt x="213" y="136"/>
                      <a:pt x="214" y="137"/>
                      <a:pt x="216" y="138"/>
                    </a:cubicBezTo>
                    <a:cubicBezTo>
                      <a:pt x="217" y="139"/>
                      <a:pt x="218" y="140"/>
                      <a:pt x="219" y="140"/>
                    </a:cubicBezTo>
                    <a:cubicBezTo>
                      <a:pt x="220" y="141"/>
                      <a:pt x="222" y="142"/>
                      <a:pt x="224" y="143"/>
                    </a:cubicBezTo>
                    <a:cubicBezTo>
                      <a:pt x="224" y="143"/>
                      <a:pt x="224" y="143"/>
                      <a:pt x="224" y="143"/>
                    </a:cubicBezTo>
                    <a:cubicBezTo>
                      <a:pt x="227" y="143"/>
                      <a:pt x="229" y="144"/>
                      <a:pt x="230" y="144"/>
                    </a:cubicBezTo>
                    <a:cubicBezTo>
                      <a:pt x="233" y="144"/>
                      <a:pt x="235" y="143"/>
                      <a:pt x="237" y="143"/>
                    </a:cubicBezTo>
                    <a:cubicBezTo>
                      <a:pt x="240" y="142"/>
                      <a:pt x="242" y="140"/>
                      <a:pt x="244" y="1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27"/>
              <p:cNvSpPr/>
              <p:nvPr/>
            </p:nvSpPr>
            <p:spPr bwMode="auto">
              <a:xfrm>
                <a:off x="4219575" y="3841750"/>
                <a:ext cx="1000125" cy="1301750"/>
              </a:xfrm>
              <a:custGeom>
                <a:avLst/>
                <a:gdLst>
                  <a:gd name="T0" fmla="*/ 395 w 409"/>
                  <a:gd name="T1" fmla="*/ 33 h 532"/>
                  <a:gd name="T2" fmla="*/ 409 w 409"/>
                  <a:gd name="T3" fmla="*/ 18 h 532"/>
                  <a:gd name="T4" fmla="*/ 409 w 409"/>
                  <a:gd name="T5" fmla="*/ 14 h 532"/>
                  <a:gd name="T6" fmla="*/ 395 w 409"/>
                  <a:gd name="T7" fmla="*/ 0 h 532"/>
                  <a:gd name="T8" fmla="*/ 15 w 409"/>
                  <a:gd name="T9" fmla="*/ 0 h 532"/>
                  <a:gd name="T10" fmla="*/ 0 w 409"/>
                  <a:gd name="T11" fmla="*/ 14 h 532"/>
                  <a:gd name="T12" fmla="*/ 0 w 409"/>
                  <a:gd name="T13" fmla="*/ 18 h 532"/>
                  <a:gd name="T14" fmla="*/ 15 w 409"/>
                  <a:gd name="T15" fmla="*/ 33 h 532"/>
                  <a:gd name="T16" fmla="*/ 23 w 409"/>
                  <a:gd name="T17" fmla="*/ 33 h 532"/>
                  <a:gd name="T18" fmla="*/ 23 w 409"/>
                  <a:gd name="T19" fmla="*/ 149 h 532"/>
                  <a:gd name="T20" fmla="*/ 36 w 409"/>
                  <a:gd name="T21" fmla="*/ 135 h 532"/>
                  <a:gd name="T22" fmla="*/ 36 w 409"/>
                  <a:gd name="T23" fmla="*/ 134 h 532"/>
                  <a:gd name="T24" fmla="*/ 39 w 409"/>
                  <a:gd name="T25" fmla="*/ 131 h 532"/>
                  <a:gd name="T26" fmla="*/ 39 w 409"/>
                  <a:gd name="T27" fmla="*/ 33 h 532"/>
                  <a:gd name="T28" fmla="*/ 370 w 409"/>
                  <a:gd name="T29" fmla="*/ 33 h 532"/>
                  <a:gd name="T30" fmla="*/ 370 w 409"/>
                  <a:gd name="T31" fmla="*/ 282 h 532"/>
                  <a:gd name="T32" fmla="*/ 39 w 409"/>
                  <a:gd name="T33" fmla="*/ 282 h 532"/>
                  <a:gd name="T34" fmla="*/ 39 w 409"/>
                  <a:gd name="T35" fmla="*/ 213 h 532"/>
                  <a:gd name="T36" fmla="*/ 25 w 409"/>
                  <a:gd name="T37" fmla="*/ 226 h 532"/>
                  <a:gd name="T38" fmla="*/ 23 w 409"/>
                  <a:gd name="T39" fmla="*/ 228 h 532"/>
                  <a:gd name="T40" fmla="*/ 23 w 409"/>
                  <a:gd name="T41" fmla="*/ 282 h 532"/>
                  <a:gd name="T42" fmla="*/ 15 w 409"/>
                  <a:gd name="T43" fmla="*/ 282 h 532"/>
                  <a:gd name="T44" fmla="*/ 0 w 409"/>
                  <a:gd name="T45" fmla="*/ 296 h 532"/>
                  <a:gd name="T46" fmla="*/ 0 w 409"/>
                  <a:gd name="T47" fmla="*/ 300 h 532"/>
                  <a:gd name="T48" fmla="*/ 15 w 409"/>
                  <a:gd name="T49" fmla="*/ 315 h 532"/>
                  <a:gd name="T50" fmla="*/ 191 w 409"/>
                  <a:gd name="T51" fmla="*/ 315 h 532"/>
                  <a:gd name="T52" fmla="*/ 191 w 409"/>
                  <a:gd name="T53" fmla="*/ 415 h 532"/>
                  <a:gd name="T54" fmla="*/ 190 w 409"/>
                  <a:gd name="T55" fmla="*/ 416 h 532"/>
                  <a:gd name="T56" fmla="*/ 97 w 409"/>
                  <a:gd name="T57" fmla="*/ 509 h 532"/>
                  <a:gd name="T58" fmla="*/ 97 w 409"/>
                  <a:gd name="T59" fmla="*/ 523 h 532"/>
                  <a:gd name="T60" fmla="*/ 103 w 409"/>
                  <a:gd name="T61" fmla="*/ 528 h 532"/>
                  <a:gd name="T62" fmla="*/ 117 w 409"/>
                  <a:gd name="T63" fmla="*/ 528 h 532"/>
                  <a:gd name="T64" fmla="*/ 190 w 409"/>
                  <a:gd name="T65" fmla="*/ 455 h 532"/>
                  <a:gd name="T66" fmla="*/ 191 w 409"/>
                  <a:gd name="T67" fmla="*/ 453 h 532"/>
                  <a:gd name="T68" fmla="*/ 191 w 409"/>
                  <a:gd name="T69" fmla="*/ 505 h 532"/>
                  <a:gd name="T70" fmla="*/ 201 w 409"/>
                  <a:gd name="T71" fmla="*/ 515 h 532"/>
                  <a:gd name="T72" fmla="*/ 209 w 409"/>
                  <a:gd name="T73" fmla="*/ 515 h 532"/>
                  <a:gd name="T74" fmla="*/ 219 w 409"/>
                  <a:gd name="T75" fmla="*/ 505 h 532"/>
                  <a:gd name="T76" fmla="*/ 219 w 409"/>
                  <a:gd name="T77" fmla="*/ 458 h 532"/>
                  <a:gd name="T78" fmla="*/ 289 w 409"/>
                  <a:gd name="T79" fmla="*/ 528 h 532"/>
                  <a:gd name="T80" fmla="*/ 303 w 409"/>
                  <a:gd name="T81" fmla="*/ 528 h 532"/>
                  <a:gd name="T82" fmla="*/ 308 w 409"/>
                  <a:gd name="T83" fmla="*/ 523 h 532"/>
                  <a:gd name="T84" fmla="*/ 308 w 409"/>
                  <a:gd name="T85" fmla="*/ 509 h 532"/>
                  <a:gd name="T86" fmla="*/ 219 w 409"/>
                  <a:gd name="T87" fmla="*/ 419 h 532"/>
                  <a:gd name="T88" fmla="*/ 219 w 409"/>
                  <a:gd name="T89" fmla="*/ 315 h 532"/>
                  <a:gd name="T90" fmla="*/ 395 w 409"/>
                  <a:gd name="T91" fmla="*/ 315 h 532"/>
                  <a:gd name="T92" fmla="*/ 409 w 409"/>
                  <a:gd name="T93" fmla="*/ 300 h 532"/>
                  <a:gd name="T94" fmla="*/ 409 w 409"/>
                  <a:gd name="T95" fmla="*/ 296 h 532"/>
                  <a:gd name="T96" fmla="*/ 395 w 409"/>
                  <a:gd name="T97" fmla="*/ 282 h 532"/>
                  <a:gd name="T98" fmla="*/ 387 w 409"/>
                  <a:gd name="T99" fmla="*/ 282 h 532"/>
                  <a:gd name="T100" fmla="*/ 387 w 409"/>
                  <a:gd name="T101" fmla="*/ 33 h 532"/>
                  <a:gd name="T102" fmla="*/ 395 w 409"/>
                  <a:gd name="T103" fmla="*/ 33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09" h="532">
                    <a:moveTo>
                      <a:pt x="395" y="33"/>
                    </a:moveTo>
                    <a:cubicBezTo>
                      <a:pt x="403" y="33"/>
                      <a:pt x="409" y="27"/>
                      <a:pt x="409" y="18"/>
                    </a:cubicBezTo>
                    <a:cubicBezTo>
                      <a:pt x="409" y="14"/>
                      <a:pt x="409" y="14"/>
                      <a:pt x="409" y="14"/>
                    </a:cubicBezTo>
                    <a:cubicBezTo>
                      <a:pt x="409" y="6"/>
                      <a:pt x="403" y="0"/>
                      <a:pt x="39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7"/>
                      <a:pt x="7" y="33"/>
                      <a:pt x="15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149"/>
                      <a:pt x="23" y="149"/>
                      <a:pt x="23" y="149"/>
                    </a:cubicBezTo>
                    <a:cubicBezTo>
                      <a:pt x="29" y="142"/>
                      <a:pt x="34" y="136"/>
                      <a:pt x="36" y="135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7" y="133"/>
                      <a:pt x="38" y="132"/>
                      <a:pt x="39" y="131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70" y="282"/>
                      <a:pt x="370" y="282"/>
                      <a:pt x="370" y="282"/>
                    </a:cubicBezTo>
                    <a:cubicBezTo>
                      <a:pt x="39" y="282"/>
                      <a:pt x="39" y="282"/>
                      <a:pt x="39" y="282"/>
                    </a:cubicBezTo>
                    <a:cubicBezTo>
                      <a:pt x="39" y="213"/>
                      <a:pt x="39" y="213"/>
                      <a:pt x="39" y="213"/>
                    </a:cubicBezTo>
                    <a:cubicBezTo>
                      <a:pt x="34" y="219"/>
                      <a:pt x="29" y="223"/>
                      <a:pt x="25" y="226"/>
                    </a:cubicBezTo>
                    <a:cubicBezTo>
                      <a:pt x="24" y="227"/>
                      <a:pt x="23" y="227"/>
                      <a:pt x="23" y="228"/>
                    </a:cubicBezTo>
                    <a:cubicBezTo>
                      <a:pt x="23" y="282"/>
                      <a:pt x="23" y="282"/>
                      <a:pt x="23" y="282"/>
                    </a:cubicBezTo>
                    <a:cubicBezTo>
                      <a:pt x="15" y="282"/>
                      <a:pt x="15" y="282"/>
                      <a:pt x="15" y="282"/>
                    </a:cubicBezTo>
                    <a:cubicBezTo>
                      <a:pt x="7" y="282"/>
                      <a:pt x="0" y="288"/>
                      <a:pt x="0" y="296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0" y="308"/>
                      <a:pt x="7" y="315"/>
                      <a:pt x="15" y="315"/>
                    </a:cubicBezTo>
                    <a:cubicBezTo>
                      <a:pt x="191" y="315"/>
                      <a:pt x="191" y="315"/>
                      <a:pt x="191" y="315"/>
                    </a:cubicBezTo>
                    <a:cubicBezTo>
                      <a:pt x="191" y="415"/>
                      <a:pt x="191" y="415"/>
                      <a:pt x="191" y="415"/>
                    </a:cubicBezTo>
                    <a:cubicBezTo>
                      <a:pt x="191" y="415"/>
                      <a:pt x="190" y="416"/>
                      <a:pt x="190" y="416"/>
                    </a:cubicBezTo>
                    <a:cubicBezTo>
                      <a:pt x="97" y="509"/>
                      <a:pt x="97" y="509"/>
                      <a:pt x="97" y="509"/>
                    </a:cubicBezTo>
                    <a:cubicBezTo>
                      <a:pt x="93" y="513"/>
                      <a:pt x="93" y="519"/>
                      <a:pt x="97" y="523"/>
                    </a:cubicBezTo>
                    <a:cubicBezTo>
                      <a:pt x="103" y="528"/>
                      <a:pt x="103" y="528"/>
                      <a:pt x="103" y="528"/>
                    </a:cubicBezTo>
                    <a:cubicBezTo>
                      <a:pt x="106" y="532"/>
                      <a:pt x="113" y="532"/>
                      <a:pt x="117" y="528"/>
                    </a:cubicBezTo>
                    <a:cubicBezTo>
                      <a:pt x="190" y="455"/>
                      <a:pt x="190" y="455"/>
                      <a:pt x="190" y="455"/>
                    </a:cubicBezTo>
                    <a:cubicBezTo>
                      <a:pt x="190" y="454"/>
                      <a:pt x="191" y="454"/>
                      <a:pt x="191" y="453"/>
                    </a:cubicBezTo>
                    <a:cubicBezTo>
                      <a:pt x="191" y="505"/>
                      <a:pt x="191" y="505"/>
                      <a:pt x="191" y="505"/>
                    </a:cubicBezTo>
                    <a:cubicBezTo>
                      <a:pt x="191" y="510"/>
                      <a:pt x="196" y="515"/>
                      <a:pt x="201" y="515"/>
                    </a:cubicBezTo>
                    <a:cubicBezTo>
                      <a:pt x="209" y="515"/>
                      <a:pt x="209" y="515"/>
                      <a:pt x="209" y="515"/>
                    </a:cubicBezTo>
                    <a:cubicBezTo>
                      <a:pt x="214" y="515"/>
                      <a:pt x="219" y="510"/>
                      <a:pt x="219" y="505"/>
                    </a:cubicBezTo>
                    <a:cubicBezTo>
                      <a:pt x="219" y="458"/>
                      <a:pt x="219" y="458"/>
                      <a:pt x="219" y="458"/>
                    </a:cubicBezTo>
                    <a:cubicBezTo>
                      <a:pt x="289" y="528"/>
                      <a:pt x="289" y="528"/>
                      <a:pt x="289" y="528"/>
                    </a:cubicBezTo>
                    <a:cubicBezTo>
                      <a:pt x="293" y="532"/>
                      <a:pt x="299" y="532"/>
                      <a:pt x="303" y="528"/>
                    </a:cubicBezTo>
                    <a:cubicBezTo>
                      <a:pt x="308" y="523"/>
                      <a:pt x="308" y="523"/>
                      <a:pt x="308" y="523"/>
                    </a:cubicBezTo>
                    <a:cubicBezTo>
                      <a:pt x="312" y="519"/>
                      <a:pt x="312" y="513"/>
                      <a:pt x="308" y="509"/>
                    </a:cubicBezTo>
                    <a:cubicBezTo>
                      <a:pt x="219" y="419"/>
                      <a:pt x="219" y="419"/>
                      <a:pt x="219" y="419"/>
                    </a:cubicBezTo>
                    <a:cubicBezTo>
                      <a:pt x="219" y="315"/>
                      <a:pt x="219" y="315"/>
                      <a:pt x="219" y="315"/>
                    </a:cubicBezTo>
                    <a:cubicBezTo>
                      <a:pt x="395" y="315"/>
                      <a:pt x="395" y="315"/>
                      <a:pt x="395" y="315"/>
                    </a:cubicBezTo>
                    <a:cubicBezTo>
                      <a:pt x="403" y="315"/>
                      <a:pt x="409" y="308"/>
                      <a:pt x="409" y="300"/>
                    </a:cubicBezTo>
                    <a:cubicBezTo>
                      <a:pt x="409" y="296"/>
                      <a:pt x="409" y="296"/>
                      <a:pt x="409" y="296"/>
                    </a:cubicBezTo>
                    <a:cubicBezTo>
                      <a:pt x="409" y="288"/>
                      <a:pt x="403" y="282"/>
                      <a:pt x="395" y="282"/>
                    </a:cubicBezTo>
                    <a:cubicBezTo>
                      <a:pt x="387" y="282"/>
                      <a:pt x="387" y="282"/>
                      <a:pt x="387" y="282"/>
                    </a:cubicBezTo>
                    <a:cubicBezTo>
                      <a:pt x="387" y="33"/>
                      <a:pt x="387" y="33"/>
                      <a:pt x="387" y="33"/>
                    </a:cubicBezTo>
                    <a:lnTo>
                      <a:pt x="395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93" name="Freeform 64"/>
            <p:cNvSpPr>
              <a:spLocks noEditPoints="1"/>
            </p:cNvSpPr>
            <p:nvPr/>
          </p:nvSpPr>
          <p:spPr bwMode="auto">
            <a:xfrm>
              <a:off x="6038302" y="3052617"/>
              <a:ext cx="316731" cy="315036"/>
            </a:xfrm>
            <a:custGeom>
              <a:avLst/>
              <a:gdLst>
                <a:gd name="T0" fmla="*/ 219 w 248"/>
                <a:gd name="T1" fmla="*/ 149 h 247"/>
                <a:gd name="T2" fmla="*/ 219 w 248"/>
                <a:gd name="T3" fmla="*/ 99 h 247"/>
                <a:gd name="T4" fmla="*/ 231 w 248"/>
                <a:gd name="T5" fmla="*/ 70 h 247"/>
                <a:gd name="T6" fmla="*/ 174 w 248"/>
                <a:gd name="T7" fmla="*/ 39 h 247"/>
                <a:gd name="T8" fmla="*/ 162 w 248"/>
                <a:gd name="T9" fmla="*/ 10 h 247"/>
                <a:gd name="T10" fmla="*/ 100 w 248"/>
                <a:gd name="T11" fmla="*/ 29 h 247"/>
                <a:gd name="T12" fmla="*/ 71 w 248"/>
                <a:gd name="T13" fmla="*/ 17 h 247"/>
                <a:gd name="T14" fmla="*/ 40 w 248"/>
                <a:gd name="T15" fmla="*/ 74 h 247"/>
                <a:gd name="T16" fmla="*/ 11 w 248"/>
                <a:gd name="T17" fmla="*/ 86 h 247"/>
                <a:gd name="T18" fmla="*/ 45 w 248"/>
                <a:gd name="T19" fmla="*/ 124 h 247"/>
                <a:gd name="T20" fmla="*/ 11 w 248"/>
                <a:gd name="T21" fmla="*/ 161 h 247"/>
                <a:gd name="T22" fmla="*/ 40 w 248"/>
                <a:gd name="T23" fmla="*/ 173 h 247"/>
                <a:gd name="T24" fmla="*/ 71 w 248"/>
                <a:gd name="T25" fmla="*/ 231 h 247"/>
                <a:gd name="T26" fmla="*/ 100 w 248"/>
                <a:gd name="T27" fmla="*/ 218 h 247"/>
                <a:gd name="T28" fmla="*/ 162 w 248"/>
                <a:gd name="T29" fmla="*/ 237 h 247"/>
                <a:gd name="T30" fmla="*/ 174 w 248"/>
                <a:gd name="T31" fmla="*/ 208 h 247"/>
                <a:gd name="T32" fmla="*/ 231 w 248"/>
                <a:gd name="T33" fmla="*/ 177 h 247"/>
                <a:gd name="T34" fmla="*/ 124 w 248"/>
                <a:gd name="T35" fmla="*/ 187 h 247"/>
                <a:gd name="T36" fmla="*/ 124 w 248"/>
                <a:gd name="T37" fmla="*/ 61 h 247"/>
                <a:gd name="T38" fmla="*/ 124 w 248"/>
                <a:gd name="T39" fmla="*/ 187 h 247"/>
                <a:gd name="T40" fmla="*/ 216 w 248"/>
                <a:gd name="T41" fmla="*/ 124 h 247"/>
                <a:gd name="T42" fmla="*/ 235 w 248"/>
                <a:gd name="T43" fmla="*/ 118 h 247"/>
                <a:gd name="T44" fmla="*/ 235 w 248"/>
                <a:gd name="T45" fmla="*/ 132 h 247"/>
                <a:gd name="T46" fmla="*/ 54 w 248"/>
                <a:gd name="T47" fmla="*/ 65 h 247"/>
                <a:gd name="T48" fmla="*/ 51 w 248"/>
                <a:gd name="T49" fmla="*/ 42 h 247"/>
                <a:gd name="T50" fmla="*/ 41 w 248"/>
                <a:gd name="T51" fmla="*/ 51 h 247"/>
                <a:gd name="T52" fmla="*/ 131 w 248"/>
                <a:gd name="T53" fmla="*/ 33 h 247"/>
                <a:gd name="T54" fmla="*/ 124 w 248"/>
                <a:gd name="T55" fmla="*/ 7 h 247"/>
                <a:gd name="T56" fmla="*/ 117 w 248"/>
                <a:gd name="T57" fmla="*/ 33 h 247"/>
                <a:gd name="T58" fmla="*/ 131 w 248"/>
                <a:gd name="T59" fmla="*/ 33 h 247"/>
                <a:gd name="T60" fmla="*/ 207 w 248"/>
                <a:gd name="T61" fmla="*/ 51 h 247"/>
                <a:gd name="T62" fmla="*/ 197 w 248"/>
                <a:gd name="T63" fmla="*/ 42 h 247"/>
                <a:gd name="T64" fmla="*/ 189 w 248"/>
                <a:gd name="T65" fmla="*/ 59 h 247"/>
                <a:gd name="T66" fmla="*/ 13 w 248"/>
                <a:gd name="T67" fmla="*/ 118 h 247"/>
                <a:gd name="T68" fmla="*/ 13 w 248"/>
                <a:gd name="T69" fmla="*/ 132 h 247"/>
                <a:gd name="T70" fmla="*/ 33 w 248"/>
                <a:gd name="T71" fmla="*/ 124 h 247"/>
                <a:gd name="T72" fmla="*/ 13 w 248"/>
                <a:gd name="T73" fmla="*/ 118 h 247"/>
                <a:gd name="T74" fmla="*/ 189 w 248"/>
                <a:gd name="T75" fmla="*/ 189 h 247"/>
                <a:gd name="T76" fmla="*/ 196 w 248"/>
                <a:gd name="T77" fmla="*/ 207 h 247"/>
                <a:gd name="T78" fmla="*/ 206 w 248"/>
                <a:gd name="T79" fmla="*/ 207 h 247"/>
                <a:gd name="T80" fmla="*/ 193 w 248"/>
                <a:gd name="T81" fmla="*/ 184 h 247"/>
                <a:gd name="T82" fmla="*/ 117 w 248"/>
                <a:gd name="T83" fmla="*/ 215 h 247"/>
                <a:gd name="T84" fmla="*/ 124 w 248"/>
                <a:gd name="T85" fmla="*/ 243 h 247"/>
                <a:gd name="T86" fmla="*/ 131 w 248"/>
                <a:gd name="T87" fmla="*/ 236 h 247"/>
                <a:gd name="T88" fmla="*/ 124 w 248"/>
                <a:gd name="T89" fmla="*/ 215 h 247"/>
                <a:gd name="T90" fmla="*/ 41 w 248"/>
                <a:gd name="T91" fmla="*/ 199 h 247"/>
                <a:gd name="T92" fmla="*/ 46 w 248"/>
                <a:gd name="T93" fmla="*/ 210 h 247"/>
                <a:gd name="T94" fmla="*/ 65 w 248"/>
                <a:gd name="T95" fmla="*/ 194 h 247"/>
                <a:gd name="T96" fmla="*/ 55 w 248"/>
                <a:gd name="T97" fmla="*/ 184 h 247"/>
                <a:gd name="T98" fmla="*/ 76 w 248"/>
                <a:gd name="T99" fmla="*/ 124 h 247"/>
                <a:gd name="T100" fmla="*/ 173 w 248"/>
                <a:gd name="T101" fmla="*/ 12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" h="247">
                  <a:moveTo>
                    <a:pt x="238" y="161"/>
                  </a:moveTo>
                  <a:cubicBezTo>
                    <a:pt x="219" y="149"/>
                    <a:pt x="219" y="149"/>
                    <a:pt x="219" y="149"/>
                  </a:cubicBezTo>
                  <a:cubicBezTo>
                    <a:pt x="209" y="142"/>
                    <a:pt x="204" y="133"/>
                    <a:pt x="204" y="124"/>
                  </a:cubicBezTo>
                  <a:cubicBezTo>
                    <a:pt x="204" y="115"/>
                    <a:pt x="209" y="106"/>
                    <a:pt x="219" y="99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48" y="79"/>
                    <a:pt x="243" y="68"/>
                    <a:pt x="231" y="70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185" y="79"/>
                    <a:pt x="169" y="63"/>
                    <a:pt x="174" y="39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81" y="5"/>
                    <a:pt x="168" y="1"/>
                    <a:pt x="162" y="10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36" y="50"/>
                    <a:pt x="113" y="50"/>
                    <a:pt x="100" y="2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1" y="0"/>
                    <a:pt x="68" y="4"/>
                    <a:pt x="71" y="17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80" y="63"/>
                    <a:pt x="64" y="79"/>
                    <a:pt x="40" y="74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6" y="67"/>
                    <a:pt x="0" y="80"/>
                    <a:pt x="11" y="86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40" y="106"/>
                    <a:pt x="45" y="115"/>
                    <a:pt x="45" y="124"/>
                  </a:cubicBezTo>
                  <a:cubicBezTo>
                    <a:pt x="45" y="133"/>
                    <a:pt x="40" y="142"/>
                    <a:pt x="30" y="149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0" y="168"/>
                    <a:pt x="6" y="180"/>
                    <a:pt x="18" y="177"/>
                  </a:cubicBezTo>
                  <a:cubicBezTo>
                    <a:pt x="40" y="173"/>
                    <a:pt x="40" y="173"/>
                    <a:pt x="40" y="173"/>
                  </a:cubicBezTo>
                  <a:cubicBezTo>
                    <a:pt x="64" y="168"/>
                    <a:pt x="80" y="184"/>
                    <a:pt x="75" y="208"/>
                  </a:cubicBezTo>
                  <a:cubicBezTo>
                    <a:pt x="71" y="231"/>
                    <a:pt x="71" y="231"/>
                    <a:pt x="71" y="231"/>
                  </a:cubicBezTo>
                  <a:cubicBezTo>
                    <a:pt x="68" y="243"/>
                    <a:pt x="81" y="247"/>
                    <a:pt x="87" y="237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3" y="198"/>
                    <a:pt x="136" y="198"/>
                    <a:pt x="150" y="218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68" y="247"/>
                    <a:pt x="181" y="242"/>
                    <a:pt x="178" y="231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69" y="184"/>
                    <a:pt x="185" y="168"/>
                    <a:pt x="209" y="173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43" y="180"/>
                    <a:pt x="248" y="168"/>
                    <a:pt x="238" y="161"/>
                  </a:cubicBezTo>
                  <a:close/>
                  <a:moveTo>
                    <a:pt x="124" y="187"/>
                  </a:moveTo>
                  <a:cubicBezTo>
                    <a:pt x="89" y="187"/>
                    <a:pt x="61" y="159"/>
                    <a:pt x="61" y="124"/>
                  </a:cubicBezTo>
                  <a:cubicBezTo>
                    <a:pt x="61" y="89"/>
                    <a:pt x="89" y="61"/>
                    <a:pt x="124" y="61"/>
                  </a:cubicBezTo>
                  <a:cubicBezTo>
                    <a:pt x="159" y="61"/>
                    <a:pt x="187" y="89"/>
                    <a:pt x="187" y="124"/>
                  </a:cubicBezTo>
                  <a:cubicBezTo>
                    <a:pt x="187" y="159"/>
                    <a:pt x="159" y="187"/>
                    <a:pt x="124" y="187"/>
                  </a:cubicBezTo>
                  <a:close/>
                  <a:moveTo>
                    <a:pt x="215" y="132"/>
                  </a:moveTo>
                  <a:cubicBezTo>
                    <a:pt x="215" y="129"/>
                    <a:pt x="216" y="127"/>
                    <a:pt x="216" y="124"/>
                  </a:cubicBezTo>
                  <a:cubicBezTo>
                    <a:pt x="216" y="122"/>
                    <a:pt x="215" y="120"/>
                    <a:pt x="215" y="118"/>
                  </a:cubicBezTo>
                  <a:cubicBezTo>
                    <a:pt x="235" y="118"/>
                    <a:pt x="235" y="118"/>
                    <a:pt x="235" y="118"/>
                  </a:cubicBezTo>
                  <a:cubicBezTo>
                    <a:pt x="238" y="118"/>
                    <a:pt x="242" y="121"/>
                    <a:pt x="242" y="125"/>
                  </a:cubicBezTo>
                  <a:cubicBezTo>
                    <a:pt x="242" y="129"/>
                    <a:pt x="238" y="132"/>
                    <a:pt x="235" y="132"/>
                  </a:cubicBezTo>
                  <a:lnTo>
                    <a:pt x="215" y="132"/>
                  </a:lnTo>
                  <a:close/>
                  <a:moveTo>
                    <a:pt x="54" y="65"/>
                  </a:moveTo>
                  <a:cubicBezTo>
                    <a:pt x="57" y="61"/>
                    <a:pt x="60" y="58"/>
                    <a:pt x="64" y="55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48" y="39"/>
                    <a:pt x="44" y="39"/>
                    <a:pt x="41" y="42"/>
                  </a:cubicBezTo>
                  <a:cubicBezTo>
                    <a:pt x="38" y="44"/>
                    <a:pt x="38" y="49"/>
                    <a:pt x="41" y="51"/>
                  </a:cubicBezTo>
                  <a:lnTo>
                    <a:pt x="54" y="65"/>
                  </a:lnTo>
                  <a:close/>
                  <a:moveTo>
                    <a:pt x="131" y="33"/>
                  </a:moveTo>
                  <a:cubicBezTo>
                    <a:pt x="131" y="14"/>
                    <a:pt x="131" y="14"/>
                    <a:pt x="131" y="14"/>
                  </a:cubicBezTo>
                  <a:cubicBezTo>
                    <a:pt x="131" y="10"/>
                    <a:pt x="128" y="7"/>
                    <a:pt x="124" y="7"/>
                  </a:cubicBezTo>
                  <a:cubicBezTo>
                    <a:pt x="120" y="7"/>
                    <a:pt x="117" y="10"/>
                    <a:pt x="117" y="1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9" y="32"/>
                    <a:pt x="122" y="32"/>
                    <a:pt x="124" y="32"/>
                  </a:cubicBezTo>
                  <a:cubicBezTo>
                    <a:pt x="126" y="32"/>
                    <a:pt x="129" y="32"/>
                    <a:pt x="131" y="33"/>
                  </a:cubicBezTo>
                  <a:close/>
                  <a:moveTo>
                    <a:pt x="194" y="65"/>
                  </a:moveTo>
                  <a:cubicBezTo>
                    <a:pt x="207" y="51"/>
                    <a:pt x="207" y="51"/>
                    <a:pt x="207" y="51"/>
                  </a:cubicBezTo>
                  <a:cubicBezTo>
                    <a:pt x="210" y="49"/>
                    <a:pt x="210" y="44"/>
                    <a:pt x="207" y="42"/>
                  </a:cubicBezTo>
                  <a:cubicBezTo>
                    <a:pt x="204" y="39"/>
                    <a:pt x="200" y="39"/>
                    <a:pt x="197" y="42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6" y="56"/>
                    <a:pt x="187" y="58"/>
                    <a:pt x="189" y="59"/>
                  </a:cubicBezTo>
                  <a:cubicBezTo>
                    <a:pt x="191" y="61"/>
                    <a:pt x="192" y="63"/>
                    <a:pt x="194" y="65"/>
                  </a:cubicBezTo>
                  <a:close/>
                  <a:moveTo>
                    <a:pt x="13" y="118"/>
                  </a:moveTo>
                  <a:cubicBezTo>
                    <a:pt x="10" y="118"/>
                    <a:pt x="6" y="121"/>
                    <a:pt x="6" y="125"/>
                  </a:cubicBezTo>
                  <a:cubicBezTo>
                    <a:pt x="6" y="129"/>
                    <a:pt x="10" y="132"/>
                    <a:pt x="13" y="132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3" y="129"/>
                    <a:pt x="33" y="127"/>
                    <a:pt x="33" y="124"/>
                  </a:cubicBezTo>
                  <a:cubicBezTo>
                    <a:pt x="33" y="122"/>
                    <a:pt x="33" y="120"/>
                    <a:pt x="33" y="118"/>
                  </a:cubicBezTo>
                  <a:lnTo>
                    <a:pt x="13" y="118"/>
                  </a:lnTo>
                  <a:close/>
                  <a:moveTo>
                    <a:pt x="193" y="184"/>
                  </a:moveTo>
                  <a:cubicBezTo>
                    <a:pt x="191" y="186"/>
                    <a:pt x="190" y="187"/>
                    <a:pt x="189" y="189"/>
                  </a:cubicBezTo>
                  <a:cubicBezTo>
                    <a:pt x="187" y="190"/>
                    <a:pt x="185" y="192"/>
                    <a:pt x="183" y="194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197" y="208"/>
                    <a:pt x="199" y="209"/>
                    <a:pt x="201" y="209"/>
                  </a:cubicBezTo>
                  <a:cubicBezTo>
                    <a:pt x="202" y="209"/>
                    <a:pt x="204" y="208"/>
                    <a:pt x="206" y="207"/>
                  </a:cubicBezTo>
                  <a:cubicBezTo>
                    <a:pt x="208" y="204"/>
                    <a:pt x="208" y="200"/>
                    <a:pt x="206" y="197"/>
                  </a:cubicBezTo>
                  <a:lnTo>
                    <a:pt x="193" y="184"/>
                  </a:lnTo>
                  <a:close/>
                  <a:moveTo>
                    <a:pt x="124" y="215"/>
                  </a:moveTo>
                  <a:cubicBezTo>
                    <a:pt x="122" y="215"/>
                    <a:pt x="119" y="215"/>
                    <a:pt x="117" y="215"/>
                  </a:cubicBezTo>
                  <a:cubicBezTo>
                    <a:pt x="117" y="236"/>
                    <a:pt x="117" y="236"/>
                    <a:pt x="117" y="236"/>
                  </a:cubicBezTo>
                  <a:cubicBezTo>
                    <a:pt x="117" y="240"/>
                    <a:pt x="120" y="243"/>
                    <a:pt x="124" y="243"/>
                  </a:cubicBezTo>
                  <a:cubicBezTo>
                    <a:pt x="124" y="243"/>
                    <a:pt x="124" y="243"/>
                    <a:pt x="124" y="243"/>
                  </a:cubicBezTo>
                  <a:cubicBezTo>
                    <a:pt x="128" y="243"/>
                    <a:pt x="131" y="240"/>
                    <a:pt x="131" y="236"/>
                  </a:cubicBezTo>
                  <a:cubicBezTo>
                    <a:pt x="131" y="215"/>
                    <a:pt x="131" y="215"/>
                    <a:pt x="131" y="215"/>
                  </a:cubicBezTo>
                  <a:cubicBezTo>
                    <a:pt x="129" y="215"/>
                    <a:pt x="126" y="215"/>
                    <a:pt x="124" y="215"/>
                  </a:cubicBezTo>
                  <a:close/>
                  <a:moveTo>
                    <a:pt x="55" y="184"/>
                  </a:moveTo>
                  <a:cubicBezTo>
                    <a:pt x="41" y="199"/>
                    <a:pt x="41" y="199"/>
                    <a:pt x="41" y="199"/>
                  </a:cubicBezTo>
                  <a:cubicBezTo>
                    <a:pt x="38" y="201"/>
                    <a:pt x="38" y="206"/>
                    <a:pt x="41" y="208"/>
                  </a:cubicBezTo>
                  <a:cubicBezTo>
                    <a:pt x="42" y="210"/>
                    <a:pt x="44" y="210"/>
                    <a:pt x="46" y="210"/>
                  </a:cubicBezTo>
                  <a:cubicBezTo>
                    <a:pt x="48" y="210"/>
                    <a:pt x="49" y="210"/>
                    <a:pt x="51" y="208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3" y="192"/>
                    <a:pt x="61" y="190"/>
                    <a:pt x="59" y="188"/>
                  </a:cubicBezTo>
                  <a:cubicBezTo>
                    <a:pt x="58" y="187"/>
                    <a:pt x="57" y="186"/>
                    <a:pt x="55" y="184"/>
                  </a:cubicBezTo>
                  <a:close/>
                  <a:moveTo>
                    <a:pt x="124" y="75"/>
                  </a:moveTo>
                  <a:cubicBezTo>
                    <a:pt x="98" y="75"/>
                    <a:pt x="76" y="97"/>
                    <a:pt x="76" y="124"/>
                  </a:cubicBezTo>
                  <a:cubicBezTo>
                    <a:pt x="76" y="150"/>
                    <a:pt x="98" y="172"/>
                    <a:pt x="124" y="172"/>
                  </a:cubicBezTo>
                  <a:cubicBezTo>
                    <a:pt x="151" y="172"/>
                    <a:pt x="173" y="150"/>
                    <a:pt x="173" y="124"/>
                  </a:cubicBezTo>
                  <a:cubicBezTo>
                    <a:pt x="173" y="97"/>
                    <a:pt x="151" y="75"/>
                    <a:pt x="124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5" name="文本框 194"/>
          <p:cNvSpPr txBox="1"/>
          <p:nvPr/>
        </p:nvSpPr>
        <p:spPr bwMode="auto">
          <a:xfrm>
            <a:off x="7791005" y="1957331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文本框 195"/>
          <p:cNvSpPr txBox="1"/>
          <p:nvPr/>
        </p:nvSpPr>
        <p:spPr bwMode="auto">
          <a:xfrm>
            <a:off x="7791005" y="1649287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产品推介</a:t>
            </a:r>
            <a:endParaRPr lang="zh-CN" altLang="en-US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7" name="文本框 196"/>
          <p:cNvSpPr txBox="1"/>
          <p:nvPr/>
        </p:nvSpPr>
        <p:spPr bwMode="auto">
          <a:xfrm>
            <a:off x="8660402" y="351790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文本框 197"/>
          <p:cNvSpPr txBox="1"/>
          <p:nvPr/>
        </p:nvSpPr>
        <p:spPr bwMode="auto">
          <a:xfrm>
            <a:off x="8660402" y="320986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</a:t>
            </a:r>
            <a:endParaRPr lang="zh-CN" altLang="en-US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9" name="文本框 198"/>
          <p:cNvSpPr txBox="1"/>
          <p:nvPr/>
        </p:nvSpPr>
        <p:spPr bwMode="auto">
          <a:xfrm>
            <a:off x="7815389" y="498094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文本框 199"/>
          <p:cNvSpPr txBox="1"/>
          <p:nvPr/>
        </p:nvSpPr>
        <p:spPr bwMode="auto">
          <a:xfrm>
            <a:off x="7815389" y="467290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表彰先进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1" name="文本框 200"/>
          <p:cNvSpPr txBox="1"/>
          <p:nvPr/>
        </p:nvSpPr>
        <p:spPr bwMode="auto">
          <a:xfrm>
            <a:off x="1621853" y="1957331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2" name="文本框 201"/>
          <p:cNvSpPr txBox="1"/>
          <p:nvPr/>
        </p:nvSpPr>
        <p:spPr bwMode="auto">
          <a:xfrm>
            <a:off x="1621853" y="1649287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歌舞表演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3" name="文本框 202"/>
          <p:cNvSpPr txBox="1"/>
          <p:nvPr/>
        </p:nvSpPr>
        <p:spPr bwMode="auto">
          <a:xfrm>
            <a:off x="841565" y="3493523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" name="文本框 203"/>
          <p:cNvSpPr txBox="1"/>
          <p:nvPr/>
        </p:nvSpPr>
        <p:spPr bwMode="auto">
          <a:xfrm>
            <a:off x="841565" y="3185479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现场交流</a:t>
            </a:r>
            <a:endParaRPr lang="zh-CN" altLang="en-US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文本框 204"/>
          <p:cNvSpPr txBox="1"/>
          <p:nvPr/>
        </p:nvSpPr>
        <p:spPr bwMode="auto">
          <a:xfrm>
            <a:off x="1670621" y="4993139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" name="文本框 205"/>
          <p:cNvSpPr txBox="1"/>
          <p:nvPr/>
        </p:nvSpPr>
        <p:spPr bwMode="auto">
          <a:xfrm>
            <a:off x="1670621" y="4685095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幸运抽奖</a:t>
            </a:r>
            <a:endParaRPr lang="zh-CN" altLang="en-US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419854" y="1459277"/>
            <a:ext cx="1264816" cy="1264817"/>
            <a:chOff x="5743413" y="952872"/>
            <a:chExt cx="910190" cy="910190"/>
          </a:xfrm>
        </p:grpSpPr>
        <p:grpSp>
          <p:nvGrpSpPr>
            <p:cNvPr id="33" name="组合 32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4" name="文本框 33"/>
            <p:cNvSpPr txBox="1"/>
            <p:nvPr/>
          </p:nvSpPr>
          <p:spPr>
            <a:xfrm>
              <a:off x="5893563" y="120123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480810" y="1441746"/>
            <a:ext cx="1264816" cy="1264817"/>
            <a:chOff x="5743413" y="952872"/>
            <a:chExt cx="910190" cy="910190"/>
          </a:xfrm>
        </p:grpSpPr>
        <p:grpSp>
          <p:nvGrpSpPr>
            <p:cNvPr id="40" name="组合 39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44" name="椭圆 4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1" name="文本框 40"/>
            <p:cNvSpPr txBox="1"/>
            <p:nvPr/>
          </p:nvSpPr>
          <p:spPr>
            <a:xfrm>
              <a:off x="5929577" y="1196525"/>
              <a:ext cx="515923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257971" y="2989156"/>
            <a:ext cx="1264816" cy="1264817"/>
            <a:chOff x="5743413" y="952872"/>
            <a:chExt cx="910190" cy="910190"/>
          </a:xfrm>
        </p:grpSpPr>
        <p:grpSp>
          <p:nvGrpSpPr>
            <p:cNvPr id="47" name="组合 46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8" name="文本框 47"/>
            <p:cNvSpPr txBox="1"/>
            <p:nvPr/>
          </p:nvSpPr>
          <p:spPr>
            <a:xfrm>
              <a:off x="5893563" y="120620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419851" y="4479760"/>
            <a:ext cx="1264816" cy="1264817"/>
            <a:chOff x="5743413" y="952872"/>
            <a:chExt cx="910190" cy="910190"/>
          </a:xfrm>
        </p:grpSpPr>
        <p:grpSp>
          <p:nvGrpSpPr>
            <p:cNvPr id="54" name="组合 53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5" name="文本框 54"/>
            <p:cNvSpPr txBox="1"/>
            <p:nvPr/>
          </p:nvSpPr>
          <p:spPr>
            <a:xfrm>
              <a:off x="5893563" y="1205939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480810" y="4492565"/>
            <a:ext cx="1264816" cy="1264817"/>
            <a:chOff x="5743413" y="952872"/>
            <a:chExt cx="910190" cy="910190"/>
          </a:xfrm>
        </p:grpSpPr>
        <p:grpSp>
          <p:nvGrpSpPr>
            <p:cNvPr id="61" name="组合 60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组合 6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2" name="文本框 61"/>
            <p:cNvSpPr txBox="1"/>
            <p:nvPr/>
          </p:nvSpPr>
          <p:spPr>
            <a:xfrm>
              <a:off x="5893563" y="120620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05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643529" y="2983686"/>
            <a:ext cx="1264816" cy="1264817"/>
            <a:chOff x="5743413" y="952872"/>
            <a:chExt cx="910190" cy="910190"/>
          </a:xfrm>
        </p:grpSpPr>
        <p:grpSp>
          <p:nvGrpSpPr>
            <p:cNvPr id="70" name="组合 69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3" name="组合 72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1" name="文本框 70"/>
            <p:cNvSpPr txBox="1"/>
            <p:nvPr/>
          </p:nvSpPr>
          <p:spPr>
            <a:xfrm>
              <a:off x="5893563" y="1201232"/>
              <a:ext cx="609886" cy="42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06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29"/>
                            </p:stCondLst>
                            <p:childTnLst>
                              <p:par>
                                <p:cTn id="4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29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29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9"/>
                            </p:stCondLst>
                            <p:childTnLst>
                              <p:par>
                                <p:cTn id="6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09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609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189"/>
                            </p:stCondLst>
                            <p:childTnLst>
                              <p:par>
                                <p:cTn id="7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689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189"/>
                            </p:stCondLst>
                            <p:childTnLst>
                              <p:par>
                                <p:cTn id="8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69"/>
                            </p:stCondLst>
                            <p:childTnLst>
                              <p:par>
                                <p:cTn id="9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269"/>
                            </p:stCondLst>
                            <p:childTnLst>
                              <p:par>
                                <p:cTn id="10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769"/>
                            </p:stCondLst>
                            <p:childTnLst>
                              <p:par>
                                <p:cTn id="10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349"/>
                            </p:stCondLst>
                            <p:childTnLst>
                              <p:par>
                                <p:cTn id="11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849"/>
                            </p:stCondLst>
                            <p:childTnLst>
                              <p:par>
                                <p:cTn id="11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349"/>
                            </p:stCondLst>
                            <p:childTnLst>
                              <p:par>
                                <p:cTn id="1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92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  <p:bldP spid="203" grpId="0"/>
      <p:bldP spid="204" grpId="0"/>
      <p:bldP spid="205" grpId="0"/>
      <p:bldP spid="20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椭圆 44"/>
          <p:cNvSpPr/>
          <p:nvPr/>
        </p:nvSpPr>
        <p:spPr>
          <a:xfrm>
            <a:off x="3912182" y="1445624"/>
            <a:ext cx="4362004" cy="4362004"/>
          </a:xfrm>
          <a:prstGeom prst="ellipse">
            <a:avLst/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空心弧 44"/>
          <p:cNvSpPr/>
          <p:nvPr/>
        </p:nvSpPr>
        <p:spPr>
          <a:xfrm rot="11968239">
            <a:off x="4113337" y="1647417"/>
            <a:ext cx="3978594" cy="3978595"/>
          </a:xfrm>
          <a:prstGeom prst="blockArc">
            <a:avLst>
              <a:gd name="adj1" fmla="val 5692214"/>
              <a:gd name="adj2" fmla="val 21349643"/>
              <a:gd name="adj3" fmla="val 1265"/>
            </a:avLst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空心弧 45"/>
          <p:cNvSpPr/>
          <p:nvPr/>
        </p:nvSpPr>
        <p:spPr>
          <a:xfrm rot="483470">
            <a:off x="4666456" y="2214753"/>
            <a:ext cx="2835630" cy="2835630"/>
          </a:xfrm>
          <a:prstGeom prst="blockArc">
            <a:avLst>
              <a:gd name="adj1" fmla="val 6917826"/>
              <a:gd name="adj2" fmla="val 32161"/>
              <a:gd name="adj3" fmla="val 1566"/>
            </a:avLst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031113" y="2564556"/>
            <a:ext cx="2124142" cy="2124140"/>
            <a:chOff x="8502650" y="2178050"/>
            <a:chExt cx="2120900" cy="2120900"/>
          </a:xfrm>
        </p:grpSpPr>
        <p:sp>
          <p:nvSpPr>
            <p:cNvPr id="47" name="椭圆 46"/>
            <p:cNvSpPr/>
            <p:nvPr/>
          </p:nvSpPr>
          <p:spPr>
            <a:xfrm>
              <a:off x="8502650" y="2178050"/>
              <a:ext cx="2120900" cy="2120900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8502650" y="2178050"/>
              <a:ext cx="2120900" cy="2120899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rgbClr val="FBFBFB"/>
                </a:gs>
              </a:gsLst>
              <a:lin ang="5400000" scaled="1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 bwMode="auto">
          <a:xfrm>
            <a:off x="1861074" y="361531"/>
            <a:ext cx="31644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活动执行策略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546071" y="2916756"/>
            <a:ext cx="931954" cy="860264"/>
            <a:chOff x="8745538" y="2649538"/>
            <a:chExt cx="309563" cy="28575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9" name="Freeform 313"/>
            <p:cNvSpPr/>
            <p:nvPr/>
          </p:nvSpPr>
          <p:spPr bwMode="auto">
            <a:xfrm>
              <a:off x="8745538" y="2649538"/>
              <a:ext cx="309563" cy="238125"/>
            </a:xfrm>
            <a:custGeom>
              <a:avLst/>
              <a:gdLst>
                <a:gd name="T0" fmla="*/ 197 w 198"/>
                <a:gd name="T1" fmla="*/ 0 h 152"/>
                <a:gd name="T2" fmla="*/ 195 w 198"/>
                <a:gd name="T3" fmla="*/ 0 h 152"/>
                <a:gd name="T4" fmla="*/ 1 w 198"/>
                <a:gd name="T5" fmla="*/ 99 h 152"/>
                <a:gd name="T6" fmla="*/ 0 w 198"/>
                <a:gd name="T7" fmla="*/ 101 h 152"/>
                <a:gd name="T8" fmla="*/ 2 w 198"/>
                <a:gd name="T9" fmla="*/ 103 h 152"/>
                <a:gd name="T10" fmla="*/ 67 w 198"/>
                <a:gd name="T11" fmla="*/ 124 h 152"/>
                <a:gd name="T12" fmla="*/ 68 w 198"/>
                <a:gd name="T13" fmla="*/ 123 h 152"/>
                <a:gd name="T14" fmla="*/ 158 w 198"/>
                <a:gd name="T15" fmla="*/ 42 h 152"/>
                <a:gd name="T16" fmla="*/ 87 w 198"/>
                <a:gd name="T17" fmla="*/ 127 h 152"/>
                <a:gd name="T18" fmla="*/ 86 w 198"/>
                <a:gd name="T19" fmla="*/ 129 h 152"/>
                <a:gd name="T20" fmla="*/ 88 w 198"/>
                <a:gd name="T21" fmla="*/ 130 h 152"/>
                <a:gd name="T22" fmla="*/ 160 w 198"/>
                <a:gd name="T23" fmla="*/ 152 h 152"/>
                <a:gd name="T24" fmla="*/ 160 w 198"/>
                <a:gd name="T25" fmla="*/ 152 h 152"/>
                <a:gd name="T26" fmla="*/ 161 w 198"/>
                <a:gd name="T27" fmla="*/ 152 h 152"/>
                <a:gd name="T28" fmla="*/ 162 w 198"/>
                <a:gd name="T29" fmla="*/ 151 h 152"/>
                <a:gd name="T30" fmla="*/ 198 w 198"/>
                <a:gd name="T31" fmla="*/ 2 h 152"/>
                <a:gd name="T32" fmla="*/ 197 w 198"/>
                <a:gd name="T3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" h="152">
                  <a:moveTo>
                    <a:pt x="197" y="0"/>
                  </a:moveTo>
                  <a:cubicBezTo>
                    <a:pt x="197" y="0"/>
                    <a:pt x="196" y="0"/>
                    <a:pt x="195" y="0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1" y="100"/>
                    <a:pt x="0" y="100"/>
                    <a:pt x="0" y="101"/>
                  </a:cubicBezTo>
                  <a:cubicBezTo>
                    <a:pt x="0" y="102"/>
                    <a:pt x="1" y="103"/>
                    <a:pt x="2" y="103"/>
                  </a:cubicBezTo>
                  <a:cubicBezTo>
                    <a:pt x="67" y="124"/>
                    <a:pt x="67" y="124"/>
                    <a:pt x="67" y="124"/>
                  </a:cubicBezTo>
                  <a:cubicBezTo>
                    <a:pt x="67" y="124"/>
                    <a:pt x="68" y="124"/>
                    <a:pt x="68" y="1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6" y="128"/>
                    <a:pt x="86" y="128"/>
                    <a:pt x="86" y="129"/>
                  </a:cubicBezTo>
                  <a:cubicBezTo>
                    <a:pt x="86" y="130"/>
                    <a:pt x="87" y="130"/>
                    <a:pt x="88" y="130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1" y="152"/>
                    <a:pt x="161" y="152"/>
                    <a:pt x="161" y="152"/>
                  </a:cubicBezTo>
                  <a:cubicBezTo>
                    <a:pt x="162" y="152"/>
                    <a:pt x="162" y="151"/>
                    <a:pt x="162" y="151"/>
                  </a:cubicBezTo>
                  <a:cubicBezTo>
                    <a:pt x="198" y="2"/>
                    <a:pt x="198" y="2"/>
                    <a:pt x="198" y="2"/>
                  </a:cubicBezTo>
                  <a:cubicBezTo>
                    <a:pt x="198" y="2"/>
                    <a:pt x="198" y="1"/>
                    <a:pt x="1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14"/>
            <p:cNvSpPr/>
            <p:nvPr/>
          </p:nvSpPr>
          <p:spPr bwMode="auto">
            <a:xfrm>
              <a:off x="8880476" y="2868613"/>
              <a:ext cx="36513" cy="66675"/>
            </a:xfrm>
            <a:custGeom>
              <a:avLst/>
              <a:gdLst>
                <a:gd name="T0" fmla="*/ 23 w 24"/>
                <a:gd name="T1" fmla="*/ 6 h 42"/>
                <a:gd name="T2" fmla="*/ 3 w 24"/>
                <a:gd name="T3" fmla="*/ 0 h 42"/>
                <a:gd name="T4" fmla="*/ 1 w 24"/>
                <a:gd name="T5" fmla="*/ 0 h 42"/>
                <a:gd name="T6" fmla="*/ 0 w 24"/>
                <a:gd name="T7" fmla="*/ 2 h 42"/>
                <a:gd name="T8" fmla="*/ 0 w 24"/>
                <a:gd name="T9" fmla="*/ 40 h 42"/>
                <a:gd name="T10" fmla="*/ 2 w 24"/>
                <a:gd name="T11" fmla="*/ 41 h 42"/>
                <a:gd name="T12" fmla="*/ 2 w 24"/>
                <a:gd name="T13" fmla="*/ 42 h 42"/>
                <a:gd name="T14" fmla="*/ 4 w 24"/>
                <a:gd name="T15" fmla="*/ 41 h 42"/>
                <a:gd name="T16" fmla="*/ 24 w 24"/>
                <a:gd name="T17" fmla="*/ 9 h 42"/>
                <a:gd name="T18" fmla="*/ 24 w 24"/>
                <a:gd name="T19" fmla="*/ 7 h 42"/>
                <a:gd name="T20" fmla="*/ 23 w 24"/>
                <a:gd name="T21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42">
                  <a:moveTo>
                    <a:pt x="23" y="6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1" y="41"/>
                    <a:pt x="2" y="41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3" y="42"/>
                    <a:pt x="3" y="41"/>
                    <a:pt x="4" y="41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8"/>
                    <a:pt x="24" y="7"/>
                  </a:cubicBezTo>
                  <a:cubicBezTo>
                    <a:pt x="24" y="7"/>
                    <a:pt x="23" y="6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5" name="文本框 94"/>
          <p:cNvSpPr txBox="1"/>
          <p:nvPr/>
        </p:nvSpPr>
        <p:spPr bwMode="auto">
          <a:xfrm>
            <a:off x="5025538" y="3830186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执行策略</a:t>
            </a:r>
            <a:endParaRPr lang="zh-CN" altLang="en-US" sz="24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 bwMode="auto">
          <a:xfrm>
            <a:off x="1033793" y="1912947"/>
            <a:ext cx="198020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与主题相匹配的画面和现场装饰效果，精心打造欢愉晚宴气氛，使所有员工感受到企业的关怀和温暖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 bwMode="auto">
          <a:xfrm>
            <a:off x="8989412" y="4122246"/>
            <a:ext cx="21820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整个流程总院精致的细节提升新通监理的形象，激励员工在未来能更好地与公司携手并进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Freeform 16"/>
          <p:cNvSpPr>
            <a:spLocks noEditPoints="1"/>
          </p:cNvSpPr>
          <p:nvPr/>
        </p:nvSpPr>
        <p:spPr bwMode="auto">
          <a:xfrm>
            <a:off x="9419606" y="3382672"/>
            <a:ext cx="650986" cy="655146"/>
          </a:xfrm>
          <a:custGeom>
            <a:avLst/>
            <a:gdLst>
              <a:gd name="T0" fmla="*/ 84 w 143"/>
              <a:gd name="T1" fmla="*/ 45 h 144"/>
              <a:gd name="T2" fmla="*/ 70 w 143"/>
              <a:gd name="T3" fmla="*/ 47 h 144"/>
              <a:gd name="T4" fmla="*/ 75 w 143"/>
              <a:gd name="T5" fmla="*/ 64 h 144"/>
              <a:gd name="T6" fmla="*/ 105 w 143"/>
              <a:gd name="T7" fmla="*/ 18 h 144"/>
              <a:gd name="T8" fmla="*/ 125 w 143"/>
              <a:gd name="T9" fmla="*/ 19 h 144"/>
              <a:gd name="T10" fmla="*/ 125 w 143"/>
              <a:gd name="T11" fmla="*/ 39 h 144"/>
              <a:gd name="T12" fmla="*/ 80 w 143"/>
              <a:gd name="T13" fmla="*/ 68 h 144"/>
              <a:gd name="T14" fmla="*/ 96 w 143"/>
              <a:gd name="T15" fmla="*/ 74 h 144"/>
              <a:gd name="T16" fmla="*/ 99 w 143"/>
              <a:gd name="T17" fmla="*/ 59 h 144"/>
              <a:gd name="T18" fmla="*/ 117 w 143"/>
              <a:gd name="T19" fmla="*/ 74 h 144"/>
              <a:gd name="T20" fmla="*/ 114 w 143"/>
              <a:gd name="T21" fmla="*/ 44 h 144"/>
              <a:gd name="T22" fmla="*/ 124 w 143"/>
              <a:gd name="T23" fmla="*/ 74 h 144"/>
              <a:gd name="T24" fmla="*/ 133 w 143"/>
              <a:gd name="T25" fmla="*/ 81 h 144"/>
              <a:gd name="T26" fmla="*/ 70 w 143"/>
              <a:gd name="T27" fmla="*/ 135 h 144"/>
              <a:gd name="T28" fmla="*/ 63 w 143"/>
              <a:gd name="T29" fmla="*/ 144 h 144"/>
              <a:gd name="T30" fmla="*/ 9 w 143"/>
              <a:gd name="T31" fmla="*/ 81 h 144"/>
              <a:gd name="T32" fmla="*/ 0 w 143"/>
              <a:gd name="T33" fmla="*/ 74 h 144"/>
              <a:gd name="T34" fmla="*/ 63 w 143"/>
              <a:gd name="T35" fmla="*/ 20 h 144"/>
              <a:gd name="T36" fmla="*/ 70 w 143"/>
              <a:gd name="T37" fmla="*/ 10 h 144"/>
              <a:gd name="T38" fmla="*/ 99 w 143"/>
              <a:gd name="T39" fmla="*/ 30 h 144"/>
              <a:gd name="T40" fmla="*/ 94 w 143"/>
              <a:gd name="T41" fmla="*/ 35 h 144"/>
              <a:gd name="T42" fmla="*/ 70 w 143"/>
              <a:gd name="T43" fmla="*/ 40 h 144"/>
              <a:gd name="T44" fmla="*/ 70 w 143"/>
              <a:gd name="T45" fmla="*/ 93 h 144"/>
              <a:gd name="T46" fmla="*/ 96 w 143"/>
              <a:gd name="T47" fmla="*/ 81 h 144"/>
              <a:gd name="T48" fmla="*/ 63 w 143"/>
              <a:gd name="T49" fmla="*/ 93 h 144"/>
              <a:gd name="T50" fmla="*/ 37 w 143"/>
              <a:gd name="T51" fmla="*/ 81 h 144"/>
              <a:gd name="T52" fmla="*/ 63 w 143"/>
              <a:gd name="T53" fmla="*/ 93 h 144"/>
              <a:gd name="T54" fmla="*/ 63 w 143"/>
              <a:gd name="T55" fmla="*/ 61 h 144"/>
              <a:gd name="T56" fmla="*/ 37 w 143"/>
              <a:gd name="T57" fmla="*/ 74 h 144"/>
              <a:gd name="T58" fmla="*/ 63 w 143"/>
              <a:gd name="T59" fmla="*/ 27 h 144"/>
              <a:gd name="T60" fmla="*/ 30 w 143"/>
              <a:gd name="T61" fmla="*/ 74 h 144"/>
              <a:gd name="T62" fmla="*/ 63 w 143"/>
              <a:gd name="T63" fmla="*/ 27 h 144"/>
              <a:gd name="T64" fmla="*/ 63 w 143"/>
              <a:gd name="T65" fmla="*/ 114 h 144"/>
              <a:gd name="T66" fmla="*/ 16 w 143"/>
              <a:gd name="T67" fmla="*/ 81 h 144"/>
              <a:gd name="T68" fmla="*/ 70 w 143"/>
              <a:gd name="T69" fmla="*/ 114 h 144"/>
              <a:gd name="T70" fmla="*/ 117 w 143"/>
              <a:gd name="T71" fmla="*/ 81 h 144"/>
              <a:gd name="T72" fmla="*/ 70 w 143"/>
              <a:gd name="T73" fmla="*/ 11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3" h="144">
                <a:moveTo>
                  <a:pt x="70" y="40"/>
                </a:moveTo>
                <a:cubicBezTo>
                  <a:pt x="75" y="41"/>
                  <a:pt x="80" y="42"/>
                  <a:pt x="84" y="45"/>
                </a:cubicBezTo>
                <a:cubicBezTo>
                  <a:pt x="79" y="50"/>
                  <a:pt x="79" y="50"/>
                  <a:pt x="79" y="50"/>
                </a:cubicBezTo>
                <a:cubicBezTo>
                  <a:pt x="76" y="49"/>
                  <a:pt x="73" y="48"/>
                  <a:pt x="70" y="47"/>
                </a:cubicBezTo>
                <a:cubicBezTo>
                  <a:pt x="70" y="61"/>
                  <a:pt x="70" y="61"/>
                  <a:pt x="70" y="61"/>
                </a:cubicBezTo>
                <a:cubicBezTo>
                  <a:pt x="72" y="62"/>
                  <a:pt x="74" y="63"/>
                  <a:pt x="75" y="64"/>
                </a:cubicBezTo>
                <a:cubicBezTo>
                  <a:pt x="106" y="32"/>
                  <a:pt x="106" y="32"/>
                  <a:pt x="106" y="32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23" y="0"/>
                  <a:pt x="123" y="0"/>
                  <a:pt x="123" y="0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80" y="68"/>
                  <a:pt x="80" y="68"/>
                  <a:pt x="80" y="68"/>
                </a:cubicBezTo>
                <a:cubicBezTo>
                  <a:pt x="81" y="70"/>
                  <a:pt x="82" y="72"/>
                  <a:pt x="82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0"/>
                  <a:pt x="95" y="67"/>
                  <a:pt x="94" y="65"/>
                </a:cubicBezTo>
                <a:cubicBezTo>
                  <a:pt x="99" y="59"/>
                  <a:pt x="99" y="59"/>
                  <a:pt x="99" y="59"/>
                </a:cubicBezTo>
                <a:cubicBezTo>
                  <a:pt x="101" y="64"/>
                  <a:pt x="103" y="69"/>
                  <a:pt x="103" y="74"/>
                </a:cubicBezTo>
                <a:cubicBezTo>
                  <a:pt x="117" y="74"/>
                  <a:pt x="117" y="74"/>
                  <a:pt x="117" y="74"/>
                </a:cubicBezTo>
                <a:cubicBezTo>
                  <a:pt x="116" y="65"/>
                  <a:pt x="114" y="56"/>
                  <a:pt x="109" y="49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5"/>
                  <a:pt x="114" y="45"/>
                  <a:pt x="114" y="45"/>
                </a:cubicBezTo>
                <a:cubicBezTo>
                  <a:pt x="120" y="53"/>
                  <a:pt x="123" y="63"/>
                  <a:pt x="124" y="74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81"/>
                  <a:pt x="133" y="81"/>
                  <a:pt x="133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2" y="110"/>
                  <a:pt x="99" y="133"/>
                  <a:pt x="70" y="135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63" y="144"/>
                  <a:pt x="63" y="144"/>
                  <a:pt x="63" y="144"/>
                </a:cubicBezTo>
                <a:cubicBezTo>
                  <a:pt x="63" y="135"/>
                  <a:pt x="63" y="135"/>
                  <a:pt x="63" y="135"/>
                </a:cubicBezTo>
                <a:cubicBezTo>
                  <a:pt x="34" y="133"/>
                  <a:pt x="11" y="110"/>
                  <a:pt x="9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74"/>
                  <a:pt x="0" y="74"/>
                  <a:pt x="0" y="74"/>
                </a:cubicBezTo>
                <a:cubicBezTo>
                  <a:pt x="9" y="74"/>
                  <a:pt x="9" y="74"/>
                  <a:pt x="9" y="74"/>
                </a:cubicBezTo>
                <a:cubicBezTo>
                  <a:pt x="11" y="45"/>
                  <a:pt x="34" y="21"/>
                  <a:pt x="63" y="20"/>
                </a:cubicBezTo>
                <a:cubicBezTo>
                  <a:pt x="63" y="10"/>
                  <a:pt x="63" y="10"/>
                  <a:pt x="63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0" y="20"/>
                  <a:pt x="70" y="20"/>
                  <a:pt x="70" y="20"/>
                </a:cubicBezTo>
                <a:cubicBezTo>
                  <a:pt x="81" y="20"/>
                  <a:pt x="91" y="24"/>
                  <a:pt x="99" y="30"/>
                </a:cubicBezTo>
                <a:cubicBezTo>
                  <a:pt x="99" y="30"/>
                  <a:pt x="99" y="30"/>
                  <a:pt x="99" y="30"/>
                </a:cubicBezTo>
                <a:cubicBezTo>
                  <a:pt x="94" y="35"/>
                  <a:pt x="94" y="35"/>
                  <a:pt x="94" y="35"/>
                </a:cubicBezTo>
                <a:cubicBezTo>
                  <a:pt x="87" y="30"/>
                  <a:pt x="79" y="27"/>
                  <a:pt x="70" y="27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82" y="81"/>
                </a:moveTo>
                <a:cubicBezTo>
                  <a:pt x="81" y="87"/>
                  <a:pt x="76" y="92"/>
                  <a:pt x="70" y="93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84" y="105"/>
                  <a:pt x="95" y="94"/>
                  <a:pt x="96" y="81"/>
                </a:cubicBezTo>
                <a:cubicBezTo>
                  <a:pt x="82" y="81"/>
                  <a:pt x="82" y="81"/>
                  <a:pt x="82" y="81"/>
                </a:cubicBezTo>
                <a:close/>
                <a:moveTo>
                  <a:pt x="63" y="93"/>
                </a:moveTo>
                <a:cubicBezTo>
                  <a:pt x="57" y="92"/>
                  <a:pt x="52" y="87"/>
                  <a:pt x="51" y="81"/>
                </a:cubicBezTo>
                <a:cubicBezTo>
                  <a:pt x="37" y="81"/>
                  <a:pt x="37" y="81"/>
                  <a:pt x="37" y="81"/>
                </a:cubicBezTo>
                <a:cubicBezTo>
                  <a:pt x="38" y="94"/>
                  <a:pt x="49" y="105"/>
                  <a:pt x="63" y="107"/>
                </a:cubicBezTo>
                <a:cubicBezTo>
                  <a:pt x="63" y="93"/>
                  <a:pt x="63" y="93"/>
                  <a:pt x="63" y="93"/>
                </a:cubicBezTo>
                <a:close/>
                <a:moveTo>
                  <a:pt x="51" y="74"/>
                </a:moveTo>
                <a:cubicBezTo>
                  <a:pt x="52" y="68"/>
                  <a:pt x="57" y="63"/>
                  <a:pt x="63" y="61"/>
                </a:cubicBezTo>
                <a:cubicBezTo>
                  <a:pt x="63" y="47"/>
                  <a:pt x="63" y="47"/>
                  <a:pt x="63" y="47"/>
                </a:cubicBezTo>
                <a:cubicBezTo>
                  <a:pt x="49" y="49"/>
                  <a:pt x="38" y="60"/>
                  <a:pt x="37" y="74"/>
                </a:cubicBezTo>
                <a:cubicBezTo>
                  <a:pt x="51" y="74"/>
                  <a:pt x="51" y="74"/>
                  <a:pt x="51" y="74"/>
                </a:cubicBezTo>
                <a:close/>
                <a:moveTo>
                  <a:pt x="63" y="27"/>
                </a:moveTo>
                <a:cubicBezTo>
                  <a:pt x="38" y="28"/>
                  <a:pt x="18" y="49"/>
                  <a:pt x="16" y="74"/>
                </a:cubicBezTo>
                <a:cubicBezTo>
                  <a:pt x="30" y="74"/>
                  <a:pt x="30" y="74"/>
                  <a:pt x="30" y="74"/>
                </a:cubicBezTo>
                <a:cubicBezTo>
                  <a:pt x="31" y="56"/>
                  <a:pt x="45" y="42"/>
                  <a:pt x="63" y="40"/>
                </a:cubicBezTo>
                <a:cubicBezTo>
                  <a:pt x="63" y="27"/>
                  <a:pt x="63" y="27"/>
                  <a:pt x="63" y="27"/>
                </a:cubicBezTo>
                <a:close/>
                <a:moveTo>
                  <a:pt x="63" y="128"/>
                </a:moveTo>
                <a:cubicBezTo>
                  <a:pt x="63" y="114"/>
                  <a:pt x="63" y="114"/>
                  <a:pt x="63" y="114"/>
                </a:cubicBezTo>
                <a:cubicBezTo>
                  <a:pt x="45" y="112"/>
                  <a:pt x="31" y="98"/>
                  <a:pt x="30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8" y="106"/>
                  <a:pt x="38" y="126"/>
                  <a:pt x="63" y="128"/>
                </a:cubicBezTo>
                <a:close/>
                <a:moveTo>
                  <a:pt x="70" y="114"/>
                </a:moveTo>
                <a:cubicBezTo>
                  <a:pt x="70" y="128"/>
                  <a:pt x="70" y="128"/>
                  <a:pt x="70" y="128"/>
                </a:cubicBezTo>
                <a:cubicBezTo>
                  <a:pt x="95" y="126"/>
                  <a:pt x="115" y="106"/>
                  <a:pt x="117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2" y="98"/>
                  <a:pt x="88" y="112"/>
                  <a:pt x="70" y="11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Freeform 14"/>
          <p:cNvSpPr>
            <a:spLocks noEditPoints="1"/>
          </p:cNvSpPr>
          <p:nvPr/>
        </p:nvSpPr>
        <p:spPr bwMode="auto">
          <a:xfrm>
            <a:off x="3102509" y="3990695"/>
            <a:ext cx="583092" cy="672798"/>
          </a:xfrm>
          <a:custGeom>
            <a:avLst/>
            <a:gdLst>
              <a:gd name="T0" fmla="*/ 83 w 131"/>
              <a:gd name="T1" fmla="*/ 130 h 151"/>
              <a:gd name="T2" fmla="*/ 86 w 131"/>
              <a:gd name="T3" fmla="*/ 136 h 151"/>
              <a:gd name="T4" fmla="*/ 48 w 131"/>
              <a:gd name="T5" fmla="*/ 138 h 151"/>
              <a:gd name="T6" fmla="*/ 45 w 131"/>
              <a:gd name="T7" fmla="*/ 132 h 151"/>
              <a:gd name="T8" fmla="*/ 48 w 131"/>
              <a:gd name="T9" fmla="*/ 130 h 151"/>
              <a:gd name="T10" fmla="*/ 78 w 131"/>
              <a:gd name="T11" fmla="*/ 147 h 151"/>
              <a:gd name="T12" fmla="*/ 57 w 131"/>
              <a:gd name="T13" fmla="*/ 151 h 151"/>
              <a:gd name="T14" fmla="*/ 52 w 131"/>
              <a:gd name="T15" fmla="*/ 143 h 151"/>
              <a:gd name="T16" fmla="*/ 65 w 131"/>
              <a:gd name="T17" fmla="*/ 34 h 151"/>
              <a:gd name="T18" fmla="*/ 82 w 131"/>
              <a:gd name="T19" fmla="*/ 125 h 151"/>
              <a:gd name="T20" fmla="*/ 31 w 131"/>
              <a:gd name="T21" fmla="*/ 68 h 151"/>
              <a:gd name="T22" fmla="*/ 65 w 131"/>
              <a:gd name="T23" fmla="*/ 34 h 151"/>
              <a:gd name="T24" fmla="*/ 72 w 131"/>
              <a:gd name="T25" fmla="*/ 41 h 151"/>
              <a:gd name="T26" fmla="*/ 79 w 131"/>
              <a:gd name="T27" fmla="*/ 45 h 151"/>
              <a:gd name="T28" fmla="*/ 71 w 131"/>
              <a:gd name="T29" fmla="*/ 43 h 151"/>
              <a:gd name="T30" fmla="*/ 50 w 131"/>
              <a:gd name="T31" fmla="*/ 53 h 151"/>
              <a:gd name="T32" fmla="*/ 42 w 131"/>
              <a:gd name="T33" fmla="*/ 68 h 151"/>
              <a:gd name="T34" fmla="*/ 40 w 131"/>
              <a:gd name="T35" fmla="*/ 81 h 151"/>
              <a:gd name="T36" fmla="*/ 38 w 131"/>
              <a:gd name="T37" fmla="*/ 74 h 151"/>
              <a:gd name="T38" fmla="*/ 38 w 131"/>
              <a:gd name="T39" fmla="*/ 60 h 151"/>
              <a:gd name="T40" fmla="*/ 47 w 131"/>
              <a:gd name="T41" fmla="*/ 47 h 151"/>
              <a:gd name="T42" fmla="*/ 65 w 131"/>
              <a:gd name="T43" fmla="*/ 40 h 151"/>
              <a:gd name="T44" fmla="*/ 70 w 131"/>
              <a:gd name="T45" fmla="*/ 40 h 151"/>
              <a:gd name="T46" fmla="*/ 70 w 131"/>
              <a:gd name="T47" fmla="*/ 0 h 151"/>
              <a:gd name="T48" fmla="*/ 66 w 131"/>
              <a:gd name="T49" fmla="*/ 23 h 151"/>
              <a:gd name="T50" fmla="*/ 62 w 131"/>
              <a:gd name="T51" fmla="*/ 0 h 151"/>
              <a:gd name="T52" fmla="*/ 115 w 131"/>
              <a:gd name="T53" fmla="*/ 22 h 151"/>
              <a:gd name="T54" fmla="*/ 93 w 131"/>
              <a:gd name="T55" fmla="*/ 32 h 151"/>
              <a:gd name="T56" fmla="*/ 34 w 131"/>
              <a:gd name="T57" fmla="*/ 102 h 151"/>
              <a:gd name="T58" fmla="*/ 17 w 131"/>
              <a:gd name="T59" fmla="*/ 108 h 151"/>
              <a:gd name="T60" fmla="*/ 34 w 131"/>
              <a:gd name="T61" fmla="*/ 102 h 151"/>
              <a:gd name="T62" fmla="*/ 22 w 131"/>
              <a:gd name="T63" fmla="*/ 16 h 151"/>
              <a:gd name="T64" fmla="*/ 32 w 131"/>
              <a:gd name="T65" fmla="*/ 37 h 151"/>
              <a:gd name="T66" fmla="*/ 22 w 131"/>
              <a:gd name="T67" fmla="*/ 16 h 151"/>
              <a:gd name="T68" fmla="*/ 109 w 131"/>
              <a:gd name="T69" fmla="*/ 114 h 151"/>
              <a:gd name="T70" fmla="*/ 102 w 131"/>
              <a:gd name="T71" fmla="*/ 96 h 151"/>
              <a:gd name="T72" fmla="*/ 97 w 131"/>
              <a:gd name="T73" fmla="*/ 102 h 151"/>
              <a:gd name="T74" fmla="*/ 131 w 131"/>
              <a:gd name="T75" fmla="*/ 69 h 151"/>
              <a:gd name="T76" fmla="*/ 112 w 131"/>
              <a:gd name="T77" fmla="*/ 68 h 151"/>
              <a:gd name="T78" fmla="*/ 131 w 131"/>
              <a:gd name="T79" fmla="*/ 61 h 151"/>
              <a:gd name="T80" fmla="*/ 0 w 131"/>
              <a:gd name="T81" fmla="*/ 69 h 151"/>
              <a:gd name="T82" fmla="*/ 20 w 131"/>
              <a:gd name="T83" fmla="*/ 61 h 151"/>
              <a:gd name="T84" fmla="*/ 20 w 131"/>
              <a:gd name="T85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1" h="151">
                <a:moveTo>
                  <a:pt x="48" y="130"/>
                </a:moveTo>
                <a:cubicBezTo>
                  <a:pt x="83" y="130"/>
                  <a:pt x="83" y="130"/>
                  <a:pt x="83" y="130"/>
                </a:cubicBezTo>
                <a:cubicBezTo>
                  <a:pt x="84" y="130"/>
                  <a:pt x="86" y="131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7"/>
                  <a:pt x="84" y="138"/>
                  <a:pt x="83" y="138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46" y="138"/>
                  <a:pt x="45" y="137"/>
                  <a:pt x="45" y="136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1"/>
                  <a:pt x="46" y="130"/>
                  <a:pt x="48" y="130"/>
                </a:cubicBezTo>
                <a:cubicBezTo>
                  <a:pt x="48" y="130"/>
                  <a:pt x="48" y="130"/>
                  <a:pt x="48" y="130"/>
                </a:cubicBezTo>
                <a:close/>
                <a:moveTo>
                  <a:pt x="78" y="143"/>
                </a:moveTo>
                <a:cubicBezTo>
                  <a:pt x="78" y="147"/>
                  <a:pt x="78" y="147"/>
                  <a:pt x="78" y="147"/>
                </a:cubicBezTo>
                <a:cubicBezTo>
                  <a:pt x="78" y="149"/>
                  <a:pt x="76" y="151"/>
                  <a:pt x="74" y="151"/>
                </a:cubicBezTo>
                <a:cubicBezTo>
                  <a:pt x="57" y="151"/>
                  <a:pt x="57" y="151"/>
                  <a:pt x="57" y="151"/>
                </a:cubicBezTo>
                <a:cubicBezTo>
                  <a:pt x="54" y="151"/>
                  <a:pt x="52" y="149"/>
                  <a:pt x="52" y="147"/>
                </a:cubicBezTo>
                <a:cubicBezTo>
                  <a:pt x="52" y="143"/>
                  <a:pt x="52" y="143"/>
                  <a:pt x="52" y="143"/>
                </a:cubicBezTo>
                <a:cubicBezTo>
                  <a:pt x="78" y="143"/>
                  <a:pt x="78" y="143"/>
                  <a:pt x="78" y="143"/>
                </a:cubicBezTo>
                <a:close/>
                <a:moveTo>
                  <a:pt x="65" y="34"/>
                </a:moveTo>
                <a:cubicBezTo>
                  <a:pt x="84" y="34"/>
                  <a:pt x="99" y="49"/>
                  <a:pt x="99" y="68"/>
                </a:cubicBezTo>
                <a:cubicBezTo>
                  <a:pt x="99" y="89"/>
                  <a:pt x="82" y="94"/>
                  <a:pt x="82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94"/>
                  <a:pt x="31" y="89"/>
                  <a:pt x="31" y="68"/>
                </a:cubicBezTo>
                <a:cubicBezTo>
                  <a:pt x="31" y="49"/>
                  <a:pt x="47" y="34"/>
                  <a:pt x="65" y="34"/>
                </a:cubicBezTo>
                <a:cubicBezTo>
                  <a:pt x="65" y="34"/>
                  <a:pt x="65" y="34"/>
                  <a:pt x="65" y="34"/>
                </a:cubicBezTo>
                <a:close/>
                <a:moveTo>
                  <a:pt x="70" y="40"/>
                </a:moveTo>
                <a:cubicBezTo>
                  <a:pt x="72" y="41"/>
                  <a:pt x="72" y="41"/>
                  <a:pt x="72" y="41"/>
                </a:cubicBezTo>
                <a:cubicBezTo>
                  <a:pt x="76" y="42"/>
                  <a:pt x="80" y="44"/>
                  <a:pt x="83" y="46"/>
                </a:cubicBezTo>
                <a:cubicBezTo>
                  <a:pt x="82" y="46"/>
                  <a:pt x="80" y="45"/>
                  <a:pt x="79" y="45"/>
                </a:cubicBezTo>
                <a:cubicBezTo>
                  <a:pt x="76" y="44"/>
                  <a:pt x="76" y="44"/>
                  <a:pt x="76" y="44"/>
                </a:cubicBezTo>
                <a:cubicBezTo>
                  <a:pt x="74" y="44"/>
                  <a:pt x="73" y="44"/>
                  <a:pt x="71" y="43"/>
                </a:cubicBezTo>
                <a:cubicBezTo>
                  <a:pt x="69" y="44"/>
                  <a:pt x="66" y="44"/>
                  <a:pt x="64" y="45"/>
                </a:cubicBezTo>
                <a:cubicBezTo>
                  <a:pt x="59" y="46"/>
                  <a:pt x="54" y="49"/>
                  <a:pt x="50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5" y="59"/>
                  <a:pt x="43" y="63"/>
                  <a:pt x="42" y="68"/>
                </a:cubicBezTo>
                <a:cubicBezTo>
                  <a:pt x="41" y="72"/>
                  <a:pt x="41" y="72"/>
                  <a:pt x="41" y="72"/>
                </a:cubicBezTo>
                <a:cubicBezTo>
                  <a:pt x="40" y="75"/>
                  <a:pt x="40" y="78"/>
                  <a:pt x="40" y="81"/>
                </a:cubicBezTo>
                <a:cubicBezTo>
                  <a:pt x="40" y="80"/>
                  <a:pt x="39" y="78"/>
                  <a:pt x="38" y="77"/>
                </a:cubicBezTo>
                <a:cubicBezTo>
                  <a:pt x="38" y="74"/>
                  <a:pt x="38" y="74"/>
                  <a:pt x="38" y="74"/>
                </a:cubicBezTo>
                <a:cubicBezTo>
                  <a:pt x="37" y="70"/>
                  <a:pt x="37" y="66"/>
                  <a:pt x="38" y="62"/>
                </a:cubicBezTo>
                <a:cubicBezTo>
                  <a:pt x="38" y="60"/>
                  <a:pt x="38" y="60"/>
                  <a:pt x="38" y="60"/>
                </a:cubicBezTo>
                <a:cubicBezTo>
                  <a:pt x="40" y="56"/>
                  <a:pt x="42" y="53"/>
                  <a:pt x="45" y="49"/>
                </a:cubicBezTo>
                <a:cubicBezTo>
                  <a:pt x="47" y="47"/>
                  <a:pt x="47" y="47"/>
                  <a:pt x="47" y="47"/>
                </a:cubicBezTo>
                <a:cubicBezTo>
                  <a:pt x="50" y="44"/>
                  <a:pt x="54" y="42"/>
                  <a:pt x="58" y="41"/>
                </a:cubicBezTo>
                <a:cubicBezTo>
                  <a:pt x="61" y="40"/>
                  <a:pt x="63" y="40"/>
                  <a:pt x="65" y="40"/>
                </a:cubicBezTo>
                <a:cubicBezTo>
                  <a:pt x="67" y="40"/>
                  <a:pt x="68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62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23"/>
                  <a:pt x="70" y="23"/>
                  <a:pt x="70" y="23"/>
                </a:cubicBezTo>
                <a:cubicBezTo>
                  <a:pt x="68" y="23"/>
                  <a:pt x="67" y="23"/>
                  <a:pt x="66" y="23"/>
                </a:cubicBezTo>
                <a:cubicBezTo>
                  <a:pt x="64" y="23"/>
                  <a:pt x="63" y="23"/>
                  <a:pt x="62" y="23"/>
                </a:cubicBezTo>
                <a:cubicBezTo>
                  <a:pt x="62" y="0"/>
                  <a:pt x="62" y="0"/>
                  <a:pt x="62" y="0"/>
                </a:cubicBezTo>
                <a:close/>
                <a:moveTo>
                  <a:pt x="109" y="16"/>
                </a:moveTo>
                <a:cubicBezTo>
                  <a:pt x="115" y="22"/>
                  <a:pt x="115" y="22"/>
                  <a:pt x="115" y="22"/>
                </a:cubicBezTo>
                <a:cubicBezTo>
                  <a:pt x="99" y="37"/>
                  <a:pt x="99" y="37"/>
                  <a:pt x="99" y="37"/>
                </a:cubicBezTo>
                <a:cubicBezTo>
                  <a:pt x="97" y="35"/>
                  <a:pt x="95" y="33"/>
                  <a:pt x="93" y="32"/>
                </a:cubicBezTo>
                <a:cubicBezTo>
                  <a:pt x="109" y="16"/>
                  <a:pt x="109" y="16"/>
                  <a:pt x="109" y="16"/>
                </a:cubicBezTo>
                <a:close/>
                <a:moveTo>
                  <a:pt x="34" y="102"/>
                </a:moveTo>
                <a:cubicBezTo>
                  <a:pt x="22" y="114"/>
                  <a:pt x="22" y="114"/>
                  <a:pt x="22" y="114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29" y="96"/>
                  <a:pt x="29" y="96"/>
                  <a:pt x="29" y="96"/>
                </a:cubicBezTo>
                <a:cubicBezTo>
                  <a:pt x="31" y="98"/>
                  <a:pt x="32" y="100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lose/>
                <a:moveTo>
                  <a:pt x="22" y="16"/>
                </a:moveTo>
                <a:cubicBezTo>
                  <a:pt x="17" y="22"/>
                  <a:pt x="17" y="22"/>
                  <a:pt x="17" y="22"/>
                </a:cubicBezTo>
                <a:cubicBezTo>
                  <a:pt x="32" y="37"/>
                  <a:pt x="32" y="37"/>
                  <a:pt x="32" y="37"/>
                </a:cubicBezTo>
                <a:cubicBezTo>
                  <a:pt x="34" y="35"/>
                  <a:pt x="36" y="33"/>
                  <a:pt x="38" y="32"/>
                </a:cubicBezTo>
                <a:cubicBezTo>
                  <a:pt x="22" y="16"/>
                  <a:pt x="22" y="16"/>
                  <a:pt x="22" y="16"/>
                </a:cubicBezTo>
                <a:close/>
                <a:moveTo>
                  <a:pt x="97" y="102"/>
                </a:moveTo>
                <a:cubicBezTo>
                  <a:pt x="109" y="114"/>
                  <a:pt x="109" y="114"/>
                  <a:pt x="109" y="114"/>
                </a:cubicBezTo>
                <a:cubicBezTo>
                  <a:pt x="115" y="108"/>
                  <a:pt x="115" y="108"/>
                  <a:pt x="115" y="10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8"/>
                  <a:pt x="99" y="100"/>
                  <a:pt x="97" y="102"/>
                </a:cubicBezTo>
                <a:cubicBezTo>
                  <a:pt x="97" y="102"/>
                  <a:pt x="97" y="102"/>
                  <a:pt x="97" y="102"/>
                </a:cubicBezTo>
                <a:close/>
                <a:moveTo>
                  <a:pt x="131" y="61"/>
                </a:moveTo>
                <a:cubicBezTo>
                  <a:pt x="131" y="69"/>
                  <a:pt x="131" y="69"/>
                  <a:pt x="131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8"/>
                  <a:pt x="112" y="68"/>
                </a:cubicBezTo>
                <a:cubicBezTo>
                  <a:pt x="112" y="66"/>
                  <a:pt x="111" y="63"/>
                  <a:pt x="111" y="61"/>
                </a:cubicBezTo>
                <a:cubicBezTo>
                  <a:pt x="131" y="61"/>
                  <a:pt x="131" y="61"/>
                  <a:pt x="131" y="61"/>
                </a:cubicBezTo>
                <a:close/>
                <a:moveTo>
                  <a:pt x="20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3"/>
                  <a:pt x="20" y="66"/>
                  <a:pt x="20" y="68"/>
                </a:cubicBezTo>
                <a:cubicBezTo>
                  <a:pt x="20" y="68"/>
                  <a:pt x="20" y="69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151664" y="1488361"/>
            <a:ext cx="1684116" cy="1684118"/>
            <a:chOff x="3151664" y="1444817"/>
            <a:chExt cx="1684116" cy="1684118"/>
          </a:xfrm>
        </p:grpSpPr>
        <p:grpSp>
          <p:nvGrpSpPr>
            <p:cNvPr id="4" name="组合 3"/>
            <p:cNvGrpSpPr/>
            <p:nvPr/>
          </p:nvGrpSpPr>
          <p:grpSpPr>
            <a:xfrm>
              <a:off x="3151664" y="1444817"/>
              <a:ext cx="1684116" cy="1684118"/>
              <a:chOff x="3151664" y="1444817"/>
              <a:chExt cx="1684116" cy="1684118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3151664" y="1444817"/>
                <a:ext cx="1684116" cy="168411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6" name="组合 105"/>
              <p:cNvGrpSpPr/>
              <p:nvPr/>
            </p:nvGrpSpPr>
            <p:grpSpPr>
              <a:xfrm>
                <a:off x="3307004" y="1596230"/>
                <a:ext cx="1371601" cy="1371599"/>
                <a:chOff x="8502650" y="2178050"/>
                <a:chExt cx="2120900" cy="2120900"/>
              </a:xfrm>
            </p:grpSpPr>
            <p:sp>
              <p:nvSpPr>
                <p:cNvPr id="107" name="椭圆 106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8" name="椭圆 107"/>
                <p:cNvSpPr/>
                <p:nvPr/>
              </p:nvSpPr>
              <p:spPr>
                <a:xfrm>
                  <a:off x="8502650" y="2178050"/>
                  <a:ext cx="2120900" cy="2120899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00" name="文本框 99"/>
            <p:cNvSpPr txBox="1"/>
            <p:nvPr/>
          </p:nvSpPr>
          <p:spPr bwMode="auto">
            <a:xfrm>
              <a:off x="3242299" y="1845616"/>
              <a:ext cx="149097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主形象</a:t>
              </a:r>
              <a:endParaRPr lang="en-US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贯穿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597842" y="2318544"/>
            <a:ext cx="1684116" cy="1684118"/>
            <a:chOff x="7597842" y="2275000"/>
            <a:chExt cx="1684116" cy="1684118"/>
          </a:xfrm>
        </p:grpSpPr>
        <p:grpSp>
          <p:nvGrpSpPr>
            <p:cNvPr id="7" name="组合 6"/>
            <p:cNvGrpSpPr/>
            <p:nvPr/>
          </p:nvGrpSpPr>
          <p:grpSpPr>
            <a:xfrm>
              <a:off x="7597842" y="2275000"/>
              <a:ext cx="1684116" cy="1684118"/>
              <a:chOff x="7597842" y="2275000"/>
              <a:chExt cx="1684116" cy="168411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7597842" y="2275000"/>
                <a:ext cx="1684116" cy="168411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 w="38100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7761694" y="2426199"/>
                <a:ext cx="1371601" cy="1371599"/>
                <a:chOff x="8502650" y="2178050"/>
                <a:chExt cx="2120900" cy="2120900"/>
              </a:xfrm>
            </p:grpSpPr>
            <p:sp>
              <p:nvSpPr>
                <p:cNvPr id="33" name="椭圆 32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>
                  <a:off x="8502650" y="2178050"/>
                  <a:ext cx="2120900" cy="2120899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7" name="文本框 36"/>
            <p:cNvSpPr txBox="1"/>
            <p:nvPr/>
          </p:nvSpPr>
          <p:spPr bwMode="auto">
            <a:xfrm>
              <a:off x="7719400" y="2673782"/>
              <a:ext cx="149097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赢在</a:t>
              </a:r>
              <a:endParaRPr lang="en-US" altLang="zh-CN" sz="2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</a:t>
              </a:r>
              <a:endParaRPr lang="zh-CN" altLang="en-US" sz="28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928697" y="4319419"/>
            <a:ext cx="1684116" cy="1684118"/>
            <a:chOff x="3928697" y="4275875"/>
            <a:chExt cx="1684116" cy="1684118"/>
          </a:xfrm>
        </p:grpSpPr>
        <p:grpSp>
          <p:nvGrpSpPr>
            <p:cNvPr id="8" name="组合 7"/>
            <p:cNvGrpSpPr/>
            <p:nvPr/>
          </p:nvGrpSpPr>
          <p:grpSpPr>
            <a:xfrm>
              <a:off x="3928697" y="4275875"/>
              <a:ext cx="1684116" cy="1684118"/>
              <a:chOff x="3928697" y="4275875"/>
              <a:chExt cx="1684116" cy="168411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928697" y="4275875"/>
                <a:ext cx="1684116" cy="168411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 w="381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4092336" y="4433012"/>
                <a:ext cx="1371601" cy="1371599"/>
                <a:chOff x="8502650" y="2178050"/>
                <a:chExt cx="2120900" cy="2120900"/>
              </a:xfrm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椭圆 40"/>
                <p:cNvSpPr/>
                <p:nvPr/>
              </p:nvSpPr>
              <p:spPr>
                <a:xfrm>
                  <a:off x="8502650" y="2178050"/>
                  <a:ext cx="2120900" cy="2120899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rgbClr val="FBFBFB"/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4" name="文本框 43"/>
            <p:cNvSpPr txBox="1"/>
            <p:nvPr/>
          </p:nvSpPr>
          <p:spPr bwMode="auto">
            <a:xfrm>
              <a:off x="4029024" y="4669787"/>
              <a:ext cx="149097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创意</a:t>
              </a:r>
              <a:endParaRPr lang="en-US" altLang="zh-CN" sz="28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8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领军</a:t>
              </a:r>
              <a:endParaRPr lang="zh-CN" altLang="en-US" sz="28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文本框 48"/>
          <p:cNvSpPr txBox="1"/>
          <p:nvPr/>
        </p:nvSpPr>
        <p:spPr bwMode="auto">
          <a:xfrm>
            <a:off x="1694688" y="4728838"/>
            <a:ext cx="2141190" cy="1267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立意高远，体现本公司的组织力量，员工的精神风貌，树立鲜明的品牌形象，赢得内部的团结力和凝聚力</a:t>
            </a:r>
            <a:endParaRPr lang="zh-CN" alt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2453364" y="1427257"/>
            <a:ext cx="586600" cy="432831"/>
            <a:chOff x="4481513" y="4686300"/>
            <a:chExt cx="654050" cy="482600"/>
          </a:xfrm>
          <a:solidFill>
            <a:schemeClr val="bg1">
              <a:lumMod val="65000"/>
            </a:schemeClr>
          </a:solidFill>
        </p:grpSpPr>
        <p:sp>
          <p:nvSpPr>
            <p:cNvPr id="51" name="Freeform 565"/>
            <p:cNvSpPr/>
            <p:nvPr/>
          </p:nvSpPr>
          <p:spPr bwMode="auto">
            <a:xfrm>
              <a:off x="4510088" y="4848225"/>
              <a:ext cx="234950" cy="292100"/>
            </a:xfrm>
            <a:custGeom>
              <a:avLst/>
              <a:gdLst>
                <a:gd name="T0" fmla="*/ 140 w 148"/>
                <a:gd name="T1" fmla="*/ 112 h 184"/>
                <a:gd name="T2" fmla="*/ 124 w 148"/>
                <a:gd name="T3" fmla="*/ 112 h 184"/>
                <a:gd name="T4" fmla="*/ 124 w 148"/>
                <a:gd name="T5" fmla="*/ 112 h 184"/>
                <a:gd name="T6" fmla="*/ 120 w 148"/>
                <a:gd name="T7" fmla="*/ 96 h 184"/>
                <a:gd name="T8" fmla="*/ 134 w 148"/>
                <a:gd name="T9" fmla="*/ 88 h 184"/>
                <a:gd name="T10" fmla="*/ 134 w 148"/>
                <a:gd name="T11" fmla="*/ 88 h 184"/>
                <a:gd name="T12" fmla="*/ 136 w 148"/>
                <a:gd name="T13" fmla="*/ 84 h 184"/>
                <a:gd name="T14" fmla="*/ 136 w 148"/>
                <a:gd name="T15" fmla="*/ 78 h 184"/>
                <a:gd name="T16" fmla="*/ 122 w 148"/>
                <a:gd name="T17" fmla="*/ 54 h 184"/>
                <a:gd name="T18" fmla="*/ 122 w 148"/>
                <a:gd name="T19" fmla="*/ 54 h 184"/>
                <a:gd name="T20" fmla="*/ 118 w 148"/>
                <a:gd name="T21" fmla="*/ 52 h 184"/>
                <a:gd name="T22" fmla="*/ 112 w 148"/>
                <a:gd name="T23" fmla="*/ 52 h 184"/>
                <a:gd name="T24" fmla="*/ 98 w 148"/>
                <a:gd name="T25" fmla="*/ 60 h 184"/>
                <a:gd name="T26" fmla="*/ 98 w 148"/>
                <a:gd name="T27" fmla="*/ 60 h 184"/>
                <a:gd name="T28" fmla="*/ 86 w 148"/>
                <a:gd name="T29" fmla="*/ 48 h 184"/>
                <a:gd name="T30" fmla="*/ 94 w 148"/>
                <a:gd name="T31" fmla="*/ 34 h 184"/>
                <a:gd name="T32" fmla="*/ 94 w 148"/>
                <a:gd name="T33" fmla="*/ 34 h 184"/>
                <a:gd name="T34" fmla="*/ 94 w 148"/>
                <a:gd name="T35" fmla="*/ 28 h 184"/>
                <a:gd name="T36" fmla="*/ 90 w 148"/>
                <a:gd name="T37" fmla="*/ 24 h 184"/>
                <a:gd name="T38" fmla="*/ 68 w 148"/>
                <a:gd name="T39" fmla="*/ 10 h 184"/>
                <a:gd name="T40" fmla="*/ 68 w 148"/>
                <a:gd name="T41" fmla="*/ 10 h 184"/>
                <a:gd name="T42" fmla="*/ 62 w 148"/>
                <a:gd name="T43" fmla="*/ 10 h 184"/>
                <a:gd name="T44" fmla="*/ 58 w 148"/>
                <a:gd name="T45" fmla="*/ 14 h 184"/>
                <a:gd name="T46" fmla="*/ 50 w 148"/>
                <a:gd name="T47" fmla="*/ 28 h 184"/>
                <a:gd name="T48" fmla="*/ 50 w 148"/>
                <a:gd name="T49" fmla="*/ 28 h 184"/>
                <a:gd name="T50" fmla="*/ 32 w 148"/>
                <a:gd name="T51" fmla="*/ 24 h 184"/>
                <a:gd name="T52" fmla="*/ 32 w 148"/>
                <a:gd name="T53" fmla="*/ 8 h 184"/>
                <a:gd name="T54" fmla="*/ 32 w 148"/>
                <a:gd name="T55" fmla="*/ 8 h 184"/>
                <a:gd name="T56" fmla="*/ 30 w 148"/>
                <a:gd name="T57" fmla="*/ 2 h 184"/>
                <a:gd name="T58" fmla="*/ 26 w 148"/>
                <a:gd name="T59" fmla="*/ 0 h 184"/>
                <a:gd name="T60" fmla="*/ 0 w 148"/>
                <a:gd name="T61" fmla="*/ 0 h 184"/>
                <a:gd name="T62" fmla="*/ 0 w 148"/>
                <a:gd name="T63" fmla="*/ 50 h 184"/>
                <a:gd name="T64" fmla="*/ 0 w 148"/>
                <a:gd name="T65" fmla="*/ 50 h 184"/>
                <a:gd name="T66" fmla="*/ 14 w 148"/>
                <a:gd name="T67" fmla="*/ 50 h 184"/>
                <a:gd name="T68" fmla="*/ 14 w 148"/>
                <a:gd name="T69" fmla="*/ 50 h 184"/>
                <a:gd name="T70" fmla="*/ 30 w 148"/>
                <a:gd name="T71" fmla="*/ 52 h 184"/>
                <a:gd name="T72" fmla="*/ 46 w 148"/>
                <a:gd name="T73" fmla="*/ 56 h 184"/>
                <a:gd name="T74" fmla="*/ 60 w 148"/>
                <a:gd name="T75" fmla="*/ 64 h 184"/>
                <a:gd name="T76" fmla="*/ 74 w 148"/>
                <a:gd name="T77" fmla="*/ 74 h 184"/>
                <a:gd name="T78" fmla="*/ 84 w 148"/>
                <a:gd name="T79" fmla="*/ 88 h 184"/>
                <a:gd name="T80" fmla="*/ 92 w 148"/>
                <a:gd name="T81" fmla="*/ 102 h 184"/>
                <a:gd name="T82" fmla="*/ 96 w 148"/>
                <a:gd name="T83" fmla="*/ 118 h 184"/>
                <a:gd name="T84" fmla="*/ 98 w 148"/>
                <a:gd name="T85" fmla="*/ 134 h 184"/>
                <a:gd name="T86" fmla="*/ 98 w 148"/>
                <a:gd name="T87" fmla="*/ 134 h 184"/>
                <a:gd name="T88" fmla="*/ 98 w 148"/>
                <a:gd name="T89" fmla="*/ 148 h 184"/>
                <a:gd name="T90" fmla="*/ 94 w 148"/>
                <a:gd name="T91" fmla="*/ 160 h 184"/>
                <a:gd name="T92" fmla="*/ 90 w 148"/>
                <a:gd name="T93" fmla="*/ 172 h 184"/>
                <a:gd name="T94" fmla="*/ 82 w 148"/>
                <a:gd name="T95" fmla="*/ 184 h 184"/>
                <a:gd name="T96" fmla="*/ 138 w 148"/>
                <a:gd name="T97" fmla="*/ 184 h 184"/>
                <a:gd name="T98" fmla="*/ 138 w 148"/>
                <a:gd name="T99" fmla="*/ 184 h 184"/>
                <a:gd name="T100" fmla="*/ 134 w 148"/>
                <a:gd name="T101" fmla="*/ 180 h 184"/>
                <a:gd name="T102" fmla="*/ 120 w 148"/>
                <a:gd name="T103" fmla="*/ 170 h 184"/>
                <a:gd name="T104" fmla="*/ 120 w 148"/>
                <a:gd name="T105" fmla="*/ 170 h 184"/>
                <a:gd name="T106" fmla="*/ 124 w 148"/>
                <a:gd name="T107" fmla="*/ 154 h 184"/>
                <a:gd name="T108" fmla="*/ 140 w 148"/>
                <a:gd name="T109" fmla="*/ 154 h 184"/>
                <a:gd name="T110" fmla="*/ 140 w 148"/>
                <a:gd name="T111" fmla="*/ 154 h 184"/>
                <a:gd name="T112" fmla="*/ 146 w 148"/>
                <a:gd name="T113" fmla="*/ 152 h 184"/>
                <a:gd name="T114" fmla="*/ 148 w 148"/>
                <a:gd name="T115" fmla="*/ 148 h 184"/>
                <a:gd name="T116" fmla="*/ 148 w 148"/>
                <a:gd name="T117" fmla="*/ 120 h 184"/>
                <a:gd name="T118" fmla="*/ 148 w 148"/>
                <a:gd name="T119" fmla="*/ 120 h 184"/>
                <a:gd name="T120" fmla="*/ 146 w 148"/>
                <a:gd name="T121" fmla="*/ 114 h 184"/>
                <a:gd name="T122" fmla="*/ 140 w 148"/>
                <a:gd name="T123" fmla="*/ 112 h 184"/>
                <a:gd name="T124" fmla="*/ 140 w 148"/>
                <a:gd name="T125" fmla="*/ 11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8" h="184">
                  <a:moveTo>
                    <a:pt x="140" y="112"/>
                  </a:moveTo>
                  <a:lnTo>
                    <a:pt x="124" y="112"/>
                  </a:lnTo>
                  <a:lnTo>
                    <a:pt x="124" y="112"/>
                  </a:lnTo>
                  <a:lnTo>
                    <a:pt x="120" y="96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6" y="84"/>
                  </a:lnTo>
                  <a:lnTo>
                    <a:pt x="136" y="78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18" y="52"/>
                  </a:lnTo>
                  <a:lnTo>
                    <a:pt x="112" y="52"/>
                  </a:lnTo>
                  <a:lnTo>
                    <a:pt x="98" y="60"/>
                  </a:lnTo>
                  <a:lnTo>
                    <a:pt x="98" y="60"/>
                  </a:lnTo>
                  <a:lnTo>
                    <a:pt x="86" y="48"/>
                  </a:lnTo>
                  <a:lnTo>
                    <a:pt x="94" y="34"/>
                  </a:lnTo>
                  <a:lnTo>
                    <a:pt x="94" y="34"/>
                  </a:lnTo>
                  <a:lnTo>
                    <a:pt x="94" y="28"/>
                  </a:lnTo>
                  <a:lnTo>
                    <a:pt x="90" y="24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2" y="10"/>
                  </a:lnTo>
                  <a:lnTo>
                    <a:pt x="58" y="14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32" y="24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30" y="52"/>
                  </a:lnTo>
                  <a:lnTo>
                    <a:pt x="46" y="56"/>
                  </a:lnTo>
                  <a:lnTo>
                    <a:pt x="60" y="64"/>
                  </a:lnTo>
                  <a:lnTo>
                    <a:pt x="74" y="74"/>
                  </a:lnTo>
                  <a:lnTo>
                    <a:pt x="84" y="88"/>
                  </a:lnTo>
                  <a:lnTo>
                    <a:pt x="92" y="102"/>
                  </a:lnTo>
                  <a:lnTo>
                    <a:pt x="96" y="118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48"/>
                  </a:lnTo>
                  <a:lnTo>
                    <a:pt x="94" y="160"/>
                  </a:lnTo>
                  <a:lnTo>
                    <a:pt x="90" y="172"/>
                  </a:lnTo>
                  <a:lnTo>
                    <a:pt x="82" y="184"/>
                  </a:lnTo>
                  <a:lnTo>
                    <a:pt x="138" y="184"/>
                  </a:lnTo>
                  <a:lnTo>
                    <a:pt x="138" y="184"/>
                  </a:lnTo>
                  <a:lnTo>
                    <a:pt x="134" y="180"/>
                  </a:lnTo>
                  <a:lnTo>
                    <a:pt x="120" y="170"/>
                  </a:lnTo>
                  <a:lnTo>
                    <a:pt x="120" y="170"/>
                  </a:lnTo>
                  <a:lnTo>
                    <a:pt x="124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46" y="152"/>
                  </a:lnTo>
                  <a:lnTo>
                    <a:pt x="148" y="148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46" y="114"/>
                  </a:lnTo>
                  <a:lnTo>
                    <a:pt x="140" y="112"/>
                  </a:lnTo>
                  <a:lnTo>
                    <a:pt x="14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66"/>
            <p:cNvSpPr/>
            <p:nvPr/>
          </p:nvSpPr>
          <p:spPr bwMode="auto">
            <a:xfrm>
              <a:off x="4840288" y="5032375"/>
              <a:ext cx="50800" cy="50800"/>
            </a:xfrm>
            <a:custGeom>
              <a:avLst/>
              <a:gdLst>
                <a:gd name="T0" fmla="*/ 8 w 32"/>
                <a:gd name="T1" fmla="*/ 0 h 32"/>
                <a:gd name="T2" fmla="*/ 8 w 32"/>
                <a:gd name="T3" fmla="*/ 2 h 32"/>
                <a:gd name="T4" fmla="*/ 0 w 32"/>
                <a:gd name="T5" fmla="*/ 32 h 32"/>
                <a:gd name="T6" fmla="*/ 28 w 32"/>
                <a:gd name="T7" fmla="*/ 24 h 32"/>
                <a:gd name="T8" fmla="*/ 32 w 32"/>
                <a:gd name="T9" fmla="*/ 22 h 32"/>
                <a:gd name="T10" fmla="*/ 8 w 32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8" y="0"/>
                  </a:moveTo>
                  <a:lnTo>
                    <a:pt x="8" y="2"/>
                  </a:lnTo>
                  <a:lnTo>
                    <a:pt x="0" y="32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67"/>
            <p:cNvSpPr/>
            <p:nvPr/>
          </p:nvSpPr>
          <p:spPr bwMode="auto">
            <a:xfrm>
              <a:off x="5040313" y="4784725"/>
              <a:ext cx="95250" cy="95250"/>
            </a:xfrm>
            <a:custGeom>
              <a:avLst/>
              <a:gdLst>
                <a:gd name="T0" fmla="*/ 46 w 60"/>
                <a:gd name="T1" fmla="*/ 60 h 60"/>
                <a:gd name="T2" fmla="*/ 58 w 60"/>
                <a:gd name="T3" fmla="*/ 48 h 60"/>
                <a:gd name="T4" fmla="*/ 58 w 60"/>
                <a:gd name="T5" fmla="*/ 48 h 60"/>
                <a:gd name="T6" fmla="*/ 60 w 60"/>
                <a:gd name="T7" fmla="*/ 46 h 60"/>
                <a:gd name="T8" fmla="*/ 60 w 60"/>
                <a:gd name="T9" fmla="*/ 42 h 60"/>
                <a:gd name="T10" fmla="*/ 60 w 60"/>
                <a:gd name="T11" fmla="*/ 38 h 60"/>
                <a:gd name="T12" fmla="*/ 58 w 60"/>
                <a:gd name="T13" fmla="*/ 34 h 60"/>
                <a:gd name="T14" fmla="*/ 28 w 60"/>
                <a:gd name="T15" fmla="*/ 4 h 60"/>
                <a:gd name="T16" fmla="*/ 28 w 60"/>
                <a:gd name="T17" fmla="*/ 4 h 60"/>
                <a:gd name="T18" fmla="*/ 24 w 60"/>
                <a:gd name="T19" fmla="*/ 2 h 60"/>
                <a:gd name="T20" fmla="*/ 20 w 60"/>
                <a:gd name="T21" fmla="*/ 0 h 60"/>
                <a:gd name="T22" fmla="*/ 16 w 60"/>
                <a:gd name="T23" fmla="*/ 2 h 60"/>
                <a:gd name="T24" fmla="*/ 12 w 60"/>
                <a:gd name="T25" fmla="*/ 4 h 60"/>
                <a:gd name="T26" fmla="*/ 0 w 60"/>
                <a:gd name="T27" fmla="*/ 14 h 60"/>
                <a:gd name="T28" fmla="*/ 46 w 60"/>
                <a:gd name="T2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60">
                  <a:moveTo>
                    <a:pt x="46" y="60"/>
                  </a:moveTo>
                  <a:lnTo>
                    <a:pt x="58" y="48"/>
                  </a:lnTo>
                  <a:lnTo>
                    <a:pt x="58" y="48"/>
                  </a:lnTo>
                  <a:lnTo>
                    <a:pt x="60" y="46"/>
                  </a:lnTo>
                  <a:lnTo>
                    <a:pt x="60" y="42"/>
                  </a:lnTo>
                  <a:lnTo>
                    <a:pt x="60" y="38"/>
                  </a:lnTo>
                  <a:lnTo>
                    <a:pt x="58" y="3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2" y="4"/>
                  </a:lnTo>
                  <a:lnTo>
                    <a:pt x="0" y="14"/>
                  </a:lnTo>
                  <a:lnTo>
                    <a:pt x="46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68"/>
            <p:cNvSpPr/>
            <p:nvPr/>
          </p:nvSpPr>
          <p:spPr bwMode="auto">
            <a:xfrm>
              <a:off x="4878388" y="4816475"/>
              <a:ext cx="225425" cy="225425"/>
            </a:xfrm>
            <a:custGeom>
              <a:avLst/>
              <a:gdLst>
                <a:gd name="T0" fmla="*/ 98 w 142"/>
                <a:gd name="T1" fmla="*/ 0 h 142"/>
                <a:gd name="T2" fmla="*/ 98 w 142"/>
                <a:gd name="T3" fmla="*/ 0 h 142"/>
                <a:gd name="T4" fmla="*/ 96 w 142"/>
                <a:gd name="T5" fmla="*/ 0 h 142"/>
                <a:gd name="T6" fmla="*/ 4 w 142"/>
                <a:gd name="T7" fmla="*/ 94 h 142"/>
                <a:gd name="T8" fmla="*/ 4 w 142"/>
                <a:gd name="T9" fmla="*/ 94 h 142"/>
                <a:gd name="T10" fmla="*/ 2 w 142"/>
                <a:gd name="T11" fmla="*/ 98 h 142"/>
                <a:gd name="T12" fmla="*/ 0 w 142"/>
                <a:gd name="T13" fmla="*/ 102 h 142"/>
                <a:gd name="T14" fmla="*/ 2 w 142"/>
                <a:gd name="T15" fmla="*/ 106 h 142"/>
                <a:gd name="T16" fmla="*/ 4 w 142"/>
                <a:gd name="T17" fmla="*/ 110 h 142"/>
                <a:gd name="T18" fmla="*/ 4 w 142"/>
                <a:gd name="T19" fmla="*/ 110 h 142"/>
                <a:gd name="T20" fmla="*/ 4 w 142"/>
                <a:gd name="T21" fmla="*/ 110 h 142"/>
                <a:gd name="T22" fmla="*/ 10 w 142"/>
                <a:gd name="T23" fmla="*/ 114 h 142"/>
                <a:gd name="T24" fmla="*/ 16 w 142"/>
                <a:gd name="T25" fmla="*/ 112 h 142"/>
                <a:gd name="T26" fmla="*/ 16 w 142"/>
                <a:gd name="T27" fmla="*/ 112 h 142"/>
                <a:gd name="T28" fmla="*/ 16 w 142"/>
                <a:gd name="T29" fmla="*/ 118 h 142"/>
                <a:gd name="T30" fmla="*/ 18 w 142"/>
                <a:gd name="T31" fmla="*/ 124 h 142"/>
                <a:gd name="T32" fmla="*/ 20 w 142"/>
                <a:gd name="T33" fmla="*/ 124 h 142"/>
                <a:gd name="T34" fmla="*/ 20 w 142"/>
                <a:gd name="T35" fmla="*/ 124 h 142"/>
                <a:gd name="T36" fmla="*/ 24 w 142"/>
                <a:gd name="T37" fmla="*/ 128 h 142"/>
                <a:gd name="T38" fmla="*/ 30 w 142"/>
                <a:gd name="T39" fmla="*/ 128 h 142"/>
                <a:gd name="T40" fmla="*/ 30 w 142"/>
                <a:gd name="T41" fmla="*/ 128 h 142"/>
                <a:gd name="T42" fmla="*/ 30 w 142"/>
                <a:gd name="T43" fmla="*/ 132 h 142"/>
                <a:gd name="T44" fmla="*/ 32 w 142"/>
                <a:gd name="T45" fmla="*/ 138 h 142"/>
                <a:gd name="T46" fmla="*/ 34 w 142"/>
                <a:gd name="T47" fmla="*/ 140 h 142"/>
                <a:gd name="T48" fmla="*/ 34 w 142"/>
                <a:gd name="T49" fmla="*/ 140 h 142"/>
                <a:gd name="T50" fmla="*/ 38 w 142"/>
                <a:gd name="T51" fmla="*/ 142 h 142"/>
                <a:gd name="T52" fmla="*/ 42 w 142"/>
                <a:gd name="T53" fmla="*/ 142 h 142"/>
                <a:gd name="T54" fmla="*/ 46 w 142"/>
                <a:gd name="T55" fmla="*/ 142 h 142"/>
                <a:gd name="T56" fmla="*/ 50 w 142"/>
                <a:gd name="T57" fmla="*/ 140 h 142"/>
                <a:gd name="T58" fmla="*/ 142 w 142"/>
                <a:gd name="T59" fmla="*/ 46 h 142"/>
                <a:gd name="T60" fmla="*/ 142 w 142"/>
                <a:gd name="T61" fmla="*/ 46 h 142"/>
                <a:gd name="T62" fmla="*/ 142 w 142"/>
                <a:gd name="T63" fmla="*/ 44 h 142"/>
                <a:gd name="T64" fmla="*/ 98 w 142"/>
                <a:gd name="T6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142">
                  <a:moveTo>
                    <a:pt x="98" y="0"/>
                  </a:moveTo>
                  <a:lnTo>
                    <a:pt x="98" y="0"/>
                  </a:lnTo>
                  <a:lnTo>
                    <a:pt x="96" y="0"/>
                  </a:lnTo>
                  <a:lnTo>
                    <a:pt x="4" y="94"/>
                  </a:lnTo>
                  <a:lnTo>
                    <a:pt x="4" y="94"/>
                  </a:lnTo>
                  <a:lnTo>
                    <a:pt x="2" y="98"/>
                  </a:lnTo>
                  <a:lnTo>
                    <a:pt x="0" y="102"/>
                  </a:lnTo>
                  <a:lnTo>
                    <a:pt x="2" y="106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10" y="114"/>
                  </a:lnTo>
                  <a:lnTo>
                    <a:pt x="16" y="112"/>
                  </a:lnTo>
                  <a:lnTo>
                    <a:pt x="16" y="112"/>
                  </a:lnTo>
                  <a:lnTo>
                    <a:pt x="16" y="118"/>
                  </a:lnTo>
                  <a:lnTo>
                    <a:pt x="18" y="124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24" y="128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32" y="138"/>
                  </a:lnTo>
                  <a:lnTo>
                    <a:pt x="34" y="140"/>
                  </a:lnTo>
                  <a:lnTo>
                    <a:pt x="34" y="140"/>
                  </a:lnTo>
                  <a:lnTo>
                    <a:pt x="38" y="142"/>
                  </a:lnTo>
                  <a:lnTo>
                    <a:pt x="42" y="142"/>
                  </a:lnTo>
                  <a:lnTo>
                    <a:pt x="46" y="142"/>
                  </a:lnTo>
                  <a:lnTo>
                    <a:pt x="50" y="140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2" y="44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69"/>
            <p:cNvSpPr>
              <a:spLocks noEditPoints="1"/>
            </p:cNvSpPr>
            <p:nvPr/>
          </p:nvSpPr>
          <p:spPr bwMode="auto">
            <a:xfrm>
              <a:off x="4481513" y="4686300"/>
              <a:ext cx="539750" cy="482600"/>
            </a:xfrm>
            <a:custGeom>
              <a:avLst/>
              <a:gdLst>
                <a:gd name="T0" fmla="*/ 320 w 340"/>
                <a:gd name="T1" fmla="*/ 282 h 304"/>
                <a:gd name="T2" fmla="*/ 20 w 340"/>
                <a:gd name="T3" fmla="*/ 76 h 304"/>
                <a:gd name="T4" fmla="*/ 320 w 340"/>
                <a:gd name="T5" fmla="*/ 94 h 304"/>
                <a:gd name="T6" fmla="*/ 340 w 340"/>
                <a:gd name="T7" fmla="*/ 10 h 304"/>
                <a:gd name="T8" fmla="*/ 340 w 340"/>
                <a:gd name="T9" fmla="*/ 6 h 304"/>
                <a:gd name="T10" fmla="*/ 334 w 340"/>
                <a:gd name="T11" fmla="*/ 0 h 304"/>
                <a:gd name="T12" fmla="*/ 10 w 340"/>
                <a:gd name="T13" fmla="*/ 0 h 304"/>
                <a:gd name="T14" fmla="*/ 6 w 340"/>
                <a:gd name="T15" fmla="*/ 0 h 304"/>
                <a:gd name="T16" fmla="*/ 0 w 340"/>
                <a:gd name="T17" fmla="*/ 6 h 304"/>
                <a:gd name="T18" fmla="*/ 0 w 340"/>
                <a:gd name="T19" fmla="*/ 292 h 304"/>
                <a:gd name="T20" fmla="*/ 0 w 340"/>
                <a:gd name="T21" fmla="*/ 298 h 304"/>
                <a:gd name="T22" fmla="*/ 6 w 340"/>
                <a:gd name="T23" fmla="*/ 302 h 304"/>
                <a:gd name="T24" fmla="*/ 330 w 340"/>
                <a:gd name="T25" fmla="*/ 304 h 304"/>
                <a:gd name="T26" fmla="*/ 334 w 340"/>
                <a:gd name="T27" fmla="*/ 302 h 304"/>
                <a:gd name="T28" fmla="*/ 340 w 340"/>
                <a:gd name="T29" fmla="*/ 298 h 304"/>
                <a:gd name="T30" fmla="*/ 340 w 340"/>
                <a:gd name="T31" fmla="*/ 196 h 304"/>
                <a:gd name="T32" fmla="*/ 304 w 340"/>
                <a:gd name="T33" fmla="*/ 24 h 304"/>
                <a:gd name="T34" fmla="*/ 310 w 340"/>
                <a:gd name="T35" fmla="*/ 24 h 304"/>
                <a:gd name="T36" fmla="*/ 318 w 340"/>
                <a:gd name="T37" fmla="*/ 32 h 304"/>
                <a:gd name="T38" fmla="*/ 320 w 340"/>
                <a:gd name="T39" fmla="*/ 38 h 304"/>
                <a:gd name="T40" fmla="*/ 314 w 340"/>
                <a:gd name="T41" fmla="*/ 48 h 304"/>
                <a:gd name="T42" fmla="*/ 304 w 340"/>
                <a:gd name="T43" fmla="*/ 52 h 304"/>
                <a:gd name="T44" fmla="*/ 300 w 340"/>
                <a:gd name="T45" fmla="*/ 52 h 304"/>
                <a:gd name="T46" fmla="*/ 292 w 340"/>
                <a:gd name="T47" fmla="*/ 44 h 304"/>
                <a:gd name="T48" fmla="*/ 290 w 340"/>
                <a:gd name="T49" fmla="*/ 38 h 304"/>
                <a:gd name="T50" fmla="*/ 294 w 340"/>
                <a:gd name="T51" fmla="*/ 28 h 304"/>
                <a:gd name="T52" fmla="*/ 304 w 340"/>
                <a:gd name="T53" fmla="*/ 24 h 304"/>
                <a:gd name="T54" fmla="*/ 262 w 340"/>
                <a:gd name="T55" fmla="*/ 24 h 304"/>
                <a:gd name="T56" fmla="*/ 268 w 340"/>
                <a:gd name="T57" fmla="*/ 24 h 304"/>
                <a:gd name="T58" fmla="*/ 276 w 340"/>
                <a:gd name="T59" fmla="*/ 32 h 304"/>
                <a:gd name="T60" fmla="*/ 276 w 340"/>
                <a:gd name="T61" fmla="*/ 38 h 304"/>
                <a:gd name="T62" fmla="*/ 272 w 340"/>
                <a:gd name="T63" fmla="*/ 48 h 304"/>
                <a:gd name="T64" fmla="*/ 262 w 340"/>
                <a:gd name="T65" fmla="*/ 52 h 304"/>
                <a:gd name="T66" fmla="*/ 256 w 340"/>
                <a:gd name="T67" fmla="*/ 52 h 304"/>
                <a:gd name="T68" fmla="*/ 248 w 340"/>
                <a:gd name="T69" fmla="*/ 44 h 304"/>
                <a:gd name="T70" fmla="*/ 248 w 340"/>
                <a:gd name="T71" fmla="*/ 38 h 304"/>
                <a:gd name="T72" fmla="*/ 252 w 340"/>
                <a:gd name="T73" fmla="*/ 28 h 304"/>
                <a:gd name="T74" fmla="*/ 262 w 340"/>
                <a:gd name="T75" fmla="*/ 24 h 304"/>
                <a:gd name="T76" fmla="*/ 220 w 340"/>
                <a:gd name="T77" fmla="*/ 24 h 304"/>
                <a:gd name="T78" fmla="*/ 226 w 340"/>
                <a:gd name="T79" fmla="*/ 24 h 304"/>
                <a:gd name="T80" fmla="*/ 234 w 340"/>
                <a:gd name="T81" fmla="*/ 32 h 304"/>
                <a:gd name="T82" fmla="*/ 234 w 340"/>
                <a:gd name="T83" fmla="*/ 38 h 304"/>
                <a:gd name="T84" fmla="*/ 230 w 340"/>
                <a:gd name="T85" fmla="*/ 48 h 304"/>
                <a:gd name="T86" fmla="*/ 220 w 340"/>
                <a:gd name="T87" fmla="*/ 52 h 304"/>
                <a:gd name="T88" fmla="*/ 214 w 340"/>
                <a:gd name="T89" fmla="*/ 52 h 304"/>
                <a:gd name="T90" fmla="*/ 206 w 340"/>
                <a:gd name="T91" fmla="*/ 44 h 304"/>
                <a:gd name="T92" fmla="*/ 206 w 340"/>
                <a:gd name="T93" fmla="*/ 38 h 304"/>
                <a:gd name="T94" fmla="*/ 210 w 340"/>
                <a:gd name="T95" fmla="*/ 28 h 304"/>
                <a:gd name="T96" fmla="*/ 220 w 340"/>
                <a:gd name="T97" fmla="*/ 2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" h="304">
                  <a:moveTo>
                    <a:pt x="320" y="216"/>
                  </a:moveTo>
                  <a:lnTo>
                    <a:pt x="320" y="282"/>
                  </a:lnTo>
                  <a:lnTo>
                    <a:pt x="20" y="282"/>
                  </a:lnTo>
                  <a:lnTo>
                    <a:pt x="20" y="76"/>
                  </a:lnTo>
                  <a:lnTo>
                    <a:pt x="320" y="76"/>
                  </a:lnTo>
                  <a:lnTo>
                    <a:pt x="320" y="94"/>
                  </a:lnTo>
                  <a:lnTo>
                    <a:pt x="340" y="74"/>
                  </a:lnTo>
                  <a:lnTo>
                    <a:pt x="340" y="10"/>
                  </a:lnTo>
                  <a:lnTo>
                    <a:pt x="340" y="10"/>
                  </a:lnTo>
                  <a:lnTo>
                    <a:pt x="340" y="6"/>
                  </a:lnTo>
                  <a:lnTo>
                    <a:pt x="338" y="4"/>
                  </a:lnTo>
                  <a:lnTo>
                    <a:pt x="334" y="0"/>
                  </a:lnTo>
                  <a:lnTo>
                    <a:pt x="33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298"/>
                  </a:lnTo>
                  <a:lnTo>
                    <a:pt x="2" y="300"/>
                  </a:lnTo>
                  <a:lnTo>
                    <a:pt x="6" y="302"/>
                  </a:lnTo>
                  <a:lnTo>
                    <a:pt x="10" y="304"/>
                  </a:lnTo>
                  <a:lnTo>
                    <a:pt x="330" y="304"/>
                  </a:lnTo>
                  <a:lnTo>
                    <a:pt x="330" y="304"/>
                  </a:lnTo>
                  <a:lnTo>
                    <a:pt x="334" y="302"/>
                  </a:lnTo>
                  <a:lnTo>
                    <a:pt x="338" y="300"/>
                  </a:lnTo>
                  <a:lnTo>
                    <a:pt x="340" y="298"/>
                  </a:lnTo>
                  <a:lnTo>
                    <a:pt x="340" y="292"/>
                  </a:lnTo>
                  <a:lnTo>
                    <a:pt x="340" y="196"/>
                  </a:lnTo>
                  <a:lnTo>
                    <a:pt x="320" y="216"/>
                  </a:lnTo>
                  <a:close/>
                  <a:moveTo>
                    <a:pt x="304" y="24"/>
                  </a:moveTo>
                  <a:lnTo>
                    <a:pt x="304" y="24"/>
                  </a:lnTo>
                  <a:lnTo>
                    <a:pt x="310" y="24"/>
                  </a:lnTo>
                  <a:lnTo>
                    <a:pt x="314" y="28"/>
                  </a:lnTo>
                  <a:lnTo>
                    <a:pt x="318" y="32"/>
                  </a:lnTo>
                  <a:lnTo>
                    <a:pt x="320" y="38"/>
                  </a:lnTo>
                  <a:lnTo>
                    <a:pt x="320" y="38"/>
                  </a:lnTo>
                  <a:lnTo>
                    <a:pt x="318" y="44"/>
                  </a:lnTo>
                  <a:lnTo>
                    <a:pt x="314" y="48"/>
                  </a:lnTo>
                  <a:lnTo>
                    <a:pt x="310" y="52"/>
                  </a:lnTo>
                  <a:lnTo>
                    <a:pt x="304" y="52"/>
                  </a:lnTo>
                  <a:lnTo>
                    <a:pt x="304" y="52"/>
                  </a:lnTo>
                  <a:lnTo>
                    <a:pt x="300" y="52"/>
                  </a:lnTo>
                  <a:lnTo>
                    <a:pt x="294" y="48"/>
                  </a:lnTo>
                  <a:lnTo>
                    <a:pt x="292" y="44"/>
                  </a:lnTo>
                  <a:lnTo>
                    <a:pt x="290" y="38"/>
                  </a:lnTo>
                  <a:lnTo>
                    <a:pt x="290" y="38"/>
                  </a:lnTo>
                  <a:lnTo>
                    <a:pt x="292" y="32"/>
                  </a:lnTo>
                  <a:lnTo>
                    <a:pt x="294" y="28"/>
                  </a:lnTo>
                  <a:lnTo>
                    <a:pt x="300" y="24"/>
                  </a:lnTo>
                  <a:lnTo>
                    <a:pt x="304" y="24"/>
                  </a:lnTo>
                  <a:lnTo>
                    <a:pt x="304" y="24"/>
                  </a:lnTo>
                  <a:close/>
                  <a:moveTo>
                    <a:pt x="262" y="24"/>
                  </a:moveTo>
                  <a:lnTo>
                    <a:pt x="262" y="24"/>
                  </a:lnTo>
                  <a:lnTo>
                    <a:pt x="268" y="24"/>
                  </a:lnTo>
                  <a:lnTo>
                    <a:pt x="272" y="28"/>
                  </a:lnTo>
                  <a:lnTo>
                    <a:pt x="276" y="32"/>
                  </a:lnTo>
                  <a:lnTo>
                    <a:pt x="276" y="38"/>
                  </a:lnTo>
                  <a:lnTo>
                    <a:pt x="276" y="38"/>
                  </a:lnTo>
                  <a:lnTo>
                    <a:pt x="276" y="44"/>
                  </a:lnTo>
                  <a:lnTo>
                    <a:pt x="272" y="48"/>
                  </a:lnTo>
                  <a:lnTo>
                    <a:pt x="268" y="52"/>
                  </a:lnTo>
                  <a:lnTo>
                    <a:pt x="262" y="52"/>
                  </a:lnTo>
                  <a:lnTo>
                    <a:pt x="262" y="52"/>
                  </a:lnTo>
                  <a:lnTo>
                    <a:pt x="256" y="52"/>
                  </a:lnTo>
                  <a:lnTo>
                    <a:pt x="252" y="48"/>
                  </a:lnTo>
                  <a:lnTo>
                    <a:pt x="248" y="44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48" y="32"/>
                  </a:lnTo>
                  <a:lnTo>
                    <a:pt x="252" y="28"/>
                  </a:lnTo>
                  <a:lnTo>
                    <a:pt x="256" y="24"/>
                  </a:lnTo>
                  <a:lnTo>
                    <a:pt x="262" y="24"/>
                  </a:lnTo>
                  <a:lnTo>
                    <a:pt x="262" y="24"/>
                  </a:lnTo>
                  <a:close/>
                  <a:moveTo>
                    <a:pt x="220" y="24"/>
                  </a:moveTo>
                  <a:lnTo>
                    <a:pt x="220" y="24"/>
                  </a:lnTo>
                  <a:lnTo>
                    <a:pt x="226" y="24"/>
                  </a:lnTo>
                  <a:lnTo>
                    <a:pt x="230" y="28"/>
                  </a:lnTo>
                  <a:lnTo>
                    <a:pt x="234" y="32"/>
                  </a:lnTo>
                  <a:lnTo>
                    <a:pt x="234" y="38"/>
                  </a:lnTo>
                  <a:lnTo>
                    <a:pt x="234" y="38"/>
                  </a:lnTo>
                  <a:lnTo>
                    <a:pt x="234" y="44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0" y="52"/>
                  </a:lnTo>
                  <a:lnTo>
                    <a:pt x="220" y="52"/>
                  </a:lnTo>
                  <a:lnTo>
                    <a:pt x="214" y="52"/>
                  </a:lnTo>
                  <a:lnTo>
                    <a:pt x="210" y="48"/>
                  </a:lnTo>
                  <a:lnTo>
                    <a:pt x="206" y="44"/>
                  </a:lnTo>
                  <a:lnTo>
                    <a:pt x="206" y="38"/>
                  </a:lnTo>
                  <a:lnTo>
                    <a:pt x="206" y="38"/>
                  </a:lnTo>
                  <a:lnTo>
                    <a:pt x="206" y="32"/>
                  </a:lnTo>
                  <a:lnTo>
                    <a:pt x="210" y="28"/>
                  </a:lnTo>
                  <a:lnTo>
                    <a:pt x="214" y="24"/>
                  </a:lnTo>
                  <a:lnTo>
                    <a:pt x="220" y="24"/>
                  </a:lnTo>
                  <a:lnTo>
                    <a:pt x="22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39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639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639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639"/>
                                </p:stCondLst>
                                <p:childTnLst>
                                  <p:par>
                                    <p:cTn id="46" presetID="2" presetClass="entr" presetSubtype="4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4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4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 p14:presetBounceEnd="53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 p14:presetBounceEnd="53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6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639"/>
                                </p:stCondLst>
                                <p:childTnLst>
                                  <p:par>
                                    <p:cTn id="6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139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699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199"/>
                                </p:stCondLst>
                                <p:childTnLst>
                                  <p:par>
                                    <p:cTn id="8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800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5" grpId="0" animBg="1"/>
          <p:bldP spid="5" grpId="1" animBg="1"/>
          <p:bldP spid="6" grpId="0" animBg="1"/>
          <p:bldP spid="6" grpId="1" animBg="1"/>
          <p:bldP spid="95" grpId="0"/>
          <p:bldP spid="99" grpId="0"/>
          <p:bldP spid="101" grpId="0"/>
          <p:bldP spid="103" grpId="0" animBg="1"/>
          <p:bldP spid="104" grpId="0" animBg="1"/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39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639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639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639"/>
                                </p:stCondLst>
                                <p:childTnLst>
                                  <p:par>
                                    <p:cTn id="4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639"/>
                                </p:stCondLst>
                                <p:childTnLst>
                                  <p:par>
                                    <p:cTn id="6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139"/>
                                </p:stCondLst>
                                <p:childTnLst>
                                  <p:par>
                                    <p:cTn id="7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699"/>
                                </p:stCondLst>
                                <p:childTnLst>
                                  <p:par>
                                    <p:cTn id="7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199"/>
                                </p:stCondLst>
                                <p:childTnLst>
                                  <p:par>
                                    <p:cTn id="8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800"/>
                                </p:stCondLst>
                                <p:childTnLst>
                                  <p:par>
                                    <p:cTn id="9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5" grpId="0" animBg="1"/>
          <p:bldP spid="5" grpId="1" animBg="1"/>
          <p:bldP spid="6" grpId="0" animBg="1"/>
          <p:bldP spid="6" grpId="1" animBg="1"/>
          <p:bldP spid="95" grpId="0"/>
          <p:bldP spid="99" grpId="0"/>
          <p:bldP spid="101" grpId="0"/>
          <p:bldP spid="103" grpId="0" animBg="1"/>
          <p:bldP spid="104" grpId="0" animBg="1"/>
          <p:bldP spid="49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97"/>
          <p:cNvCxnSpPr/>
          <p:nvPr/>
        </p:nvCxnSpPr>
        <p:spPr>
          <a:xfrm rot="5400000">
            <a:off x="5664906" y="1848947"/>
            <a:ext cx="618413" cy="2728"/>
          </a:xfrm>
          <a:prstGeom prst="line">
            <a:avLst/>
          </a:prstGeom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98"/>
          <p:cNvCxnSpPr/>
          <p:nvPr/>
        </p:nvCxnSpPr>
        <p:spPr>
          <a:xfrm rot="5400000">
            <a:off x="6686286" y="2752661"/>
            <a:ext cx="618413" cy="2728"/>
          </a:xfrm>
          <a:prstGeom prst="line">
            <a:avLst/>
          </a:prstGeom>
          <a:ln w="2857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99"/>
          <p:cNvCxnSpPr/>
          <p:nvPr/>
        </p:nvCxnSpPr>
        <p:spPr>
          <a:xfrm rot="5400000">
            <a:off x="5544490" y="3714831"/>
            <a:ext cx="618413" cy="2728"/>
          </a:xfrm>
          <a:prstGeom prst="line">
            <a:avLst/>
          </a:prstGeom>
          <a:ln w="28575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100"/>
          <p:cNvCxnSpPr/>
          <p:nvPr/>
        </p:nvCxnSpPr>
        <p:spPr>
          <a:xfrm rot="5400000">
            <a:off x="6196547" y="4671114"/>
            <a:ext cx="618413" cy="2728"/>
          </a:xfrm>
          <a:prstGeom prst="line">
            <a:avLst/>
          </a:prstGeom>
          <a:ln w="28575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0" y="1430768"/>
            <a:ext cx="4290248" cy="809436"/>
            <a:chOff x="-163286" y="1028008"/>
            <a:chExt cx="4290248" cy="945329"/>
          </a:xfrm>
        </p:grpSpPr>
        <p:sp>
          <p:nvSpPr>
            <p:cNvPr id="8" name="五边形 74"/>
            <p:cNvSpPr/>
            <p:nvPr/>
          </p:nvSpPr>
          <p:spPr>
            <a:xfrm flipV="1">
              <a:off x="-163286" y="1028008"/>
              <a:ext cx="4290248" cy="945329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9" name="TextBox 58"/>
            <p:cNvSpPr txBox="1"/>
            <p:nvPr/>
          </p:nvSpPr>
          <p:spPr>
            <a:xfrm>
              <a:off x="1709058" y="1256232"/>
              <a:ext cx="2034614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诚邀联合主办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-2" y="2357570"/>
            <a:ext cx="5240107" cy="809436"/>
            <a:chOff x="-2" y="1954810"/>
            <a:chExt cx="5240107" cy="945329"/>
          </a:xfrm>
        </p:grpSpPr>
        <p:sp>
          <p:nvSpPr>
            <p:cNvPr id="11" name="五边形 76"/>
            <p:cNvSpPr/>
            <p:nvPr/>
          </p:nvSpPr>
          <p:spPr>
            <a:xfrm flipV="1">
              <a:off x="-2" y="1954810"/>
              <a:ext cx="5240107" cy="945329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2" name="TextBox 59"/>
            <p:cNvSpPr txBox="1"/>
            <p:nvPr/>
          </p:nvSpPr>
          <p:spPr>
            <a:xfrm>
              <a:off x="2602417" y="2184272"/>
              <a:ext cx="2114119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招募协办单位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" y="3302900"/>
            <a:ext cx="4035266" cy="809436"/>
            <a:chOff x="5" y="2900140"/>
            <a:chExt cx="4035266" cy="945329"/>
          </a:xfrm>
        </p:grpSpPr>
        <p:sp>
          <p:nvSpPr>
            <p:cNvPr id="14" name="五边形 78"/>
            <p:cNvSpPr/>
            <p:nvPr/>
          </p:nvSpPr>
          <p:spPr>
            <a:xfrm flipV="1">
              <a:off x="5" y="2900140"/>
              <a:ext cx="4035266" cy="94532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5" name="TextBox 60"/>
            <p:cNvSpPr txBox="1"/>
            <p:nvPr/>
          </p:nvSpPr>
          <p:spPr>
            <a:xfrm>
              <a:off x="1840035" y="3105983"/>
              <a:ext cx="1816115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友情邀请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" y="4246370"/>
            <a:ext cx="4657633" cy="809436"/>
            <a:chOff x="5" y="3843610"/>
            <a:chExt cx="4657633" cy="945329"/>
          </a:xfrm>
        </p:grpSpPr>
        <p:sp>
          <p:nvSpPr>
            <p:cNvPr id="17" name="五边形 80"/>
            <p:cNvSpPr/>
            <p:nvPr/>
          </p:nvSpPr>
          <p:spPr>
            <a:xfrm flipV="1">
              <a:off x="5" y="3843610"/>
              <a:ext cx="4657633" cy="945329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8" name="TextBox 61"/>
            <p:cNvSpPr txBox="1"/>
            <p:nvPr/>
          </p:nvSpPr>
          <p:spPr>
            <a:xfrm>
              <a:off x="1970661" y="4067983"/>
              <a:ext cx="2162158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招募冠名企业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sp>
        <p:nvSpPr>
          <p:cNvPr id="19" name="TextBox 62"/>
          <p:cNvSpPr txBox="1"/>
          <p:nvPr/>
        </p:nvSpPr>
        <p:spPr>
          <a:xfrm>
            <a:off x="6143623" y="1504526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63"/>
          <p:cNvSpPr txBox="1"/>
          <p:nvPr/>
        </p:nvSpPr>
        <p:spPr>
          <a:xfrm>
            <a:off x="7096962" y="2369810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64"/>
          <p:cNvSpPr txBox="1"/>
          <p:nvPr/>
        </p:nvSpPr>
        <p:spPr>
          <a:xfrm>
            <a:off x="6015441" y="3383415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TextBox 65"/>
          <p:cNvSpPr txBox="1"/>
          <p:nvPr/>
        </p:nvSpPr>
        <p:spPr>
          <a:xfrm>
            <a:off x="6642076" y="4323733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3" name="直接连接符 98"/>
          <p:cNvCxnSpPr/>
          <p:nvPr/>
        </p:nvCxnSpPr>
        <p:spPr>
          <a:xfrm rot="5400000">
            <a:off x="4689589" y="5628812"/>
            <a:ext cx="618413" cy="2728"/>
          </a:xfrm>
          <a:prstGeom prst="line">
            <a:avLst/>
          </a:prstGeom>
          <a:ln w="28575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-2" y="5183896"/>
            <a:ext cx="3199343" cy="809436"/>
            <a:chOff x="-2" y="4781136"/>
            <a:chExt cx="3199343" cy="945329"/>
          </a:xfrm>
        </p:grpSpPr>
        <p:sp>
          <p:nvSpPr>
            <p:cNvPr id="25" name="五边形 76"/>
            <p:cNvSpPr/>
            <p:nvPr/>
          </p:nvSpPr>
          <p:spPr>
            <a:xfrm flipV="1">
              <a:off x="-2" y="4781136"/>
              <a:ext cx="3199343" cy="945329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26" name="TextBox 70"/>
            <p:cNvSpPr txBox="1"/>
            <p:nvPr/>
          </p:nvSpPr>
          <p:spPr>
            <a:xfrm>
              <a:off x="547476" y="4999305"/>
              <a:ext cx="2285888" cy="53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spc="106" dirty="0">
                  <a:solidFill>
                    <a:schemeClr val="bg1"/>
                  </a:solidFill>
                  <a:cs typeface="Lato Light" charset="0"/>
                  <a:sym typeface="Lato Light" charset="0"/>
                </a:rPr>
                <a:t>诚邀媒体专访</a:t>
              </a:r>
              <a:endParaRPr lang="en-US" altLang="zh-CN" sz="2400" b="1" spc="106" dirty="0">
                <a:solidFill>
                  <a:schemeClr val="bg1"/>
                </a:solidFill>
                <a:cs typeface="Lato Light" charset="0"/>
                <a:sym typeface="Lato Light" charset="0"/>
              </a:endParaRPr>
            </a:p>
          </p:txBody>
        </p:sp>
      </p:grpSp>
      <p:sp>
        <p:nvSpPr>
          <p:cNvPr id="27" name="TextBox 71"/>
          <p:cNvSpPr txBox="1"/>
          <p:nvPr/>
        </p:nvSpPr>
        <p:spPr>
          <a:xfrm>
            <a:off x="5100265" y="5258708"/>
            <a:ext cx="4015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文本框 59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诚邀合作商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4774554" y="1339121"/>
            <a:ext cx="965232" cy="965232"/>
            <a:chOff x="4774554" y="1230261"/>
            <a:chExt cx="965232" cy="965232"/>
          </a:xfrm>
        </p:grpSpPr>
        <p:grpSp>
          <p:nvGrpSpPr>
            <p:cNvPr id="62" name="组合 61"/>
            <p:cNvGrpSpPr/>
            <p:nvPr/>
          </p:nvGrpSpPr>
          <p:grpSpPr>
            <a:xfrm>
              <a:off x="4774554" y="1230261"/>
              <a:ext cx="965232" cy="965232"/>
              <a:chOff x="1091399" y="2048207"/>
              <a:chExt cx="2761593" cy="2761593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" name="Freeform 173"/>
            <p:cNvSpPr>
              <a:spLocks noChangeAspect="1" noEditPoints="1"/>
            </p:cNvSpPr>
            <p:nvPr/>
          </p:nvSpPr>
          <p:spPr bwMode="auto">
            <a:xfrm>
              <a:off x="5051817" y="1459562"/>
              <a:ext cx="423566" cy="45190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762" tIns="48381" rIns="96762" bIns="48381" numCol="1" anchor="t" anchorCtr="0" compatLnSpc="1"/>
            <a:lstStyle/>
            <a:p>
              <a:pPr defTabSz="1245235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765444" y="5106890"/>
            <a:ext cx="965232" cy="965232"/>
            <a:chOff x="3765444" y="4998030"/>
            <a:chExt cx="965232" cy="965232"/>
          </a:xfrm>
        </p:grpSpPr>
        <p:grpSp>
          <p:nvGrpSpPr>
            <p:cNvPr id="78" name="组合 77"/>
            <p:cNvGrpSpPr/>
            <p:nvPr/>
          </p:nvGrpSpPr>
          <p:grpSpPr>
            <a:xfrm>
              <a:off x="3765444" y="4998030"/>
              <a:ext cx="965232" cy="965232"/>
              <a:chOff x="1091399" y="2048207"/>
              <a:chExt cx="2761593" cy="2761593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>
              <a:grpSpLocks noChangeAspect="1"/>
            </p:cNvGrpSpPr>
            <p:nvPr/>
          </p:nvGrpSpPr>
          <p:grpSpPr>
            <a:xfrm>
              <a:off x="4064186" y="5295199"/>
              <a:ext cx="382974" cy="394118"/>
              <a:chOff x="7240588" y="6794047"/>
              <a:chExt cx="388938" cy="400050"/>
            </a:xfrm>
            <a:solidFill>
              <a:schemeClr val="bg1">
                <a:lumMod val="65000"/>
              </a:schemeClr>
            </a:solidFill>
          </p:grpSpPr>
          <p:sp>
            <p:nvSpPr>
              <p:cNvPr id="57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45235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45235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45235"/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4646794" y="3223005"/>
            <a:ext cx="965232" cy="965232"/>
            <a:chOff x="4646794" y="3114145"/>
            <a:chExt cx="965232" cy="965232"/>
          </a:xfrm>
        </p:grpSpPr>
        <p:grpSp>
          <p:nvGrpSpPr>
            <p:cNvPr id="72" name="组合 71"/>
            <p:cNvGrpSpPr/>
            <p:nvPr/>
          </p:nvGrpSpPr>
          <p:grpSpPr>
            <a:xfrm>
              <a:off x="4646794" y="3114145"/>
              <a:ext cx="965232" cy="965232"/>
              <a:chOff x="1091399" y="2048207"/>
              <a:chExt cx="2761593" cy="2761593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1" name="Freeform 137"/>
            <p:cNvSpPr>
              <a:spLocks noEditPoints="1"/>
            </p:cNvSpPr>
            <p:nvPr/>
          </p:nvSpPr>
          <p:spPr bwMode="auto">
            <a:xfrm>
              <a:off x="4854380" y="3443340"/>
              <a:ext cx="539030" cy="352674"/>
            </a:xfrm>
            <a:custGeom>
              <a:avLst/>
              <a:gdLst>
                <a:gd name="T0" fmla="*/ 0 w 156"/>
                <a:gd name="T1" fmla="*/ 56 h 102"/>
                <a:gd name="T2" fmla="*/ 29 w 156"/>
                <a:gd name="T3" fmla="*/ 4 h 102"/>
                <a:gd name="T4" fmla="*/ 142 w 156"/>
                <a:gd name="T5" fmla="*/ 0 h 102"/>
                <a:gd name="T6" fmla="*/ 142 w 156"/>
                <a:gd name="T7" fmla="*/ 59 h 102"/>
                <a:gd name="T8" fmla="*/ 142 w 156"/>
                <a:gd name="T9" fmla="*/ 0 h 102"/>
                <a:gd name="T10" fmla="*/ 36 w 156"/>
                <a:gd name="T11" fmla="*/ 7 h 102"/>
                <a:gd name="T12" fmla="*/ 32 w 156"/>
                <a:gd name="T13" fmla="*/ 65 h 102"/>
                <a:gd name="T14" fmla="*/ 40 w 156"/>
                <a:gd name="T15" fmla="*/ 78 h 102"/>
                <a:gd name="T16" fmla="*/ 53 w 156"/>
                <a:gd name="T17" fmla="*/ 86 h 102"/>
                <a:gd name="T18" fmla="*/ 62 w 156"/>
                <a:gd name="T19" fmla="*/ 94 h 102"/>
                <a:gd name="T20" fmla="*/ 75 w 156"/>
                <a:gd name="T21" fmla="*/ 98 h 102"/>
                <a:gd name="T22" fmla="*/ 78 w 156"/>
                <a:gd name="T23" fmla="*/ 98 h 102"/>
                <a:gd name="T24" fmla="*/ 94 w 156"/>
                <a:gd name="T25" fmla="*/ 94 h 102"/>
                <a:gd name="T26" fmla="*/ 107 w 156"/>
                <a:gd name="T27" fmla="*/ 88 h 102"/>
                <a:gd name="T28" fmla="*/ 120 w 156"/>
                <a:gd name="T29" fmla="*/ 81 h 102"/>
                <a:gd name="T30" fmla="*/ 131 w 156"/>
                <a:gd name="T31" fmla="*/ 65 h 102"/>
                <a:gd name="T32" fmla="*/ 134 w 156"/>
                <a:gd name="T33" fmla="*/ 58 h 102"/>
                <a:gd name="T34" fmla="*/ 127 w 156"/>
                <a:gd name="T35" fmla="*/ 75 h 102"/>
                <a:gd name="T36" fmla="*/ 107 w 156"/>
                <a:gd name="T37" fmla="*/ 61 h 102"/>
                <a:gd name="T38" fmla="*/ 114 w 156"/>
                <a:gd name="T39" fmla="*/ 75 h 102"/>
                <a:gd name="T40" fmla="*/ 108 w 156"/>
                <a:gd name="T41" fmla="*/ 81 h 102"/>
                <a:gd name="T42" fmla="*/ 91 w 156"/>
                <a:gd name="T43" fmla="*/ 71 h 102"/>
                <a:gd name="T44" fmla="*/ 101 w 156"/>
                <a:gd name="T45" fmla="*/ 88 h 102"/>
                <a:gd name="T46" fmla="*/ 81 w 156"/>
                <a:gd name="T47" fmla="*/ 74 h 102"/>
                <a:gd name="T48" fmla="*/ 88 w 156"/>
                <a:gd name="T49" fmla="*/ 88 h 102"/>
                <a:gd name="T50" fmla="*/ 81 w 156"/>
                <a:gd name="T51" fmla="*/ 95 h 102"/>
                <a:gd name="T52" fmla="*/ 76 w 156"/>
                <a:gd name="T53" fmla="*/ 87 h 102"/>
                <a:gd name="T54" fmla="*/ 68 w 156"/>
                <a:gd name="T55" fmla="*/ 83 h 102"/>
                <a:gd name="T56" fmla="*/ 61 w 156"/>
                <a:gd name="T57" fmla="*/ 79 h 102"/>
                <a:gd name="T58" fmla="*/ 57 w 156"/>
                <a:gd name="T59" fmla="*/ 71 h 102"/>
                <a:gd name="T60" fmla="*/ 48 w 156"/>
                <a:gd name="T61" fmla="*/ 69 h 102"/>
                <a:gd name="T62" fmla="*/ 36 w 156"/>
                <a:gd name="T63" fmla="*/ 61 h 102"/>
                <a:gd name="T64" fmla="*/ 41 w 156"/>
                <a:gd name="T65" fmla="*/ 13 h 102"/>
                <a:gd name="T66" fmla="*/ 49 w 156"/>
                <a:gd name="T67" fmla="*/ 43 h 102"/>
                <a:gd name="T68" fmla="*/ 65 w 156"/>
                <a:gd name="T69" fmla="*/ 44 h 102"/>
                <a:gd name="T70" fmla="*/ 90 w 156"/>
                <a:gd name="T71" fmla="*/ 30 h 102"/>
                <a:gd name="T72" fmla="*/ 127 w 156"/>
                <a:gd name="T73" fmla="*/ 7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6" h="102">
                  <a:moveTo>
                    <a:pt x="15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9" y="4"/>
                    <a:pt x="29" y="4"/>
                    <a:pt x="29" y="4"/>
                  </a:cubicBezTo>
                  <a:lnTo>
                    <a:pt x="15" y="0"/>
                  </a:lnTo>
                  <a:close/>
                  <a:moveTo>
                    <a:pt x="142" y="0"/>
                  </a:moveTo>
                  <a:cubicBezTo>
                    <a:pt x="127" y="4"/>
                    <a:pt x="127" y="4"/>
                    <a:pt x="127" y="4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56" y="56"/>
                    <a:pt x="156" y="56"/>
                    <a:pt x="156" y="56"/>
                  </a:cubicBezTo>
                  <a:lnTo>
                    <a:pt x="142" y="0"/>
                  </a:lnTo>
                  <a:close/>
                  <a:moveTo>
                    <a:pt x="121" y="7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29" y="69"/>
                    <a:pt x="28" y="74"/>
                    <a:pt x="31" y="77"/>
                  </a:cubicBezTo>
                  <a:cubicBezTo>
                    <a:pt x="33" y="79"/>
                    <a:pt x="37" y="79"/>
                    <a:pt x="40" y="78"/>
                  </a:cubicBezTo>
                  <a:cubicBezTo>
                    <a:pt x="39" y="81"/>
                    <a:pt x="39" y="84"/>
                    <a:pt x="41" y="86"/>
                  </a:cubicBezTo>
                  <a:cubicBezTo>
                    <a:pt x="44" y="89"/>
                    <a:pt x="48" y="89"/>
                    <a:pt x="53" y="86"/>
                  </a:cubicBezTo>
                  <a:cubicBezTo>
                    <a:pt x="52" y="89"/>
                    <a:pt x="52" y="91"/>
                    <a:pt x="54" y="93"/>
                  </a:cubicBezTo>
                  <a:cubicBezTo>
                    <a:pt x="56" y="95"/>
                    <a:pt x="59" y="95"/>
                    <a:pt x="62" y="94"/>
                  </a:cubicBezTo>
                  <a:cubicBezTo>
                    <a:pt x="62" y="96"/>
                    <a:pt x="62" y="98"/>
                    <a:pt x="64" y="99"/>
                  </a:cubicBezTo>
                  <a:cubicBezTo>
                    <a:pt x="67" y="102"/>
                    <a:pt x="72" y="102"/>
                    <a:pt x="75" y="98"/>
                  </a:cubicBezTo>
                  <a:cubicBezTo>
                    <a:pt x="76" y="98"/>
                    <a:pt x="76" y="97"/>
                    <a:pt x="76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82" y="102"/>
                    <a:pt x="88" y="102"/>
                    <a:pt x="92" y="98"/>
                  </a:cubicBezTo>
                  <a:cubicBezTo>
                    <a:pt x="93" y="97"/>
                    <a:pt x="94" y="96"/>
                    <a:pt x="94" y="94"/>
                  </a:cubicBezTo>
                  <a:cubicBezTo>
                    <a:pt x="98" y="96"/>
                    <a:pt x="102" y="95"/>
                    <a:pt x="105" y="92"/>
                  </a:cubicBezTo>
                  <a:cubicBezTo>
                    <a:pt x="106" y="91"/>
                    <a:pt x="107" y="89"/>
                    <a:pt x="107" y="88"/>
                  </a:cubicBezTo>
                  <a:cubicBezTo>
                    <a:pt x="111" y="89"/>
                    <a:pt x="115" y="88"/>
                    <a:pt x="118" y="85"/>
                  </a:cubicBezTo>
                  <a:cubicBezTo>
                    <a:pt x="119" y="84"/>
                    <a:pt x="120" y="83"/>
                    <a:pt x="120" y="81"/>
                  </a:cubicBezTo>
                  <a:cubicBezTo>
                    <a:pt x="124" y="82"/>
                    <a:pt x="128" y="82"/>
                    <a:pt x="131" y="79"/>
                  </a:cubicBezTo>
                  <a:cubicBezTo>
                    <a:pt x="135" y="75"/>
                    <a:pt x="135" y="69"/>
                    <a:pt x="131" y="65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4" y="58"/>
                    <a:pt x="134" y="58"/>
                    <a:pt x="134" y="58"/>
                  </a:cubicBezTo>
                  <a:lnTo>
                    <a:pt x="121" y="7"/>
                  </a:lnTo>
                  <a:close/>
                  <a:moveTo>
                    <a:pt x="127" y="75"/>
                  </a:moveTo>
                  <a:cubicBezTo>
                    <a:pt x="125" y="77"/>
                    <a:pt x="123" y="77"/>
                    <a:pt x="121" y="7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6" y="77"/>
                    <a:pt x="116" y="80"/>
                    <a:pt x="114" y="82"/>
                  </a:cubicBezTo>
                  <a:cubicBezTo>
                    <a:pt x="112" y="84"/>
                    <a:pt x="110" y="83"/>
                    <a:pt x="108" y="81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3" y="83"/>
                    <a:pt x="103" y="87"/>
                    <a:pt x="101" y="88"/>
                  </a:cubicBezTo>
                  <a:cubicBezTo>
                    <a:pt x="99" y="90"/>
                    <a:pt x="97" y="90"/>
                    <a:pt x="95" y="88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90" y="90"/>
                    <a:pt x="90" y="93"/>
                    <a:pt x="88" y="95"/>
                  </a:cubicBezTo>
                  <a:cubicBezTo>
                    <a:pt x="86" y="97"/>
                    <a:pt x="83" y="97"/>
                    <a:pt x="81" y="95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78" y="90"/>
                    <a:pt x="78" y="88"/>
                    <a:pt x="76" y="87"/>
                  </a:cubicBezTo>
                  <a:cubicBezTo>
                    <a:pt x="75" y="85"/>
                    <a:pt x="73" y="85"/>
                    <a:pt x="71" y="85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68" y="82"/>
                    <a:pt x="67" y="81"/>
                    <a:pt x="67" y="80"/>
                  </a:cubicBezTo>
                  <a:cubicBezTo>
                    <a:pt x="65" y="79"/>
                    <a:pt x="63" y="78"/>
                    <a:pt x="61" y="7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4"/>
                    <a:pt x="58" y="72"/>
                    <a:pt x="57" y="71"/>
                  </a:cubicBezTo>
                  <a:cubicBezTo>
                    <a:pt x="55" y="69"/>
                    <a:pt x="52" y="68"/>
                    <a:pt x="49" y="69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9" y="66"/>
                    <a:pt x="49" y="63"/>
                    <a:pt x="47" y="61"/>
                  </a:cubicBezTo>
                  <a:cubicBezTo>
                    <a:pt x="45" y="58"/>
                    <a:pt x="40" y="58"/>
                    <a:pt x="36" y="6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9" y="46"/>
                    <a:pt x="52" y="49"/>
                    <a:pt x="55" y="49"/>
                  </a:cubicBezTo>
                  <a:cubicBezTo>
                    <a:pt x="62" y="49"/>
                    <a:pt x="65" y="44"/>
                    <a:pt x="65" y="44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29" y="70"/>
                    <a:pt x="129" y="74"/>
                    <a:pt x="127" y="7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274755" y="4159439"/>
            <a:ext cx="965232" cy="965232"/>
            <a:chOff x="5274755" y="4050579"/>
            <a:chExt cx="965232" cy="965232"/>
          </a:xfrm>
        </p:grpSpPr>
        <p:grpSp>
          <p:nvGrpSpPr>
            <p:cNvPr id="75" name="组合 74"/>
            <p:cNvGrpSpPr/>
            <p:nvPr/>
          </p:nvGrpSpPr>
          <p:grpSpPr>
            <a:xfrm>
              <a:off x="5274755" y="4050579"/>
              <a:ext cx="965232" cy="965232"/>
              <a:chOff x="1091399" y="2048207"/>
              <a:chExt cx="2761593" cy="2761593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2" name="Freeform 130"/>
            <p:cNvSpPr>
              <a:spLocks noEditPoints="1"/>
            </p:cNvSpPr>
            <p:nvPr/>
          </p:nvSpPr>
          <p:spPr bwMode="auto">
            <a:xfrm>
              <a:off x="5530714" y="4315456"/>
              <a:ext cx="453314" cy="453314"/>
            </a:xfrm>
            <a:custGeom>
              <a:avLst/>
              <a:gdLst>
                <a:gd name="T0" fmla="*/ 71 w 156"/>
                <a:gd name="T1" fmla="*/ 70 h 156"/>
                <a:gd name="T2" fmla="*/ 78 w 156"/>
                <a:gd name="T3" fmla="*/ 78 h 156"/>
                <a:gd name="T4" fmla="*/ 84 w 156"/>
                <a:gd name="T5" fmla="*/ 70 h 156"/>
                <a:gd name="T6" fmla="*/ 91 w 156"/>
                <a:gd name="T7" fmla="*/ 62 h 156"/>
                <a:gd name="T8" fmla="*/ 91 w 156"/>
                <a:gd name="T9" fmla="*/ 53 h 156"/>
                <a:gd name="T10" fmla="*/ 86 w 156"/>
                <a:gd name="T11" fmla="*/ 39 h 156"/>
                <a:gd name="T12" fmla="*/ 65 w 156"/>
                <a:gd name="T13" fmla="*/ 46 h 156"/>
                <a:gd name="T14" fmla="*/ 63 w 156"/>
                <a:gd name="T15" fmla="*/ 55 h 156"/>
                <a:gd name="T16" fmla="*/ 67 w 156"/>
                <a:gd name="T17" fmla="*/ 62 h 156"/>
                <a:gd name="T18" fmla="*/ 81 w 156"/>
                <a:gd name="T19" fmla="*/ 102 h 156"/>
                <a:gd name="T20" fmla="*/ 79 w 156"/>
                <a:gd name="T21" fmla="*/ 85 h 156"/>
                <a:gd name="T22" fmla="*/ 78 w 156"/>
                <a:gd name="T23" fmla="*/ 79 h 156"/>
                <a:gd name="T24" fmla="*/ 76 w 156"/>
                <a:gd name="T25" fmla="*/ 85 h 156"/>
                <a:gd name="T26" fmla="*/ 75 w 156"/>
                <a:gd name="T27" fmla="*/ 102 h 156"/>
                <a:gd name="T28" fmla="*/ 48 w 156"/>
                <a:gd name="T29" fmla="*/ 82 h 156"/>
                <a:gd name="T30" fmla="*/ 78 w 156"/>
                <a:gd name="T31" fmla="*/ 107 h 156"/>
                <a:gd name="T32" fmla="*/ 108 w 156"/>
                <a:gd name="T33" fmla="*/ 82 h 156"/>
                <a:gd name="T34" fmla="*/ 156 w 156"/>
                <a:gd name="T35" fmla="*/ 32 h 156"/>
                <a:gd name="T36" fmla="*/ 123 w 156"/>
                <a:gd name="T37" fmla="*/ 0 h 156"/>
                <a:gd name="T38" fmla="*/ 119 w 156"/>
                <a:gd name="T39" fmla="*/ 27 h 156"/>
                <a:gd name="T40" fmla="*/ 37 w 156"/>
                <a:gd name="T41" fmla="*/ 27 h 156"/>
                <a:gd name="T42" fmla="*/ 32 w 156"/>
                <a:gd name="T43" fmla="*/ 0 h 156"/>
                <a:gd name="T44" fmla="*/ 0 w 156"/>
                <a:gd name="T45" fmla="*/ 32 h 156"/>
                <a:gd name="T46" fmla="*/ 27 w 156"/>
                <a:gd name="T47" fmla="*/ 37 h 156"/>
                <a:gd name="T48" fmla="*/ 27 w 156"/>
                <a:gd name="T49" fmla="*/ 119 h 156"/>
                <a:gd name="T50" fmla="*/ 0 w 156"/>
                <a:gd name="T51" fmla="*/ 123 h 156"/>
                <a:gd name="T52" fmla="*/ 32 w 156"/>
                <a:gd name="T53" fmla="*/ 156 h 156"/>
                <a:gd name="T54" fmla="*/ 37 w 156"/>
                <a:gd name="T55" fmla="*/ 128 h 156"/>
                <a:gd name="T56" fmla="*/ 119 w 156"/>
                <a:gd name="T57" fmla="*/ 128 h 156"/>
                <a:gd name="T58" fmla="*/ 123 w 156"/>
                <a:gd name="T59" fmla="*/ 156 h 156"/>
                <a:gd name="T60" fmla="*/ 156 w 156"/>
                <a:gd name="T61" fmla="*/ 123 h 156"/>
                <a:gd name="T62" fmla="*/ 128 w 156"/>
                <a:gd name="T63" fmla="*/ 119 h 156"/>
                <a:gd name="T64" fmla="*/ 128 w 156"/>
                <a:gd name="T65" fmla="*/ 37 h 156"/>
                <a:gd name="T66" fmla="*/ 156 w 156"/>
                <a:gd name="T67" fmla="*/ 32 h 156"/>
                <a:gd name="T68" fmla="*/ 78 w 156"/>
                <a:gd name="T69" fmla="*/ 131 h 156"/>
                <a:gd name="T70" fmla="*/ 78 w 156"/>
                <a:gd name="T71" fmla="*/ 2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56">
                  <a:moveTo>
                    <a:pt x="67" y="62"/>
                  </a:moveTo>
                  <a:cubicBezTo>
                    <a:pt x="71" y="70"/>
                    <a:pt x="71" y="70"/>
                    <a:pt x="71" y="70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84" y="75"/>
                    <a:pt x="84" y="75"/>
                    <a:pt x="84" y="75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62"/>
                    <a:pt x="90" y="62"/>
                    <a:pt x="91" y="62"/>
                  </a:cubicBezTo>
                  <a:cubicBezTo>
                    <a:pt x="93" y="60"/>
                    <a:pt x="93" y="57"/>
                    <a:pt x="92" y="55"/>
                  </a:cubicBezTo>
                  <a:cubicBezTo>
                    <a:pt x="92" y="53"/>
                    <a:pt x="91" y="53"/>
                    <a:pt x="91" y="53"/>
                  </a:cubicBezTo>
                  <a:cubicBezTo>
                    <a:pt x="91" y="53"/>
                    <a:pt x="91" y="50"/>
                    <a:pt x="91" y="46"/>
                  </a:cubicBezTo>
                  <a:cubicBezTo>
                    <a:pt x="91" y="42"/>
                    <a:pt x="89" y="39"/>
                    <a:pt x="86" y="39"/>
                  </a:cubicBezTo>
                  <a:cubicBezTo>
                    <a:pt x="84" y="37"/>
                    <a:pt x="81" y="35"/>
                    <a:pt x="78" y="35"/>
                  </a:cubicBezTo>
                  <a:cubicBezTo>
                    <a:pt x="70" y="35"/>
                    <a:pt x="65" y="40"/>
                    <a:pt x="65" y="46"/>
                  </a:cubicBezTo>
                  <a:cubicBezTo>
                    <a:pt x="65" y="50"/>
                    <a:pt x="65" y="53"/>
                    <a:pt x="65" y="53"/>
                  </a:cubicBezTo>
                  <a:cubicBezTo>
                    <a:pt x="65" y="53"/>
                    <a:pt x="64" y="53"/>
                    <a:pt x="63" y="55"/>
                  </a:cubicBezTo>
                  <a:cubicBezTo>
                    <a:pt x="62" y="57"/>
                    <a:pt x="63" y="60"/>
                    <a:pt x="65" y="62"/>
                  </a:cubicBezTo>
                  <a:cubicBezTo>
                    <a:pt x="66" y="62"/>
                    <a:pt x="67" y="62"/>
                    <a:pt x="67" y="62"/>
                  </a:cubicBezTo>
                  <a:close/>
                  <a:moveTo>
                    <a:pt x="88" y="76"/>
                  </a:moveTo>
                  <a:cubicBezTo>
                    <a:pt x="81" y="102"/>
                    <a:pt x="81" y="102"/>
                    <a:pt x="81" y="102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8" y="76"/>
                    <a:pt x="50" y="81"/>
                    <a:pt x="48" y="82"/>
                  </a:cubicBezTo>
                  <a:cubicBezTo>
                    <a:pt x="45" y="84"/>
                    <a:pt x="42" y="98"/>
                    <a:pt x="42" y="103"/>
                  </a:cubicBezTo>
                  <a:cubicBezTo>
                    <a:pt x="42" y="104"/>
                    <a:pt x="60" y="107"/>
                    <a:pt x="78" y="107"/>
                  </a:cubicBezTo>
                  <a:cubicBezTo>
                    <a:pt x="96" y="107"/>
                    <a:pt x="114" y="104"/>
                    <a:pt x="114" y="103"/>
                  </a:cubicBezTo>
                  <a:cubicBezTo>
                    <a:pt x="114" y="98"/>
                    <a:pt x="110" y="84"/>
                    <a:pt x="108" y="82"/>
                  </a:cubicBezTo>
                  <a:cubicBezTo>
                    <a:pt x="106" y="81"/>
                    <a:pt x="88" y="76"/>
                    <a:pt x="88" y="76"/>
                  </a:cubicBezTo>
                  <a:close/>
                  <a:moveTo>
                    <a:pt x="156" y="32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8" y="18"/>
                    <a:pt x="93" y="13"/>
                    <a:pt x="78" y="13"/>
                  </a:cubicBezTo>
                  <a:cubicBezTo>
                    <a:pt x="62" y="13"/>
                    <a:pt x="48" y="18"/>
                    <a:pt x="37" y="2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8" y="48"/>
                    <a:pt x="13" y="62"/>
                    <a:pt x="13" y="78"/>
                  </a:cubicBezTo>
                  <a:cubicBezTo>
                    <a:pt x="13" y="93"/>
                    <a:pt x="18" y="108"/>
                    <a:pt x="27" y="119"/>
                  </a:cubicBezTo>
                  <a:cubicBezTo>
                    <a:pt x="11" y="135"/>
                    <a:pt x="11" y="135"/>
                    <a:pt x="11" y="13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48" y="137"/>
                    <a:pt x="62" y="143"/>
                    <a:pt x="78" y="143"/>
                  </a:cubicBezTo>
                  <a:cubicBezTo>
                    <a:pt x="93" y="143"/>
                    <a:pt x="108" y="137"/>
                    <a:pt x="119" y="128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28" y="119"/>
                    <a:pt x="128" y="119"/>
                    <a:pt x="128" y="119"/>
                  </a:cubicBezTo>
                  <a:cubicBezTo>
                    <a:pt x="137" y="108"/>
                    <a:pt x="143" y="93"/>
                    <a:pt x="143" y="78"/>
                  </a:cubicBezTo>
                  <a:cubicBezTo>
                    <a:pt x="143" y="62"/>
                    <a:pt x="137" y="48"/>
                    <a:pt x="128" y="37"/>
                  </a:cubicBezTo>
                  <a:cubicBezTo>
                    <a:pt x="144" y="20"/>
                    <a:pt x="144" y="20"/>
                    <a:pt x="144" y="20"/>
                  </a:cubicBezTo>
                  <a:lnTo>
                    <a:pt x="156" y="32"/>
                  </a:lnTo>
                  <a:close/>
                  <a:moveTo>
                    <a:pt x="131" y="78"/>
                  </a:moveTo>
                  <a:cubicBezTo>
                    <a:pt x="131" y="107"/>
                    <a:pt x="107" y="131"/>
                    <a:pt x="78" y="131"/>
                  </a:cubicBezTo>
                  <a:cubicBezTo>
                    <a:pt x="49" y="131"/>
                    <a:pt x="25" y="107"/>
                    <a:pt x="25" y="78"/>
                  </a:cubicBezTo>
                  <a:cubicBezTo>
                    <a:pt x="25" y="49"/>
                    <a:pt x="49" y="25"/>
                    <a:pt x="78" y="25"/>
                  </a:cubicBezTo>
                  <a:cubicBezTo>
                    <a:pt x="107" y="25"/>
                    <a:pt x="131" y="49"/>
                    <a:pt x="131" y="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803565" y="2264538"/>
            <a:ext cx="965232" cy="965232"/>
            <a:chOff x="5803565" y="2155678"/>
            <a:chExt cx="965232" cy="965232"/>
          </a:xfrm>
        </p:grpSpPr>
        <p:grpSp>
          <p:nvGrpSpPr>
            <p:cNvPr id="69" name="组合 68"/>
            <p:cNvGrpSpPr/>
            <p:nvPr/>
          </p:nvGrpSpPr>
          <p:grpSpPr>
            <a:xfrm>
              <a:off x="5803565" y="2155678"/>
              <a:ext cx="965232" cy="965232"/>
              <a:chOff x="1091399" y="2048207"/>
              <a:chExt cx="2761593" cy="276159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3" name="Group 35"/>
            <p:cNvGrpSpPr>
              <a:grpSpLocks noChangeAspect="1"/>
            </p:cNvGrpSpPr>
            <p:nvPr/>
          </p:nvGrpSpPr>
          <p:grpSpPr bwMode="auto">
            <a:xfrm>
              <a:off x="6044117" y="2479488"/>
              <a:ext cx="484128" cy="356310"/>
              <a:chOff x="2452" y="1845"/>
              <a:chExt cx="856" cy="630"/>
            </a:xfrm>
            <a:solidFill>
              <a:schemeClr val="bg1">
                <a:lumMod val="65000"/>
              </a:schemeClr>
            </a:solidFill>
          </p:grpSpPr>
          <p:sp>
            <p:nvSpPr>
              <p:cNvPr id="84" name="Freeform 36"/>
              <p:cNvSpPr/>
              <p:nvPr/>
            </p:nvSpPr>
            <p:spPr bwMode="auto">
              <a:xfrm>
                <a:off x="2652" y="2189"/>
                <a:ext cx="470" cy="286"/>
              </a:xfrm>
              <a:custGeom>
                <a:avLst/>
                <a:gdLst>
                  <a:gd name="T0" fmla="*/ 236 w 470"/>
                  <a:gd name="T1" fmla="*/ 0 h 286"/>
                  <a:gd name="T2" fmla="*/ 236 w 470"/>
                  <a:gd name="T3" fmla="*/ 0 h 286"/>
                  <a:gd name="T4" fmla="*/ 208 w 470"/>
                  <a:gd name="T5" fmla="*/ 2 h 286"/>
                  <a:gd name="T6" fmla="*/ 184 w 470"/>
                  <a:gd name="T7" fmla="*/ 4 h 286"/>
                  <a:gd name="T8" fmla="*/ 160 w 470"/>
                  <a:gd name="T9" fmla="*/ 10 h 286"/>
                  <a:gd name="T10" fmla="*/ 136 w 470"/>
                  <a:gd name="T11" fmla="*/ 18 h 286"/>
                  <a:gd name="T12" fmla="*/ 116 w 470"/>
                  <a:gd name="T13" fmla="*/ 28 h 286"/>
                  <a:gd name="T14" fmla="*/ 96 w 470"/>
                  <a:gd name="T15" fmla="*/ 40 h 286"/>
                  <a:gd name="T16" fmla="*/ 78 w 470"/>
                  <a:gd name="T17" fmla="*/ 54 h 286"/>
                  <a:gd name="T18" fmla="*/ 62 w 470"/>
                  <a:gd name="T19" fmla="*/ 72 h 286"/>
                  <a:gd name="T20" fmla="*/ 48 w 470"/>
                  <a:gd name="T21" fmla="*/ 90 h 286"/>
                  <a:gd name="T22" fmla="*/ 36 w 470"/>
                  <a:gd name="T23" fmla="*/ 112 h 286"/>
                  <a:gd name="T24" fmla="*/ 24 w 470"/>
                  <a:gd name="T25" fmla="*/ 136 h 286"/>
                  <a:gd name="T26" fmla="*/ 16 w 470"/>
                  <a:gd name="T27" fmla="*/ 162 h 286"/>
                  <a:gd name="T28" fmla="*/ 8 w 470"/>
                  <a:gd name="T29" fmla="*/ 188 h 286"/>
                  <a:gd name="T30" fmla="*/ 4 w 470"/>
                  <a:gd name="T31" fmla="*/ 218 h 286"/>
                  <a:gd name="T32" fmla="*/ 0 w 470"/>
                  <a:gd name="T33" fmla="*/ 252 h 286"/>
                  <a:gd name="T34" fmla="*/ 0 w 470"/>
                  <a:gd name="T35" fmla="*/ 286 h 286"/>
                  <a:gd name="T36" fmla="*/ 470 w 470"/>
                  <a:gd name="T37" fmla="*/ 286 h 286"/>
                  <a:gd name="T38" fmla="*/ 470 w 470"/>
                  <a:gd name="T39" fmla="*/ 286 h 286"/>
                  <a:gd name="T40" fmla="*/ 470 w 470"/>
                  <a:gd name="T41" fmla="*/ 252 h 286"/>
                  <a:gd name="T42" fmla="*/ 466 w 470"/>
                  <a:gd name="T43" fmla="*/ 218 h 286"/>
                  <a:gd name="T44" fmla="*/ 462 w 470"/>
                  <a:gd name="T45" fmla="*/ 188 h 286"/>
                  <a:gd name="T46" fmla="*/ 454 w 470"/>
                  <a:gd name="T47" fmla="*/ 162 h 286"/>
                  <a:gd name="T48" fmla="*/ 446 w 470"/>
                  <a:gd name="T49" fmla="*/ 136 h 286"/>
                  <a:gd name="T50" fmla="*/ 434 w 470"/>
                  <a:gd name="T51" fmla="*/ 112 h 286"/>
                  <a:gd name="T52" fmla="*/ 422 w 470"/>
                  <a:gd name="T53" fmla="*/ 90 h 286"/>
                  <a:gd name="T54" fmla="*/ 408 w 470"/>
                  <a:gd name="T55" fmla="*/ 72 h 286"/>
                  <a:gd name="T56" fmla="*/ 392 w 470"/>
                  <a:gd name="T57" fmla="*/ 54 h 286"/>
                  <a:gd name="T58" fmla="*/ 374 w 470"/>
                  <a:gd name="T59" fmla="*/ 40 h 286"/>
                  <a:gd name="T60" fmla="*/ 354 w 470"/>
                  <a:gd name="T61" fmla="*/ 28 h 286"/>
                  <a:gd name="T62" fmla="*/ 334 w 470"/>
                  <a:gd name="T63" fmla="*/ 18 h 286"/>
                  <a:gd name="T64" fmla="*/ 312 w 470"/>
                  <a:gd name="T65" fmla="*/ 10 h 286"/>
                  <a:gd name="T66" fmla="*/ 288 w 470"/>
                  <a:gd name="T67" fmla="*/ 4 h 286"/>
                  <a:gd name="T68" fmla="*/ 262 w 470"/>
                  <a:gd name="T69" fmla="*/ 2 h 286"/>
                  <a:gd name="T70" fmla="*/ 236 w 470"/>
                  <a:gd name="T71" fmla="*/ 0 h 286"/>
                  <a:gd name="T72" fmla="*/ 236 w 470"/>
                  <a:gd name="T73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70" h="286">
                    <a:moveTo>
                      <a:pt x="236" y="0"/>
                    </a:moveTo>
                    <a:lnTo>
                      <a:pt x="236" y="0"/>
                    </a:lnTo>
                    <a:lnTo>
                      <a:pt x="208" y="2"/>
                    </a:lnTo>
                    <a:lnTo>
                      <a:pt x="184" y="4"/>
                    </a:lnTo>
                    <a:lnTo>
                      <a:pt x="160" y="10"/>
                    </a:lnTo>
                    <a:lnTo>
                      <a:pt x="136" y="18"/>
                    </a:lnTo>
                    <a:lnTo>
                      <a:pt x="116" y="28"/>
                    </a:lnTo>
                    <a:lnTo>
                      <a:pt x="96" y="40"/>
                    </a:lnTo>
                    <a:lnTo>
                      <a:pt x="78" y="54"/>
                    </a:lnTo>
                    <a:lnTo>
                      <a:pt x="62" y="72"/>
                    </a:lnTo>
                    <a:lnTo>
                      <a:pt x="48" y="90"/>
                    </a:lnTo>
                    <a:lnTo>
                      <a:pt x="36" y="112"/>
                    </a:lnTo>
                    <a:lnTo>
                      <a:pt x="24" y="136"/>
                    </a:lnTo>
                    <a:lnTo>
                      <a:pt x="16" y="162"/>
                    </a:lnTo>
                    <a:lnTo>
                      <a:pt x="8" y="188"/>
                    </a:lnTo>
                    <a:lnTo>
                      <a:pt x="4" y="218"/>
                    </a:lnTo>
                    <a:lnTo>
                      <a:pt x="0" y="252"/>
                    </a:lnTo>
                    <a:lnTo>
                      <a:pt x="0" y="286"/>
                    </a:lnTo>
                    <a:lnTo>
                      <a:pt x="470" y="286"/>
                    </a:lnTo>
                    <a:lnTo>
                      <a:pt x="470" y="286"/>
                    </a:lnTo>
                    <a:lnTo>
                      <a:pt x="470" y="252"/>
                    </a:lnTo>
                    <a:lnTo>
                      <a:pt x="466" y="218"/>
                    </a:lnTo>
                    <a:lnTo>
                      <a:pt x="462" y="188"/>
                    </a:lnTo>
                    <a:lnTo>
                      <a:pt x="454" y="162"/>
                    </a:lnTo>
                    <a:lnTo>
                      <a:pt x="446" y="136"/>
                    </a:lnTo>
                    <a:lnTo>
                      <a:pt x="434" y="112"/>
                    </a:lnTo>
                    <a:lnTo>
                      <a:pt x="422" y="90"/>
                    </a:lnTo>
                    <a:lnTo>
                      <a:pt x="408" y="72"/>
                    </a:lnTo>
                    <a:lnTo>
                      <a:pt x="392" y="54"/>
                    </a:lnTo>
                    <a:lnTo>
                      <a:pt x="374" y="40"/>
                    </a:lnTo>
                    <a:lnTo>
                      <a:pt x="354" y="28"/>
                    </a:lnTo>
                    <a:lnTo>
                      <a:pt x="334" y="18"/>
                    </a:lnTo>
                    <a:lnTo>
                      <a:pt x="312" y="10"/>
                    </a:lnTo>
                    <a:lnTo>
                      <a:pt x="288" y="4"/>
                    </a:lnTo>
                    <a:lnTo>
                      <a:pt x="262" y="2"/>
                    </a:lnTo>
                    <a:lnTo>
                      <a:pt x="236" y="0"/>
                    </a:lnTo>
                    <a:lnTo>
                      <a:pt x="23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37"/>
              <p:cNvSpPr/>
              <p:nvPr/>
            </p:nvSpPr>
            <p:spPr bwMode="auto">
              <a:xfrm>
                <a:off x="2764" y="1925"/>
                <a:ext cx="228" cy="228"/>
              </a:xfrm>
              <a:custGeom>
                <a:avLst/>
                <a:gdLst>
                  <a:gd name="T0" fmla="*/ 114 w 228"/>
                  <a:gd name="T1" fmla="*/ 228 h 228"/>
                  <a:gd name="T2" fmla="*/ 114 w 228"/>
                  <a:gd name="T3" fmla="*/ 228 h 228"/>
                  <a:gd name="T4" fmla="*/ 136 w 228"/>
                  <a:gd name="T5" fmla="*/ 226 h 228"/>
                  <a:gd name="T6" fmla="*/ 158 w 228"/>
                  <a:gd name="T7" fmla="*/ 220 h 228"/>
                  <a:gd name="T8" fmla="*/ 178 w 228"/>
                  <a:gd name="T9" fmla="*/ 208 h 228"/>
                  <a:gd name="T10" fmla="*/ 194 w 228"/>
                  <a:gd name="T11" fmla="*/ 194 h 228"/>
                  <a:gd name="T12" fmla="*/ 208 w 228"/>
                  <a:gd name="T13" fmla="*/ 178 h 228"/>
                  <a:gd name="T14" fmla="*/ 218 w 228"/>
                  <a:gd name="T15" fmla="*/ 158 h 228"/>
                  <a:gd name="T16" fmla="*/ 226 w 228"/>
                  <a:gd name="T17" fmla="*/ 136 h 228"/>
                  <a:gd name="T18" fmla="*/ 228 w 228"/>
                  <a:gd name="T19" fmla="*/ 114 h 228"/>
                  <a:gd name="T20" fmla="*/ 228 w 228"/>
                  <a:gd name="T21" fmla="*/ 114 h 228"/>
                  <a:gd name="T22" fmla="*/ 226 w 228"/>
                  <a:gd name="T23" fmla="*/ 90 h 228"/>
                  <a:gd name="T24" fmla="*/ 218 w 228"/>
                  <a:gd name="T25" fmla="*/ 70 h 228"/>
                  <a:gd name="T26" fmla="*/ 208 w 228"/>
                  <a:gd name="T27" fmla="*/ 50 h 228"/>
                  <a:gd name="T28" fmla="*/ 194 w 228"/>
                  <a:gd name="T29" fmla="*/ 34 h 228"/>
                  <a:gd name="T30" fmla="*/ 178 w 228"/>
                  <a:gd name="T31" fmla="*/ 20 h 228"/>
                  <a:gd name="T32" fmla="*/ 158 w 228"/>
                  <a:gd name="T33" fmla="*/ 8 h 228"/>
                  <a:gd name="T34" fmla="*/ 136 w 228"/>
                  <a:gd name="T35" fmla="*/ 2 h 228"/>
                  <a:gd name="T36" fmla="*/ 114 w 228"/>
                  <a:gd name="T37" fmla="*/ 0 h 228"/>
                  <a:gd name="T38" fmla="*/ 114 w 228"/>
                  <a:gd name="T39" fmla="*/ 0 h 228"/>
                  <a:gd name="T40" fmla="*/ 90 w 228"/>
                  <a:gd name="T41" fmla="*/ 2 h 228"/>
                  <a:gd name="T42" fmla="*/ 70 w 228"/>
                  <a:gd name="T43" fmla="*/ 8 h 228"/>
                  <a:gd name="T44" fmla="*/ 50 w 228"/>
                  <a:gd name="T45" fmla="*/ 20 h 228"/>
                  <a:gd name="T46" fmla="*/ 32 w 228"/>
                  <a:gd name="T47" fmla="*/ 34 h 228"/>
                  <a:gd name="T48" fmla="*/ 18 w 228"/>
                  <a:gd name="T49" fmla="*/ 50 h 228"/>
                  <a:gd name="T50" fmla="*/ 8 w 228"/>
                  <a:gd name="T51" fmla="*/ 70 h 228"/>
                  <a:gd name="T52" fmla="*/ 2 w 228"/>
                  <a:gd name="T53" fmla="*/ 90 h 228"/>
                  <a:gd name="T54" fmla="*/ 0 w 228"/>
                  <a:gd name="T55" fmla="*/ 114 h 228"/>
                  <a:gd name="T56" fmla="*/ 0 w 228"/>
                  <a:gd name="T57" fmla="*/ 114 h 228"/>
                  <a:gd name="T58" fmla="*/ 2 w 228"/>
                  <a:gd name="T59" fmla="*/ 136 h 228"/>
                  <a:gd name="T60" fmla="*/ 8 w 228"/>
                  <a:gd name="T61" fmla="*/ 158 h 228"/>
                  <a:gd name="T62" fmla="*/ 18 w 228"/>
                  <a:gd name="T63" fmla="*/ 178 h 228"/>
                  <a:gd name="T64" fmla="*/ 32 w 228"/>
                  <a:gd name="T65" fmla="*/ 194 h 228"/>
                  <a:gd name="T66" fmla="*/ 50 w 228"/>
                  <a:gd name="T67" fmla="*/ 208 h 228"/>
                  <a:gd name="T68" fmla="*/ 70 w 228"/>
                  <a:gd name="T69" fmla="*/ 220 h 228"/>
                  <a:gd name="T70" fmla="*/ 90 w 228"/>
                  <a:gd name="T71" fmla="*/ 226 h 228"/>
                  <a:gd name="T72" fmla="*/ 114 w 228"/>
                  <a:gd name="T73" fmla="*/ 228 h 228"/>
                  <a:gd name="T74" fmla="*/ 114 w 228"/>
                  <a:gd name="T75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" h="228">
                    <a:moveTo>
                      <a:pt x="114" y="228"/>
                    </a:moveTo>
                    <a:lnTo>
                      <a:pt x="114" y="228"/>
                    </a:lnTo>
                    <a:lnTo>
                      <a:pt x="136" y="226"/>
                    </a:lnTo>
                    <a:lnTo>
                      <a:pt x="158" y="220"/>
                    </a:lnTo>
                    <a:lnTo>
                      <a:pt x="178" y="208"/>
                    </a:lnTo>
                    <a:lnTo>
                      <a:pt x="194" y="194"/>
                    </a:lnTo>
                    <a:lnTo>
                      <a:pt x="208" y="178"/>
                    </a:lnTo>
                    <a:lnTo>
                      <a:pt x="218" y="158"/>
                    </a:lnTo>
                    <a:lnTo>
                      <a:pt x="226" y="136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6" y="90"/>
                    </a:lnTo>
                    <a:lnTo>
                      <a:pt x="218" y="70"/>
                    </a:lnTo>
                    <a:lnTo>
                      <a:pt x="208" y="50"/>
                    </a:lnTo>
                    <a:lnTo>
                      <a:pt x="194" y="34"/>
                    </a:lnTo>
                    <a:lnTo>
                      <a:pt x="178" y="20"/>
                    </a:lnTo>
                    <a:lnTo>
                      <a:pt x="158" y="8"/>
                    </a:lnTo>
                    <a:lnTo>
                      <a:pt x="136" y="2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90" y="2"/>
                    </a:lnTo>
                    <a:lnTo>
                      <a:pt x="70" y="8"/>
                    </a:lnTo>
                    <a:lnTo>
                      <a:pt x="50" y="20"/>
                    </a:lnTo>
                    <a:lnTo>
                      <a:pt x="32" y="34"/>
                    </a:lnTo>
                    <a:lnTo>
                      <a:pt x="18" y="50"/>
                    </a:lnTo>
                    <a:lnTo>
                      <a:pt x="8" y="70"/>
                    </a:lnTo>
                    <a:lnTo>
                      <a:pt x="2" y="90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2" y="136"/>
                    </a:lnTo>
                    <a:lnTo>
                      <a:pt x="8" y="158"/>
                    </a:lnTo>
                    <a:lnTo>
                      <a:pt x="18" y="178"/>
                    </a:lnTo>
                    <a:lnTo>
                      <a:pt x="32" y="194"/>
                    </a:lnTo>
                    <a:lnTo>
                      <a:pt x="50" y="208"/>
                    </a:lnTo>
                    <a:lnTo>
                      <a:pt x="70" y="220"/>
                    </a:lnTo>
                    <a:lnTo>
                      <a:pt x="90" y="226"/>
                    </a:lnTo>
                    <a:lnTo>
                      <a:pt x="114" y="228"/>
                    </a:lnTo>
                    <a:lnTo>
                      <a:pt x="114" y="2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38"/>
              <p:cNvSpPr/>
              <p:nvPr/>
            </p:nvSpPr>
            <p:spPr bwMode="auto">
              <a:xfrm>
                <a:off x="3028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4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0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78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4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4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0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78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4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39"/>
              <p:cNvSpPr/>
              <p:nvPr/>
            </p:nvSpPr>
            <p:spPr bwMode="auto">
              <a:xfrm>
                <a:off x="3094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40"/>
              <p:cNvSpPr/>
              <p:nvPr/>
            </p:nvSpPr>
            <p:spPr bwMode="auto">
              <a:xfrm>
                <a:off x="2452" y="2001"/>
                <a:ext cx="280" cy="170"/>
              </a:xfrm>
              <a:custGeom>
                <a:avLst/>
                <a:gdLst>
                  <a:gd name="T0" fmla="*/ 140 w 280"/>
                  <a:gd name="T1" fmla="*/ 0 h 170"/>
                  <a:gd name="T2" fmla="*/ 140 w 280"/>
                  <a:gd name="T3" fmla="*/ 0 h 170"/>
                  <a:gd name="T4" fmla="*/ 124 w 280"/>
                  <a:gd name="T5" fmla="*/ 2 h 170"/>
                  <a:gd name="T6" fmla="*/ 110 w 280"/>
                  <a:gd name="T7" fmla="*/ 4 h 170"/>
                  <a:gd name="T8" fmla="*/ 96 w 280"/>
                  <a:gd name="T9" fmla="*/ 6 h 170"/>
                  <a:gd name="T10" fmla="*/ 82 w 280"/>
                  <a:gd name="T11" fmla="*/ 12 h 170"/>
                  <a:gd name="T12" fmla="*/ 70 w 280"/>
                  <a:gd name="T13" fmla="*/ 18 h 170"/>
                  <a:gd name="T14" fmla="*/ 58 w 280"/>
                  <a:gd name="T15" fmla="*/ 24 h 170"/>
                  <a:gd name="T16" fmla="*/ 48 w 280"/>
                  <a:gd name="T17" fmla="*/ 34 h 170"/>
                  <a:gd name="T18" fmla="*/ 38 w 280"/>
                  <a:gd name="T19" fmla="*/ 44 h 170"/>
                  <a:gd name="T20" fmla="*/ 30 w 280"/>
                  <a:gd name="T21" fmla="*/ 54 h 170"/>
                  <a:gd name="T22" fmla="*/ 22 w 280"/>
                  <a:gd name="T23" fmla="*/ 68 h 170"/>
                  <a:gd name="T24" fmla="*/ 16 w 280"/>
                  <a:gd name="T25" fmla="*/ 80 h 170"/>
                  <a:gd name="T26" fmla="*/ 10 w 280"/>
                  <a:gd name="T27" fmla="*/ 96 h 170"/>
                  <a:gd name="T28" fmla="*/ 6 w 280"/>
                  <a:gd name="T29" fmla="*/ 112 h 170"/>
                  <a:gd name="T30" fmla="*/ 2 w 280"/>
                  <a:gd name="T31" fmla="*/ 130 h 170"/>
                  <a:gd name="T32" fmla="*/ 2 w 280"/>
                  <a:gd name="T33" fmla="*/ 150 h 170"/>
                  <a:gd name="T34" fmla="*/ 0 w 280"/>
                  <a:gd name="T35" fmla="*/ 170 h 170"/>
                  <a:gd name="T36" fmla="*/ 280 w 280"/>
                  <a:gd name="T37" fmla="*/ 170 h 170"/>
                  <a:gd name="T38" fmla="*/ 280 w 280"/>
                  <a:gd name="T39" fmla="*/ 170 h 170"/>
                  <a:gd name="T40" fmla="*/ 280 w 280"/>
                  <a:gd name="T41" fmla="*/ 150 h 170"/>
                  <a:gd name="T42" fmla="*/ 278 w 280"/>
                  <a:gd name="T43" fmla="*/ 130 h 170"/>
                  <a:gd name="T44" fmla="*/ 274 w 280"/>
                  <a:gd name="T45" fmla="*/ 112 h 170"/>
                  <a:gd name="T46" fmla="*/ 270 w 280"/>
                  <a:gd name="T47" fmla="*/ 96 h 170"/>
                  <a:gd name="T48" fmla="*/ 264 w 280"/>
                  <a:gd name="T49" fmla="*/ 80 h 170"/>
                  <a:gd name="T50" fmla="*/ 258 w 280"/>
                  <a:gd name="T51" fmla="*/ 68 h 170"/>
                  <a:gd name="T52" fmla="*/ 250 w 280"/>
                  <a:gd name="T53" fmla="*/ 54 h 170"/>
                  <a:gd name="T54" fmla="*/ 242 w 280"/>
                  <a:gd name="T55" fmla="*/ 44 h 170"/>
                  <a:gd name="T56" fmla="*/ 232 w 280"/>
                  <a:gd name="T57" fmla="*/ 34 h 170"/>
                  <a:gd name="T58" fmla="*/ 222 w 280"/>
                  <a:gd name="T59" fmla="*/ 24 h 170"/>
                  <a:gd name="T60" fmla="*/ 210 w 280"/>
                  <a:gd name="T61" fmla="*/ 18 h 170"/>
                  <a:gd name="T62" fmla="*/ 198 w 280"/>
                  <a:gd name="T63" fmla="*/ 12 h 170"/>
                  <a:gd name="T64" fmla="*/ 186 w 280"/>
                  <a:gd name="T65" fmla="*/ 6 h 170"/>
                  <a:gd name="T66" fmla="*/ 170 w 280"/>
                  <a:gd name="T67" fmla="*/ 4 h 170"/>
                  <a:gd name="T68" fmla="*/ 156 w 280"/>
                  <a:gd name="T69" fmla="*/ 2 h 170"/>
                  <a:gd name="T70" fmla="*/ 140 w 280"/>
                  <a:gd name="T71" fmla="*/ 0 h 170"/>
                  <a:gd name="T72" fmla="*/ 140 w 280"/>
                  <a:gd name="T7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0" h="170">
                    <a:moveTo>
                      <a:pt x="140" y="0"/>
                    </a:moveTo>
                    <a:lnTo>
                      <a:pt x="140" y="0"/>
                    </a:lnTo>
                    <a:lnTo>
                      <a:pt x="124" y="2"/>
                    </a:lnTo>
                    <a:lnTo>
                      <a:pt x="110" y="4"/>
                    </a:lnTo>
                    <a:lnTo>
                      <a:pt x="96" y="6"/>
                    </a:lnTo>
                    <a:lnTo>
                      <a:pt x="82" y="12"/>
                    </a:lnTo>
                    <a:lnTo>
                      <a:pt x="70" y="18"/>
                    </a:lnTo>
                    <a:lnTo>
                      <a:pt x="58" y="24"/>
                    </a:lnTo>
                    <a:lnTo>
                      <a:pt x="48" y="34"/>
                    </a:lnTo>
                    <a:lnTo>
                      <a:pt x="38" y="44"/>
                    </a:lnTo>
                    <a:lnTo>
                      <a:pt x="30" y="54"/>
                    </a:lnTo>
                    <a:lnTo>
                      <a:pt x="22" y="68"/>
                    </a:lnTo>
                    <a:lnTo>
                      <a:pt x="16" y="80"/>
                    </a:lnTo>
                    <a:lnTo>
                      <a:pt x="10" y="96"/>
                    </a:lnTo>
                    <a:lnTo>
                      <a:pt x="6" y="112"/>
                    </a:lnTo>
                    <a:lnTo>
                      <a:pt x="2" y="130"/>
                    </a:lnTo>
                    <a:lnTo>
                      <a:pt x="2" y="150"/>
                    </a:lnTo>
                    <a:lnTo>
                      <a:pt x="0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80" y="150"/>
                    </a:lnTo>
                    <a:lnTo>
                      <a:pt x="278" y="130"/>
                    </a:lnTo>
                    <a:lnTo>
                      <a:pt x="274" y="112"/>
                    </a:lnTo>
                    <a:lnTo>
                      <a:pt x="270" y="96"/>
                    </a:lnTo>
                    <a:lnTo>
                      <a:pt x="264" y="80"/>
                    </a:lnTo>
                    <a:lnTo>
                      <a:pt x="258" y="68"/>
                    </a:lnTo>
                    <a:lnTo>
                      <a:pt x="250" y="54"/>
                    </a:lnTo>
                    <a:lnTo>
                      <a:pt x="242" y="44"/>
                    </a:lnTo>
                    <a:lnTo>
                      <a:pt x="232" y="34"/>
                    </a:lnTo>
                    <a:lnTo>
                      <a:pt x="222" y="24"/>
                    </a:lnTo>
                    <a:lnTo>
                      <a:pt x="210" y="18"/>
                    </a:lnTo>
                    <a:lnTo>
                      <a:pt x="198" y="12"/>
                    </a:lnTo>
                    <a:lnTo>
                      <a:pt x="186" y="6"/>
                    </a:lnTo>
                    <a:lnTo>
                      <a:pt x="170" y="4"/>
                    </a:lnTo>
                    <a:lnTo>
                      <a:pt x="15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41"/>
              <p:cNvSpPr/>
              <p:nvPr/>
            </p:nvSpPr>
            <p:spPr bwMode="auto">
              <a:xfrm>
                <a:off x="2518" y="1845"/>
                <a:ext cx="136" cy="136"/>
              </a:xfrm>
              <a:custGeom>
                <a:avLst/>
                <a:gdLst>
                  <a:gd name="T0" fmla="*/ 68 w 136"/>
                  <a:gd name="T1" fmla="*/ 136 h 136"/>
                  <a:gd name="T2" fmla="*/ 68 w 136"/>
                  <a:gd name="T3" fmla="*/ 136 h 136"/>
                  <a:gd name="T4" fmla="*/ 82 w 136"/>
                  <a:gd name="T5" fmla="*/ 134 h 136"/>
                  <a:gd name="T6" fmla="*/ 94 w 136"/>
                  <a:gd name="T7" fmla="*/ 130 h 136"/>
                  <a:gd name="T8" fmla="*/ 106 w 136"/>
                  <a:gd name="T9" fmla="*/ 124 h 136"/>
                  <a:gd name="T10" fmla="*/ 116 w 136"/>
                  <a:gd name="T11" fmla="*/ 116 h 136"/>
                  <a:gd name="T12" fmla="*/ 124 w 136"/>
                  <a:gd name="T13" fmla="*/ 106 h 136"/>
                  <a:gd name="T14" fmla="*/ 130 w 136"/>
                  <a:gd name="T15" fmla="*/ 94 h 136"/>
                  <a:gd name="T16" fmla="*/ 134 w 136"/>
                  <a:gd name="T17" fmla="*/ 82 h 136"/>
                  <a:gd name="T18" fmla="*/ 136 w 136"/>
                  <a:gd name="T19" fmla="*/ 68 h 136"/>
                  <a:gd name="T20" fmla="*/ 136 w 136"/>
                  <a:gd name="T21" fmla="*/ 68 h 136"/>
                  <a:gd name="T22" fmla="*/ 134 w 136"/>
                  <a:gd name="T23" fmla="*/ 54 h 136"/>
                  <a:gd name="T24" fmla="*/ 130 w 136"/>
                  <a:gd name="T25" fmla="*/ 42 h 136"/>
                  <a:gd name="T26" fmla="*/ 124 w 136"/>
                  <a:gd name="T27" fmla="*/ 30 h 136"/>
                  <a:gd name="T28" fmla="*/ 116 w 136"/>
                  <a:gd name="T29" fmla="*/ 20 h 136"/>
                  <a:gd name="T30" fmla="*/ 106 w 136"/>
                  <a:gd name="T31" fmla="*/ 12 h 136"/>
                  <a:gd name="T32" fmla="*/ 94 w 136"/>
                  <a:gd name="T33" fmla="*/ 6 h 136"/>
                  <a:gd name="T34" fmla="*/ 82 w 136"/>
                  <a:gd name="T35" fmla="*/ 2 h 136"/>
                  <a:gd name="T36" fmla="*/ 68 w 136"/>
                  <a:gd name="T37" fmla="*/ 0 h 136"/>
                  <a:gd name="T38" fmla="*/ 68 w 136"/>
                  <a:gd name="T39" fmla="*/ 0 h 136"/>
                  <a:gd name="T40" fmla="*/ 54 w 136"/>
                  <a:gd name="T41" fmla="*/ 2 h 136"/>
                  <a:gd name="T42" fmla="*/ 42 w 136"/>
                  <a:gd name="T43" fmla="*/ 6 h 136"/>
                  <a:gd name="T44" fmla="*/ 30 w 136"/>
                  <a:gd name="T45" fmla="*/ 12 h 136"/>
                  <a:gd name="T46" fmla="*/ 20 w 136"/>
                  <a:gd name="T47" fmla="*/ 20 h 136"/>
                  <a:gd name="T48" fmla="*/ 12 w 136"/>
                  <a:gd name="T49" fmla="*/ 30 h 136"/>
                  <a:gd name="T50" fmla="*/ 6 w 136"/>
                  <a:gd name="T51" fmla="*/ 42 h 136"/>
                  <a:gd name="T52" fmla="*/ 2 w 136"/>
                  <a:gd name="T53" fmla="*/ 54 h 136"/>
                  <a:gd name="T54" fmla="*/ 0 w 136"/>
                  <a:gd name="T55" fmla="*/ 68 h 136"/>
                  <a:gd name="T56" fmla="*/ 0 w 136"/>
                  <a:gd name="T57" fmla="*/ 68 h 136"/>
                  <a:gd name="T58" fmla="*/ 2 w 136"/>
                  <a:gd name="T59" fmla="*/ 82 h 136"/>
                  <a:gd name="T60" fmla="*/ 6 w 136"/>
                  <a:gd name="T61" fmla="*/ 94 h 136"/>
                  <a:gd name="T62" fmla="*/ 12 w 136"/>
                  <a:gd name="T63" fmla="*/ 106 h 136"/>
                  <a:gd name="T64" fmla="*/ 20 w 136"/>
                  <a:gd name="T65" fmla="*/ 116 h 136"/>
                  <a:gd name="T66" fmla="*/ 30 w 136"/>
                  <a:gd name="T67" fmla="*/ 124 h 136"/>
                  <a:gd name="T68" fmla="*/ 42 w 136"/>
                  <a:gd name="T69" fmla="*/ 130 h 136"/>
                  <a:gd name="T70" fmla="*/ 54 w 136"/>
                  <a:gd name="T71" fmla="*/ 134 h 136"/>
                  <a:gd name="T72" fmla="*/ 68 w 136"/>
                  <a:gd name="T73" fmla="*/ 136 h 136"/>
                  <a:gd name="T74" fmla="*/ 68 w 136"/>
                  <a:gd name="T7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4" y="82"/>
                    </a:lnTo>
                    <a:lnTo>
                      <a:pt x="136" y="68"/>
                    </a:lnTo>
                    <a:lnTo>
                      <a:pt x="136" y="68"/>
                    </a:lnTo>
                    <a:lnTo>
                      <a:pt x="134" y="54"/>
                    </a:lnTo>
                    <a:lnTo>
                      <a:pt x="130" y="42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2"/>
                    </a:lnTo>
                    <a:lnTo>
                      <a:pt x="94" y="6"/>
                    </a:lnTo>
                    <a:lnTo>
                      <a:pt x="82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54" y="2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68" y="1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3" name="Freeform 5"/>
          <p:cNvSpPr>
            <a:spLocks noEditPoints="1"/>
          </p:cNvSpPr>
          <p:nvPr/>
        </p:nvSpPr>
        <p:spPr bwMode="auto">
          <a:xfrm>
            <a:off x="672871" y="1449108"/>
            <a:ext cx="1439046" cy="1732136"/>
          </a:xfrm>
          <a:custGeom>
            <a:avLst/>
            <a:gdLst>
              <a:gd name="T0" fmla="*/ 1922 w 2180"/>
              <a:gd name="T1" fmla="*/ 1410 h 2624"/>
              <a:gd name="T2" fmla="*/ 1914 w 2180"/>
              <a:gd name="T3" fmla="*/ 1130 h 2624"/>
              <a:gd name="T4" fmla="*/ 1866 w 2180"/>
              <a:gd name="T5" fmla="*/ 836 h 2624"/>
              <a:gd name="T6" fmla="*/ 1588 w 2180"/>
              <a:gd name="T7" fmla="*/ 590 h 2624"/>
              <a:gd name="T8" fmla="*/ 1608 w 2180"/>
              <a:gd name="T9" fmla="*/ 428 h 2624"/>
              <a:gd name="T10" fmla="*/ 1478 w 2180"/>
              <a:gd name="T11" fmla="*/ 288 h 2624"/>
              <a:gd name="T12" fmla="*/ 1338 w 2180"/>
              <a:gd name="T13" fmla="*/ 382 h 2624"/>
              <a:gd name="T14" fmla="*/ 1346 w 2180"/>
              <a:gd name="T15" fmla="*/ 548 h 2624"/>
              <a:gd name="T16" fmla="*/ 1436 w 2180"/>
              <a:gd name="T17" fmla="*/ 632 h 2624"/>
              <a:gd name="T18" fmla="*/ 1288 w 2180"/>
              <a:gd name="T19" fmla="*/ 858 h 2624"/>
              <a:gd name="T20" fmla="*/ 1218 w 2180"/>
              <a:gd name="T21" fmla="*/ 1054 h 2624"/>
              <a:gd name="T22" fmla="*/ 1018 w 2180"/>
              <a:gd name="T23" fmla="*/ 940 h 2624"/>
              <a:gd name="T24" fmla="*/ 808 w 2180"/>
              <a:gd name="T25" fmla="*/ 710 h 2624"/>
              <a:gd name="T26" fmla="*/ 662 w 2180"/>
              <a:gd name="T27" fmla="*/ 490 h 2624"/>
              <a:gd name="T28" fmla="*/ 640 w 2180"/>
              <a:gd name="T29" fmla="*/ 352 h 2624"/>
              <a:gd name="T30" fmla="*/ 676 w 2180"/>
              <a:gd name="T31" fmla="*/ 284 h 2624"/>
              <a:gd name="T32" fmla="*/ 654 w 2180"/>
              <a:gd name="T33" fmla="*/ 102 h 2624"/>
              <a:gd name="T34" fmla="*/ 526 w 2180"/>
              <a:gd name="T35" fmla="*/ 2 h 2624"/>
              <a:gd name="T36" fmla="*/ 348 w 2180"/>
              <a:gd name="T37" fmla="*/ 108 h 2624"/>
              <a:gd name="T38" fmla="*/ 336 w 2180"/>
              <a:gd name="T39" fmla="*/ 338 h 2624"/>
              <a:gd name="T40" fmla="*/ 238 w 2180"/>
              <a:gd name="T41" fmla="*/ 432 h 2624"/>
              <a:gd name="T42" fmla="*/ 94 w 2180"/>
              <a:gd name="T43" fmla="*/ 864 h 2624"/>
              <a:gd name="T44" fmla="*/ 56 w 2180"/>
              <a:gd name="T45" fmla="*/ 1234 h 2624"/>
              <a:gd name="T46" fmla="*/ 200 w 2180"/>
              <a:gd name="T47" fmla="*/ 1302 h 2624"/>
              <a:gd name="T48" fmla="*/ 256 w 2180"/>
              <a:gd name="T49" fmla="*/ 1406 h 2624"/>
              <a:gd name="T50" fmla="*/ 278 w 2180"/>
              <a:gd name="T51" fmla="*/ 1542 h 2624"/>
              <a:gd name="T52" fmla="*/ 266 w 2180"/>
              <a:gd name="T53" fmla="*/ 1638 h 2624"/>
              <a:gd name="T54" fmla="*/ 226 w 2180"/>
              <a:gd name="T55" fmla="*/ 1734 h 2624"/>
              <a:gd name="T56" fmla="*/ 74 w 2180"/>
              <a:gd name="T57" fmla="*/ 2180 h 2624"/>
              <a:gd name="T58" fmla="*/ 16 w 2180"/>
              <a:gd name="T59" fmla="*/ 2496 h 2624"/>
              <a:gd name="T60" fmla="*/ 68 w 2180"/>
              <a:gd name="T61" fmla="*/ 2622 h 2624"/>
              <a:gd name="T62" fmla="*/ 240 w 2180"/>
              <a:gd name="T63" fmla="*/ 2622 h 2624"/>
              <a:gd name="T64" fmla="*/ 608 w 2180"/>
              <a:gd name="T65" fmla="*/ 2604 h 2624"/>
              <a:gd name="T66" fmla="*/ 880 w 2180"/>
              <a:gd name="T67" fmla="*/ 2574 h 2624"/>
              <a:gd name="T68" fmla="*/ 706 w 2180"/>
              <a:gd name="T69" fmla="*/ 2482 h 2624"/>
              <a:gd name="T70" fmla="*/ 594 w 2180"/>
              <a:gd name="T71" fmla="*/ 2282 h 2624"/>
              <a:gd name="T72" fmla="*/ 568 w 2180"/>
              <a:gd name="T73" fmla="*/ 2076 h 2624"/>
              <a:gd name="T74" fmla="*/ 572 w 2180"/>
              <a:gd name="T75" fmla="*/ 1920 h 2624"/>
              <a:gd name="T76" fmla="*/ 600 w 2180"/>
              <a:gd name="T77" fmla="*/ 1476 h 2624"/>
              <a:gd name="T78" fmla="*/ 626 w 2180"/>
              <a:gd name="T79" fmla="*/ 1172 h 2624"/>
              <a:gd name="T80" fmla="*/ 640 w 2180"/>
              <a:gd name="T81" fmla="*/ 932 h 2624"/>
              <a:gd name="T82" fmla="*/ 682 w 2180"/>
              <a:gd name="T83" fmla="*/ 834 h 2624"/>
              <a:gd name="T84" fmla="*/ 884 w 2180"/>
              <a:gd name="T85" fmla="*/ 976 h 2624"/>
              <a:gd name="T86" fmla="*/ 946 w 2180"/>
              <a:gd name="T87" fmla="*/ 1044 h 2624"/>
              <a:gd name="T88" fmla="*/ 952 w 2180"/>
              <a:gd name="T89" fmla="*/ 1092 h 2624"/>
              <a:gd name="T90" fmla="*/ 1200 w 2180"/>
              <a:gd name="T91" fmla="*/ 1188 h 2624"/>
              <a:gd name="T92" fmla="*/ 1372 w 2180"/>
              <a:gd name="T93" fmla="*/ 1160 h 2624"/>
              <a:gd name="T94" fmla="*/ 1412 w 2180"/>
              <a:gd name="T95" fmla="*/ 1592 h 2624"/>
              <a:gd name="T96" fmla="*/ 1440 w 2180"/>
              <a:gd name="T97" fmla="*/ 1784 h 2624"/>
              <a:gd name="T98" fmla="*/ 1460 w 2180"/>
              <a:gd name="T99" fmla="*/ 2178 h 2624"/>
              <a:gd name="T100" fmla="*/ 1486 w 2180"/>
              <a:gd name="T101" fmla="*/ 2416 h 2624"/>
              <a:gd name="T102" fmla="*/ 1402 w 2180"/>
              <a:gd name="T103" fmla="*/ 2538 h 2624"/>
              <a:gd name="T104" fmla="*/ 1336 w 2180"/>
              <a:gd name="T105" fmla="*/ 2590 h 2624"/>
              <a:gd name="T106" fmla="*/ 1610 w 2180"/>
              <a:gd name="T107" fmla="*/ 2598 h 2624"/>
              <a:gd name="T108" fmla="*/ 1692 w 2180"/>
              <a:gd name="T109" fmla="*/ 2528 h 2624"/>
              <a:gd name="T110" fmla="*/ 1854 w 2180"/>
              <a:gd name="T111" fmla="*/ 2588 h 2624"/>
              <a:gd name="T112" fmla="*/ 1882 w 2180"/>
              <a:gd name="T113" fmla="*/ 2350 h 2624"/>
              <a:gd name="T114" fmla="*/ 442 w 2180"/>
              <a:gd name="T115" fmla="*/ 2542 h 2624"/>
              <a:gd name="T116" fmla="*/ 250 w 2180"/>
              <a:gd name="T117" fmla="*/ 2434 h 2624"/>
              <a:gd name="T118" fmla="*/ 266 w 2180"/>
              <a:gd name="T119" fmla="*/ 2274 h 2624"/>
              <a:gd name="T120" fmla="*/ 384 w 2180"/>
              <a:gd name="T121" fmla="*/ 1938 h 2624"/>
              <a:gd name="T122" fmla="*/ 414 w 2180"/>
              <a:gd name="T123" fmla="*/ 2342 h 2624"/>
              <a:gd name="T124" fmla="*/ 454 w 2180"/>
              <a:gd name="T125" fmla="*/ 2504 h 2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80" h="2624">
                <a:moveTo>
                  <a:pt x="2180" y="2002"/>
                </a:moveTo>
                <a:lnTo>
                  <a:pt x="2136" y="1572"/>
                </a:lnTo>
                <a:lnTo>
                  <a:pt x="1946" y="1548"/>
                </a:lnTo>
                <a:lnTo>
                  <a:pt x="1934" y="1494"/>
                </a:lnTo>
                <a:lnTo>
                  <a:pt x="1934" y="1494"/>
                </a:lnTo>
                <a:lnTo>
                  <a:pt x="1936" y="1492"/>
                </a:lnTo>
                <a:lnTo>
                  <a:pt x="1938" y="1486"/>
                </a:lnTo>
                <a:lnTo>
                  <a:pt x="1936" y="1476"/>
                </a:lnTo>
                <a:lnTo>
                  <a:pt x="1934" y="1462"/>
                </a:lnTo>
                <a:lnTo>
                  <a:pt x="1930" y="1446"/>
                </a:lnTo>
                <a:lnTo>
                  <a:pt x="1922" y="1420"/>
                </a:lnTo>
                <a:lnTo>
                  <a:pt x="1916" y="1410"/>
                </a:lnTo>
                <a:lnTo>
                  <a:pt x="1916" y="1410"/>
                </a:lnTo>
                <a:lnTo>
                  <a:pt x="1922" y="1410"/>
                </a:lnTo>
                <a:lnTo>
                  <a:pt x="1934" y="1408"/>
                </a:lnTo>
                <a:lnTo>
                  <a:pt x="1940" y="1408"/>
                </a:lnTo>
                <a:lnTo>
                  <a:pt x="1944" y="1404"/>
                </a:lnTo>
                <a:lnTo>
                  <a:pt x="1946" y="1402"/>
                </a:lnTo>
                <a:lnTo>
                  <a:pt x="1946" y="1396"/>
                </a:lnTo>
                <a:lnTo>
                  <a:pt x="1946" y="1396"/>
                </a:lnTo>
                <a:lnTo>
                  <a:pt x="1944" y="1386"/>
                </a:lnTo>
                <a:lnTo>
                  <a:pt x="1940" y="1368"/>
                </a:lnTo>
                <a:lnTo>
                  <a:pt x="1934" y="1320"/>
                </a:lnTo>
                <a:lnTo>
                  <a:pt x="1926" y="1238"/>
                </a:lnTo>
                <a:lnTo>
                  <a:pt x="1926" y="1238"/>
                </a:lnTo>
                <a:lnTo>
                  <a:pt x="1922" y="1184"/>
                </a:lnTo>
                <a:lnTo>
                  <a:pt x="1918" y="1154"/>
                </a:lnTo>
                <a:lnTo>
                  <a:pt x="1914" y="1130"/>
                </a:lnTo>
                <a:lnTo>
                  <a:pt x="1914" y="1130"/>
                </a:lnTo>
                <a:lnTo>
                  <a:pt x="1900" y="1078"/>
                </a:lnTo>
                <a:lnTo>
                  <a:pt x="1894" y="1050"/>
                </a:lnTo>
                <a:lnTo>
                  <a:pt x="1890" y="1028"/>
                </a:lnTo>
                <a:lnTo>
                  <a:pt x="1890" y="1028"/>
                </a:lnTo>
                <a:lnTo>
                  <a:pt x="1886" y="1006"/>
                </a:lnTo>
                <a:lnTo>
                  <a:pt x="1880" y="980"/>
                </a:lnTo>
                <a:lnTo>
                  <a:pt x="1874" y="954"/>
                </a:lnTo>
                <a:lnTo>
                  <a:pt x="1872" y="934"/>
                </a:lnTo>
                <a:lnTo>
                  <a:pt x="1872" y="934"/>
                </a:lnTo>
                <a:lnTo>
                  <a:pt x="1872" y="890"/>
                </a:lnTo>
                <a:lnTo>
                  <a:pt x="1870" y="862"/>
                </a:lnTo>
                <a:lnTo>
                  <a:pt x="1866" y="836"/>
                </a:lnTo>
                <a:lnTo>
                  <a:pt x="1866" y="836"/>
                </a:lnTo>
                <a:lnTo>
                  <a:pt x="1844" y="744"/>
                </a:lnTo>
                <a:lnTo>
                  <a:pt x="1824" y="650"/>
                </a:lnTo>
                <a:lnTo>
                  <a:pt x="1824" y="650"/>
                </a:lnTo>
                <a:lnTo>
                  <a:pt x="1818" y="636"/>
                </a:lnTo>
                <a:lnTo>
                  <a:pt x="1812" y="626"/>
                </a:lnTo>
                <a:lnTo>
                  <a:pt x="1804" y="618"/>
                </a:lnTo>
                <a:lnTo>
                  <a:pt x="1798" y="612"/>
                </a:lnTo>
                <a:lnTo>
                  <a:pt x="1784" y="606"/>
                </a:lnTo>
                <a:lnTo>
                  <a:pt x="1778" y="604"/>
                </a:lnTo>
                <a:lnTo>
                  <a:pt x="1630" y="604"/>
                </a:lnTo>
                <a:lnTo>
                  <a:pt x="1630" y="604"/>
                </a:lnTo>
                <a:lnTo>
                  <a:pt x="1616" y="600"/>
                </a:lnTo>
                <a:lnTo>
                  <a:pt x="1602" y="596"/>
                </a:lnTo>
                <a:lnTo>
                  <a:pt x="1588" y="590"/>
                </a:lnTo>
                <a:lnTo>
                  <a:pt x="1588" y="590"/>
                </a:lnTo>
                <a:lnTo>
                  <a:pt x="1582" y="584"/>
                </a:lnTo>
                <a:lnTo>
                  <a:pt x="1578" y="580"/>
                </a:lnTo>
                <a:lnTo>
                  <a:pt x="1576" y="572"/>
                </a:lnTo>
                <a:lnTo>
                  <a:pt x="1574" y="566"/>
                </a:lnTo>
                <a:lnTo>
                  <a:pt x="1574" y="554"/>
                </a:lnTo>
                <a:lnTo>
                  <a:pt x="1576" y="550"/>
                </a:lnTo>
                <a:lnTo>
                  <a:pt x="1576" y="550"/>
                </a:lnTo>
                <a:lnTo>
                  <a:pt x="1580" y="544"/>
                </a:lnTo>
                <a:lnTo>
                  <a:pt x="1582" y="536"/>
                </a:lnTo>
                <a:lnTo>
                  <a:pt x="1590" y="518"/>
                </a:lnTo>
                <a:lnTo>
                  <a:pt x="1596" y="496"/>
                </a:lnTo>
                <a:lnTo>
                  <a:pt x="1602" y="472"/>
                </a:lnTo>
                <a:lnTo>
                  <a:pt x="1608" y="428"/>
                </a:lnTo>
                <a:lnTo>
                  <a:pt x="1610" y="410"/>
                </a:lnTo>
                <a:lnTo>
                  <a:pt x="1610" y="410"/>
                </a:lnTo>
                <a:lnTo>
                  <a:pt x="1606" y="386"/>
                </a:lnTo>
                <a:lnTo>
                  <a:pt x="1600" y="366"/>
                </a:lnTo>
                <a:lnTo>
                  <a:pt x="1592" y="350"/>
                </a:lnTo>
                <a:lnTo>
                  <a:pt x="1582" y="334"/>
                </a:lnTo>
                <a:lnTo>
                  <a:pt x="1570" y="322"/>
                </a:lnTo>
                <a:lnTo>
                  <a:pt x="1560" y="312"/>
                </a:lnTo>
                <a:lnTo>
                  <a:pt x="1546" y="304"/>
                </a:lnTo>
                <a:lnTo>
                  <a:pt x="1534" y="298"/>
                </a:lnTo>
                <a:lnTo>
                  <a:pt x="1522" y="294"/>
                </a:lnTo>
                <a:lnTo>
                  <a:pt x="1512" y="292"/>
                </a:lnTo>
                <a:lnTo>
                  <a:pt x="1492" y="288"/>
                </a:lnTo>
                <a:lnTo>
                  <a:pt x="1478" y="288"/>
                </a:lnTo>
                <a:lnTo>
                  <a:pt x="1472" y="288"/>
                </a:lnTo>
                <a:lnTo>
                  <a:pt x="1472" y="288"/>
                </a:lnTo>
                <a:lnTo>
                  <a:pt x="1446" y="286"/>
                </a:lnTo>
                <a:lnTo>
                  <a:pt x="1422" y="288"/>
                </a:lnTo>
                <a:lnTo>
                  <a:pt x="1404" y="292"/>
                </a:lnTo>
                <a:lnTo>
                  <a:pt x="1388" y="298"/>
                </a:lnTo>
                <a:lnTo>
                  <a:pt x="1374" y="304"/>
                </a:lnTo>
                <a:lnTo>
                  <a:pt x="1362" y="312"/>
                </a:lnTo>
                <a:lnTo>
                  <a:pt x="1354" y="322"/>
                </a:lnTo>
                <a:lnTo>
                  <a:pt x="1348" y="332"/>
                </a:lnTo>
                <a:lnTo>
                  <a:pt x="1344" y="342"/>
                </a:lnTo>
                <a:lnTo>
                  <a:pt x="1340" y="352"/>
                </a:lnTo>
                <a:lnTo>
                  <a:pt x="1338" y="368"/>
                </a:lnTo>
                <a:lnTo>
                  <a:pt x="1338" y="382"/>
                </a:lnTo>
                <a:lnTo>
                  <a:pt x="1338" y="386"/>
                </a:lnTo>
                <a:lnTo>
                  <a:pt x="1338" y="386"/>
                </a:lnTo>
                <a:lnTo>
                  <a:pt x="1334" y="390"/>
                </a:lnTo>
                <a:lnTo>
                  <a:pt x="1332" y="396"/>
                </a:lnTo>
                <a:lnTo>
                  <a:pt x="1330" y="408"/>
                </a:lnTo>
                <a:lnTo>
                  <a:pt x="1330" y="422"/>
                </a:lnTo>
                <a:lnTo>
                  <a:pt x="1332" y="436"/>
                </a:lnTo>
                <a:lnTo>
                  <a:pt x="1338" y="462"/>
                </a:lnTo>
                <a:lnTo>
                  <a:pt x="1340" y="474"/>
                </a:lnTo>
                <a:lnTo>
                  <a:pt x="1340" y="474"/>
                </a:lnTo>
                <a:lnTo>
                  <a:pt x="1336" y="494"/>
                </a:lnTo>
                <a:lnTo>
                  <a:pt x="1338" y="514"/>
                </a:lnTo>
                <a:lnTo>
                  <a:pt x="1342" y="532"/>
                </a:lnTo>
                <a:lnTo>
                  <a:pt x="1346" y="548"/>
                </a:lnTo>
                <a:lnTo>
                  <a:pt x="1352" y="562"/>
                </a:lnTo>
                <a:lnTo>
                  <a:pt x="1358" y="574"/>
                </a:lnTo>
                <a:lnTo>
                  <a:pt x="1364" y="582"/>
                </a:lnTo>
                <a:lnTo>
                  <a:pt x="1364" y="582"/>
                </a:lnTo>
                <a:lnTo>
                  <a:pt x="1366" y="590"/>
                </a:lnTo>
                <a:lnTo>
                  <a:pt x="1372" y="596"/>
                </a:lnTo>
                <a:lnTo>
                  <a:pt x="1380" y="602"/>
                </a:lnTo>
                <a:lnTo>
                  <a:pt x="1390" y="608"/>
                </a:lnTo>
                <a:lnTo>
                  <a:pt x="1410" y="618"/>
                </a:lnTo>
                <a:lnTo>
                  <a:pt x="1428" y="620"/>
                </a:lnTo>
                <a:lnTo>
                  <a:pt x="1428" y="620"/>
                </a:lnTo>
                <a:lnTo>
                  <a:pt x="1430" y="622"/>
                </a:lnTo>
                <a:lnTo>
                  <a:pt x="1432" y="624"/>
                </a:lnTo>
                <a:lnTo>
                  <a:pt x="1436" y="632"/>
                </a:lnTo>
                <a:lnTo>
                  <a:pt x="1438" y="642"/>
                </a:lnTo>
                <a:lnTo>
                  <a:pt x="1438" y="656"/>
                </a:lnTo>
                <a:lnTo>
                  <a:pt x="1438" y="678"/>
                </a:lnTo>
                <a:lnTo>
                  <a:pt x="1436" y="690"/>
                </a:lnTo>
                <a:lnTo>
                  <a:pt x="1436" y="690"/>
                </a:lnTo>
                <a:lnTo>
                  <a:pt x="1384" y="730"/>
                </a:lnTo>
                <a:lnTo>
                  <a:pt x="1342" y="760"/>
                </a:lnTo>
                <a:lnTo>
                  <a:pt x="1312" y="782"/>
                </a:lnTo>
                <a:lnTo>
                  <a:pt x="1312" y="782"/>
                </a:lnTo>
                <a:lnTo>
                  <a:pt x="1302" y="790"/>
                </a:lnTo>
                <a:lnTo>
                  <a:pt x="1296" y="800"/>
                </a:lnTo>
                <a:lnTo>
                  <a:pt x="1292" y="814"/>
                </a:lnTo>
                <a:lnTo>
                  <a:pt x="1290" y="828"/>
                </a:lnTo>
                <a:lnTo>
                  <a:pt x="1288" y="858"/>
                </a:lnTo>
                <a:lnTo>
                  <a:pt x="1286" y="880"/>
                </a:lnTo>
                <a:lnTo>
                  <a:pt x="1286" y="880"/>
                </a:lnTo>
                <a:lnTo>
                  <a:pt x="1286" y="918"/>
                </a:lnTo>
                <a:lnTo>
                  <a:pt x="1282" y="936"/>
                </a:lnTo>
                <a:lnTo>
                  <a:pt x="1280" y="944"/>
                </a:lnTo>
                <a:lnTo>
                  <a:pt x="1276" y="952"/>
                </a:lnTo>
                <a:lnTo>
                  <a:pt x="1276" y="952"/>
                </a:lnTo>
                <a:lnTo>
                  <a:pt x="1270" y="958"/>
                </a:lnTo>
                <a:lnTo>
                  <a:pt x="1264" y="970"/>
                </a:lnTo>
                <a:lnTo>
                  <a:pt x="1252" y="994"/>
                </a:lnTo>
                <a:lnTo>
                  <a:pt x="1240" y="1020"/>
                </a:lnTo>
                <a:lnTo>
                  <a:pt x="1230" y="1036"/>
                </a:lnTo>
                <a:lnTo>
                  <a:pt x="1230" y="1036"/>
                </a:lnTo>
                <a:lnTo>
                  <a:pt x="1218" y="1054"/>
                </a:lnTo>
                <a:lnTo>
                  <a:pt x="1210" y="1060"/>
                </a:lnTo>
                <a:lnTo>
                  <a:pt x="1206" y="1062"/>
                </a:lnTo>
                <a:lnTo>
                  <a:pt x="1200" y="1064"/>
                </a:lnTo>
                <a:lnTo>
                  <a:pt x="1200" y="1064"/>
                </a:lnTo>
                <a:lnTo>
                  <a:pt x="1188" y="1060"/>
                </a:lnTo>
                <a:lnTo>
                  <a:pt x="1172" y="1052"/>
                </a:lnTo>
                <a:lnTo>
                  <a:pt x="1130" y="1026"/>
                </a:lnTo>
                <a:lnTo>
                  <a:pt x="1074" y="990"/>
                </a:lnTo>
                <a:lnTo>
                  <a:pt x="1074" y="990"/>
                </a:lnTo>
                <a:lnTo>
                  <a:pt x="1066" y="976"/>
                </a:lnTo>
                <a:lnTo>
                  <a:pt x="1056" y="964"/>
                </a:lnTo>
                <a:lnTo>
                  <a:pt x="1046" y="956"/>
                </a:lnTo>
                <a:lnTo>
                  <a:pt x="1036" y="950"/>
                </a:lnTo>
                <a:lnTo>
                  <a:pt x="1018" y="940"/>
                </a:lnTo>
                <a:lnTo>
                  <a:pt x="1010" y="936"/>
                </a:lnTo>
                <a:lnTo>
                  <a:pt x="1006" y="932"/>
                </a:lnTo>
                <a:lnTo>
                  <a:pt x="1006" y="932"/>
                </a:lnTo>
                <a:lnTo>
                  <a:pt x="992" y="912"/>
                </a:lnTo>
                <a:lnTo>
                  <a:pt x="972" y="884"/>
                </a:lnTo>
                <a:lnTo>
                  <a:pt x="946" y="856"/>
                </a:lnTo>
                <a:lnTo>
                  <a:pt x="934" y="842"/>
                </a:lnTo>
                <a:lnTo>
                  <a:pt x="922" y="832"/>
                </a:lnTo>
                <a:lnTo>
                  <a:pt x="922" y="832"/>
                </a:lnTo>
                <a:lnTo>
                  <a:pt x="894" y="810"/>
                </a:lnTo>
                <a:lnTo>
                  <a:pt x="862" y="778"/>
                </a:lnTo>
                <a:lnTo>
                  <a:pt x="832" y="742"/>
                </a:lnTo>
                <a:lnTo>
                  <a:pt x="818" y="726"/>
                </a:lnTo>
                <a:lnTo>
                  <a:pt x="808" y="710"/>
                </a:lnTo>
                <a:lnTo>
                  <a:pt x="808" y="710"/>
                </a:lnTo>
                <a:lnTo>
                  <a:pt x="786" y="674"/>
                </a:lnTo>
                <a:lnTo>
                  <a:pt x="756" y="632"/>
                </a:lnTo>
                <a:lnTo>
                  <a:pt x="712" y="574"/>
                </a:lnTo>
                <a:lnTo>
                  <a:pt x="712" y="574"/>
                </a:lnTo>
                <a:lnTo>
                  <a:pt x="704" y="566"/>
                </a:lnTo>
                <a:lnTo>
                  <a:pt x="698" y="560"/>
                </a:lnTo>
                <a:lnTo>
                  <a:pt x="692" y="558"/>
                </a:lnTo>
                <a:lnTo>
                  <a:pt x="686" y="552"/>
                </a:lnTo>
                <a:lnTo>
                  <a:pt x="686" y="552"/>
                </a:lnTo>
                <a:lnTo>
                  <a:pt x="682" y="546"/>
                </a:lnTo>
                <a:lnTo>
                  <a:pt x="676" y="536"/>
                </a:lnTo>
                <a:lnTo>
                  <a:pt x="668" y="514"/>
                </a:lnTo>
                <a:lnTo>
                  <a:pt x="662" y="490"/>
                </a:lnTo>
                <a:lnTo>
                  <a:pt x="658" y="470"/>
                </a:lnTo>
                <a:lnTo>
                  <a:pt x="658" y="470"/>
                </a:lnTo>
                <a:lnTo>
                  <a:pt x="658" y="448"/>
                </a:lnTo>
                <a:lnTo>
                  <a:pt x="656" y="438"/>
                </a:lnTo>
                <a:lnTo>
                  <a:pt x="654" y="428"/>
                </a:lnTo>
                <a:lnTo>
                  <a:pt x="654" y="428"/>
                </a:lnTo>
                <a:lnTo>
                  <a:pt x="636" y="386"/>
                </a:lnTo>
                <a:lnTo>
                  <a:pt x="636" y="386"/>
                </a:lnTo>
                <a:lnTo>
                  <a:pt x="638" y="380"/>
                </a:lnTo>
                <a:lnTo>
                  <a:pt x="640" y="376"/>
                </a:lnTo>
                <a:lnTo>
                  <a:pt x="640" y="366"/>
                </a:lnTo>
                <a:lnTo>
                  <a:pt x="636" y="354"/>
                </a:lnTo>
                <a:lnTo>
                  <a:pt x="636" y="354"/>
                </a:lnTo>
                <a:lnTo>
                  <a:pt x="640" y="352"/>
                </a:lnTo>
                <a:lnTo>
                  <a:pt x="642" y="348"/>
                </a:lnTo>
                <a:lnTo>
                  <a:pt x="644" y="338"/>
                </a:lnTo>
                <a:lnTo>
                  <a:pt x="642" y="330"/>
                </a:lnTo>
                <a:lnTo>
                  <a:pt x="640" y="326"/>
                </a:lnTo>
                <a:lnTo>
                  <a:pt x="640" y="326"/>
                </a:lnTo>
                <a:lnTo>
                  <a:pt x="644" y="324"/>
                </a:lnTo>
                <a:lnTo>
                  <a:pt x="648" y="320"/>
                </a:lnTo>
                <a:lnTo>
                  <a:pt x="652" y="310"/>
                </a:lnTo>
                <a:lnTo>
                  <a:pt x="654" y="298"/>
                </a:lnTo>
                <a:lnTo>
                  <a:pt x="654" y="298"/>
                </a:lnTo>
                <a:lnTo>
                  <a:pt x="662" y="296"/>
                </a:lnTo>
                <a:lnTo>
                  <a:pt x="668" y="294"/>
                </a:lnTo>
                <a:lnTo>
                  <a:pt x="674" y="288"/>
                </a:lnTo>
                <a:lnTo>
                  <a:pt x="676" y="284"/>
                </a:lnTo>
                <a:lnTo>
                  <a:pt x="676" y="278"/>
                </a:lnTo>
                <a:lnTo>
                  <a:pt x="676" y="270"/>
                </a:lnTo>
                <a:lnTo>
                  <a:pt x="674" y="256"/>
                </a:lnTo>
                <a:lnTo>
                  <a:pt x="668" y="242"/>
                </a:lnTo>
                <a:lnTo>
                  <a:pt x="662" y="230"/>
                </a:lnTo>
                <a:lnTo>
                  <a:pt x="654" y="218"/>
                </a:lnTo>
                <a:lnTo>
                  <a:pt x="654" y="218"/>
                </a:lnTo>
                <a:lnTo>
                  <a:pt x="658" y="202"/>
                </a:lnTo>
                <a:lnTo>
                  <a:pt x="660" y="184"/>
                </a:lnTo>
                <a:lnTo>
                  <a:pt x="660" y="166"/>
                </a:lnTo>
                <a:lnTo>
                  <a:pt x="660" y="146"/>
                </a:lnTo>
                <a:lnTo>
                  <a:pt x="656" y="116"/>
                </a:lnTo>
                <a:lnTo>
                  <a:pt x="654" y="102"/>
                </a:lnTo>
                <a:lnTo>
                  <a:pt x="654" y="102"/>
                </a:lnTo>
                <a:lnTo>
                  <a:pt x="658" y="98"/>
                </a:lnTo>
                <a:lnTo>
                  <a:pt x="662" y="96"/>
                </a:lnTo>
                <a:lnTo>
                  <a:pt x="668" y="96"/>
                </a:lnTo>
                <a:lnTo>
                  <a:pt x="670" y="96"/>
                </a:lnTo>
                <a:lnTo>
                  <a:pt x="668" y="92"/>
                </a:lnTo>
                <a:lnTo>
                  <a:pt x="662" y="84"/>
                </a:lnTo>
                <a:lnTo>
                  <a:pt x="626" y="48"/>
                </a:lnTo>
                <a:lnTo>
                  <a:pt x="626" y="48"/>
                </a:lnTo>
                <a:lnTo>
                  <a:pt x="610" y="36"/>
                </a:lnTo>
                <a:lnTo>
                  <a:pt x="596" y="26"/>
                </a:lnTo>
                <a:lnTo>
                  <a:pt x="578" y="18"/>
                </a:lnTo>
                <a:lnTo>
                  <a:pt x="562" y="10"/>
                </a:lnTo>
                <a:lnTo>
                  <a:pt x="544" y="4"/>
                </a:lnTo>
                <a:lnTo>
                  <a:pt x="526" y="2"/>
                </a:lnTo>
                <a:lnTo>
                  <a:pt x="508" y="0"/>
                </a:lnTo>
                <a:lnTo>
                  <a:pt x="490" y="0"/>
                </a:lnTo>
                <a:lnTo>
                  <a:pt x="472" y="2"/>
                </a:lnTo>
                <a:lnTo>
                  <a:pt x="454" y="4"/>
                </a:lnTo>
                <a:lnTo>
                  <a:pt x="438" y="10"/>
                </a:lnTo>
                <a:lnTo>
                  <a:pt x="422" y="16"/>
                </a:lnTo>
                <a:lnTo>
                  <a:pt x="406" y="24"/>
                </a:lnTo>
                <a:lnTo>
                  <a:pt x="392" y="34"/>
                </a:lnTo>
                <a:lnTo>
                  <a:pt x="380" y="46"/>
                </a:lnTo>
                <a:lnTo>
                  <a:pt x="368" y="60"/>
                </a:lnTo>
                <a:lnTo>
                  <a:pt x="368" y="60"/>
                </a:lnTo>
                <a:lnTo>
                  <a:pt x="358" y="74"/>
                </a:lnTo>
                <a:lnTo>
                  <a:pt x="352" y="90"/>
                </a:lnTo>
                <a:lnTo>
                  <a:pt x="348" y="108"/>
                </a:lnTo>
                <a:lnTo>
                  <a:pt x="346" y="126"/>
                </a:lnTo>
                <a:lnTo>
                  <a:pt x="346" y="146"/>
                </a:lnTo>
                <a:lnTo>
                  <a:pt x="348" y="164"/>
                </a:lnTo>
                <a:lnTo>
                  <a:pt x="354" y="200"/>
                </a:lnTo>
                <a:lnTo>
                  <a:pt x="362" y="232"/>
                </a:lnTo>
                <a:lnTo>
                  <a:pt x="372" y="258"/>
                </a:lnTo>
                <a:lnTo>
                  <a:pt x="382" y="284"/>
                </a:lnTo>
                <a:lnTo>
                  <a:pt x="382" y="284"/>
                </a:lnTo>
                <a:lnTo>
                  <a:pt x="382" y="288"/>
                </a:lnTo>
                <a:lnTo>
                  <a:pt x="380" y="294"/>
                </a:lnTo>
                <a:lnTo>
                  <a:pt x="374" y="306"/>
                </a:lnTo>
                <a:lnTo>
                  <a:pt x="366" y="316"/>
                </a:lnTo>
                <a:lnTo>
                  <a:pt x="356" y="324"/>
                </a:lnTo>
                <a:lnTo>
                  <a:pt x="336" y="338"/>
                </a:lnTo>
                <a:lnTo>
                  <a:pt x="328" y="344"/>
                </a:lnTo>
                <a:lnTo>
                  <a:pt x="328" y="344"/>
                </a:lnTo>
                <a:lnTo>
                  <a:pt x="314" y="340"/>
                </a:lnTo>
                <a:lnTo>
                  <a:pt x="308" y="338"/>
                </a:lnTo>
                <a:lnTo>
                  <a:pt x="304" y="340"/>
                </a:lnTo>
                <a:lnTo>
                  <a:pt x="294" y="344"/>
                </a:lnTo>
                <a:lnTo>
                  <a:pt x="280" y="354"/>
                </a:lnTo>
                <a:lnTo>
                  <a:pt x="280" y="354"/>
                </a:lnTo>
                <a:lnTo>
                  <a:pt x="274" y="362"/>
                </a:lnTo>
                <a:lnTo>
                  <a:pt x="268" y="372"/>
                </a:lnTo>
                <a:lnTo>
                  <a:pt x="258" y="396"/>
                </a:lnTo>
                <a:lnTo>
                  <a:pt x="252" y="408"/>
                </a:lnTo>
                <a:lnTo>
                  <a:pt x="246" y="420"/>
                </a:lnTo>
                <a:lnTo>
                  <a:pt x="238" y="432"/>
                </a:lnTo>
                <a:lnTo>
                  <a:pt x="228" y="442"/>
                </a:lnTo>
                <a:lnTo>
                  <a:pt x="228" y="442"/>
                </a:lnTo>
                <a:lnTo>
                  <a:pt x="216" y="454"/>
                </a:lnTo>
                <a:lnTo>
                  <a:pt x="206" y="470"/>
                </a:lnTo>
                <a:lnTo>
                  <a:pt x="196" y="492"/>
                </a:lnTo>
                <a:lnTo>
                  <a:pt x="188" y="514"/>
                </a:lnTo>
                <a:lnTo>
                  <a:pt x="160" y="590"/>
                </a:lnTo>
                <a:lnTo>
                  <a:pt x="160" y="590"/>
                </a:lnTo>
                <a:lnTo>
                  <a:pt x="154" y="608"/>
                </a:lnTo>
                <a:lnTo>
                  <a:pt x="146" y="638"/>
                </a:lnTo>
                <a:lnTo>
                  <a:pt x="126" y="724"/>
                </a:lnTo>
                <a:lnTo>
                  <a:pt x="106" y="810"/>
                </a:lnTo>
                <a:lnTo>
                  <a:pt x="94" y="864"/>
                </a:lnTo>
                <a:lnTo>
                  <a:pt x="94" y="864"/>
                </a:lnTo>
                <a:lnTo>
                  <a:pt x="90" y="880"/>
                </a:lnTo>
                <a:lnTo>
                  <a:pt x="88" y="902"/>
                </a:lnTo>
                <a:lnTo>
                  <a:pt x="84" y="960"/>
                </a:lnTo>
                <a:lnTo>
                  <a:pt x="84" y="1070"/>
                </a:lnTo>
                <a:lnTo>
                  <a:pt x="84" y="1070"/>
                </a:lnTo>
                <a:lnTo>
                  <a:pt x="82" y="1108"/>
                </a:lnTo>
                <a:lnTo>
                  <a:pt x="76" y="1142"/>
                </a:lnTo>
                <a:lnTo>
                  <a:pt x="70" y="1172"/>
                </a:lnTo>
                <a:lnTo>
                  <a:pt x="66" y="1204"/>
                </a:lnTo>
                <a:lnTo>
                  <a:pt x="66" y="1204"/>
                </a:lnTo>
                <a:lnTo>
                  <a:pt x="62" y="1226"/>
                </a:lnTo>
                <a:lnTo>
                  <a:pt x="60" y="1232"/>
                </a:lnTo>
                <a:lnTo>
                  <a:pt x="58" y="1234"/>
                </a:lnTo>
                <a:lnTo>
                  <a:pt x="56" y="1234"/>
                </a:lnTo>
                <a:lnTo>
                  <a:pt x="54" y="1234"/>
                </a:lnTo>
                <a:lnTo>
                  <a:pt x="52" y="1232"/>
                </a:lnTo>
                <a:lnTo>
                  <a:pt x="52" y="1232"/>
                </a:lnTo>
                <a:lnTo>
                  <a:pt x="56" y="1240"/>
                </a:lnTo>
                <a:lnTo>
                  <a:pt x="60" y="1246"/>
                </a:lnTo>
                <a:lnTo>
                  <a:pt x="68" y="1254"/>
                </a:lnTo>
                <a:lnTo>
                  <a:pt x="78" y="1260"/>
                </a:lnTo>
                <a:lnTo>
                  <a:pt x="100" y="1274"/>
                </a:lnTo>
                <a:lnTo>
                  <a:pt x="126" y="1286"/>
                </a:lnTo>
                <a:lnTo>
                  <a:pt x="172" y="1306"/>
                </a:lnTo>
                <a:lnTo>
                  <a:pt x="194" y="1314"/>
                </a:lnTo>
                <a:lnTo>
                  <a:pt x="194" y="1314"/>
                </a:lnTo>
                <a:lnTo>
                  <a:pt x="196" y="1308"/>
                </a:lnTo>
                <a:lnTo>
                  <a:pt x="200" y="1302"/>
                </a:lnTo>
                <a:lnTo>
                  <a:pt x="212" y="1292"/>
                </a:lnTo>
                <a:lnTo>
                  <a:pt x="224" y="1284"/>
                </a:lnTo>
                <a:lnTo>
                  <a:pt x="230" y="1282"/>
                </a:lnTo>
                <a:lnTo>
                  <a:pt x="230" y="1282"/>
                </a:lnTo>
                <a:lnTo>
                  <a:pt x="230" y="1282"/>
                </a:lnTo>
                <a:lnTo>
                  <a:pt x="232" y="1282"/>
                </a:lnTo>
                <a:lnTo>
                  <a:pt x="234" y="1284"/>
                </a:lnTo>
                <a:lnTo>
                  <a:pt x="230" y="1296"/>
                </a:lnTo>
                <a:lnTo>
                  <a:pt x="230" y="1296"/>
                </a:lnTo>
                <a:lnTo>
                  <a:pt x="228" y="1304"/>
                </a:lnTo>
                <a:lnTo>
                  <a:pt x="228" y="1318"/>
                </a:lnTo>
                <a:lnTo>
                  <a:pt x="232" y="1332"/>
                </a:lnTo>
                <a:lnTo>
                  <a:pt x="238" y="1348"/>
                </a:lnTo>
                <a:lnTo>
                  <a:pt x="256" y="1406"/>
                </a:lnTo>
                <a:lnTo>
                  <a:pt x="256" y="1406"/>
                </a:lnTo>
                <a:lnTo>
                  <a:pt x="262" y="1422"/>
                </a:lnTo>
                <a:lnTo>
                  <a:pt x="270" y="1436"/>
                </a:lnTo>
                <a:lnTo>
                  <a:pt x="278" y="1454"/>
                </a:lnTo>
                <a:lnTo>
                  <a:pt x="284" y="1476"/>
                </a:lnTo>
                <a:lnTo>
                  <a:pt x="284" y="1476"/>
                </a:lnTo>
                <a:lnTo>
                  <a:pt x="286" y="1494"/>
                </a:lnTo>
                <a:lnTo>
                  <a:pt x="286" y="1500"/>
                </a:lnTo>
                <a:lnTo>
                  <a:pt x="284" y="1502"/>
                </a:lnTo>
                <a:lnTo>
                  <a:pt x="278" y="1508"/>
                </a:lnTo>
                <a:lnTo>
                  <a:pt x="278" y="1508"/>
                </a:lnTo>
                <a:lnTo>
                  <a:pt x="276" y="1514"/>
                </a:lnTo>
                <a:lnTo>
                  <a:pt x="276" y="1522"/>
                </a:lnTo>
                <a:lnTo>
                  <a:pt x="278" y="1542"/>
                </a:lnTo>
                <a:lnTo>
                  <a:pt x="278" y="1552"/>
                </a:lnTo>
                <a:lnTo>
                  <a:pt x="276" y="1562"/>
                </a:lnTo>
                <a:lnTo>
                  <a:pt x="272" y="1570"/>
                </a:lnTo>
                <a:lnTo>
                  <a:pt x="262" y="1578"/>
                </a:lnTo>
                <a:lnTo>
                  <a:pt x="262" y="1578"/>
                </a:lnTo>
                <a:lnTo>
                  <a:pt x="250" y="1586"/>
                </a:lnTo>
                <a:lnTo>
                  <a:pt x="248" y="1590"/>
                </a:lnTo>
                <a:lnTo>
                  <a:pt x="248" y="1594"/>
                </a:lnTo>
                <a:lnTo>
                  <a:pt x="254" y="1602"/>
                </a:lnTo>
                <a:lnTo>
                  <a:pt x="260" y="1616"/>
                </a:lnTo>
                <a:lnTo>
                  <a:pt x="260" y="1616"/>
                </a:lnTo>
                <a:lnTo>
                  <a:pt x="266" y="1628"/>
                </a:lnTo>
                <a:lnTo>
                  <a:pt x="266" y="1634"/>
                </a:lnTo>
                <a:lnTo>
                  <a:pt x="266" y="1638"/>
                </a:lnTo>
                <a:lnTo>
                  <a:pt x="264" y="1640"/>
                </a:lnTo>
                <a:lnTo>
                  <a:pt x="262" y="1642"/>
                </a:lnTo>
                <a:lnTo>
                  <a:pt x="250" y="1646"/>
                </a:lnTo>
                <a:lnTo>
                  <a:pt x="250" y="1646"/>
                </a:lnTo>
                <a:lnTo>
                  <a:pt x="244" y="1648"/>
                </a:lnTo>
                <a:lnTo>
                  <a:pt x="240" y="1652"/>
                </a:lnTo>
                <a:lnTo>
                  <a:pt x="238" y="1654"/>
                </a:lnTo>
                <a:lnTo>
                  <a:pt x="238" y="1658"/>
                </a:lnTo>
                <a:lnTo>
                  <a:pt x="240" y="1668"/>
                </a:lnTo>
                <a:lnTo>
                  <a:pt x="240" y="1676"/>
                </a:lnTo>
                <a:lnTo>
                  <a:pt x="238" y="1682"/>
                </a:lnTo>
                <a:lnTo>
                  <a:pt x="238" y="1682"/>
                </a:lnTo>
                <a:lnTo>
                  <a:pt x="230" y="1718"/>
                </a:lnTo>
                <a:lnTo>
                  <a:pt x="226" y="1734"/>
                </a:lnTo>
                <a:lnTo>
                  <a:pt x="222" y="1742"/>
                </a:lnTo>
                <a:lnTo>
                  <a:pt x="222" y="1742"/>
                </a:lnTo>
                <a:lnTo>
                  <a:pt x="200" y="1794"/>
                </a:lnTo>
                <a:lnTo>
                  <a:pt x="176" y="1864"/>
                </a:lnTo>
                <a:lnTo>
                  <a:pt x="176" y="1864"/>
                </a:lnTo>
                <a:lnTo>
                  <a:pt x="160" y="1908"/>
                </a:lnTo>
                <a:lnTo>
                  <a:pt x="142" y="1958"/>
                </a:lnTo>
                <a:lnTo>
                  <a:pt x="142" y="1958"/>
                </a:lnTo>
                <a:lnTo>
                  <a:pt x="124" y="2000"/>
                </a:lnTo>
                <a:lnTo>
                  <a:pt x="108" y="2030"/>
                </a:lnTo>
                <a:lnTo>
                  <a:pt x="108" y="2030"/>
                </a:lnTo>
                <a:lnTo>
                  <a:pt x="100" y="2062"/>
                </a:lnTo>
                <a:lnTo>
                  <a:pt x="88" y="2118"/>
                </a:lnTo>
                <a:lnTo>
                  <a:pt x="74" y="2180"/>
                </a:lnTo>
                <a:lnTo>
                  <a:pt x="60" y="2230"/>
                </a:lnTo>
                <a:lnTo>
                  <a:pt x="60" y="2230"/>
                </a:lnTo>
                <a:lnTo>
                  <a:pt x="28" y="2326"/>
                </a:lnTo>
                <a:lnTo>
                  <a:pt x="4" y="2402"/>
                </a:lnTo>
                <a:lnTo>
                  <a:pt x="4" y="2402"/>
                </a:lnTo>
                <a:lnTo>
                  <a:pt x="2" y="2410"/>
                </a:lnTo>
                <a:lnTo>
                  <a:pt x="0" y="2420"/>
                </a:lnTo>
                <a:lnTo>
                  <a:pt x="0" y="2440"/>
                </a:lnTo>
                <a:lnTo>
                  <a:pt x="2" y="2458"/>
                </a:lnTo>
                <a:lnTo>
                  <a:pt x="4" y="2474"/>
                </a:lnTo>
                <a:lnTo>
                  <a:pt x="4" y="2474"/>
                </a:lnTo>
                <a:lnTo>
                  <a:pt x="6" y="2480"/>
                </a:lnTo>
                <a:lnTo>
                  <a:pt x="8" y="2484"/>
                </a:lnTo>
                <a:lnTo>
                  <a:pt x="16" y="2496"/>
                </a:lnTo>
                <a:lnTo>
                  <a:pt x="22" y="2508"/>
                </a:lnTo>
                <a:lnTo>
                  <a:pt x="24" y="2514"/>
                </a:lnTo>
                <a:lnTo>
                  <a:pt x="24" y="2520"/>
                </a:lnTo>
                <a:lnTo>
                  <a:pt x="24" y="2520"/>
                </a:lnTo>
                <a:lnTo>
                  <a:pt x="20" y="2540"/>
                </a:lnTo>
                <a:lnTo>
                  <a:pt x="16" y="2568"/>
                </a:lnTo>
                <a:lnTo>
                  <a:pt x="16" y="2596"/>
                </a:lnTo>
                <a:lnTo>
                  <a:pt x="16" y="2606"/>
                </a:lnTo>
                <a:lnTo>
                  <a:pt x="20" y="2614"/>
                </a:lnTo>
                <a:lnTo>
                  <a:pt x="20" y="2614"/>
                </a:lnTo>
                <a:lnTo>
                  <a:pt x="22" y="2616"/>
                </a:lnTo>
                <a:lnTo>
                  <a:pt x="28" y="2618"/>
                </a:lnTo>
                <a:lnTo>
                  <a:pt x="46" y="2622"/>
                </a:lnTo>
                <a:lnTo>
                  <a:pt x="68" y="2622"/>
                </a:lnTo>
                <a:lnTo>
                  <a:pt x="94" y="2622"/>
                </a:lnTo>
                <a:lnTo>
                  <a:pt x="146" y="2618"/>
                </a:lnTo>
                <a:lnTo>
                  <a:pt x="168" y="2616"/>
                </a:lnTo>
                <a:lnTo>
                  <a:pt x="180" y="2612"/>
                </a:lnTo>
                <a:lnTo>
                  <a:pt x="180" y="2612"/>
                </a:lnTo>
                <a:lnTo>
                  <a:pt x="190" y="2608"/>
                </a:lnTo>
                <a:lnTo>
                  <a:pt x="186" y="2610"/>
                </a:lnTo>
                <a:lnTo>
                  <a:pt x="186" y="2612"/>
                </a:lnTo>
                <a:lnTo>
                  <a:pt x="188" y="2612"/>
                </a:lnTo>
                <a:lnTo>
                  <a:pt x="188" y="2612"/>
                </a:lnTo>
                <a:lnTo>
                  <a:pt x="206" y="2614"/>
                </a:lnTo>
                <a:lnTo>
                  <a:pt x="230" y="2620"/>
                </a:lnTo>
                <a:lnTo>
                  <a:pt x="230" y="2620"/>
                </a:lnTo>
                <a:lnTo>
                  <a:pt x="240" y="2622"/>
                </a:lnTo>
                <a:lnTo>
                  <a:pt x="258" y="2624"/>
                </a:lnTo>
                <a:lnTo>
                  <a:pt x="312" y="2624"/>
                </a:lnTo>
                <a:lnTo>
                  <a:pt x="392" y="2624"/>
                </a:lnTo>
                <a:lnTo>
                  <a:pt x="392" y="2624"/>
                </a:lnTo>
                <a:lnTo>
                  <a:pt x="410" y="2620"/>
                </a:lnTo>
                <a:lnTo>
                  <a:pt x="434" y="2614"/>
                </a:lnTo>
                <a:lnTo>
                  <a:pt x="466" y="2606"/>
                </a:lnTo>
                <a:lnTo>
                  <a:pt x="466" y="2606"/>
                </a:lnTo>
                <a:lnTo>
                  <a:pt x="476" y="2606"/>
                </a:lnTo>
                <a:lnTo>
                  <a:pt x="492" y="2608"/>
                </a:lnTo>
                <a:lnTo>
                  <a:pt x="538" y="2608"/>
                </a:lnTo>
                <a:lnTo>
                  <a:pt x="600" y="2608"/>
                </a:lnTo>
                <a:lnTo>
                  <a:pt x="600" y="2608"/>
                </a:lnTo>
                <a:lnTo>
                  <a:pt x="608" y="2604"/>
                </a:lnTo>
                <a:lnTo>
                  <a:pt x="616" y="2602"/>
                </a:lnTo>
                <a:lnTo>
                  <a:pt x="642" y="2600"/>
                </a:lnTo>
                <a:lnTo>
                  <a:pt x="674" y="2600"/>
                </a:lnTo>
                <a:lnTo>
                  <a:pt x="710" y="2602"/>
                </a:lnTo>
                <a:lnTo>
                  <a:pt x="776" y="2606"/>
                </a:lnTo>
                <a:lnTo>
                  <a:pt x="820" y="2608"/>
                </a:lnTo>
                <a:lnTo>
                  <a:pt x="820" y="2608"/>
                </a:lnTo>
                <a:lnTo>
                  <a:pt x="832" y="2606"/>
                </a:lnTo>
                <a:lnTo>
                  <a:pt x="842" y="2606"/>
                </a:lnTo>
                <a:lnTo>
                  <a:pt x="854" y="2602"/>
                </a:lnTo>
                <a:lnTo>
                  <a:pt x="862" y="2598"/>
                </a:lnTo>
                <a:lnTo>
                  <a:pt x="870" y="2592"/>
                </a:lnTo>
                <a:lnTo>
                  <a:pt x="876" y="2584"/>
                </a:lnTo>
                <a:lnTo>
                  <a:pt x="880" y="2574"/>
                </a:lnTo>
                <a:lnTo>
                  <a:pt x="882" y="2562"/>
                </a:lnTo>
                <a:lnTo>
                  <a:pt x="882" y="2562"/>
                </a:lnTo>
                <a:lnTo>
                  <a:pt x="880" y="2556"/>
                </a:lnTo>
                <a:lnTo>
                  <a:pt x="878" y="2552"/>
                </a:lnTo>
                <a:lnTo>
                  <a:pt x="872" y="2546"/>
                </a:lnTo>
                <a:lnTo>
                  <a:pt x="864" y="2542"/>
                </a:lnTo>
                <a:lnTo>
                  <a:pt x="844" y="2534"/>
                </a:lnTo>
                <a:lnTo>
                  <a:pt x="822" y="2526"/>
                </a:lnTo>
                <a:lnTo>
                  <a:pt x="772" y="2514"/>
                </a:lnTo>
                <a:lnTo>
                  <a:pt x="752" y="2508"/>
                </a:lnTo>
                <a:lnTo>
                  <a:pt x="734" y="2502"/>
                </a:lnTo>
                <a:lnTo>
                  <a:pt x="734" y="2502"/>
                </a:lnTo>
                <a:lnTo>
                  <a:pt x="720" y="2494"/>
                </a:lnTo>
                <a:lnTo>
                  <a:pt x="706" y="2482"/>
                </a:lnTo>
                <a:lnTo>
                  <a:pt x="690" y="2466"/>
                </a:lnTo>
                <a:lnTo>
                  <a:pt x="674" y="2450"/>
                </a:lnTo>
                <a:lnTo>
                  <a:pt x="650" y="2420"/>
                </a:lnTo>
                <a:lnTo>
                  <a:pt x="636" y="2402"/>
                </a:lnTo>
                <a:lnTo>
                  <a:pt x="636" y="2402"/>
                </a:lnTo>
                <a:lnTo>
                  <a:pt x="632" y="2388"/>
                </a:lnTo>
                <a:lnTo>
                  <a:pt x="628" y="2368"/>
                </a:lnTo>
                <a:lnTo>
                  <a:pt x="624" y="2348"/>
                </a:lnTo>
                <a:lnTo>
                  <a:pt x="620" y="2330"/>
                </a:lnTo>
                <a:lnTo>
                  <a:pt x="620" y="2330"/>
                </a:lnTo>
                <a:lnTo>
                  <a:pt x="614" y="2318"/>
                </a:lnTo>
                <a:lnTo>
                  <a:pt x="608" y="2306"/>
                </a:lnTo>
                <a:lnTo>
                  <a:pt x="600" y="2296"/>
                </a:lnTo>
                <a:lnTo>
                  <a:pt x="594" y="2282"/>
                </a:lnTo>
                <a:lnTo>
                  <a:pt x="594" y="2282"/>
                </a:lnTo>
                <a:lnTo>
                  <a:pt x="590" y="2270"/>
                </a:lnTo>
                <a:lnTo>
                  <a:pt x="588" y="2256"/>
                </a:lnTo>
                <a:lnTo>
                  <a:pt x="586" y="2218"/>
                </a:lnTo>
                <a:lnTo>
                  <a:pt x="584" y="2180"/>
                </a:lnTo>
                <a:lnTo>
                  <a:pt x="584" y="2150"/>
                </a:lnTo>
                <a:lnTo>
                  <a:pt x="584" y="2150"/>
                </a:lnTo>
                <a:lnTo>
                  <a:pt x="586" y="2130"/>
                </a:lnTo>
                <a:lnTo>
                  <a:pt x="584" y="2120"/>
                </a:lnTo>
                <a:lnTo>
                  <a:pt x="578" y="2110"/>
                </a:lnTo>
                <a:lnTo>
                  <a:pt x="572" y="2096"/>
                </a:lnTo>
                <a:lnTo>
                  <a:pt x="572" y="2096"/>
                </a:lnTo>
                <a:lnTo>
                  <a:pt x="568" y="2086"/>
                </a:lnTo>
                <a:lnTo>
                  <a:pt x="568" y="2076"/>
                </a:lnTo>
                <a:lnTo>
                  <a:pt x="568" y="2056"/>
                </a:lnTo>
                <a:lnTo>
                  <a:pt x="572" y="2036"/>
                </a:lnTo>
                <a:lnTo>
                  <a:pt x="574" y="2022"/>
                </a:lnTo>
                <a:lnTo>
                  <a:pt x="574" y="2022"/>
                </a:lnTo>
                <a:lnTo>
                  <a:pt x="572" y="1992"/>
                </a:lnTo>
                <a:lnTo>
                  <a:pt x="570" y="1974"/>
                </a:lnTo>
                <a:lnTo>
                  <a:pt x="566" y="1958"/>
                </a:lnTo>
                <a:lnTo>
                  <a:pt x="566" y="1958"/>
                </a:lnTo>
                <a:lnTo>
                  <a:pt x="566" y="1950"/>
                </a:lnTo>
                <a:lnTo>
                  <a:pt x="566" y="1944"/>
                </a:lnTo>
                <a:lnTo>
                  <a:pt x="568" y="1936"/>
                </a:lnTo>
                <a:lnTo>
                  <a:pt x="570" y="1928"/>
                </a:lnTo>
                <a:lnTo>
                  <a:pt x="572" y="1924"/>
                </a:lnTo>
                <a:lnTo>
                  <a:pt x="572" y="1920"/>
                </a:lnTo>
                <a:lnTo>
                  <a:pt x="572" y="1920"/>
                </a:lnTo>
                <a:lnTo>
                  <a:pt x="570" y="1874"/>
                </a:lnTo>
                <a:lnTo>
                  <a:pt x="572" y="1790"/>
                </a:lnTo>
                <a:lnTo>
                  <a:pt x="574" y="1644"/>
                </a:lnTo>
                <a:lnTo>
                  <a:pt x="574" y="1644"/>
                </a:lnTo>
                <a:lnTo>
                  <a:pt x="574" y="1626"/>
                </a:lnTo>
                <a:lnTo>
                  <a:pt x="574" y="1620"/>
                </a:lnTo>
                <a:lnTo>
                  <a:pt x="578" y="1612"/>
                </a:lnTo>
                <a:lnTo>
                  <a:pt x="582" y="1598"/>
                </a:lnTo>
                <a:lnTo>
                  <a:pt x="582" y="1598"/>
                </a:lnTo>
                <a:lnTo>
                  <a:pt x="588" y="1568"/>
                </a:lnTo>
                <a:lnTo>
                  <a:pt x="592" y="1536"/>
                </a:lnTo>
                <a:lnTo>
                  <a:pt x="596" y="1502"/>
                </a:lnTo>
                <a:lnTo>
                  <a:pt x="600" y="1476"/>
                </a:lnTo>
                <a:lnTo>
                  <a:pt x="600" y="1476"/>
                </a:lnTo>
                <a:lnTo>
                  <a:pt x="602" y="1462"/>
                </a:lnTo>
                <a:lnTo>
                  <a:pt x="602" y="1436"/>
                </a:lnTo>
                <a:lnTo>
                  <a:pt x="602" y="1374"/>
                </a:lnTo>
                <a:lnTo>
                  <a:pt x="598" y="1268"/>
                </a:lnTo>
                <a:lnTo>
                  <a:pt x="598" y="1268"/>
                </a:lnTo>
                <a:lnTo>
                  <a:pt x="600" y="1244"/>
                </a:lnTo>
                <a:lnTo>
                  <a:pt x="604" y="1216"/>
                </a:lnTo>
                <a:lnTo>
                  <a:pt x="610" y="1194"/>
                </a:lnTo>
                <a:lnTo>
                  <a:pt x="614" y="1186"/>
                </a:lnTo>
                <a:lnTo>
                  <a:pt x="618" y="1182"/>
                </a:lnTo>
                <a:lnTo>
                  <a:pt x="618" y="1182"/>
                </a:lnTo>
                <a:lnTo>
                  <a:pt x="622" y="1178"/>
                </a:lnTo>
                <a:lnTo>
                  <a:pt x="626" y="1172"/>
                </a:lnTo>
                <a:lnTo>
                  <a:pt x="632" y="1158"/>
                </a:lnTo>
                <a:lnTo>
                  <a:pt x="636" y="1142"/>
                </a:lnTo>
                <a:lnTo>
                  <a:pt x="638" y="1128"/>
                </a:lnTo>
                <a:lnTo>
                  <a:pt x="638" y="1128"/>
                </a:lnTo>
                <a:lnTo>
                  <a:pt x="638" y="1110"/>
                </a:lnTo>
                <a:lnTo>
                  <a:pt x="636" y="1084"/>
                </a:lnTo>
                <a:lnTo>
                  <a:pt x="628" y="1030"/>
                </a:lnTo>
                <a:lnTo>
                  <a:pt x="628" y="1030"/>
                </a:lnTo>
                <a:lnTo>
                  <a:pt x="626" y="1018"/>
                </a:lnTo>
                <a:lnTo>
                  <a:pt x="626" y="1006"/>
                </a:lnTo>
                <a:lnTo>
                  <a:pt x="632" y="980"/>
                </a:lnTo>
                <a:lnTo>
                  <a:pt x="638" y="954"/>
                </a:lnTo>
                <a:lnTo>
                  <a:pt x="640" y="942"/>
                </a:lnTo>
                <a:lnTo>
                  <a:pt x="640" y="932"/>
                </a:lnTo>
                <a:lnTo>
                  <a:pt x="640" y="932"/>
                </a:lnTo>
                <a:lnTo>
                  <a:pt x="642" y="910"/>
                </a:lnTo>
                <a:lnTo>
                  <a:pt x="646" y="892"/>
                </a:lnTo>
                <a:lnTo>
                  <a:pt x="650" y="876"/>
                </a:lnTo>
                <a:lnTo>
                  <a:pt x="652" y="862"/>
                </a:lnTo>
                <a:lnTo>
                  <a:pt x="652" y="862"/>
                </a:lnTo>
                <a:lnTo>
                  <a:pt x="652" y="834"/>
                </a:lnTo>
                <a:lnTo>
                  <a:pt x="654" y="822"/>
                </a:lnTo>
                <a:lnTo>
                  <a:pt x="656" y="820"/>
                </a:lnTo>
                <a:lnTo>
                  <a:pt x="658" y="820"/>
                </a:lnTo>
                <a:lnTo>
                  <a:pt x="658" y="820"/>
                </a:lnTo>
                <a:lnTo>
                  <a:pt x="664" y="822"/>
                </a:lnTo>
                <a:lnTo>
                  <a:pt x="672" y="826"/>
                </a:lnTo>
                <a:lnTo>
                  <a:pt x="682" y="834"/>
                </a:lnTo>
                <a:lnTo>
                  <a:pt x="692" y="844"/>
                </a:lnTo>
                <a:lnTo>
                  <a:pt x="692" y="844"/>
                </a:lnTo>
                <a:lnTo>
                  <a:pt x="708" y="858"/>
                </a:lnTo>
                <a:lnTo>
                  <a:pt x="728" y="872"/>
                </a:lnTo>
                <a:lnTo>
                  <a:pt x="750" y="886"/>
                </a:lnTo>
                <a:lnTo>
                  <a:pt x="764" y="898"/>
                </a:lnTo>
                <a:lnTo>
                  <a:pt x="764" y="898"/>
                </a:lnTo>
                <a:lnTo>
                  <a:pt x="844" y="976"/>
                </a:lnTo>
                <a:lnTo>
                  <a:pt x="844" y="976"/>
                </a:lnTo>
                <a:lnTo>
                  <a:pt x="852" y="982"/>
                </a:lnTo>
                <a:lnTo>
                  <a:pt x="860" y="984"/>
                </a:lnTo>
                <a:lnTo>
                  <a:pt x="868" y="984"/>
                </a:lnTo>
                <a:lnTo>
                  <a:pt x="874" y="982"/>
                </a:lnTo>
                <a:lnTo>
                  <a:pt x="884" y="976"/>
                </a:lnTo>
                <a:lnTo>
                  <a:pt x="888" y="972"/>
                </a:lnTo>
                <a:lnTo>
                  <a:pt x="888" y="972"/>
                </a:lnTo>
                <a:lnTo>
                  <a:pt x="904" y="978"/>
                </a:lnTo>
                <a:lnTo>
                  <a:pt x="918" y="986"/>
                </a:lnTo>
                <a:lnTo>
                  <a:pt x="930" y="996"/>
                </a:lnTo>
                <a:lnTo>
                  <a:pt x="930" y="996"/>
                </a:lnTo>
                <a:lnTo>
                  <a:pt x="938" y="1006"/>
                </a:lnTo>
                <a:lnTo>
                  <a:pt x="944" y="1016"/>
                </a:lnTo>
                <a:lnTo>
                  <a:pt x="950" y="1028"/>
                </a:lnTo>
                <a:lnTo>
                  <a:pt x="950" y="1028"/>
                </a:lnTo>
                <a:lnTo>
                  <a:pt x="946" y="1032"/>
                </a:lnTo>
                <a:lnTo>
                  <a:pt x="944" y="1038"/>
                </a:lnTo>
                <a:lnTo>
                  <a:pt x="944" y="1042"/>
                </a:lnTo>
                <a:lnTo>
                  <a:pt x="946" y="1044"/>
                </a:lnTo>
                <a:lnTo>
                  <a:pt x="952" y="1048"/>
                </a:lnTo>
                <a:lnTo>
                  <a:pt x="954" y="1050"/>
                </a:lnTo>
                <a:lnTo>
                  <a:pt x="954" y="1050"/>
                </a:lnTo>
                <a:lnTo>
                  <a:pt x="946" y="1054"/>
                </a:lnTo>
                <a:lnTo>
                  <a:pt x="944" y="1058"/>
                </a:lnTo>
                <a:lnTo>
                  <a:pt x="942" y="1062"/>
                </a:lnTo>
                <a:lnTo>
                  <a:pt x="942" y="1066"/>
                </a:lnTo>
                <a:lnTo>
                  <a:pt x="944" y="1072"/>
                </a:lnTo>
                <a:lnTo>
                  <a:pt x="946" y="1074"/>
                </a:lnTo>
                <a:lnTo>
                  <a:pt x="946" y="1074"/>
                </a:lnTo>
                <a:lnTo>
                  <a:pt x="946" y="1078"/>
                </a:lnTo>
                <a:lnTo>
                  <a:pt x="946" y="1084"/>
                </a:lnTo>
                <a:lnTo>
                  <a:pt x="948" y="1088"/>
                </a:lnTo>
                <a:lnTo>
                  <a:pt x="952" y="1092"/>
                </a:lnTo>
                <a:lnTo>
                  <a:pt x="962" y="1098"/>
                </a:lnTo>
                <a:lnTo>
                  <a:pt x="976" y="1104"/>
                </a:lnTo>
                <a:lnTo>
                  <a:pt x="1002" y="1114"/>
                </a:lnTo>
                <a:lnTo>
                  <a:pt x="1014" y="1116"/>
                </a:lnTo>
                <a:lnTo>
                  <a:pt x="1014" y="1116"/>
                </a:lnTo>
                <a:lnTo>
                  <a:pt x="1022" y="1130"/>
                </a:lnTo>
                <a:lnTo>
                  <a:pt x="1028" y="1142"/>
                </a:lnTo>
                <a:lnTo>
                  <a:pt x="1034" y="1148"/>
                </a:lnTo>
                <a:lnTo>
                  <a:pt x="1034" y="1148"/>
                </a:lnTo>
                <a:lnTo>
                  <a:pt x="1058" y="1152"/>
                </a:lnTo>
                <a:lnTo>
                  <a:pt x="1110" y="1162"/>
                </a:lnTo>
                <a:lnTo>
                  <a:pt x="1140" y="1170"/>
                </a:lnTo>
                <a:lnTo>
                  <a:pt x="1170" y="1178"/>
                </a:lnTo>
                <a:lnTo>
                  <a:pt x="1200" y="1188"/>
                </a:lnTo>
                <a:lnTo>
                  <a:pt x="1226" y="1202"/>
                </a:lnTo>
                <a:lnTo>
                  <a:pt x="1226" y="1202"/>
                </a:lnTo>
                <a:lnTo>
                  <a:pt x="1238" y="1206"/>
                </a:lnTo>
                <a:lnTo>
                  <a:pt x="1250" y="1208"/>
                </a:lnTo>
                <a:lnTo>
                  <a:pt x="1262" y="1208"/>
                </a:lnTo>
                <a:lnTo>
                  <a:pt x="1272" y="1204"/>
                </a:lnTo>
                <a:lnTo>
                  <a:pt x="1284" y="1198"/>
                </a:lnTo>
                <a:lnTo>
                  <a:pt x="1294" y="1190"/>
                </a:lnTo>
                <a:lnTo>
                  <a:pt x="1314" y="1170"/>
                </a:lnTo>
                <a:lnTo>
                  <a:pt x="1332" y="1150"/>
                </a:lnTo>
                <a:lnTo>
                  <a:pt x="1344" y="1130"/>
                </a:lnTo>
                <a:lnTo>
                  <a:pt x="1356" y="1110"/>
                </a:lnTo>
                <a:lnTo>
                  <a:pt x="1356" y="1110"/>
                </a:lnTo>
                <a:lnTo>
                  <a:pt x="1372" y="1160"/>
                </a:lnTo>
                <a:lnTo>
                  <a:pt x="1382" y="1200"/>
                </a:lnTo>
                <a:lnTo>
                  <a:pt x="1390" y="1228"/>
                </a:lnTo>
                <a:lnTo>
                  <a:pt x="1390" y="1228"/>
                </a:lnTo>
                <a:lnTo>
                  <a:pt x="1392" y="1258"/>
                </a:lnTo>
                <a:lnTo>
                  <a:pt x="1392" y="1302"/>
                </a:lnTo>
                <a:lnTo>
                  <a:pt x="1388" y="1414"/>
                </a:lnTo>
                <a:lnTo>
                  <a:pt x="1388" y="1414"/>
                </a:lnTo>
                <a:lnTo>
                  <a:pt x="1378" y="1526"/>
                </a:lnTo>
                <a:lnTo>
                  <a:pt x="1374" y="1580"/>
                </a:lnTo>
                <a:lnTo>
                  <a:pt x="1374" y="1580"/>
                </a:lnTo>
                <a:lnTo>
                  <a:pt x="1382" y="1580"/>
                </a:lnTo>
                <a:lnTo>
                  <a:pt x="1396" y="1584"/>
                </a:lnTo>
                <a:lnTo>
                  <a:pt x="1404" y="1588"/>
                </a:lnTo>
                <a:lnTo>
                  <a:pt x="1412" y="1592"/>
                </a:lnTo>
                <a:lnTo>
                  <a:pt x="1416" y="1598"/>
                </a:lnTo>
                <a:lnTo>
                  <a:pt x="1416" y="1604"/>
                </a:lnTo>
                <a:lnTo>
                  <a:pt x="1416" y="1604"/>
                </a:lnTo>
                <a:lnTo>
                  <a:pt x="1414" y="1620"/>
                </a:lnTo>
                <a:lnTo>
                  <a:pt x="1414" y="1638"/>
                </a:lnTo>
                <a:lnTo>
                  <a:pt x="1414" y="1658"/>
                </a:lnTo>
                <a:lnTo>
                  <a:pt x="1418" y="1678"/>
                </a:lnTo>
                <a:lnTo>
                  <a:pt x="1418" y="1678"/>
                </a:lnTo>
                <a:lnTo>
                  <a:pt x="1422" y="1698"/>
                </a:lnTo>
                <a:lnTo>
                  <a:pt x="1426" y="1716"/>
                </a:lnTo>
                <a:lnTo>
                  <a:pt x="1428" y="1736"/>
                </a:lnTo>
                <a:lnTo>
                  <a:pt x="1434" y="1758"/>
                </a:lnTo>
                <a:lnTo>
                  <a:pt x="1434" y="1758"/>
                </a:lnTo>
                <a:lnTo>
                  <a:pt x="1440" y="1784"/>
                </a:lnTo>
                <a:lnTo>
                  <a:pt x="1442" y="1812"/>
                </a:lnTo>
                <a:lnTo>
                  <a:pt x="1444" y="1858"/>
                </a:lnTo>
                <a:lnTo>
                  <a:pt x="1444" y="1858"/>
                </a:lnTo>
                <a:lnTo>
                  <a:pt x="1444" y="1958"/>
                </a:lnTo>
                <a:lnTo>
                  <a:pt x="1444" y="2022"/>
                </a:lnTo>
                <a:lnTo>
                  <a:pt x="1440" y="2064"/>
                </a:lnTo>
                <a:lnTo>
                  <a:pt x="1440" y="2064"/>
                </a:lnTo>
                <a:lnTo>
                  <a:pt x="1440" y="2076"/>
                </a:lnTo>
                <a:lnTo>
                  <a:pt x="1440" y="2086"/>
                </a:lnTo>
                <a:lnTo>
                  <a:pt x="1444" y="2106"/>
                </a:lnTo>
                <a:lnTo>
                  <a:pt x="1450" y="2126"/>
                </a:lnTo>
                <a:lnTo>
                  <a:pt x="1454" y="2150"/>
                </a:lnTo>
                <a:lnTo>
                  <a:pt x="1454" y="2150"/>
                </a:lnTo>
                <a:lnTo>
                  <a:pt x="1460" y="2178"/>
                </a:lnTo>
                <a:lnTo>
                  <a:pt x="1470" y="2206"/>
                </a:lnTo>
                <a:lnTo>
                  <a:pt x="1478" y="2228"/>
                </a:lnTo>
                <a:lnTo>
                  <a:pt x="1486" y="2244"/>
                </a:lnTo>
                <a:lnTo>
                  <a:pt x="1486" y="2244"/>
                </a:lnTo>
                <a:lnTo>
                  <a:pt x="1488" y="2248"/>
                </a:lnTo>
                <a:lnTo>
                  <a:pt x="1488" y="2254"/>
                </a:lnTo>
                <a:lnTo>
                  <a:pt x="1488" y="2270"/>
                </a:lnTo>
                <a:lnTo>
                  <a:pt x="1486" y="2290"/>
                </a:lnTo>
                <a:lnTo>
                  <a:pt x="1486" y="2308"/>
                </a:lnTo>
                <a:lnTo>
                  <a:pt x="1486" y="2308"/>
                </a:lnTo>
                <a:lnTo>
                  <a:pt x="1482" y="2366"/>
                </a:lnTo>
                <a:lnTo>
                  <a:pt x="1478" y="2406"/>
                </a:lnTo>
                <a:lnTo>
                  <a:pt x="1478" y="2406"/>
                </a:lnTo>
                <a:lnTo>
                  <a:pt x="1486" y="2416"/>
                </a:lnTo>
                <a:lnTo>
                  <a:pt x="1490" y="2426"/>
                </a:lnTo>
                <a:lnTo>
                  <a:pt x="1490" y="2432"/>
                </a:lnTo>
                <a:lnTo>
                  <a:pt x="1490" y="2438"/>
                </a:lnTo>
                <a:lnTo>
                  <a:pt x="1490" y="2438"/>
                </a:lnTo>
                <a:lnTo>
                  <a:pt x="1488" y="2456"/>
                </a:lnTo>
                <a:lnTo>
                  <a:pt x="1486" y="2470"/>
                </a:lnTo>
                <a:lnTo>
                  <a:pt x="1476" y="2492"/>
                </a:lnTo>
                <a:lnTo>
                  <a:pt x="1476" y="2492"/>
                </a:lnTo>
                <a:lnTo>
                  <a:pt x="1468" y="2504"/>
                </a:lnTo>
                <a:lnTo>
                  <a:pt x="1458" y="2514"/>
                </a:lnTo>
                <a:lnTo>
                  <a:pt x="1446" y="2522"/>
                </a:lnTo>
                <a:lnTo>
                  <a:pt x="1434" y="2528"/>
                </a:lnTo>
                <a:lnTo>
                  <a:pt x="1412" y="2536"/>
                </a:lnTo>
                <a:lnTo>
                  <a:pt x="1402" y="2538"/>
                </a:lnTo>
                <a:lnTo>
                  <a:pt x="1402" y="2538"/>
                </a:lnTo>
                <a:lnTo>
                  <a:pt x="1392" y="2536"/>
                </a:lnTo>
                <a:lnTo>
                  <a:pt x="1380" y="2538"/>
                </a:lnTo>
                <a:lnTo>
                  <a:pt x="1352" y="2544"/>
                </a:lnTo>
                <a:lnTo>
                  <a:pt x="1328" y="2550"/>
                </a:lnTo>
                <a:lnTo>
                  <a:pt x="1318" y="2554"/>
                </a:lnTo>
                <a:lnTo>
                  <a:pt x="1318" y="2554"/>
                </a:lnTo>
                <a:lnTo>
                  <a:pt x="1310" y="2564"/>
                </a:lnTo>
                <a:lnTo>
                  <a:pt x="1310" y="2568"/>
                </a:lnTo>
                <a:lnTo>
                  <a:pt x="1310" y="2572"/>
                </a:lnTo>
                <a:lnTo>
                  <a:pt x="1312" y="2576"/>
                </a:lnTo>
                <a:lnTo>
                  <a:pt x="1314" y="2580"/>
                </a:lnTo>
                <a:lnTo>
                  <a:pt x="1324" y="2586"/>
                </a:lnTo>
                <a:lnTo>
                  <a:pt x="1336" y="2590"/>
                </a:lnTo>
                <a:lnTo>
                  <a:pt x="1352" y="2594"/>
                </a:lnTo>
                <a:lnTo>
                  <a:pt x="1390" y="2598"/>
                </a:lnTo>
                <a:lnTo>
                  <a:pt x="1432" y="2600"/>
                </a:lnTo>
                <a:lnTo>
                  <a:pt x="1472" y="2598"/>
                </a:lnTo>
                <a:lnTo>
                  <a:pt x="1502" y="2596"/>
                </a:lnTo>
                <a:lnTo>
                  <a:pt x="1516" y="2594"/>
                </a:lnTo>
                <a:lnTo>
                  <a:pt x="1516" y="2594"/>
                </a:lnTo>
                <a:lnTo>
                  <a:pt x="1528" y="2590"/>
                </a:lnTo>
                <a:lnTo>
                  <a:pt x="1540" y="2590"/>
                </a:lnTo>
                <a:lnTo>
                  <a:pt x="1550" y="2592"/>
                </a:lnTo>
                <a:lnTo>
                  <a:pt x="1550" y="2592"/>
                </a:lnTo>
                <a:lnTo>
                  <a:pt x="1558" y="2596"/>
                </a:lnTo>
                <a:lnTo>
                  <a:pt x="1572" y="2598"/>
                </a:lnTo>
                <a:lnTo>
                  <a:pt x="1610" y="2598"/>
                </a:lnTo>
                <a:lnTo>
                  <a:pt x="1660" y="2596"/>
                </a:lnTo>
                <a:lnTo>
                  <a:pt x="1660" y="2596"/>
                </a:lnTo>
                <a:lnTo>
                  <a:pt x="1664" y="2528"/>
                </a:lnTo>
                <a:lnTo>
                  <a:pt x="1666" y="2486"/>
                </a:lnTo>
                <a:lnTo>
                  <a:pt x="1668" y="2472"/>
                </a:lnTo>
                <a:lnTo>
                  <a:pt x="1668" y="2470"/>
                </a:lnTo>
                <a:lnTo>
                  <a:pt x="1668" y="2472"/>
                </a:lnTo>
                <a:lnTo>
                  <a:pt x="1668" y="2472"/>
                </a:lnTo>
                <a:lnTo>
                  <a:pt x="1672" y="2480"/>
                </a:lnTo>
                <a:lnTo>
                  <a:pt x="1674" y="2490"/>
                </a:lnTo>
                <a:lnTo>
                  <a:pt x="1686" y="2514"/>
                </a:lnTo>
                <a:lnTo>
                  <a:pt x="1686" y="2514"/>
                </a:lnTo>
                <a:lnTo>
                  <a:pt x="1690" y="2522"/>
                </a:lnTo>
                <a:lnTo>
                  <a:pt x="1692" y="2528"/>
                </a:lnTo>
                <a:lnTo>
                  <a:pt x="1694" y="2542"/>
                </a:lnTo>
                <a:lnTo>
                  <a:pt x="1692" y="2550"/>
                </a:lnTo>
                <a:lnTo>
                  <a:pt x="1692" y="2554"/>
                </a:lnTo>
                <a:lnTo>
                  <a:pt x="1692" y="2554"/>
                </a:lnTo>
                <a:lnTo>
                  <a:pt x="1682" y="2564"/>
                </a:lnTo>
                <a:lnTo>
                  <a:pt x="1676" y="2574"/>
                </a:lnTo>
                <a:lnTo>
                  <a:pt x="1674" y="2584"/>
                </a:lnTo>
                <a:lnTo>
                  <a:pt x="1674" y="2592"/>
                </a:lnTo>
                <a:lnTo>
                  <a:pt x="1676" y="2598"/>
                </a:lnTo>
                <a:lnTo>
                  <a:pt x="1678" y="2604"/>
                </a:lnTo>
                <a:lnTo>
                  <a:pt x="1680" y="2608"/>
                </a:lnTo>
                <a:lnTo>
                  <a:pt x="1852" y="2606"/>
                </a:lnTo>
                <a:lnTo>
                  <a:pt x="1852" y="2606"/>
                </a:lnTo>
                <a:lnTo>
                  <a:pt x="1854" y="2588"/>
                </a:lnTo>
                <a:lnTo>
                  <a:pt x="1854" y="2572"/>
                </a:lnTo>
                <a:lnTo>
                  <a:pt x="1854" y="2560"/>
                </a:lnTo>
                <a:lnTo>
                  <a:pt x="1854" y="2560"/>
                </a:lnTo>
                <a:lnTo>
                  <a:pt x="1854" y="2548"/>
                </a:lnTo>
                <a:lnTo>
                  <a:pt x="1856" y="2532"/>
                </a:lnTo>
                <a:lnTo>
                  <a:pt x="1864" y="2500"/>
                </a:lnTo>
                <a:lnTo>
                  <a:pt x="1864" y="2500"/>
                </a:lnTo>
                <a:lnTo>
                  <a:pt x="1868" y="2486"/>
                </a:lnTo>
                <a:lnTo>
                  <a:pt x="1876" y="2468"/>
                </a:lnTo>
                <a:lnTo>
                  <a:pt x="1880" y="2452"/>
                </a:lnTo>
                <a:lnTo>
                  <a:pt x="1884" y="2438"/>
                </a:lnTo>
                <a:lnTo>
                  <a:pt x="1884" y="2438"/>
                </a:lnTo>
                <a:lnTo>
                  <a:pt x="1884" y="2406"/>
                </a:lnTo>
                <a:lnTo>
                  <a:pt x="1882" y="2350"/>
                </a:lnTo>
                <a:lnTo>
                  <a:pt x="1878" y="2290"/>
                </a:lnTo>
                <a:lnTo>
                  <a:pt x="1874" y="2266"/>
                </a:lnTo>
                <a:lnTo>
                  <a:pt x="1870" y="2250"/>
                </a:lnTo>
                <a:lnTo>
                  <a:pt x="1870" y="2250"/>
                </a:lnTo>
                <a:lnTo>
                  <a:pt x="1864" y="2232"/>
                </a:lnTo>
                <a:lnTo>
                  <a:pt x="1860" y="2202"/>
                </a:lnTo>
                <a:lnTo>
                  <a:pt x="1852" y="2124"/>
                </a:lnTo>
                <a:lnTo>
                  <a:pt x="1844" y="2022"/>
                </a:lnTo>
                <a:lnTo>
                  <a:pt x="2058" y="2030"/>
                </a:lnTo>
                <a:lnTo>
                  <a:pt x="2180" y="2002"/>
                </a:lnTo>
                <a:close/>
                <a:moveTo>
                  <a:pt x="454" y="2552"/>
                </a:moveTo>
                <a:lnTo>
                  <a:pt x="454" y="2552"/>
                </a:lnTo>
                <a:lnTo>
                  <a:pt x="450" y="2546"/>
                </a:lnTo>
                <a:lnTo>
                  <a:pt x="442" y="2542"/>
                </a:lnTo>
                <a:lnTo>
                  <a:pt x="434" y="2542"/>
                </a:lnTo>
                <a:lnTo>
                  <a:pt x="424" y="2542"/>
                </a:lnTo>
                <a:lnTo>
                  <a:pt x="404" y="2542"/>
                </a:lnTo>
                <a:lnTo>
                  <a:pt x="384" y="2544"/>
                </a:lnTo>
                <a:lnTo>
                  <a:pt x="384" y="2544"/>
                </a:lnTo>
                <a:lnTo>
                  <a:pt x="360" y="2538"/>
                </a:lnTo>
                <a:lnTo>
                  <a:pt x="330" y="2528"/>
                </a:lnTo>
                <a:lnTo>
                  <a:pt x="304" y="2516"/>
                </a:lnTo>
                <a:lnTo>
                  <a:pt x="296" y="2510"/>
                </a:lnTo>
                <a:lnTo>
                  <a:pt x="290" y="2504"/>
                </a:lnTo>
                <a:lnTo>
                  <a:pt x="290" y="2504"/>
                </a:lnTo>
                <a:lnTo>
                  <a:pt x="278" y="2488"/>
                </a:lnTo>
                <a:lnTo>
                  <a:pt x="262" y="2462"/>
                </a:lnTo>
                <a:lnTo>
                  <a:pt x="250" y="2434"/>
                </a:lnTo>
                <a:lnTo>
                  <a:pt x="246" y="2424"/>
                </a:lnTo>
                <a:lnTo>
                  <a:pt x="244" y="2414"/>
                </a:lnTo>
                <a:lnTo>
                  <a:pt x="244" y="2414"/>
                </a:lnTo>
                <a:lnTo>
                  <a:pt x="242" y="2384"/>
                </a:lnTo>
                <a:lnTo>
                  <a:pt x="242" y="2368"/>
                </a:lnTo>
                <a:lnTo>
                  <a:pt x="242" y="2350"/>
                </a:lnTo>
                <a:lnTo>
                  <a:pt x="242" y="2350"/>
                </a:lnTo>
                <a:lnTo>
                  <a:pt x="244" y="2340"/>
                </a:lnTo>
                <a:lnTo>
                  <a:pt x="246" y="2332"/>
                </a:lnTo>
                <a:lnTo>
                  <a:pt x="254" y="2312"/>
                </a:lnTo>
                <a:lnTo>
                  <a:pt x="262" y="2292"/>
                </a:lnTo>
                <a:lnTo>
                  <a:pt x="264" y="2282"/>
                </a:lnTo>
                <a:lnTo>
                  <a:pt x="266" y="2274"/>
                </a:lnTo>
                <a:lnTo>
                  <a:pt x="266" y="2274"/>
                </a:lnTo>
                <a:lnTo>
                  <a:pt x="266" y="2254"/>
                </a:lnTo>
                <a:lnTo>
                  <a:pt x="270" y="2232"/>
                </a:lnTo>
                <a:lnTo>
                  <a:pt x="274" y="2210"/>
                </a:lnTo>
                <a:lnTo>
                  <a:pt x="278" y="2196"/>
                </a:lnTo>
                <a:lnTo>
                  <a:pt x="278" y="2196"/>
                </a:lnTo>
                <a:lnTo>
                  <a:pt x="312" y="2120"/>
                </a:lnTo>
                <a:lnTo>
                  <a:pt x="332" y="2072"/>
                </a:lnTo>
                <a:lnTo>
                  <a:pt x="338" y="2054"/>
                </a:lnTo>
                <a:lnTo>
                  <a:pt x="342" y="2044"/>
                </a:lnTo>
                <a:lnTo>
                  <a:pt x="342" y="2044"/>
                </a:lnTo>
                <a:lnTo>
                  <a:pt x="350" y="2020"/>
                </a:lnTo>
                <a:lnTo>
                  <a:pt x="364" y="1984"/>
                </a:lnTo>
                <a:lnTo>
                  <a:pt x="384" y="1938"/>
                </a:lnTo>
                <a:lnTo>
                  <a:pt x="384" y="1938"/>
                </a:lnTo>
                <a:lnTo>
                  <a:pt x="382" y="1954"/>
                </a:lnTo>
                <a:lnTo>
                  <a:pt x="380" y="1974"/>
                </a:lnTo>
                <a:lnTo>
                  <a:pt x="382" y="2030"/>
                </a:lnTo>
                <a:lnTo>
                  <a:pt x="386" y="2088"/>
                </a:lnTo>
                <a:lnTo>
                  <a:pt x="394" y="2134"/>
                </a:lnTo>
                <a:lnTo>
                  <a:pt x="394" y="2134"/>
                </a:lnTo>
                <a:lnTo>
                  <a:pt x="398" y="2164"/>
                </a:lnTo>
                <a:lnTo>
                  <a:pt x="398" y="2182"/>
                </a:lnTo>
                <a:lnTo>
                  <a:pt x="398" y="2194"/>
                </a:lnTo>
                <a:lnTo>
                  <a:pt x="400" y="2206"/>
                </a:lnTo>
                <a:lnTo>
                  <a:pt x="400" y="2206"/>
                </a:lnTo>
                <a:lnTo>
                  <a:pt x="404" y="2236"/>
                </a:lnTo>
                <a:lnTo>
                  <a:pt x="408" y="2288"/>
                </a:lnTo>
                <a:lnTo>
                  <a:pt x="414" y="2342"/>
                </a:lnTo>
                <a:lnTo>
                  <a:pt x="414" y="2378"/>
                </a:lnTo>
                <a:lnTo>
                  <a:pt x="414" y="2378"/>
                </a:lnTo>
                <a:lnTo>
                  <a:pt x="416" y="2398"/>
                </a:lnTo>
                <a:lnTo>
                  <a:pt x="418" y="2412"/>
                </a:lnTo>
                <a:lnTo>
                  <a:pt x="420" y="2424"/>
                </a:lnTo>
                <a:lnTo>
                  <a:pt x="426" y="2434"/>
                </a:lnTo>
                <a:lnTo>
                  <a:pt x="426" y="2434"/>
                </a:lnTo>
                <a:lnTo>
                  <a:pt x="434" y="2446"/>
                </a:lnTo>
                <a:lnTo>
                  <a:pt x="448" y="2460"/>
                </a:lnTo>
                <a:lnTo>
                  <a:pt x="464" y="2476"/>
                </a:lnTo>
                <a:lnTo>
                  <a:pt x="464" y="2476"/>
                </a:lnTo>
                <a:lnTo>
                  <a:pt x="460" y="2482"/>
                </a:lnTo>
                <a:lnTo>
                  <a:pt x="456" y="2492"/>
                </a:lnTo>
                <a:lnTo>
                  <a:pt x="454" y="2504"/>
                </a:lnTo>
                <a:lnTo>
                  <a:pt x="454" y="2518"/>
                </a:lnTo>
                <a:lnTo>
                  <a:pt x="454" y="2542"/>
                </a:lnTo>
                <a:lnTo>
                  <a:pt x="454" y="2552"/>
                </a:lnTo>
                <a:lnTo>
                  <a:pt x="454" y="2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666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160"/>
                                </p:stCondLst>
                                <p:childTnLst>
                                  <p:par>
                                    <p:cTn id="28" presetID="2" presetClass="entr" presetSubtype="8" decel="666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4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16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660"/>
                                </p:stCondLst>
                                <p:childTnLst>
                                  <p:par>
                                    <p:cTn id="4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320"/>
                                </p:stCondLst>
                                <p:childTnLst>
                                  <p:par>
                                    <p:cTn id="51" presetID="2" presetClass="entr" presetSubtype="8" decel="666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7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8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2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82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480"/>
                                </p:stCondLst>
                                <p:childTnLst>
                                  <p:par>
                                    <p:cTn id="74" presetID="2" presetClass="entr" presetSubtype="8" decel="666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8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480"/>
                                </p:stCondLst>
                                <p:childTnLst>
                                  <p:par>
                                    <p:cTn id="8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6980"/>
                                </p:stCondLst>
                                <p:childTnLst>
                                  <p:par>
                                    <p:cTn id="9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639"/>
                                </p:stCondLst>
                                <p:childTnLst>
                                  <p:par>
                                    <p:cTn id="97" presetID="2" presetClass="entr" presetSubtype="8" decel="666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0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0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8639"/>
                                </p:stCondLst>
                                <p:childTnLst>
                                  <p:par>
                                    <p:cTn id="10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9139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666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160"/>
                                </p:stCondLst>
                                <p:childTnLst>
                                  <p:par>
                                    <p:cTn id="28" presetID="2" presetClass="entr" presetSubtype="8" decel="666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16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660"/>
                                </p:stCondLst>
                                <p:childTnLst>
                                  <p:par>
                                    <p:cTn id="4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320"/>
                                </p:stCondLst>
                                <p:childTnLst>
                                  <p:par>
                                    <p:cTn id="51" presetID="2" presetClass="entr" presetSubtype="8" decel="666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2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82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480"/>
                                </p:stCondLst>
                                <p:childTnLst>
                                  <p:par>
                                    <p:cTn id="74" presetID="2" presetClass="entr" presetSubtype="8" decel="666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480"/>
                                </p:stCondLst>
                                <p:childTnLst>
                                  <p:par>
                                    <p:cTn id="8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6980"/>
                                </p:stCondLst>
                                <p:childTnLst>
                                  <p:par>
                                    <p:cTn id="9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639"/>
                                </p:stCondLst>
                                <p:childTnLst>
                                  <p:par>
                                    <p:cTn id="97" presetID="2" presetClass="entr" presetSubtype="8" decel="666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8639"/>
                                </p:stCondLst>
                                <p:childTnLst>
                                  <p:par>
                                    <p:cTn id="10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9139"/>
                                </p:stCondLst>
                                <p:childTnLst>
                                  <p:par>
                                    <p:cTn id="1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  <p:bldP spid="21" grpId="0"/>
          <p:bldP spid="22" grpId="0"/>
          <p:bldP spid="2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文本框 175"/>
          <p:cNvSpPr txBox="1"/>
          <p:nvPr/>
        </p:nvSpPr>
        <p:spPr bwMode="auto">
          <a:xfrm>
            <a:off x="2324046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广告宣传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3" name="组合 582"/>
          <p:cNvGrpSpPr/>
          <p:nvPr/>
        </p:nvGrpSpPr>
        <p:grpSpPr>
          <a:xfrm>
            <a:off x="6078348" y="2140708"/>
            <a:ext cx="1449710" cy="1449710"/>
            <a:chOff x="1091399" y="2048207"/>
            <a:chExt cx="2761593" cy="2761593"/>
          </a:xfrm>
        </p:grpSpPr>
        <p:sp>
          <p:nvSpPr>
            <p:cNvPr id="584" name="椭圆 583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5" name="椭圆 584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0" name="文本框 579"/>
          <p:cNvSpPr txBox="1"/>
          <p:nvPr/>
        </p:nvSpPr>
        <p:spPr bwMode="auto">
          <a:xfrm>
            <a:off x="3732164" y="5159521"/>
            <a:ext cx="1311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微信推广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2" name="Freeform 18"/>
          <p:cNvSpPr>
            <a:spLocks noEditPoints="1"/>
          </p:cNvSpPr>
          <p:nvPr/>
        </p:nvSpPr>
        <p:spPr bwMode="auto">
          <a:xfrm>
            <a:off x="6469940" y="2591275"/>
            <a:ext cx="661594" cy="579627"/>
          </a:xfrm>
          <a:custGeom>
            <a:avLst/>
            <a:gdLst>
              <a:gd name="T0" fmla="*/ 417 w 785"/>
              <a:gd name="T1" fmla="*/ 0 h 690"/>
              <a:gd name="T2" fmla="*/ 417 w 785"/>
              <a:gd name="T3" fmla="*/ 593 h 690"/>
              <a:gd name="T4" fmla="*/ 646 w 785"/>
              <a:gd name="T5" fmla="*/ 690 h 690"/>
              <a:gd name="T6" fmla="*/ 626 w 785"/>
              <a:gd name="T7" fmla="*/ 540 h 690"/>
              <a:gd name="T8" fmla="*/ 30 w 785"/>
              <a:gd name="T9" fmla="*/ 315 h 690"/>
              <a:gd name="T10" fmla="*/ 0 w 785"/>
              <a:gd name="T11" fmla="*/ 396 h 690"/>
              <a:gd name="T12" fmla="*/ 122 w 785"/>
              <a:gd name="T13" fmla="*/ 600 h 690"/>
              <a:gd name="T14" fmla="*/ 214 w 785"/>
              <a:gd name="T15" fmla="*/ 613 h 690"/>
              <a:gd name="T16" fmla="*/ 355 w 785"/>
              <a:gd name="T17" fmla="*/ 609 h 690"/>
              <a:gd name="T18" fmla="*/ 189 w 785"/>
              <a:gd name="T19" fmla="*/ 400 h 690"/>
              <a:gd name="T20" fmla="*/ 257 w 785"/>
              <a:gd name="T21" fmla="*/ 219 h 690"/>
              <a:gd name="T22" fmla="*/ 310 w 785"/>
              <a:gd name="T23" fmla="*/ 241 h 690"/>
              <a:gd name="T24" fmla="*/ 311 w 785"/>
              <a:gd name="T25" fmla="*/ 287 h 690"/>
              <a:gd name="T26" fmla="*/ 317 w 785"/>
              <a:gd name="T27" fmla="*/ 320 h 690"/>
              <a:gd name="T28" fmla="*/ 320 w 785"/>
              <a:gd name="T29" fmla="*/ 371 h 690"/>
              <a:gd name="T30" fmla="*/ 287 w 785"/>
              <a:gd name="T31" fmla="*/ 397 h 690"/>
              <a:gd name="T32" fmla="*/ 189 w 785"/>
              <a:gd name="T33" fmla="*/ 400 h 690"/>
              <a:gd name="T34" fmla="*/ 252 w 785"/>
              <a:gd name="T35" fmla="*/ 295 h 690"/>
              <a:gd name="T36" fmla="*/ 289 w 785"/>
              <a:gd name="T37" fmla="*/ 284 h 690"/>
              <a:gd name="T38" fmla="*/ 289 w 785"/>
              <a:gd name="T39" fmla="*/ 252 h 690"/>
              <a:gd name="T40" fmla="*/ 249 w 785"/>
              <a:gd name="T41" fmla="*/ 240 h 690"/>
              <a:gd name="T42" fmla="*/ 213 w 785"/>
              <a:gd name="T43" fmla="*/ 295 h 690"/>
              <a:gd name="T44" fmla="*/ 258 w 785"/>
              <a:gd name="T45" fmla="*/ 379 h 690"/>
              <a:gd name="T46" fmla="*/ 288 w 785"/>
              <a:gd name="T47" fmla="*/ 373 h 690"/>
              <a:gd name="T48" fmla="*/ 301 w 785"/>
              <a:gd name="T49" fmla="*/ 348 h 690"/>
              <a:gd name="T50" fmla="*/ 281 w 785"/>
              <a:gd name="T51" fmla="*/ 320 h 690"/>
              <a:gd name="T52" fmla="*/ 213 w 785"/>
              <a:gd name="T53" fmla="*/ 317 h 690"/>
              <a:gd name="T54" fmla="*/ 372 w 785"/>
              <a:gd name="T55" fmla="*/ 400 h 690"/>
              <a:gd name="T56" fmla="*/ 440 w 785"/>
              <a:gd name="T57" fmla="*/ 219 h 690"/>
              <a:gd name="T58" fmla="*/ 493 w 785"/>
              <a:gd name="T59" fmla="*/ 241 h 690"/>
              <a:gd name="T60" fmla="*/ 494 w 785"/>
              <a:gd name="T61" fmla="*/ 287 h 690"/>
              <a:gd name="T62" fmla="*/ 500 w 785"/>
              <a:gd name="T63" fmla="*/ 320 h 690"/>
              <a:gd name="T64" fmla="*/ 503 w 785"/>
              <a:gd name="T65" fmla="*/ 371 h 690"/>
              <a:gd name="T66" fmla="*/ 470 w 785"/>
              <a:gd name="T67" fmla="*/ 397 h 690"/>
              <a:gd name="T68" fmla="*/ 372 w 785"/>
              <a:gd name="T69" fmla="*/ 400 h 690"/>
              <a:gd name="T70" fmla="*/ 435 w 785"/>
              <a:gd name="T71" fmla="*/ 295 h 690"/>
              <a:gd name="T72" fmla="*/ 472 w 785"/>
              <a:gd name="T73" fmla="*/ 284 h 690"/>
              <a:gd name="T74" fmla="*/ 472 w 785"/>
              <a:gd name="T75" fmla="*/ 252 h 690"/>
              <a:gd name="T76" fmla="*/ 432 w 785"/>
              <a:gd name="T77" fmla="*/ 240 h 690"/>
              <a:gd name="T78" fmla="*/ 396 w 785"/>
              <a:gd name="T79" fmla="*/ 295 h 690"/>
              <a:gd name="T80" fmla="*/ 441 w 785"/>
              <a:gd name="T81" fmla="*/ 379 h 690"/>
              <a:gd name="T82" fmla="*/ 471 w 785"/>
              <a:gd name="T83" fmla="*/ 373 h 690"/>
              <a:gd name="T84" fmla="*/ 484 w 785"/>
              <a:gd name="T85" fmla="*/ 348 h 690"/>
              <a:gd name="T86" fmla="*/ 464 w 785"/>
              <a:gd name="T87" fmla="*/ 320 h 690"/>
              <a:gd name="T88" fmla="*/ 396 w 785"/>
              <a:gd name="T89" fmla="*/ 317 h 690"/>
              <a:gd name="T90" fmla="*/ 548 w 785"/>
              <a:gd name="T91" fmla="*/ 342 h 690"/>
              <a:gd name="T92" fmla="*/ 578 w 785"/>
              <a:gd name="T93" fmla="*/ 362 h 690"/>
              <a:gd name="T94" fmla="*/ 624 w 785"/>
              <a:gd name="T95" fmla="*/ 382 h 690"/>
              <a:gd name="T96" fmla="*/ 664 w 785"/>
              <a:gd name="T97" fmla="*/ 367 h 690"/>
              <a:gd name="T98" fmla="*/ 664 w 785"/>
              <a:gd name="T99" fmla="*/ 336 h 690"/>
              <a:gd name="T100" fmla="*/ 615 w 785"/>
              <a:gd name="T101" fmla="*/ 317 h 690"/>
              <a:gd name="T102" fmla="*/ 561 w 785"/>
              <a:gd name="T103" fmla="*/ 288 h 690"/>
              <a:gd name="T104" fmla="*/ 562 w 785"/>
              <a:gd name="T105" fmla="*/ 240 h 690"/>
              <a:gd name="T106" fmla="*/ 618 w 785"/>
              <a:gd name="T107" fmla="*/ 216 h 690"/>
              <a:gd name="T108" fmla="*/ 678 w 785"/>
              <a:gd name="T109" fmla="*/ 241 h 690"/>
              <a:gd name="T110" fmla="*/ 664 w 785"/>
              <a:gd name="T111" fmla="*/ 272 h 690"/>
              <a:gd name="T112" fmla="*/ 619 w 785"/>
              <a:gd name="T113" fmla="*/ 237 h 690"/>
              <a:gd name="T114" fmla="*/ 578 w 785"/>
              <a:gd name="T115" fmla="*/ 264 h 690"/>
              <a:gd name="T116" fmla="*/ 621 w 785"/>
              <a:gd name="T117" fmla="*/ 293 h 690"/>
              <a:gd name="T118" fmla="*/ 685 w 785"/>
              <a:gd name="T119" fmla="*/ 323 h 690"/>
              <a:gd name="T120" fmla="*/ 684 w 785"/>
              <a:gd name="T121" fmla="*/ 376 h 690"/>
              <a:gd name="T122" fmla="*/ 625 w 785"/>
              <a:gd name="T123" fmla="*/ 403 h 690"/>
              <a:gd name="T124" fmla="*/ 558 w 785"/>
              <a:gd name="T125" fmla="*/ 375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85" h="690">
                <a:moveTo>
                  <a:pt x="785" y="297"/>
                </a:moveTo>
                <a:cubicBezTo>
                  <a:pt x="785" y="133"/>
                  <a:pt x="620" y="0"/>
                  <a:pt x="417" y="0"/>
                </a:cubicBezTo>
                <a:cubicBezTo>
                  <a:pt x="213" y="0"/>
                  <a:pt x="49" y="133"/>
                  <a:pt x="49" y="297"/>
                </a:cubicBezTo>
                <a:cubicBezTo>
                  <a:pt x="49" y="460"/>
                  <a:pt x="213" y="593"/>
                  <a:pt x="417" y="593"/>
                </a:cubicBezTo>
                <a:cubicBezTo>
                  <a:pt x="436" y="593"/>
                  <a:pt x="455" y="592"/>
                  <a:pt x="473" y="589"/>
                </a:cubicBezTo>
                <a:cubicBezTo>
                  <a:pt x="507" y="646"/>
                  <a:pt x="571" y="685"/>
                  <a:pt x="646" y="690"/>
                </a:cubicBezTo>
                <a:cubicBezTo>
                  <a:pt x="626" y="664"/>
                  <a:pt x="615" y="632"/>
                  <a:pt x="615" y="598"/>
                </a:cubicBezTo>
                <a:cubicBezTo>
                  <a:pt x="615" y="577"/>
                  <a:pt x="619" y="559"/>
                  <a:pt x="626" y="540"/>
                </a:cubicBezTo>
                <a:cubicBezTo>
                  <a:pt x="722" y="487"/>
                  <a:pt x="785" y="398"/>
                  <a:pt x="785" y="297"/>
                </a:cubicBezTo>
                <a:close/>
                <a:moveTo>
                  <a:pt x="30" y="315"/>
                </a:moveTo>
                <a:cubicBezTo>
                  <a:pt x="30" y="307"/>
                  <a:pt x="31" y="300"/>
                  <a:pt x="32" y="293"/>
                </a:cubicBezTo>
                <a:cubicBezTo>
                  <a:pt x="11" y="324"/>
                  <a:pt x="0" y="359"/>
                  <a:pt x="0" y="396"/>
                </a:cubicBezTo>
                <a:cubicBezTo>
                  <a:pt x="0" y="473"/>
                  <a:pt x="48" y="541"/>
                  <a:pt x="121" y="581"/>
                </a:cubicBezTo>
                <a:cubicBezTo>
                  <a:pt x="122" y="587"/>
                  <a:pt x="122" y="593"/>
                  <a:pt x="122" y="600"/>
                </a:cubicBezTo>
                <a:cubicBezTo>
                  <a:pt x="122" y="625"/>
                  <a:pt x="114" y="649"/>
                  <a:pt x="99" y="669"/>
                </a:cubicBezTo>
                <a:cubicBezTo>
                  <a:pt x="146" y="666"/>
                  <a:pt x="187" y="645"/>
                  <a:pt x="214" y="613"/>
                </a:cubicBezTo>
                <a:cubicBezTo>
                  <a:pt x="234" y="617"/>
                  <a:pt x="255" y="619"/>
                  <a:pt x="276" y="619"/>
                </a:cubicBezTo>
                <a:cubicBezTo>
                  <a:pt x="303" y="619"/>
                  <a:pt x="330" y="616"/>
                  <a:pt x="355" y="609"/>
                </a:cubicBezTo>
                <a:cubicBezTo>
                  <a:pt x="172" y="592"/>
                  <a:pt x="30" y="467"/>
                  <a:pt x="30" y="315"/>
                </a:cubicBezTo>
                <a:close/>
                <a:moveTo>
                  <a:pt x="189" y="400"/>
                </a:moveTo>
                <a:lnTo>
                  <a:pt x="189" y="219"/>
                </a:lnTo>
                <a:lnTo>
                  <a:pt x="257" y="219"/>
                </a:lnTo>
                <a:cubicBezTo>
                  <a:pt x="271" y="219"/>
                  <a:pt x="282" y="221"/>
                  <a:pt x="290" y="224"/>
                </a:cubicBezTo>
                <a:cubicBezTo>
                  <a:pt x="299" y="228"/>
                  <a:pt x="305" y="234"/>
                  <a:pt x="310" y="241"/>
                </a:cubicBezTo>
                <a:cubicBezTo>
                  <a:pt x="315" y="249"/>
                  <a:pt x="317" y="257"/>
                  <a:pt x="317" y="265"/>
                </a:cubicBezTo>
                <a:cubicBezTo>
                  <a:pt x="317" y="273"/>
                  <a:pt x="315" y="280"/>
                  <a:pt x="311" y="287"/>
                </a:cubicBezTo>
                <a:cubicBezTo>
                  <a:pt x="306" y="294"/>
                  <a:pt x="300" y="300"/>
                  <a:pt x="292" y="304"/>
                </a:cubicBezTo>
                <a:cubicBezTo>
                  <a:pt x="303" y="307"/>
                  <a:pt x="311" y="312"/>
                  <a:pt x="317" y="320"/>
                </a:cubicBezTo>
                <a:cubicBezTo>
                  <a:pt x="323" y="328"/>
                  <a:pt x="326" y="337"/>
                  <a:pt x="326" y="348"/>
                </a:cubicBezTo>
                <a:cubicBezTo>
                  <a:pt x="326" y="356"/>
                  <a:pt x="324" y="364"/>
                  <a:pt x="320" y="371"/>
                </a:cubicBezTo>
                <a:cubicBezTo>
                  <a:pt x="317" y="379"/>
                  <a:pt x="312" y="384"/>
                  <a:pt x="307" y="388"/>
                </a:cubicBezTo>
                <a:cubicBezTo>
                  <a:pt x="302" y="392"/>
                  <a:pt x="295" y="395"/>
                  <a:pt x="287" y="397"/>
                </a:cubicBezTo>
                <a:cubicBezTo>
                  <a:pt x="279" y="399"/>
                  <a:pt x="270" y="400"/>
                  <a:pt x="258" y="400"/>
                </a:cubicBezTo>
                <a:lnTo>
                  <a:pt x="189" y="400"/>
                </a:lnTo>
                <a:close/>
                <a:moveTo>
                  <a:pt x="213" y="295"/>
                </a:moveTo>
                <a:lnTo>
                  <a:pt x="252" y="295"/>
                </a:lnTo>
                <a:cubicBezTo>
                  <a:pt x="263" y="295"/>
                  <a:pt x="270" y="294"/>
                  <a:pt x="275" y="293"/>
                </a:cubicBezTo>
                <a:cubicBezTo>
                  <a:pt x="281" y="291"/>
                  <a:pt x="286" y="288"/>
                  <a:pt x="289" y="284"/>
                </a:cubicBezTo>
                <a:cubicBezTo>
                  <a:pt x="292" y="280"/>
                  <a:pt x="293" y="274"/>
                  <a:pt x="293" y="268"/>
                </a:cubicBezTo>
                <a:cubicBezTo>
                  <a:pt x="293" y="262"/>
                  <a:pt x="292" y="257"/>
                  <a:pt x="289" y="252"/>
                </a:cubicBezTo>
                <a:cubicBezTo>
                  <a:pt x="286" y="248"/>
                  <a:pt x="282" y="245"/>
                  <a:pt x="277" y="243"/>
                </a:cubicBezTo>
                <a:cubicBezTo>
                  <a:pt x="271" y="241"/>
                  <a:pt x="262" y="240"/>
                  <a:pt x="249" y="240"/>
                </a:cubicBezTo>
                <a:lnTo>
                  <a:pt x="213" y="240"/>
                </a:lnTo>
                <a:lnTo>
                  <a:pt x="213" y="295"/>
                </a:lnTo>
                <a:close/>
                <a:moveTo>
                  <a:pt x="213" y="379"/>
                </a:moveTo>
                <a:lnTo>
                  <a:pt x="258" y="379"/>
                </a:lnTo>
                <a:cubicBezTo>
                  <a:pt x="266" y="379"/>
                  <a:pt x="271" y="379"/>
                  <a:pt x="274" y="378"/>
                </a:cubicBezTo>
                <a:cubicBezTo>
                  <a:pt x="280" y="377"/>
                  <a:pt x="284" y="375"/>
                  <a:pt x="288" y="373"/>
                </a:cubicBezTo>
                <a:cubicBezTo>
                  <a:pt x="292" y="371"/>
                  <a:pt x="295" y="367"/>
                  <a:pt x="297" y="363"/>
                </a:cubicBezTo>
                <a:cubicBezTo>
                  <a:pt x="300" y="359"/>
                  <a:pt x="301" y="353"/>
                  <a:pt x="301" y="348"/>
                </a:cubicBezTo>
                <a:cubicBezTo>
                  <a:pt x="301" y="341"/>
                  <a:pt x="299" y="335"/>
                  <a:pt x="296" y="330"/>
                </a:cubicBezTo>
                <a:cubicBezTo>
                  <a:pt x="292" y="325"/>
                  <a:pt x="287" y="322"/>
                  <a:pt x="281" y="320"/>
                </a:cubicBezTo>
                <a:cubicBezTo>
                  <a:pt x="275" y="318"/>
                  <a:pt x="266" y="317"/>
                  <a:pt x="255" y="317"/>
                </a:cubicBezTo>
                <a:lnTo>
                  <a:pt x="213" y="317"/>
                </a:lnTo>
                <a:lnTo>
                  <a:pt x="213" y="379"/>
                </a:lnTo>
                <a:close/>
                <a:moveTo>
                  <a:pt x="372" y="400"/>
                </a:moveTo>
                <a:lnTo>
                  <a:pt x="372" y="219"/>
                </a:lnTo>
                <a:lnTo>
                  <a:pt x="440" y="219"/>
                </a:lnTo>
                <a:cubicBezTo>
                  <a:pt x="454" y="219"/>
                  <a:pt x="465" y="221"/>
                  <a:pt x="473" y="224"/>
                </a:cubicBezTo>
                <a:cubicBezTo>
                  <a:pt x="482" y="228"/>
                  <a:pt x="488" y="234"/>
                  <a:pt x="493" y="241"/>
                </a:cubicBezTo>
                <a:cubicBezTo>
                  <a:pt x="498" y="249"/>
                  <a:pt x="500" y="257"/>
                  <a:pt x="500" y="265"/>
                </a:cubicBezTo>
                <a:cubicBezTo>
                  <a:pt x="500" y="273"/>
                  <a:pt x="498" y="280"/>
                  <a:pt x="494" y="287"/>
                </a:cubicBezTo>
                <a:cubicBezTo>
                  <a:pt x="489" y="294"/>
                  <a:pt x="483" y="300"/>
                  <a:pt x="475" y="304"/>
                </a:cubicBezTo>
                <a:cubicBezTo>
                  <a:pt x="486" y="307"/>
                  <a:pt x="494" y="312"/>
                  <a:pt x="500" y="320"/>
                </a:cubicBezTo>
                <a:cubicBezTo>
                  <a:pt x="506" y="328"/>
                  <a:pt x="509" y="337"/>
                  <a:pt x="509" y="348"/>
                </a:cubicBezTo>
                <a:cubicBezTo>
                  <a:pt x="509" y="356"/>
                  <a:pt x="507" y="364"/>
                  <a:pt x="503" y="371"/>
                </a:cubicBezTo>
                <a:cubicBezTo>
                  <a:pt x="500" y="379"/>
                  <a:pt x="495" y="384"/>
                  <a:pt x="490" y="388"/>
                </a:cubicBezTo>
                <a:cubicBezTo>
                  <a:pt x="485" y="392"/>
                  <a:pt x="478" y="395"/>
                  <a:pt x="470" y="397"/>
                </a:cubicBezTo>
                <a:cubicBezTo>
                  <a:pt x="462" y="399"/>
                  <a:pt x="453" y="400"/>
                  <a:pt x="441" y="400"/>
                </a:cubicBezTo>
                <a:lnTo>
                  <a:pt x="372" y="400"/>
                </a:lnTo>
                <a:close/>
                <a:moveTo>
                  <a:pt x="396" y="295"/>
                </a:moveTo>
                <a:lnTo>
                  <a:pt x="435" y="295"/>
                </a:lnTo>
                <a:cubicBezTo>
                  <a:pt x="446" y="295"/>
                  <a:pt x="453" y="294"/>
                  <a:pt x="458" y="293"/>
                </a:cubicBezTo>
                <a:cubicBezTo>
                  <a:pt x="464" y="291"/>
                  <a:pt x="469" y="288"/>
                  <a:pt x="472" y="284"/>
                </a:cubicBezTo>
                <a:cubicBezTo>
                  <a:pt x="475" y="280"/>
                  <a:pt x="476" y="274"/>
                  <a:pt x="476" y="268"/>
                </a:cubicBezTo>
                <a:cubicBezTo>
                  <a:pt x="476" y="262"/>
                  <a:pt x="475" y="257"/>
                  <a:pt x="472" y="252"/>
                </a:cubicBezTo>
                <a:cubicBezTo>
                  <a:pt x="469" y="248"/>
                  <a:pt x="465" y="245"/>
                  <a:pt x="460" y="243"/>
                </a:cubicBezTo>
                <a:cubicBezTo>
                  <a:pt x="454" y="241"/>
                  <a:pt x="445" y="240"/>
                  <a:pt x="432" y="240"/>
                </a:cubicBezTo>
                <a:lnTo>
                  <a:pt x="396" y="240"/>
                </a:lnTo>
                <a:lnTo>
                  <a:pt x="396" y="295"/>
                </a:lnTo>
                <a:close/>
                <a:moveTo>
                  <a:pt x="396" y="379"/>
                </a:moveTo>
                <a:lnTo>
                  <a:pt x="441" y="379"/>
                </a:lnTo>
                <a:cubicBezTo>
                  <a:pt x="449" y="379"/>
                  <a:pt x="454" y="379"/>
                  <a:pt x="457" y="378"/>
                </a:cubicBezTo>
                <a:cubicBezTo>
                  <a:pt x="463" y="377"/>
                  <a:pt x="467" y="375"/>
                  <a:pt x="471" y="373"/>
                </a:cubicBezTo>
                <a:cubicBezTo>
                  <a:pt x="475" y="371"/>
                  <a:pt x="478" y="367"/>
                  <a:pt x="480" y="363"/>
                </a:cubicBezTo>
                <a:cubicBezTo>
                  <a:pt x="483" y="359"/>
                  <a:pt x="484" y="353"/>
                  <a:pt x="484" y="348"/>
                </a:cubicBezTo>
                <a:cubicBezTo>
                  <a:pt x="484" y="341"/>
                  <a:pt x="482" y="335"/>
                  <a:pt x="479" y="330"/>
                </a:cubicBezTo>
                <a:cubicBezTo>
                  <a:pt x="475" y="325"/>
                  <a:pt x="470" y="322"/>
                  <a:pt x="464" y="320"/>
                </a:cubicBezTo>
                <a:cubicBezTo>
                  <a:pt x="458" y="318"/>
                  <a:pt x="449" y="317"/>
                  <a:pt x="438" y="317"/>
                </a:cubicBezTo>
                <a:lnTo>
                  <a:pt x="396" y="317"/>
                </a:lnTo>
                <a:lnTo>
                  <a:pt x="396" y="379"/>
                </a:lnTo>
                <a:close/>
                <a:moveTo>
                  <a:pt x="548" y="342"/>
                </a:moveTo>
                <a:lnTo>
                  <a:pt x="570" y="340"/>
                </a:lnTo>
                <a:cubicBezTo>
                  <a:pt x="571" y="349"/>
                  <a:pt x="574" y="357"/>
                  <a:pt x="578" y="362"/>
                </a:cubicBezTo>
                <a:cubicBezTo>
                  <a:pt x="582" y="368"/>
                  <a:pt x="588" y="373"/>
                  <a:pt x="596" y="376"/>
                </a:cubicBezTo>
                <a:cubicBezTo>
                  <a:pt x="604" y="380"/>
                  <a:pt x="614" y="382"/>
                  <a:pt x="624" y="382"/>
                </a:cubicBezTo>
                <a:cubicBezTo>
                  <a:pt x="633" y="382"/>
                  <a:pt x="641" y="380"/>
                  <a:pt x="648" y="378"/>
                </a:cubicBezTo>
                <a:cubicBezTo>
                  <a:pt x="655" y="375"/>
                  <a:pt x="660" y="371"/>
                  <a:pt x="664" y="367"/>
                </a:cubicBezTo>
                <a:cubicBezTo>
                  <a:pt x="667" y="362"/>
                  <a:pt x="669" y="357"/>
                  <a:pt x="669" y="351"/>
                </a:cubicBezTo>
                <a:cubicBezTo>
                  <a:pt x="669" y="345"/>
                  <a:pt x="667" y="340"/>
                  <a:pt x="664" y="336"/>
                </a:cubicBezTo>
                <a:cubicBezTo>
                  <a:pt x="661" y="332"/>
                  <a:pt x="655" y="328"/>
                  <a:pt x="648" y="325"/>
                </a:cubicBezTo>
                <a:cubicBezTo>
                  <a:pt x="643" y="324"/>
                  <a:pt x="632" y="321"/>
                  <a:pt x="615" y="317"/>
                </a:cubicBezTo>
                <a:cubicBezTo>
                  <a:pt x="599" y="313"/>
                  <a:pt x="587" y="309"/>
                  <a:pt x="580" y="305"/>
                </a:cubicBezTo>
                <a:cubicBezTo>
                  <a:pt x="572" y="301"/>
                  <a:pt x="565" y="295"/>
                  <a:pt x="561" y="288"/>
                </a:cubicBezTo>
                <a:cubicBezTo>
                  <a:pt x="557" y="282"/>
                  <a:pt x="555" y="274"/>
                  <a:pt x="555" y="266"/>
                </a:cubicBezTo>
                <a:cubicBezTo>
                  <a:pt x="555" y="257"/>
                  <a:pt x="557" y="248"/>
                  <a:pt x="562" y="240"/>
                </a:cubicBezTo>
                <a:cubicBezTo>
                  <a:pt x="568" y="232"/>
                  <a:pt x="575" y="226"/>
                  <a:pt x="585" y="222"/>
                </a:cubicBezTo>
                <a:cubicBezTo>
                  <a:pt x="595" y="218"/>
                  <a:pt x="606" y="216"/>
                  <a:pt x="618" y="216"/>
                </a:cubicBezTo>
                <a:cubicBezTo>
                  <a:pt x="632" y="216"/>
                  <a:pt x="644" y="218"/>
                  <a:pt x="654" y="222"/>
                </a:cubicBezTo>
                <a:cubicBezTo>
                  <a:pt x="664" y="227"/>
                  <a:pt x="672" y="233"/>
                  <a:pt x="678" y="241"/>
                </a:cubicBezTo>
                <a:cubicBezTo>
                  <a:pt x="683" y="250"/>
                  <a:pt x="686" y="259"/>
                  <a:pt x="687" y="270"/>
                </a:cubicBezTo>
                <a:lnTo>
                  <a:pt x="664" y="272"/>
                </a:lnTo>
                <a:cubicBezTo>
                  <a:pt x="662" y="260"/>
                  <a:pt x="658" y="252"/>
                  <a:pt x="651" y="246"/>
                </a:cubicBezTo>
                <a:cubicBezTo>
                  <a:pt x="644" y="240"/>
                  <a:pt x="633" y="237"/>
                  <a:pt x="619" y="237"/>
                </a:cubicBezTo>
                <a:cubicBezTo>
                  <a:pt x="605" y="237"/>
                  <a:pt x="594" y="240"/>
                  <a:pt x="588" y="245"/>
                </a:cubicBezTo>
                <a:cubicBezTo>
                  <a:pt x="581" y="250"/>
                  <a:pt x="578" y="257"/>
                  <a:pt x="578" y="264"/>
                </a:cubicBezTo>
                <a:cubicBezTo>
                  <a:pt x="578" y="271"/>
                  <a:pt x="580" y="276"/>
                  <a:pt x="585" y="280"/>
                </a:cubicBezTo>
                <a:cubicBezTo>
                  <a:pt x="589" y="284"/>
                  <a:pt x="601" y="289"/>
                  <a:pt x="621" y="293"/>
                </a:cubicBezTo>
                <a:cubicBezTo>
                  <a:pt x="640" y="298"/>
                  <a:pt x="654" y="301"/>
                  <a:pt x="661" y="305"/>
                </a:cubicBezTo>
                <a:cubicBezTo>
                  <a:pt x="672" y="310"/>
                  <a:pt x="679" y="316"/>
                  <a:pt x="685" y="323"/>
                </a:cubicBezTo>
                <a:cubicBezTo>
                  <a:pt x="690" y="331"/>
                  <a:pt x="692" y="339"/>
                  <a:pt x="692" y="349"/>
                </a:cubicBezTo>
                <a:cubicBezTo>
                  <a:pt x="692" y="359"/>
                  <a:pt x="689" y="368"/>
                  <a:pt x="684" y="376"/>
                </a:cubicBezTo>
                <a:cubicBezTo>
                  <a:pt x="678" y="385"/>
                  <a:pt x="670" y="391"/>
                  <a:pt x="660" y="396"/>
                </a:cubicBezTo>
                <a:cubicBezTo>
                  <a:pt x="650" y="401"/>
                  <a:pt x="638" y="403"/>
                  <a:pt x="625" y="403"/>
                </a:cubicBezTo>
                <a:cubicBezTo>
                  <a:pt x="609" y="403"/>
                  <a:pt x="595" y="401"/>
                  <a:pt x="584" y="396"/>
                </a:cubicBezTo>
                <a:cubicBezTo>
                  <a:pt x="573" y="391"/>
                  <a:pt x="564" y="384"/>
                  <a:pt x="558" y="375"/>
                </a:cubicBezTo>
                <a:cubicBezTo>
                  <a:pt x="551" y="365"/>
                  <a:pt x="548" y="354"/>
                  <a:pt x="548" y="3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9" name="文本框 588"/>
          <p:cNvSpPr txBox="1"/>
          <p:nvPr/>
        </p:nvSpPr>
        <p:spPr bwMode="auto">
          <a:xfrm>
            <a:off x="7082354" y="1795042"/>
            <a:ext cx="1311607" cy="360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网络宣传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0" name="TextBox 64"/>
          <p:cNvSpPr txBox="1"/>
          <p:nvPr/>
        </p:nvSpPr>
        <p:spPr>
          <a:xfrm>
            <a:off x="7500866" y="2162541"/>
            <a:ext cx="2421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利用网络论坛来进行传播，达到广告目的。此处添加详细文本描述，语言描述尽量简活生动。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28" name="组合 627"/>
          <p:cNvGrpSpPr/>
          <p:nvPr/>
        </p:nvGrpSpPr>
        <p:grpSpPr>
          <a:xfrm>
            <a:off x="5802065" y="1792559"/>
            <a:ext cx="2017956" cy="2080592"/>
            <a:chOff x="5802065" y="1731331"/>
            <a:chExt cx="2017956" cy="2080592"/>
          </a:xfrm>
        </p:grpSpPr>
        <p:sp>
          <p:nvSpPr>
            <p:cNvPr id="591" name="空心弧 45"/>
            <p:cNvSpPr/>
            <p:nvPr/>
          </p:nvSpPr>
          <p:spPr>
            <a:xfrm>
              <a:off x="5802065" y="1793969"/>
              <a:ext cx="2017956" cy="2017954"/>
            </a:xfrm>
            <a:prstGeom prst="blockArc">
              <a:avLst>
                <a:gd name="adj1" fmla="val 21584283"/>
                <a:gd name="adj2" fmla="val 16292672"/>
                <a:gd name="adj3" fmla="val 13949"/>
              </a:avLst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2" name="直角三角形 591"/>
            <p:cNvSpPr/>
            <p:nvPr/>
          </p:nvSpPr>
          <p:spPr>
            <a:xfrm rot="13500000">
              <a:off x="6611035" y="1731331"/>
              <a:ext cx="401143" cy="401143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4" name="组合 593"/>
          <p:cNvGrpSpPr/>
          <p:nvPr/>
        </p:nvGrpSpPr>
        <p:grpSpPr>
          <a:xfrm>
            <a:off x="4611266" y="3761240"/>
            <a:ext cx="1449710" cy="1449710"/>
            <a:chOff x="1091399" y="2048207"/>
            <a:chExt cx="2761593" cy="2761593"/>
          </a:xfrm>
        </p:grpSpPr>
        <p:sp>
          <p:nvSpPr>
            <p:cNvPr id="595" name="椭圆 594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6" name="椭圆 595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9" name="TextBox 64"/>
          <p:cNvSpPr txBox="1"/>
          <p:nvPr/>
        </p:nvSpPr>
        <p:spPr>
          <a:xfrm>
            <a:off x="2100650" y="4555869"/>
            <a:ext cx="2562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利用微信朋友圈间的传播，达到广告目的。此处添加详细文本描述，语言描述尽量简活生动。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31" name="组合 630"/>
          <p:cNvGrpSpPr/>
          <p:nvPr/>
        </p:nvGrpSpPr>
        <p:grpSpPr>
          <a:xfrm>
            <a:off x="4324786" y="3475730"/>
            <a:ext cx="2017956" cy="2076064"/>
            <a:chOff x="4324786" y="3421300"/>
            <a:chExt cx="2017956" cy="2076064"/>
          </a:xfrm>
        </p:grpSpPr>
        <p:sp>
          <p:nvSpPr>
            <p:cNvPr id="593" name="空心弧 45"/>
            <p:cNvSpPr/>
            <p:nvPr/>
          </p:nvSpPr>
          <p:spPr>
            <a:xfrm>
              <a:off x="4324786" y="3421300"/>
              <a:ext cx="2017956" cy="2017954"/>
            </a:xfrm>
            <a:prstGeom prst="blockArc">
              <a:avLst>
                <a:gd name="adj1" fmla="val 10809752"/>
                <a:gd name="adj2" fmla="val 5405781"/>
                <a:gd name="adj3" fmla="val 13461"/>
              </a:avLst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0" name="直角三角形 599"/>
            <p:cNvSpPr/>
            <p:nvPr/>
          </p:nvSpPr>
          <p:spPr>
            <a:xfrm rot="2700000">
              <a:off x="5143954" y="5096221"/>
              <a:ext cx="401143" cy="401143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2" name="组合 571"/>
          <p:cNvGrpSpPr/>
          <p:nvPr/>
        </p:nvGrpSpPr>
        <p:grpSpPr>
          <a:xfrm>
            <a:off x="4989829" y="4205233"/>
            <a:ext cx="694900" cy="572502"/>
            <a:chOff x="3376613" y="2879725"/>
            <a:chExt cx="558800" cy="460375"/>
          </a:xfrm>
          <a:solidFill>
            <a:schemeClr val="accent4"/>
          </a:solidFill>
        </p:grpSpPr>
        <p:sp>
          <p:nvSpPr>
            <p:cNvPr id="57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02" name="组合 601"/>
          <p:cNvGrpSpPr/>
          <p:nvPr/>
        </p:nvGrpSpPr>
        <p:grpSpPr>
          <a:xfrm>
            <a:off x="3851800" y="1766624"/>
            <a:ext cx="1449710" cy="1449710"/>
            <a:chOff x="1091399" y="2048207"/>
            <a:chExt cx="2761593" cy="2761593"/>
          </a:xfrm>
        </p:grpSpPr>
        <p:sp>
          <p:nvSpPr>
            <p:cNvPr id="603" name="椭圆 602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4" name="椭圆 603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6" name="组合 625"/>
          <p:cNvGrpSpPr/>
          <p:nvPr/>
        </p:nvGrpSpPr>
        <p:grpSpPr>
          <a:xfrm>
            <a:off x="3575518" y="1425275"/>
            <a:ext cx="2017956" cy="2080591"/>
            <a:chOff x="3575518" y="1370845"/>
            <a:chExt cx="2017956" cy="2080591"/>
          </a:xfrm>
        </p:grpSpPr>
        <p:sp>
          <p:nvSpPr>
            <p:cNvPr id="601" name="空心弧 45"/>
            <p:cNvSpPr/>
            <p:nvPr/>
          </p:nvSpPr>
          <p:spPr>
            <a:xfrm>
              <a:off x="3575518" y="1433482"/>
              <a:ext cx="2017956" cy="2017954"/>
            </a:xfrm>
            <a:prstGeom prst="blockArc">
              <a:avLst>
                <a:gd name="adj1" fmla="val 16169241"/>
                <a:gd name="adj2" fmla="val 10786927"/>
                <a:gd name="adj3" fmla="val 132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8" name="直角三角形 607"/>
            <p:cNvSpPr/>
            <p:nvPr/>
          </p:nvSpPr>
          <p:spPr>
            <a:xfrm rot="2700000">
              <a:off x="4384488" y="1370845"/>
              <a:ext cx="401143" cy="40114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6" name="文本框 575"/>
          <p:cNvSpPr txBox="1"/>
          <p:nvPr/>
        </p:nvSpPr>
        <p:spPr bwMode="auto">
          <a:xfrm>
            <a:off x="2890564" y="1415259"/>
            <a:ext cx="1311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海报宣传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8" name="TextBox 64"/>
          <p:cNvSpPr txBox="1"/>
          <p:nvPr/>
        </p:nvSpPr>
        <p:spPr>
          <a:xfrm>
            <a:off x="1473064" y="1834420"/>
            <a:ext cx="2411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10" name="组合 609"/>
          <p:cNvGrpSpPr/>
          <p:nvPr/>
        </p:nvGrpSpPr>
        <p:grpSpPr>
          <a:xfrm>
            <a:off x="6847438" y="4107337"/>
            <a:ext cx="1449710" cy="1449710"/>
            <a:chOff x="1091399" y="2048207"/>
            <a:chExt cx="2761593" cy="2761593"/>
          </a:xfrm>
        </p:grpSpPr>
        <p:sp>
          <p:nvSpPr>
            <p:cNvPr id="611" name="椭圆 610"/>
            <p:cNvSpPr/>
            <p:nvPr/>
          </p:nvSpPr>
          <p:spPr>
            <a:xfrm>
              <a:off x="1091399" y="2048207"/>
              <a:ext cx="2761593" cy="2761593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2" name="椭圆 611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4" name="文本框 613"/>
          <p:cNvSpPr txBox="1"/>
          <p:nvPr/>
        </p:nvSpPr>
        <p:spPr bwMode="auto">
          <a:xfrm>
            <a:off x="7857745" y="5489252"/>
            <a:ext cx="1311607" cy="360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短信群发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" name="TextBox 64"/>
          <p:cNvSpPr txBox="1"/>
          <p:nvPr/>
        </p:nvSpPr>
        <p:spPr>
          <a:xfrm>
            <a:off x="8276547" y="4895421"/>
            <a:ext cx="2412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30" name="组合 629"/>
          <p:cNvGrpSpPr/>
          <p:nvPr/>
        </p:nvGrpSpPr>
        <p:grpSpPr>
          <a:xfrm>
            <a:off x="6564358" y="3825023"/>
            <a:ext cx="2017956" cy="2080781"/>
            <a:chOff x="6571156" y="3760598"/>
            <a:chExt cx="2017956" cy="2080781"/>
          </a:xfrm>
        </p:grpSpPr>
        <p:sp>
          <p:nvSpPr>
            <p:cNvPr id="609" name="空心弧 45"/>
            <p:cNvSpPr/>
            <p:nvPr/>
          </p:nvSpPr>
          <p:spPr>
            <a:xfrm>
              <a:off x="6571156" y="3760598"/>
              <a:ext cx="2017956" cy="2017954"/>
            </a:xfrm>
            <a:prstGeom prst="blockArc">
              <a:avLst>
                <a:gd name="adj1" fmla="val 5368458"/>
                <a:gd name="adj2" fmla="val 21582069"/>
                <a:gd name="adj3" fmla="val 13659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16" name="直角三角形 615"/>
            <p:cNvSpPr/>
            <p:nvPr/>
          </p:nvSpPr>
          <p:spPr>
            <a:xfrm rot="13500000">
              <a:off x="7380126" y="5440236"/>
              <a:ext cx="401143" cy="401143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0" name="Freeform 159"/>
          <p:cNvSpPr>
            <a:spLocks noEditPoints="1"/>
          </p:cNvSpPr>
          <p:nvPr/>
        </p:nvSpPr>
        <p:spPr bwMode="auto">
          <a:xfrm>
            <a:off x="7306368" y="4539881"/>
            <a:ext cx="531849" cy="542649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1" name="Freeform 80"/>
          <p:cNvSpPr>
            <a:spLocks noEditPoints="1"/>
          </p:cNvSpPr>
          <p:nvPr/>
        </p:nvSpPr>
        <p:spPr bwMode="auto">
          <a:xfrm>
            <a:off x="4340327" y="2144548"/>
            <a:ext cx="473952" cy="698916"/>
          </a:xfrm>
          <a:custGeom>
            <a:avLst/>
            <a:gdLst>
              <a:gd name="T0" fmla="*/ 273 w 280"/>
              <a:gd name="T1" fmla="*/ 0 h 413"/>
              <a:gd name="T2" fmla="*/ 7 w 280"/>
              <a:gd name="T3" fmla="*/ 0 h 413"/>
              <a:gd name="T4" fmla="*/ 0 w 280"/>
              <a:gd name="T5" fmla="*/ 7 h 413"/>
              <a:gd name="T6" fmla="*/ 0 w 280"/>
              <a:gd name="T7" fmla="*/ 406 h 413"/>
              <a:gd name="T8" fmla="*/ 7 w 280"/>
              <a:gd name="T9" fmla="*/ 413 h 413"/>
              <a:gd name="T10" fmla="*/ 273 w 280"/>
              <a:gd name="T11" fmla="*/ 413 h 413"/>
              <a:gd name="T12" fmla="*/ 280 w 280"/>
              <a:gd name="T13" fmla="*/ 406 h 413"/>
              <a:gd name="T14" fmla="*/ 280 w 280"/>
              <a:gd name="T15" fmla="*/ 7 h 413"/>
              <a:gd name="T16" fmla="*/ 273 w 280"/>
              <a:gd name="T17" fmla="*/ 0 h 413"/>
              <a:gd name="T18" fmla="*/ 266 w 280"/>
              <a:gd name="T19" fmla="*/ 398 h 413"/>
              <a:gd name="T20" fmla="*/ 14 w 280"/>
              <a:gd name="T21" fmla="*/ 398 h 413"/>
              <a:gd name="T22" fmla="*/ 14 w 280"/>
              <a:gd name="T23" fmla="*/ 14 h 413"/>
              <a:gd name="T24" fmla="*/ 266 w 280"/>
              <a:gd name="T25" fmla="*/ 14 h 413"/>
              <a:gd name="T26" fmla="*/ 266 w 280"/>
              <a:gd name="T27" fmla="*/ 398 h 413"/>
              <a:gd name="T28" fmla="*/ 108 w 280"/>
              <a:gd name="T29" fmla="*/ 81 h 413"/>
              <a:gd name="T30" fmla="*/ 174 w 280"/>
              <a:gd name="T31" fmla="*/ 81 h 413"/>
              <a:gd name="T32" fmla="*/ 198 w 280"/>
              <a:gd name="T33" fmla="*/ 57 h 413"/>
              <a:gd name="T34" fmla="*/ 174 w 280"/>
              <a:gd name="T35" fmla="*/ 33 h 413"/>
              <a:gd name="T36" fmla="*/ 108 w 280"/>
              <a:gd name="T37" fmla="*/ 33 h 413"/>
              <a:gd name="T38" fmla="*/ 84 w 280"/>
              <a:gd name="T39" fmla="*/ 57 h 413"/>
              <a:gd name="T40" fmla="*/ 108 w 280"/>
              <a:gd name="T41" fmla="*/ 81 h 413"/>
              <a:gd name="T42" fmla="*/ 108 w 280"/>
              <a:gd name="T43" fmla="*/ 48 h 413"/>
              <a:gd name="T44" fmla="*/ 174 w 280"/>
              <a:gd name="T45" fmla="*/ 48 h 413"/>
              <a:gd name="T46" fmla="*/ 184 w 280"/>
              <a:gd name="T47" fmla="*/ 57 h 413"/>
              <a:gd name="T48" fmla="*/ 174 w 280"/>
              <a:gd name="T49" fmla="*/ 66 h 413"/>
              <a:gd name="T50" fmla="*/ 108 w 280"/>
              <a:gd name="T51" fmla="*/ 66 h 413"/>
              <a:gd name="T52" fmla="*/ 99 w 280"/>
              <a:gd name="T53" fmla="*/ 57 h 413"/>
              <a:gd name="T54" fmla="*/ 108 w 280"/>
              <a:gd name="T55" fmla="*/ 48 h 413"/>
              <a:gd name="T56" fmla="*/ 140 w 280"/>
              <a:gd name="T57" fmla="*/ 207 h 413"/>
              <a:gd name="T58" fmla="*/ 73 w 280"/>
              <a:gd name="T59" fmla="*/ 207 h 413"/>
              <a:gd name="T60" fmla="*/ 73 w 280"/>
              <a:gd name="T61" fmla="*/ 140 h 413"/>
              <a:gd name="T62" fmla="*/ 140 w 280"/>
              <a:gd name="T63" fmla="*/ 140 h 413"/>
              <a:gd name="T64" fmla="*/ 140 w 280"/>
              <a:gd name="T65" fmla="*/ 207 h 413"/>
              <a:gd name="T66" fmla="*/ 206 w 280"/>
              <a:gd name="T67" fmla="*/ 280 h 413"/>
              <a:gd name="T68" fmla="*/ 74 w 280"/>
              <a:gd name="T69" fmla="*/ 280 h 413"/>
              <a:gd name="T70" fmla="*/ 74 w 280"/>
              <a:gd name="T71" fmla="*/ 266 h 413"/>
              <a:gd name="T72" fmla="*/ 206 w 280"/>
              <a:gd name="T73" fmla="*/ 266 h 413"/>
              <a:gd name="T74" fmla="*/ 206 w 280"/>
              <a:gd name="T75" fmla="*/ 280 h 413"/>
              <a:gd name="T76" fmla="*/ 75 w 280"/>
              <a:gd name="T77" fmla="*/ 232 h 413"/>
              <a:gd name="T78" fmla="*/ 207 w 280"/>
              <a:gd name="T79" fmla="*/ 232 h 413"/>
              <a:gd name="T80" fmla="*/ 207 w 280"/>
              <a:gd name="T81" fmla="*/ 247 h 413"/>
              <a:gd name="T82" fmla="*/ 75 w 280"/>
              <a:gd name="T83" fmla="*/ 247 h 413"/>
              <a:gd name="T84" fmla="*/ 75 w 280"/>
              <a:gd name="T85" fmla="*/ 232 h 413"/>
              <a:gd name="T86" fmla="*/ 74 w 280"/>
              <a:gd name="T87" fmla="*/ 313 h 413"/>
              <a:gd name="T88" fmla="*/ 74 w 280"/>
              <a:gd name="T89" fmla="*/ 299 h 413"/>
              <a:gd name="T90" fmla="*/ 206 w 280"/>
              <a:gd name="T91" fmla="*/ 299 h 413"/>
              <a:gd name="T92" fmla="*/ 206 w 280"/>
              <a:gd name="T93" fmla="*/ 313 h 413"/>
              <a:gd name="T94" fmla="*/ 74 w 280"/>
              <a:gd name="T95" fmla="*/ 313 h 413"/>
              <a:gd name="T96" fmla="*/ 206 w 280"/>
              <a:gd name="T97" fmla="*/ 347 h 413"/>
              <a:gd name="T98" fmla="*/ 73 w 280"/>
              <a:gd name="T99" fmla="*/ 347 h 413"/>
              <a:gd name="T100" fmla="*/ 73 w 280"/>
              <a:gd name="T101" fmla="*/ 332 h 413"/>
              <a:gd name="T102" fmla="*/ 206 w 280"/>
              <a:gd name="T103" fmla="*/ 332 h 413"/>
              <a:gd name="T104" fmla="*/ 206 w 280"/>
              <a:gd name="T105" fmla="*/ 347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13">
                <a:moveTo>
                  <a:pt x="2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3" y="413"/>
                  <a:pt x="7" y="413"/>
                </a:cubicBezTo>
                <a:cubicBezTo>
                  <a:pt x="273" y="413"/>
                  <a:pt x="273" y="413"/>
                  <a:pt x="273" y="413"/>
                </a:cubicBezTo>
                <a:cubicBezTo>
                  <a:pt x="277" y="413"/>
                  <a:pt x="280" y="410"/>
                  <a:pt x="280" y="406"/>
                </a:cubicBezTo>
                <a:cubicBezTo>
                  <a:pt x="280" y="7"/>
                  <a:pt x="280" y="7"/>
                  <a:pt x="280" y="7"/>
                </a:cubicBezTo>
                <a:cubicBezTo>
                  <a:pt x="280" y="3"/>
                  <a:pt x="277" y="0"/>
                  <a:pt x="273" y="0"/>
                </a:cubicBezTo>
                <a:close/>
                <a:moveTo>
                  <a:pt x="266" y="398"/>
                </a:moveTo>
                <a:cubicBezTo>
                  <a:pt x="14" y="398"/>
                  <a:pt x="14" y="398"/>
                  <a:pt x="14" y="398"/>
                </a:cubicBezTo>
                <a:cubicBezTo>
                  <a:pt x="14" y="14"/>
                  <a:pt x="14" y="14"/>
                  <a:pt x="14" y="14"/>
                </a:cubicBezTo>
                <a:cubicBezTo>
                  <a:pt x="266" y="14"/>
                  <a:pt x="266" y="14"/>
                  <a:pt x="266" y="14"/>
                </a:cubicBezTo>
                <a:lnTo>
                  <a:pt x="266" y="398"/>
                </a:lnTo>
                <a:close/>
                <a:moveTo>
                  <a:pt x="108" y="81"/>
                </a:moveTo>
                <a:cubicBezTo>
                  <a:pt x="174" y="81"/>
                  <a:pt x="174" y="81"/>
                  <a:pt x="174" y="81"/>
                </a:cubicBezTo>
                <a:cubicBezTo>
                  <a:pt x="187" y="81"/>
                  <a:pt x="198" y="70"/>
                  <a:pt x="198" y="57"/>
                </a:cubicBezTo>
                <a:cubicBezTo>
                  <a:pt x="198" y="44"/>
                  <a:pt x="187" y="33"/>
                  <a:pt x="174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95" y="33"/>
                  <a:pt x="84" y="44"/>
                  <a:pt x="84" y="57"/>
                </a:cubicBezTo>
                <a:cubicBezTo>
                  <a:pt x="84" y="70"/>
                  <a:pt x="95" y="81"/>
                  <a:pt x="108" y="81"/>
                </a:cubicBezTo>
                <a:close/>
                <a:moveTo>
                  <a:pt x="108" y="48"/>
                </a:moveTo>
                <a:cubicBezTo>
                  <a:pt x="174" y="48"/>
                  <a:pt x="174" y="48"/>
                  <a:pt x="174" y="48"/>
                </a:cubicBezTo>
                <a:cubicBezTo>
                  <a:pt x="179" y="48"/>
                  <a:pt x="184" y="52"/>
                  <a:pt x="184" y="57"/>
                </a:cubicBezTo>
                <a:cubicBezTo>
                  <a:pt x="184" y="62"/>
                  <a:pt x="179" y="66"/>
                  <a:pt x="174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3" y="66"/>
                  <a:pt x="99" y="62"/>
                  <a:pt x="99" y="57"/>
                </a:cubicBezTo>
                <a:cubicBezTo>
                  <a:pt x="99" y="52"/>
                  <a:pt x="103" y="48"/>
                  <a:pt x="108" y="48"/>
                </a:cubicBezTo>
                <a:close/>
                <a:moveTo>
                  <a:pt x="140" y="207"/>
                </a:moveTo>
                <a:cubicBezTo>
                  <a:pt x="73" y="207"/>
                  <a:pt x="73" y="207"/>
                  <a:pt x="73" y="207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140" y="140"/>
                  <a:pt x="140" y="140"/>
                  <a:pt x="140" y="140"/>
                </a:cubicBezTo>
                <a:lnTo>
                  <a:pt x="140" y="207"/>
                </a:lnTo>
                <a:close/>
                <a:moveTo>
                  <a:pt x="206" y="280"/>
                </a:moveTo>
                <a:cubicBezTo>
                  <a:pt x="74" y="280"/>
                  <a:pt x="74" y="280"/>
                  <a:pt x="74" y="280"/>
                </a:cubicBezTo>
                <a:cubicBezTo>
                  <a:pt x="74" y="266"/>
                  <a:pt x="74" y="266"/>
                  <a:pt x="74" y="266"/>
                </a:cubicBezTo>
                <a:cubicBezTo>
                  <a:pt x="206" y="266"/>
                  <a:pt x="206" y="266"/>
                  <a:pt x="206" y="266"/>
                </a:cubicBezTo>
                <a:lnTo>
                  <a:pt x="206" y="280"/>
                </a:lnTo>
                <a:close/>
                <a:moveTo>
                  <a:pt x="75" y="232"/>
                </a:moveTo>
                <a:cubicBezTo>
                  <a:pt x="207" y="232"/>
                  <a:pt x="207" y="232"/>
                  <a:pt x="207" y="232"/>
                </a:cubicBezTo>
                <a:cubicBezTo>
                  <a:pt x="207" y="247"/>
                  <a:pt x="207" y="247"/>
                  <a:pt x="207" y="247"/>
                </a:cubicBezTo>
                <a:cubicBezTo>
                  <a:pt x="75" y="247"/>
                  <a:pt x="75" y="247"/>
                  <a:pt x="75" y="247"/>
                </a:cubicBezTo>
                <a:lnTo>
                  <a:pt x="75" y="232"/>
                </a:lnTo>
                <a:close/>
                <a:moveTo>
                  <a:pt x="74" y="313"/>
                </a:moveTo>
                <a:cubicBezTo>
                  <a:pt x="74" y="299"/>
                  <a:pt x="74" y="299"/>
                  <a:pt x="74" y="299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6" y="313"/>
                  <a:pt x="206" y="313"/>
                  <a:pt x="206" y="313"/>
                </a:cubicBezTo>
                <a:lnTo>
                  <a:pt x="74" y="313"/>
                </a:lnTo>
                <a:close/>
                <a:moveTo>
                  <a:pt x="206" y="347"/>
                </a:moveTo>
                <a:cubicBezTo>
                  <a:pt x="73" y="347"/>
                  <a:pt x="73" y="347"/>
                  <a:pt x="73" y="347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206" y="332"/>
                  <a:pt x="206" y="332"/>
                  <a:pt x="206" y="332"/>
                </a:cubicBezTo>
                <a:lnTo>
                  <a:pt x="206" y="3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1" tIns="34286" rIns="68571" bIns="34286" numCol="1" anchor="t" anchorCtr="0" compatLnSpc="1"/>
          <a:lstStyle/>
          <a:p>
            <a:pPr defTabSz="685800"/>
            <a:endParaRPr 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1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1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1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1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1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46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96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60"/>
                            </p:stCondLst>
                            <p:childTnLst>
                              <p:par>
                                <p:cTn id="6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96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96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710"/>
                            </p:stCondLst>
                            <p:childTnLst>
                              <p:par>
                                <p:cTn id="8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21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710"/>
                            </p:stCondLst>
                            <p:childTnLst>
                              <p:par>
                                <p:cTn id="9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210"/>
                            </p:stCondLst>
                            <p:childTnLst>
                              <p:par>
                                <p:cTn id="9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5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75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210"/>
                            </p:stCondLst>
                            <p:childTnLst>
                              <p:par>
                                <p:cTn id="10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" grpId="0"/>
      <p:bldP spid="582" grpId="0" animBg="1"/>
      <p:bldP spid="589" grpId="0"/>
      <p:bldP spid="590" grpId="0"/>
      <p:bldP spid="599" grpId="0"/>
      <p:bldP spid="576" grpId="0"/>
      <p:bldP spid="578" grpId="0"/>
      <p:bldP spid="614" grpId="0"/>
      <p:bldP spid="615" grpId="0"/>
      <p:bldP spid="620" grpId="0" animBg="1"/>
      <p:bldP spid="6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2324046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合作伙伴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7225" y="1794718"/>
            <a:ext cx="3803274" cy="3803274"/>
          </a:xfrm>
          <a:prstGeom prst="ellipse">
            <a:avLst/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1942624" y="2239564"/>
            <a:ext cx="2913584" cy="2913582"/>
            <a:chOff x="1942624" y="2163362"/>
            <a:chExt cx="2913584" cy="2913582"/>
          </a:xfrm>
        </p:grpSpPr>
        <p:grpSp>
          <p:nvGrpSpPr>
            <p:cNvPr id="9" name="组合 8"/>
            <p:cNvGrpSpPr/>
            <p:nvPr/>
          </p:nvGrpSpPr>
          <p:grpSpPr>
            <a:xfrm>
              <a:off x="1942624" y="2163362"/>
              <a:ext cx="2913584" cy="2913582"/>
              <a:chOff x="8502650" y="2178050"/>
              <a:chExt cx="2120900" cy="212090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8502650" y="2178050"/>
                <a:ext cx="2120900" cy="2120899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rgbClr val="FBFBFB"/>
                  </a:gs>
                </a:gsLst>
                <a:lin ang="5400000" scaled="1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2127251" y="2361050"/>
              <a:ext cx="2542698" cy="2542698"/>
            </a:xfrm>
            <a:prstGeom prst="ellipse">
              <a:avLst/>
            </a:prstGeom>
            <a:blipFill>
              <a:blip r:embed="rId1" cstate="email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圆角矩形 31"/>
          <p:cNvSpPr/>
          <p:nvPr/>
        </p:nvSpPr>
        <p:spPr>
          <a:xfrm>
            <a:off x="5111577" y="1684110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64"/>
          <p:cNvSpPr txBox="1"/>
          <p:nvPr/>
        </p:nvSpPr>
        <p:spPr>
          <a:xfrm>
            <a:off x="5422158" y="1800543"/>
            <a:ext cx="3505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拟请企业家协会等作为论坛主办单位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5839196" y="2550000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456975" y="3476299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5819873" y="4340386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5074391" y="5169527"/>
            <a:ext cx="4234105" cy="5298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859971" y="2325134"/>
            <a:ext cx="979226" cy="979226"/>
            <a:chOff x="5743413" y="952872"/>
            <a:chExt cx="910190" cy="910190"/>
          </a:xfrm>
        </p:grpSpPr>
        <p:grpSp>
          <p:nvGrpSpPr>
            <p:cNvPr id="47" name="组合 46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8" name="文本框 47"/>
            <p:cNvSpPr txBox="1"/>
            <p:nvPr/>
          </p:nvSpPr>
          <p:spPr>
            <a:xfrm>
              <a:off x="5893563" y="116833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32352" y="1457354"/>
            <a:ext cx="979226" cy="979226"/>
            <a:chOff x="5743413" y="952872"/>
            <a:chExt cx="910190" cy="910190"/>
          </a:xfrm>
        </p:grpSpPr>
        <p:grpSp>
          <p:nvGrpSpPr>
            <p:cNvPr id="54" name="组合 53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5" name="文本框 54"/>
            <p:cNvSpPr txBox="1"/>
            <p:nvPr/>
          </p:nvSpPr>
          <p:spPr>
            <a:xfrm>
              <a:off x="5940544" y="1173301"/>
              <a:ext cx="515923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546501" y="3232208"/>
            <a:ext cx="979226" cy="979226"/>
            <a:chOff x="5743413" y="952872"/>
            <a:chExt cx="910190" cy="910190"/>
          </a:xfrm>
        </p:grpSpPr>
        <p:grpSp>
          <p:nvGrpSpPr>
            <p:cNvPr id="61" name="组合 60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组合 63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2" name="文本框 61"/>
            <p:cNvSpPr txBox="1"/>
            <p:nvPr/>
          </p:nvSpPr>
          <p:spPr>
            <a:xfrm>
              <a:off x="5893563" y="117330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847614" y="4111263"/>
            <a:ext cx="979226" cy="979226"/>
            <a:chOff x="5743413" y="952872"/>
            <a:chExt cx="910190" cy="910190"/>
          </a:xfrm>
        </p:grpSpPr>
        <p:grpSp>
          <p:nvGrpSpPr>
            <p:cNvPr id="68" name="组合 67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1" name="组合 70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2" name="椭圆 71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3" name="椭圆 72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9" name="文本框 68"/>
            <p:cNvSpPr txBox="1"/>
            <p:nvPr/>
          </p:nvSpPr>
          <p:spPr>
            <a:xfrm>
              <a:off x="5893563" y="116336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4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119995" y="4949664"/>
            <a:ext cx="979226" cy="979226"/>
            <a:chOff x="5743413" y="952872"/>
            <a:chExt cx="910190" cy="910190"/>
          </a:xfrm>
        </p:grpSpPr>
        <p:grpSp>
          <p:nvGrpSpPr>
            <p:cNvPr id="75" name="组合 74"/>
            <p:cNvGrpSpPr/>
            <p:nvPr/>
          </p:nvGrpSpPr>
          <p:grpSpPr>
            <a:xfrm>
              <a:off x="5743413" y="952872"/>
              <a:ext cx="910190" cy="910190"/>
              <a:chOff x="996100" y="1952903"/>
              <a:chExt cx="2952197" cy="2952197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996100" y="1952903"/>
                <a:ext cx="2952197" cy="2952197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8" name="组合 77"/>
              <p:cNvGrpSpPr/>
              <p:nvPr/>
            </p:nvGrpSpPr>
            <p:grpSpPr>
              <a:xfrm>
                <a:off x="1373307" y="2330110"/>
                <a:ext cx="2197781" cy="2197781"/>
                <a:chOff x="8502650" y="2178050"/>
                <a:chExt cx="2120900" cy="2120900"/>
              </a:xfrm>
            </p:grpSpPr>
            <p:sp>
              <p:nvSpPr>
                <p:cNvPr id="79" name="椭圆 78"/>
                <p:cNvSpPr/>
                <p:nvPr/>
              </p:nvSpPr>
              <p:spPr>
                <a:xfrm>
                  <a:off x="8502650" y="2178050"/>
                  <a:ext cx="2120900" cy="2120900"/>
                </a:xfrm>
                <a:prstGeom prst="ellipse">
                  <a:avLst/>
                </a:prstGeom>
                <a:gradFill>
                  <a:gsLst>
                    <a:gs pos="100000">
                      <a:srgbClr val="E4E4E4"/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63500" dist="25400" dir="5400000" algn="t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8666639" y="2342042"/>
                  <a:ext cx="1792916" cy="179291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6" name="文本框 75"/>
            <p:cNvSpPr txBox="1"/>
            <p:nvPr/>
          </p:nvSpPr>
          <p:spPr>
            <a:xfrm>
              <a:off x="5893563" y="1173301"/>
              <a:ext cx="609886" cy="486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5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0" name="TextBox 64"/>
          <p:cNvSpPr txBox="1"/>
          <p:nvPr/>
        </p:nvSpPr>
        <p:spPr>
          <a:xfrm>
            <a:off x="6225347" y="2665516"/>
            <a:ext cx="3505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招募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家冠名企业作为论坛主办单位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1" name="TextBox 64"/>
          <p:cNvSpPr txBox="1"/>
          <p:nvPr/>
        </p:nvSpPr>
        <p:spPr>
          <a:xfrm>
            <a:off x="6818471" y="3579916"/>
            <a:ext cx="3505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招募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家企业作为论坛联合主办单位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" name="TextBox 64"/>
          <p:cNvSpPr txBox="1"/>
          <p:nvPr/>
        </p:nvSpPr>
        <p:spPr>
          <a:xfrm>
            <a:off x="6151206" y="4457246"/>
            <a:ext cx="2547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协办：某某广播电台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3" name="TextBox 64"/>
          <p:cNvSpPr txBox="1"/>
          <p:nvPr/>
        </p:nvSpPr>
        <p:spPr>
          <a:xfrm>
            <a:off x="5372730" y="5285149"/>
            <a:ext cx="3412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友情：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XX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有公司、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XX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有公司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289"/>
                                </p:stCondLst>
                                <p:childTnLst>
                                  <p:par>
                                    <p:cTn id="91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3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4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289"/>
                                </p:stCondLst>
                                <p:childTnLst>
                                  <p:par>
                                    <p:cTn id="10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2" grpId="0" animBg="1"/>
          <p:bldP spid="33" grpId="0"/>
          <p:bldP spid="36" grpId="0" animBg="1"/>
          <p:bldP spid="37" grpId="0" animBg="1"/>
          <p:bldP spid="39" grpId="0" animBg="1"/>
          <p:bldP spid="40" grpId="0" animBg="1"/>
          <p:bldP spid="90" grpId="0"/>
          <p:bldP spid="91" grpId="0"/>
          <p:bldP spid="92" grpId="0"/>
          <p:bldP spid="9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289"/>
                                </p:stCondLst>
                                <p:childTnLst>
                                  <p:par>
                                    <p:cTn id="9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289"/>
                                </p:stCondLst>
                                <p:childTnLst>
                                  <p:par>
                                    <p:cTn id="10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2" grpId="0" animBg="1"/>
          <p:bldP spid="33" grpId="0"/>
          <p:bldP spid="36" grpId="0" animBg="1"/>
          <p:bldP spid="37" grpId="0" animBg="1"/>
          <p:bldP spid="39" grpId="0" animBg="1"/>
          <p:bldP spid="40" grpId="0" animBg="1"/>
          <p:bldP spid="90" grpId="0"/>
          <p:bldP spid="91" grpId="0"/>
          <p:bldP spid="92" grpId="0"/>
          <p:bldP spid="93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奖项设置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70221" y="1514642"/>
            <a:ext cx="719675" cy="742890"/>
            <a:chOff x="900356" y="1426288"/>
            <a:chExt cx="1413320" cy="1458911"/>
          </a:xfrm>
        </p:grpSpPr>
        <p:sp>
          <p:nvSpPr>
            <p:cNvPr id="3" name="Freeform 54"/>
            <p:cNvSpPr>
              <a:spLocks noEditPoints="1"/>
            </p:cNvSpPr>
            <p:nvPr/>
          </p:nvSpPr>
          <p:spPr bwMode="auto">
            <a:xfrm>
              <a:off x="900356" y="1426288"/>
              <a:ext cx="1413320" cy="1458911"/>
            </a:xfrm>
            <a:custGeom>
              <a:avLst/>
              <a:gdLst>
                <a:gd name="T0" fmla="*/ 83 w 130"/>
                <a:gd name="T1" fmla="*/ 92 h 134"/>
                <a:gd name="T2" fmla="*/ 128 w 130"/>
                <a:gd name="T3" fmla="*/ 26 h 134"/>
                <a:gd name="T4" fmla="*/ 128 w 130"/>
                <a:gd name="T5" fmla="*/ 21 h 134"/>
                <a:gd name="T6" fmla="*/ 118 w 130"/>
                <a:gd name="T7" fmla="*/ 10 h 134"/>
                <a:gd name="T8" fmla="*/ 112 w 130"/>
                <a:gd name="T9" fmla="*/ 10 h 134"/>
                <a:gd name="T10" fmla="*/ 107 w 130"/>
                <a:gd name="T11" fmla="*/ 15 h 134"/>
                <a:gd name="T12" fmla="*/ 101 w 130"/>
                <a:gd name="T13" fmla="*/ 16 h 134"/>
                <a:gd name="T14" fmla="*/ 102 w 130"/>
                <a:gd name="T15" fmla="*/ 0 h 134"/>
                <a:gd name="T16" fmla="*/ 28 w 130"/>
                <a:gd name="T17" fmla="*/ 0 h 134"/>
                <a:gd name="T18" fmla="*/ 28 w 130"/>
                <a:gd name="T19" fmla="*/ 16 h 134"/>
                <a:gd name="T20" fmla="*/ 23 w 130"/>
                <a:gd name="T21" fmla="*/ 15 h 134"/>
                <a:gd name="T22" fmla="*/ 18 w 130"/>
                <a:gd name="T23" fmla="*/ 10 h 134"/>
                <a:gd name="T24" fmla="*/ 12 w 130"/>
                <a:gd name="T25" fmla="*/ 10 h 134"/>
                <a:gd name="T26" fmla="*/ 1 w 130"/>
                <a:gd name="T27" fmla="*/ 21 h 134"/>
                <a:gd name="T28" fmla="*/ 1 w 130"/>
                <a:gd name="T29" fmla="*/ 26 h 134"/>
                <a:gd name="T30" fmla="*/ 47 w 130"/>
                <a:gd name="T31" fmla="*/ 92 h 134"/>
                <a:gd name="T32" fmla="*/ 59 w 130"/>
                <a:gd name="T33" fmla="*/ 97 h 134"/>
                <a:gd name="T34" fmla="*/ 59 w 130"/>
                <a:gd name="T35" fmla="*/ 103 h 134"/>
                <a:gd name="T36" fmla="*/ 54 w 130"/>
                <a:gd name="T37" fmla="*/ 105 h 134"/>
                <a:gd name="T38" fmla="*/ 59 w 130"/>
                <a:gd name="T39" fmla="*/ 108 h 134"/>
                <a:gd name="T40" fmla="*/ 59 w 130"/>
                <a:gd name="T41" fmla="*/ 114 h 134"/>
                <a:gd name="T42" fmla="*/ 55 w 130"/>
                <a:gd name="T43" fmla="*/ 119 h 134"/>
                <a:gd name="T44" fmla="*/ 49 w 130"/>
                <a:gd name="T45" fmla="*/ 124 h 134"/>
                <a:gd name="T46" fmla="*/ 44 w 130"/>
                <a:gd name="T47" fmla="*/ 129 h 134"/>
                <a:gd name="T48" fmla="*/ 49 w 130"/>
                <a:gd name="T49" fmla="*/ 134 h 134"/>
                <a:gd name="T50" fmla="*/ 80 w 130"/>
                <a:gd name="T51" fmla="*/ 134 h 134"/>
                <a:gd name="T52" fmla="*/ 86 w 130"/>
                <a:gd name="T53" fmla="*/ 129 h 134"/>
                <a:gd name="T54" fmla="*/ 80 w 130"/>
                <a:gd name="T55" fmla="*/ 124 h 134"/>
                <a:gd name="T56" fmla="*/ 75 w 130"/>
                <a:gd name="T57" fmla="*/ 118 h 134"/>
                <a:gd name="T58" fmla="*/ 70 w 130"/>
                <a:gd name="T59" fmla="*/ 114 h 134"/>
                <a:gd name="T60" fmla="*/ 70 w 130"/>
                <a:gd name="T61" fmla="*/ 108 h 134"/>
                <a:gd name="T62" fmla="*/ 75 w 130"/>
                <a:gd name="T63" fmla="*/ 105 h 134"/>
                <a:gd name="T64" fmla="*/ 70 w 130"/>
                <a:gd name="T65" fmla="*/ 103 h 134"/>
                <a:gd name="T66" fmla="*/ 70 w 130"/>
                <a:gd name="T67" fmla="*/ 97 h 134"/>
                <a:gd name="T68" fmla="*/ 83 w 130"/>
                <a:gd name="T69" fmla="*/ 92 h 134"/>
                <a:gd name="T70" fmla="*/ 102 w 130"/>
                <a:gd name="T71" fmla="*/ 21 h 134"/>
                <a:gd name="T72" fmla="*/ 107 w 130"/>
                <a:gd name="T73" fmla="*/ 21 h 134"/>
                <a:gd name="T74" fmla="*/ 113 w 130"/>
                <a:gd name="T75" fmla="*/ 16 h 134"/>
                <a:gd name="T76" fmla="*/ 118 w 130"/>
                <a:gd name="T77" fmla="*/ 21 h 134"/>
                <a:gd name="T78" fmla="*/ 118 w 130"/>
                <a:gd name="T79" fmla="*/ 26 h 134"/>
                <a:gd name="T80" fmla="*/ 91 w 130"/>
                <a:gd name="T81" fmla="*/ 71 h 134"/>
                <a:gd name="T82" fmla="*/ 102 w 130"/>
                <a:gd name="T83" fmla="*/ 21 h 134"/>
                <a:gd name="T84" fmla="*/ 37 w 130"/>
                <a:gd name="T85" fmla="*/ 72 h 134"/>
                <a:gd name="T86" fmla="*/ 10 w 130"/>
                <a:gd name="T87" fmla="*/ 27 h 134"/>
                <a:gd name="T88" fmla="*/ 10 w 130"/>
                <a:gd name="T89" fmla="*/ 22 h 134"/>
                <a:gd name="T90" fmla="*/ 15 w 130"/>
                <a:gd name="T91" fmla="*/ 16 h 134"/>
                <a:gd name="T92" fmla="*/ 21 w 130"/>
                <a:gd name="T93" fmla="*/ 22 h 134"/>
                <a:gd name="T94" fmla="*/ 26 w 130"/>
                <a:gd name="T95" fmla="*/ 22 h 134"/>
                <a:gd name="T96" fmla="*/ 37 w 130"/>
                <a:gd name="T97" fmla="*/ 7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34">
                  <a:moveTo>
                    <a:pt x="83" y="92"/>
                  </a:moveTo>
                  <a:cubicBezTo>
                    <a:pt x="130" y="63"/>
                    <a:pt x="128" y="26"/>
                    <a:pt x="128" y="26"/>
                  </a:cubicBezTo>
                  <a:cubicBezTo>
                    <a:pt x="128" y="21"/>
                    <a:pt x="128" y="21"/>
                    <a:pt x="128" y="21"/>
                  </a:cubicBezTo>
                  <a:cubicBezTo>
                    <a:pt x="128" y="21"/>
                    <a:pt x="128" y="10"/>
                    <a:pt x="118" y="10"/>
                  </a:cubicBezTo>
                  <a:cubicBezTo>
                    <a:pt x="115" y="10"/>
                    <a:pt x="112" y="10"/>
                    <a:pt x="112" y="10"/>
                  </a:cubicBezTo>
                  <a:cubicBezTo>
                    <a:pt x="107" y="10"/>
                    <a:pt x="107" y="15"/>
                    <a:pt x="107" y="15"/>
                  </a:cubicBezTo>
                  <a:cubicBezTo>
                    <a:pt x="107" y="15"/>
                    <a:pt x="105" y="16"/>
                    <a:pt x="101" y="16"/>
                  </a:cubicBezTo>
                  <a:cubicBezTo>
                    <a:pt x="101" y="12"/>
                    <a:pt x="102" y="0"/>
                    <a:pt x="102" y="0"/>
                  </a:cubicBezTo>
                  <a:cubicBezTo>
                    <a:pt x="56" y="6"/>
                    <a:pt x="28" y="0"/>
                    <a:pt x="28" y="0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4" y="16"/>
                    <a:pt x="23" y="15"/>
                    <a:pt x="23" y="15"/>
                  </a:cubicBezTo>
                  <a:cubicBezTo>
                    <a:pt x="23" y="15"/>
                    <a:pt x="22" y="10"/>
                    <a:pt x="18" y="10"/>
                  </a:cubicBezTo>
                  <a:cubicBezTo>
                    <a:pt x="18" y="10"/>
                    <a:pt x="15" y="10"/>
                    <a:pt x="12" y="10"/>
                  </a:cubicBezTo>
                  <a:cubicBezTo>
                    <a:pt x="2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7" y="92"/>
                  </a:cubicBezTo>
                  <a:cubicBezTo>
                    <a:pt x="47" y="92"/>
                    <a:pt x="52" y="97"/>
                    <a:pt x="59" y="97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2"/>
                    <a:pt x="54" y="105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5" y="119"/>
                  </a:cubicBezTo>
                  <a:cubicBezTo>
                    <a:pt x="55" y="124"/>
                    <a:pt x="49" y="124"/>
                    <a:pt x="49" y="124"/>
                  </a:cubicBezTo>
                  <a:cubicBezTo>
                    <a:pt x="49" y="124"/>
                    <a:pt x="44" y="125"/>
                    <a:pt x="44" y="129"/>
                  </a:cubicBezTo>
                  <a:cubicBezTo>
                    <a:pt x="44" y="129"/>
                    <a:pt x="43" y="134"/>
                    <a:pt x="49" y="134"/>
                  </a:cubicBezTo>
                  <a:cubicBezTo>
                    <a:pt x="57" y="134"/>
                    <a:pt x="80" y="134"/>
                    <a:pt x="80" y="134"/>
                  </a:cubicBezTo>
                  <a:cubicBezTo>
                    <a:pt x="85" y="134"/>
                    <a:pt x="86" y="129"/>
                    <a:pt x="86" y="129"/>
                  </a:cubicBezTo>
                  <a:cubicBezTo>
                    <a:pt x="86" y="129"/>
                    <a:pt x="86" y="124"/>
                    <a:pt x="80" y="124"/>
                  </a:cubicBezTo>
                  <a:cubicBezTo>
                    <a:pt x="75" y="124"/>
                    <a:pt x="75" y="118"/>
                    <a:pt x="75" y="118"/>
                  </a:cubicBezTo>
                  <a:cubicBezTo>
                    <a:pt x="75" y="118"/>
                    <a:pt x="70" y="119"/>
                    <a:pt x="70" y="114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0" y="108"/>
                    <a:pt x="75" y="109"/>
                    <a:pt x="75" y="105"/>
                  </a:cubicBezTo>
                  <a:cubicBezTo>
                    <a:pt x="75" y="102"/>
                    <a:pt x="70" y="103"/>
                    <a:pt x="70" y="103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5" y="97"/>
                    <a:pt x="79" y="95"/>
                    <a:pt x="83" y="92"/>
                  </a:cubicBezTo>
                  <a:close/>
                  <a:moveTo>
                    <a:pt x="102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3" y="16"/>
                    <a:pt x="113" y="16"/>
                  </a:cubicBezTo>
                  <a:cubicBezTo>
                    <a:pt x="118" y="16"/>
                    <a:pt x="118" y="21"/>
                    <a:pt x="118" y="21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6" y="47"/>
                    <a:pt x="91" y="71"/>
                  </a:cubicBezTo>
                  <a:cubicBezTo>
                    <a:pt x="97" y="61"/>
                    <a:pt x="102" y="38"/>
                    <a:pt x="102" y="21"/>
                  </a:cubicBezTo>
                  <a:close/>
                  <a:moveTo>
                    <a:pt x="37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6"/>
                    <a:pt x="15" y="16"/>
                  </a:cubicBezTo>
                  <a:cubicBezTo>
                    <a:pt x="15" y="16"/>
                    <a:pt x="15" y="22"/>
                    <a:pt x="21" y="22"/>
                  </a:cubicBezTo>
                  <a:cubicBezTo>
                    <a:pt x="21" y="22"/>
                    <a:pt x="25" y="22"/>
                    <a:pt x="26" y="22"/>
                  </a:cubicBezTo>
                  <a:cubicBezTo>
                    <a:pt x="26" y="39"/>
                    <a:pt x="31" y="62"/>
                    <a:pt x="37" y="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五角星 25"/>
            <p:cNvSpPr/>
            <p:nvPr/>
          </p:nvSpPr>
          <p:spPr>
            <a:xfrm>
              <a:off x="1358821" y="1594039"/>
              <a:ext cx="496389" cy="496389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 bwMode="auto">
          <a:xfrm>
            <a:off x="6728045" y="3925808"/>
            <a:ext cx="1742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一等奖</a:t>
            </a:r>
            <a:endParaRPr lang="zh-CN" altLang="en-US" sz="28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9925924" y="4739413"/>
            <a:ext cx="1742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二等奖</a:t>
            </a:r>
            <a:endParaRPr lang="zh-CN" altLang="en-US" sz="28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 bwMode="auto">
          <a:xfrm>
            <a:off x="3696069" y="5601562"/>
            <a:ext cx="1742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三等奖</a:t>
            </a:r>
            <a:endParaRPr lang="zh-CN" altLang="en-US" sz="28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910641" y="3785823"/>
            <a:ext cx="9287690" cy="1646274"/>
            <a:chOff x="2435560" y="2403566"/>
            <a:chExt cx="6754883" cy="1646274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2435560" y="4049840"/>
              <a:ext cx="2274326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V="1">
              <a:off x="4709886" y="2416629"/>
              <a:ext cx="0" cy="163321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709886" y="2403566"/>
              <a:ext cx="2338252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7048138" y="2416629"/>
              <a:ext cx="0" cy="816605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7048138" y="3233234"/>
              <a:ext cx="2142305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390560" y="1806447"/>
            <a:ext cx="2490654" cy="1469486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 bwMode="auto">
          <a:xfrm>
            <a:off x="5937858" y="3337944"/>
            <a:ext cx="3396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8000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元笔记本电脑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444775" y="2755643"/>
            <a:ext cx="705221" cy="1333591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 bwMode="auto">
          <a:xfrm>
            <a:off x="9317873" y="4173966"/>
            <a:ext cx="2880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2800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元智能手机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888021" y="3289168"/>
            <a:ext cx="1294472" cy="1589611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 bwMode="auto">
          <a:xfrm>
            <a:off x="3096811" y="4970801"/>
            <a:ext cx="28250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580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元电磁炉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 bwMode="auto">
          <a:xfrm>
            <a:off x="1926822" y="1643659"/>
            <a:ext cx="27496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活动现场举行有奖问答活动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奖品当场发放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1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2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3" grpId="0"/>
          <p:bldP spid="34" grpId="0"/>
          <p:bldP spid="50" grpId="0"/>
          <p:bldP spid="52" grpId="0"/>
          <p:bldP spid="55" grpId="0"/>
          <p:bldP spid="57" grpId="0"/>
          <p:bldP spid="57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1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2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3" grpId="0"/>
          <p:bldP spid="34" grpId="0"/>
          <p:bldP spid="50" grpId="0"/>
          <p:bldP spid="52" grpId="0"/>
          <p:bldP spid="55" grpId="0"/>
          <p:bldP spid="57" grpId="0"/>
          <p:bldP spid="57" grpId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 bwMode="auto">
          <a:xfrm>
            <a:off x="7312430" y="3287108"/>
            <a:ext cx="2356334" cy="23462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marR="0" lvl="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活动流程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赞助方案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选址和会场布置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现场管理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签到处布置方案</a:t>
            </a:r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 bwMode="auto">
          <a:xfrm>
            <a:off x="7312430" y="2161866"/>
            <a:ext cx="37944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活动运作方案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任意多边形 69"/>
          <p:cNvSpPr/>
          <p:nvPr/>
        </p:nvSpPr>
        <p:spPr>
          <a:xfrm rot="2700000">
            <a:off x="6348874" y="2177114"/>
            <a:ext cx="750112" cy="750112"/>
          </a:xfrm>
          <a:custGeom>
            <a:avLst/>
            <a:gdLst>
              <a:gd name="connsiteX0" fmla="*/ 704234 w 1072230"/>
              <a:gd name="connsiteY0" fmla="*/ 548838 h 1072230"/>
              <a:gd name="connsiteX1" fmla="*/ 693389 w 1072230"/>
              <a:gd name="connsiteY1" fmla="*/ 602554 h 1072230"/>
              <a:gd name="connsiteX2" fmla="*/ 602554 w 1072230"/>
              <a:gd name="connsiteY2" fmla="*/ 693389 h 1072230"/>
              <a:gd name="connsiteX3" fmla="*/ 568998 w 1072230"/>
              <a:gd name="connsiteY3" fmla="*/ 700164 h 1072230"/>
              <a:gd name="connsiteX4" fmla="*/ 568998 w 1072230"/>
              <a:gd name="connsiteY4" fmla="*/ 879092 h 1072230"/>
              <a:gd name="connsiteX5" fmla="*/ 598094 w 1072230"/>
              <a:gd name="connsiteY5" fmla="*/ 876524 h 1072230"/>
              <a:gd name="connsiteX6" fmla="*/ 879131 w 1072230"/>
              <a:gd name="connsiteY6" fmla="*/ 602427 h 1072230"/>
              <a:gd name="connsiteX7" fmla="*/ 884533 w 1072230"/>
              <a:gd name="connsiteY7" fmla="*/ 548838 h 1072230"/>
              <a:gd name="connsiteX8" fmla="*/ 187697 w 1072230"/>
              <a:gd name="connsiteY8" fmla="*/ 548838 h 1072230"/>
              <a:gd name="connsiteX9" fmla="*/ 193099 w 1072230"/>
              <a:gd name="connsiteY9" fmla="*/ 602427 h 1072230"/>
              <a:gd name="connsiteX10" fmla="*/ 474136 w 1072230"/>
              <a:gd name="connsiteY10" fmla="*/ 876524 h 1072230"/>
              <a:gd name="connsiteX11" fmla="*/ 509616 w 1072230"/>
              <a:gd name="connsiteY11" fmla="*/ 879655 h 1072230"/>
              <a:gd name="connsiteX12" fmla="*/ 509616 w 1072230"/>
              <a:gd name="connsiteY12" fmla="*/ 701453 h 1072230"/>
              <a:gd name="connsiteX13" fmla="*/ 469676 w 1072230"/>
              <a:gd name="connsiteY13" fmla="*/ 693389 h 1072230"/>
              <a:gd name="connsiteX14" fmla="*/ 378841 w 1072230"/>
              <a:gd name="connsiteY14" fmla="*/ 602554 h 1072230"/>
              <a:gd name="connsiteX15" fmla="*/ 367996 w 1072230"/>
              <a:gd name="connsiteY15" fmla="*/ 548838 h 1072230"/>
              <a:gd name="connsiteX16" fmla="*/ 536115 w 1072230"/>
              <a:gd name="connsiteY16" fmla="*/ 450771 h 1072230"/>
              <a:gd name="connsiteX17" fmla="*/ 450771 w 1072230"/>
              <a:gd name="connsiteY17" fmla="*/ 536115 h 1072230"/>
              <a:gd name="connsiteX18" fmla="*/ 536115 w 1072230"/>
              <a:gd name="connsiteY18" fmla="*/ 621459 h 1072230"/>
              <a:gd name="connsiteX19" fmla="*/ 621459 w 1072230"/>
              <a:gd name="connsiteY19" fmla="*/ 536115 h 1072230"/>
              <a:gd name="connsiteX20" fmla="*/ 536115 w 1072230"/>
              <a:gd name="connsiteY20" fmla="*/ 450771 h 1072230"/>
              <a:gd name="connsiteX21" fmla="*/ 568998 w 1072230"/>
              <a:gd name="connsiteY21" fmla="*/ 185050 h 1072230"/>
              <a:gd name="connsiteX22" fmla="*/ 568998 w 1072230"/>
              <a:gd name="connsiteY22" fmla="*/ 372066 h 1072230"/>
              <a:gd name="connsiteX23" fmla="*/ 602554 w 1072230"/>
              <a:gd name="connsiteY23" fmla="*/ 378841 h 1072230"/>
              <a:gd name="connsiteX24" fmla="*/ 693389 w 1072230"/>
              <a:gd name="connsiteY24" fmla="*/ 469676 h 1072230"/>
              <a:gd name="connsiteX25" fmla="*/ 697383 w 1072230"/>
              <a:gd name="connsiteY25" fmla="*/ 489456 h 1072230"/>
              <a:gd name="connsiteX26" fmla="*/ 882502 w 1072230"/>
              <a:gd name="connsiteY26" fmla="*/ 489456 h 1072230"/>
              <a:gd name="connsiteX27" fmla="*/ 880775 w 1072230"/>
              <a:gd name="connsiteY27" fmla="*/ 469885 h 1072230"/>
              <a:gd name="connsiteX28" fmla="*/ 606678 w 1072230"/>
              <a:gd name="connsiteY28" fmla="*/ 188848 h 1072230"/>
              <a:gd name="connsiteX29" fmla="*/ 509616 w 1072230"/>
              <a:gd name="connsiteY29" fmla="*/ 184073 h 1072230"/>
              <a:gd name="connsiteX30" fmla="*/ 474136 w 1072230"/>
              <a:gd name="connsiteY30" fmla="*/ 187204 h 1072230"/>
              <a:gd name="connsiteX31" fmla="*/ 193099 w 1072230"/>
              <a:gd name="connsiteY31" fmla="*/ 461301 h 1072230"/>
              <a:gd name="connsiteX32" fmla="*/ 190261 w 1072230"/>
              <a:gd name="connsiteY32" fmla="*/ 489456 h 1072230"/>
              <a:gd name="connsiteX33" fmla="*/ 374847 w 1072230"/>
              <a:gd name="connsiteY33" fmla="*/ 489456 h 1072230"/>
              <a:gd name="connsiteX34" fmla="*/ 378841 w 1072230"/>
              <a:gd name="connsiteY34" fmla="*/ 469676 h 1072230"/>
              <a:gd name="connsiteX35" fmla="*/ 469676 w 1072230"/>
              <a:gd name="connsiteY35" fmla="*/ 378841 h 1072230"/>
              <a:gd name="connsiteX36" fmla="*/ 509616 w 1072230"/>
              <a:gd name="connsiteY36" fmla="*/ 370777 h 1072230"/>
              <a:gd name="connsiteX37" fmla="*/ 536115 w 1072230"/>
              <a:gd name="connsiteY37" fmla="*/ 0 h 1072230"/>
              <a:gd name="connsiteX38" fmla="*/ 560453 w 1072230"/>
              <a:gd name="connsiteY38" fmla="*/ 2453 h 1072230"/>
              <a:gd name="connsiteX39" fmla="*/ 594600 w 1072230"/>
              <a:gd name="connsiteY39" fmla="*/ 91894 h 1072230"/>
              <a:gd name="connsiteX40" fmla="*/ 651562 w 1072230"/>
              <a:gd name="connsiteY40" fmla="*/ 13189 h 1072230"/>
              <a:gd name="connsiteX41" fmla="*/ 697807 w 1072230"/>
              <a:gd name="connsiteY41" fmla="*/ 27545 h 1072230"/>
              <a:gd name="connsiteX42" fmla="*/ 707577 w 1072230"/>
              <a:gd name="connsiteY42" fmla="*/ 122165 h 1072230"/>
              <a:gd name="connsiteX43" fmla="*/ 781521 w 1072230"/>
              <a:gd name="connsiteY43" fmla="*/ 62065 h 1072230"/>
              <a:gd name="connsiteX44" fmla="*/ 824168 w 1072230"/>
              <a:gd name="connsiteY44" fmla="*/ 85213 h 1072230"/>
              <a:gd name="connsiteX45" fmla="*/ 808874 w 1072230"/>
              <a:gd name="connsiteY45" fmla="*/ 180650 h 1072230"/>
              <a:gd name="connsiteX46" fmla="*/ 896385 w 1072230"/>
              <a:gd name="connsiteY46" fmla="*/ 141496 h 1072230"/>
              <a:gd name="connsiteX47" fmla="*/ 915206 w 1072230"/>
              <a:gd name="connsiteY47" fmla="*/ 157025 h 1072230"/>
              <a:gd name="connsiteX48" fmla="*/ 930734 w 1072230"/>
              <a:gd name="connsiteY48" fmla="*/ 175845 h 1072230"/>
              <a:gd name="connsiteX49" fmla="*/ 891580 w 1072230"/>
              <a:gd name="connsiteY49" fmla="*/ 263356 h 1072230"/>
              <a:gd name="connsiteX50" fmla="*/ 987017 w 1072230"/>
              <a:gd name="connsiteY50" fmla="*/ 248062 h 1072230"/>
              <a:gd name="connsiteX51" fmla="*/ 1010166 w 1072230"/>
              <a:gd name="connsiteY51" fmla="*/ 290710 h 1072230"/>
              <a:gd name="connsiteX52" fmla="*/ 950065 w 1072230"/>
              <a:gd name="connsiteY52" fmla="*/ 364653 h 1072230"/>
              <a:gd name="connsiteX53" fmla="*/ 1044685 w 1072230"/>
              <a:gd name="connsiteY53" fmla="*/ 374423 h 1072230"/>
              <a:gd name="connsiteX54" fmla="*/ 1059041 w 1072230"/>
              <a:gd name="connsiteY54" fmla="*/ 420668 h 1072230"/>
              <a:gd name="connsiteX55" fmla="*/ 980336 w 1072230"/>
              <a:gd name="connsiteY55" fmla="*/ 477630 h 1072230"/>
              <a:gd name="connsiteX56" fmla="*/ 1069777 w 1072230"/>
              <a:gd name="connsiteY56" fmla="*/ 511777 h 1072230"/>
              <a:gd name="connsiteX57" fmla="*/ 1072230 w 1072230"/>
              <a:gd name="connsiteY57" fmla="*/ 536115 h 1072230"/>
              <a:gd name="connsiteX58" fmla="*/ 1069777 w 1072230"/>
              <a:gd name="connsiteY58" fmla="*/ 560453 h 1072230"/>
              <a:gd name="connsiteX59" fmla="*/ 980336 w 1072230"/>
              <a:gd name="connsiteY59" fmla="*/ 594600 h 1072230"/>
              <a:gd name="connsiteX60" fmla="*/ 1059041 w 1072230"/>
              <a:gd name="connsiteY60" fmla="*/ 651562 h 1072230"/>
              <a:gd name="connsiteX61" fmla="*/ 1044685 w 1072230"/>
              <a:gd name="connsiteY61" fmla="*/ 697807 h 1072230"/>
              <a:gd name="connsiteX62" fmla="*/ 950065 w 1072230"/>
              <a:gd name="connsiteY62" fmla="*/ 707577 h 1072230"/>
              <a:gd name="connsiteX63" fmla="*/ 1010166 w 1072230"/>
              <a:gd name="connsiteY63" fmla="*/ 781521 h 1072230"/>
              <a:gd name="connsiteX64" fmla="*/ 987017 w 1072230"/>
              <a:gd name="connsiteY64" fmla="*/ 824168 h 1072230"/>
              <a:gd name="connsiteX65" fmla="*/ 891580 w 1072230"/>
              <a:gd name="connsiteY65" fmla="*/ 808874 h 1072230"/>
              <a:gd name="connsiteX66" fmla="*/ 930734 w 1072230"/>
              <a:gd name="connsiteY66" fmla="*/ 896385 h 1072230"/>
              <a:gd name="connsiteX67" fmla="*/ 915206 w 1072230"/>
              <a:gd name="connsiteY67" fmla="*/ 915206 h 1072230"/>
              <a:gd name="connsiteX68" fmla="*/ 896385 w 1072230"/>
              <a:gd name="connsiteY68" fmla="*/ 930734 h 1072230"/>
              <a:gd name="connsiteX69" fmla="*/ 808874 w 1072230"/>
              <a:gd name="connsiteY69" fmla="*/ 891580 h 1072230"/>
              <a:gd name="connsiteX70" fmla="*/ 824168 w 1072230"/>
              <a:gd name="connsiteY70" fmla="*/ 987017 h 1072230"/>
              <a:gd name="connsiteX71" fmla="*/ 781520 w 1072230"/>
              <a:gd name="connsiteY71" fmla="*/ 1010166 h 1072230"/>
              <a:gd name="connsiteX72" fmla="*/ 707577 w 1072230"/>
              <a:gd name="connsiteY72" fmla="*/ 950065 h 1072230"/>
              <a:gd name="connsiteX73" fmla="*/ 697807 w 1072230"/>
              <a:gd name="connsiteY73" fmla="*/ 1044685 h 1072230"/>
              <a:gd name="connsiteX74" fmla="*/ 651562 w 1072230"/>
              <a:gd name="connsiteY74" fmla="*/ 1059041 h 1072230"/>
              <a:gd name="connsiteX75" fmla="*/ 594600 w 1072230"/>
              <a:gd name="connsiteY75" fmla="*/ 980336 h 1072230"/>
              <a:gd name="connsiteX76" fmla="*/ 560453 w 1072230"/>
              <a:gd name="connsiteY76" fmla="*/ 1069777 h 1072230"/>
              <a:gd name="connsiteX77" fmla="*/ 536115 w 1072230"/>
              <a:gd name="connsiteY77" fmla="*/ 1072230 h 1072230"/>
              <a:gd name="connsiteX78" fmla="*/ 511777 w 1072230"/>
              <a:gd name="connsiteY78" fmla="*/ 1069777 h 1072230"/>
              <a:gd name="connsiteX79" fmla="*/ 477630 w 1072230"/>
              <a:gd name="connsiteY79" fmla="*/ 980336 h 1072230"/>
              <a:gd name="connsiteX80" fmla="*/ 420668 w 1072230"/>
              <a:gd name="connsiteY80" fmla="*/ 1059041 h 1072230"/>
              <a:gd name="connsiteX81" fmla="*/ 374423 w 1072230"/>
              <a:gd name="connsiteY81" fmla="*/ 1044685 h 1072230"/>
              <a:gd name="connsiteX82" fmla="*/ 364653 w 1072230"/>
              <a:gd name="connsiteY82" fmla="*/ 950065 h 1072230"/>
              <a:gd name="connsiteX83" fmla="*/ 290710 w 1072230"/>
              <a:gd name="connsiteY83" fmla="*/ 1010166 h 1072230"/>
              <a:gd name="connsiteX84" fmla="*/ 248062 w 1072230"/>
              <a:gd name="connsiteY84" fmla="*/ 987017 h 1072230"/>
              <a:gd name="connsiteX85" fmla="*/ 263356 w 1072230"/>
              <a:gd name="connsiteY85" fmla="*/ 891580 h 1072230"/>
              <a:gd name="connsiteX86" fmla="*/ 175845 w 1072230"/>
              <a:gd name="connsiteY86" fmla="*/ 930734 h 1072230"/>
              <a:gd name="connsiteX87" fmla="*/ 157025 w 1072230"/>
              <a:gd name="connsiteY87" fmla="*/ 915206 h 1072230"/>
              <a:gd name="connsiteX88" fmla="*/ 141496 w 1072230"/>
              <a:gd name="connsiteY88" fmla="*/ 896385 h 1072230"/>
              <a:gd name="connsiteX89" fmla="*/ 180650 w 1072230"/>
              <a:gd name="connsiteY89" fmla="*/ 808874 h 1072230"/>
              <a:gd name="connsiteX90" fmla="*/ 85213 w 1072230"/>
              <a:gd name="connsiteY90" fmla="*/ 824168 h 1072230"/>
              <a:gd name="connsiteX91" fmla="*/ 62065 w 1072230"/>
              <a:gd name="connsiteY91" fmla="*/ 781521 h 1072230"/>
              <a:gd name="connsiteX92" fmla="*/ 122165 w 1072230"/>
              <a:gd name="connsiteY92" fmla="*/ 707577 h 1072230"/>
              <a:gd name="connsiteX93" fmla="*/ 27545 w 1072230"/>
              <a:gd name="connsiteY93" fmla="*/ 697807 h 1072230"/>
              <a:gd name="connsiteX94" fmla="*/ 13189 w 1072230"/>
              <a:gd name="connsiteY94" fmla="*/ 651562 h 1072230"/>
              <a:gd name="connsiteX95" fmla="*/ 91894 w 1072230"/>
              <a:gd name="connsiteY95" fmla="*/ 594600 h 1072230"/>
              <a:gd name="connsiteX96" fmla="*/ 2453 w 1072230"/>
              <a:gd name="connsiteY96" fmla="*/ 560453 h 1072230"/>
              <a:gd name="connsiteX97" fmla="*/ 0 w 1072230"/>
              <a:gd name="connsiteY97" fmla="*/ 536115 h 1072230"/>
              <a:gd name="connsiteX98" fmla="*/ 2453 w 1072230"/>
              <a:gd name="connsiteY98" fmla="*/ 511777 h 1072230"/>
              <a:gd name="connsiteX99" fmla="*/ 91894 w 1072230"/>
              <a:gd name="connsiteY99" fmla="*/ 477630 h 1072230"/>
              <a:gd name="connsiteX100" fmla="*/ 13189 w 1072230"/>
              <a:gd name="connsiteY100" fmla="*/ 420668 h 1072230"/>
              <a:gd name="connsiteX101" fmla="*/ 27545 w 1072230"/>
              <a:gd name="connsiteY101" fmla="*/ 374423 h 1072230"/>
              <a:gd name="connsiteX102" fmla="*/ 122165 w 1072230"/>
              <a:gd name="connsiteY102" fmla="*/ 364653 h 1072230"/>
              <a:gd name="connsiteX103" fmla="*/ 62065 w 1072230"/>
              <a:gd name="connsiteY103" fmla="*/ 290710 h 1072230"/>
              <a:gd name="connsiteX104" fmla="*/ 85213 w 1072230"/>
              <a:gd name="connsiteY104" fmla="*/ 248062 h 1072230"/>
              <a:gd name="connsiteX105" fmla="*/ 180650 w 1072230"/>
              <a:gd name="connsiteY105" fmla="*/ 263356 h 1072230"/>
              <a:gd name="connsiteX106" fmla="*/ 141496 w 1072230"/>
              <a:gd name="connsiteY106" fmla="*/ 175845 h 1072230"/>
              <a:gd name="connsiteX107" fmla="*/ 157025 w 1072230"/>
              <a:gd name="connsiteY107" fmla="*/ 157025 h 1072230"/>
              <a:gd name="connsiteX108" fmla="*/ 175845 w 1072230"/>
              <a:gd name="connsiteY108" fmla="*/ 141496 h 1072230"/>
              <a:gd name="connsiteX109" fmla="*/ 263356 w 1072230"/>
              <a:gd name="connsiteY109" fmla="*/ 180650 h 1072230"/>
              <a:gd name="connsiteX110" fmla="*/ 248062 w 1072230"/>
              <a:gd name="connsiteY110" fmla="*/ 85213 h 1072230"/>
              <a:gd name="connsiteX111" fmla="*/ 290710 w 1072230"/>
              <a:gd name="connsiteY111" fmla="*/ 62065 h 1072230"/>
              <a:gd name="connsiteX112" fmla="*/ 364653 w 1072230"/>
              <a:gd name="connsiteY112" fmla="*/ 122165 h 1072230"/>
              <a:gd name="connsiteX113" fmla="*/ 374423 w 1072230"/>
              <a:gd name="connsiteY113" fmla="*/ 27545 h 1072230"/>
              <a:gd name="connsiteX114" fmla="*/ 420668 w 1072230"/>
              <a:gd name="connsiteY114" fmla="*/ 13189 h 1072230"/>
              <a:gd name="connsiteX115" fmla="*/ 477630 w 1072230"/>
              <a:gd name="connsiteY115" fmla="*/ 91894 h 1072230"/>
              <a:gd name="connsiteX116" fmla="*/ 511777 w 1072230"/>
              <a:gd name="connsiteY116" fmla="*/ 2453 h 1072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1072230" h="1072230">
                <a:moveTo>
                  <a:pt x="704234" y="548838"/>
                </a:moveTo>
                <a:lnTo>
                  <a:pt x="693389" y="602554"/>
                </a:lnTo>
                <a:cubicBezTo>
                  <a:pt x="676115" y="643396"/>
                  <a:pt x="643396" y="676115"/>
                  <a:pt x="602554" y="693389"/>
                </a:cubicBezTo>
                <a:lnTo>
                  <a:pt x="568998" y="700164"/>
                </a:lnTo>
                <a:lnTo>
                  <a:pt x="568998" y="879092"/>
                </a:lnTo>
                <a:lnTo>
                  <a:pt x="598094" y="876524"/>
                </a:lnTo>
                <a:cubicBezTo>
                  <a:pt x="738911" y="851371"/>
                  <a:pt x="850563" y="742032"/>
                  <a:pt x="879131" y="602427"/>
                </a:cubicBezTo>
                <a:lnTo>
                  <a:pt x="884533" y="548838"/>
                </a:lnTo>
                <a:close/>
                <a:moveTo>
                  <a:pt x="187697" y="548838"/>
                </a:moveTo>
                <a:lnTo>
                  <a:pt x="193099" y="602427"/>
                </a:lnTo>
                <a:cubicBezTo>
                  <a:pt x="221667" y="742032"/>
                  <a:pt x="333319" y="851371"/>
                  <a:pt x="474136" y="876524"/>
                </a:cubicBezTo>
                <a:lnTo>
                  <a:pt x="509616" y="879655"/>
                </a:lnTo>
                <a:lnTo>
                  <a:pt x="509616" y="701453"/>
                </a:lnTo>
                <a:lnTo>
                  <a:pt x="469676" y="693389"/>
                </a:lnTo>
                <a:cubicBezTo>
                  <a:pt x="428834" y="676115"/>
                  <a:pt x="396115" y="643396"/>
                  <a:pt x="378841" y="602554"/>
                </a:cubicBezTo>
                <a:lnTo>
                  <a:pt x="367996" y="548838"/>
                </a:lnTo>
                <a:close/>
                <a:moveTo>
                  <a:pt x="536115" y="450771"/>
                </a:moveTo>
                <a:cubicBezTo>
                  <a:pt x="488981" y="450771"/>
                  <a:pt x="450771" y="488981"/>
                  <a:pt x="450771" y="536115"/>
                </a:cubicBezTo>
                <a:cubicBezTo>
                  <a:pt x="450771" y="583249"/>
                  <a:pt x="488981" y="621459"/>
                  <a:pt x="536115" y="621459"/>
                </a:cubicBezTo>
                <a:cubicBezTo>
                  <a:pt x="583249" y="621459"/>
                  <a:pt x="621459" y="583249"/>
                  <a:pt x="621459" y="536115"/>
                </a:cubicBezTo>
                <a:cubicBezTo>
                  <a:pt x="621459" y="488981"/>
                  <a:pt x="583249" y="450771"/>
                  <a:pt x="536115" y="450771"/>
                </a:cubicBezTo>
                <a:close/>
                <a:moveTo>
                  <a:pt x="568998" y="185050"/>
                </a:moveTo>
                <a:lnTo>
                  <a:pt x="568998" y="372066"/>
                </a:lnTo>
                <a:lnTo>
                  <a:pt x="602554" y="378841"/>
                </a:lnTo>
                <a:cubicBezTo>
                  <a:pt x="643396" y="396115"/>
                  <a:pt x="676115" y="428834"/>
                  <a:pt x="693389" y="469676"/>
                </a:cubicBezTo>
                <a:lnTo>
                  <a:pt x="697383" y="489456"/>
                </a:lnTo>
                <a:lnTo>
                  <a:pt x="882502" y="489456"/>
                </a:lnTo>
                <a:lnTo>
                  <a:pt x="880775" y="469885"/>
                </a:lnTo>
                <a:cubicBezTo>
                  <a:pt x="855622" y="329068"/>
                  <a:pt x="746282" y="217416"/>
                  <a:pt x="606678" y="188848"/>
                </a:cubicBezTo>
                <a:close/>
                <a:moveTo>
                  <a:pt x="509616" y="184073"/>
                </a:moveTo>
                <a:lnTo>
                  <a:pt x="474136" y="187204"/>
                </a:lnTo>
                <a:cubicBezTo>
                  <a:pt x="333319" y="212357"/>
                  <a:pt x="221667" y="321696"/>
                  <a:pt x="193099" y="461301"/>
                </a:cubicBezTo>
                <a:lnTo>
                  <a:pt x="190261" y="489456"/>
                </a:lnTo>
                <a:lnTo>
                  <a:pt x="374847" y="489456"/>
                </a:lnTo>
                <a:lnTo>
                  <a:pt x="378841" y="469676"/>
                </a:lnTo>
                <a:cubicBezTo>
                  <a:pt x="396115" y="428834"/>
                  <a:pt x="428834" y="396115"/>
                  <a:pt x="469676" y="378841"/>
                </a:cubicBezTo>
                <a:lnTo>
                  <a:pt x="509616" y="370777"/>
                </a:lnTo>
                <a:close/>
                <a:moveTo>
                  <a:pt x="536115" y="0"/>
                </a:moveTo>
                <a:lnTo>
                  <a:pt x="560453" y="2453"/>
                </a:lnTo>
                <a:lnTo>
                  <a:pt x="594600" y="91894"/>
                </a:lnTo>
                <a:lnTo>
                  <a:pt x="651562" y="13189"/>
                </a:lnTo>
                <a:lnTo>
                  <a:pt x="697807" y="27545"/>
                </a:lnTo>
                <a:lnTo>
                  <a:pt x="707577" y="122165"/>
                </a:lnTo>
                <a:lnTo>
                  <a:pt x="781521" y="62065"/>
                </a:lnTo>
                <a:lnTo>
                  <a:pt x="824168" y="85213"/>
                </a:lnTo>
                <a:lnTo>
                  <a:pt x="808874" y="180650"/>
                </a:lnTo>
                <a:lnTo>
                  <a:pt x="896385" y="141496"/>
                </a:lnTo>
                <a:lnTo>
                  <a:pt x="915206" y="157025"/>
                </a:lnTo>
                <a:lnTo>
                  <a:pt x="930734" y="175845"/>
                </a:lnTo>
                <a:lnTo>
                  <a:pt x="891580" y="263356"/>
                </a:lnTo>
                <a:lnTo>
                  <a:pt x="987017" y="248062"/>
                </a:lnTo>
                <a:lnTo>
                  <a:pt x="1010166" y="290710"/>
                </a:lnTo>
                <a:lnTo>
                  <a:pt x="950065" y="364653"/>
                </a:lnTo>
                <a:lnTo>
                  <a:pt x="1044685" y="374423"/>
                </a:lnTo>
                <a:lnTo>
                  <a:pt x="1059041" y="420668"/>
                </a:lnTo>
                <a:lnTo>
                  <a:pt x="980336" y="477630"/>
                </a:lnTo>
                <a:lnTo>
                  <a:pt x="1069777" y="511777"/>
                </a:lnTo>
                <a:lnTo>
                  <a:pt x="1072230" y="536115"/>
                </a:lnTo>
                <a:lnTo>
                  <a:pt x="1069777" y="560453"/>
                </a:lnTo>
                <a:lnTo>
                  <a:pt x="980336" y="594600"/>
                </a:lnTo>
                <a:lnTo>
                  <a:pt x="1059041" y="651562"/>
                </a:lnTo>
                <a:lnTo>
                  <a:pt x="1044685" y="697807"/>
                </a:lnTo>
                <a:lnTo>
                  <a:pt x="950065" y="707577"/>
                </a:lnTo>
                <a:lnTo>
                  <a:pt x="1010166" y="781521"/>
                </a:lnTo>
                <a:lnTo>
                  <a:pt x="987017" y="824168"/>
                </a:lnTo>
                <a:lnTo>
                  <a:pt x="891580" y="808874"/>
                </a:lnTo>
                <a:lnTo>
                  <a:pt x="930734" y="896385"/>
                </a:lnTo>
                <a:lnTo>
                  <a:pt x="915206" y="915206"/>
                </a:lnTo>
                <a:lnTo>
                  <a:pt x="896385" y="930734"/>
                </a:lnTo>
                <a:lnTo>
                  <a:pt x="808874" y="891580"/>
                </a:lnTo>
                <a:lnTo>
                  <a:pt x="824168" y="987017"/>
                </a:lnTo>
                <a:lnTo>
                  <a:pt x="781520" y="1010166"/>
                </a:lnTo>
                <a:lnTo>
                  <a:pt x="707577" y="950065"/>
                </a:lnTo>
                <a:lnTo>
                  <a:pt x="697807" y="1044685"/>
                </a:lnTo>
                <a:lnTo>
                  <a:pt x="651562" y="1059041"/>
                </a:lnTo>
                <a:lnTo>
                  <a:pt x="594600" y="980336"/>
                </a:lnTo>
                <a:lnTo>
                  <a:pt x="560453" y="1069777"/>
                </a:lnTo>
                <a:lnTo>
                  <a:pt x="536115" y="1072230"/>
                </a:lnTo>
                <a:lnTo>
                  <a:pt x="511777" y="1069777"/>
                </a:lnTo>
                <a:lnTo>
                  <a:pt x="477630" y="980336"/>
                </a:lnTo>
                <a:lnTo>
                  <a:pt x="420668" y="1059041"/>
                </a:lnTo>
                <a:lnTo>
                  <a:pt x="374423" y="1044685"/>
                </a:lnTo>
                <a:lnTo>
                  <a:pt x="364653" y="950065"/>
                </a:lnTo>
                <a:lnTo>
                  <a:pt x="290710" y="1010166"/>
                </a:lnTo>
                <a:lnTo>
                  <a:pt x="248062" y="987017"/>
                </a:lnTo>
                <a:lnTo>
                  <a:pt x="263356" y="891580"/>
                </a:lnTo>
                <a:lnTo>
                  <a:pt x="175845" y="930734"/>
                </a:lnTo>
                <a:lnTo>
                  <a:pt x="157025" y="915206"/>
                </a:lnTo>
                <a:lnTo>
                  <a:pt x="141496" y="896385"/>
                </a:lnTo>
                <a:lnTo>
                  <a:pt x="180650" y="808874"/>
                </a:lnTo>
                <a:lnTo>
                  <a:pt x="85213" y="824168"/>
                </a:lnTo>
                <a:lnTo>
                  <a:pt x="62065" y="781521"/>
                </a:lnTo>
                <a:lnTo>
                  <a:pt x="122165" y="707577"/>
                </a:lnTo>
                <a:lnTo>
                  <a:pt x="27545" y="697807"/>
                </a:lnTo>
                <a:lnTo>
                  <a:pt x="13189" y="651562"/>
                </a:lnTo>
                <a:lnTo>
                  <a:pt x="91894" y="594600"/>
                </a:lnTo>
                <a:lnTo>
                  <a:pt x="2453" y="560453"/>
                </a:lnTo>
                <a:lnTo>
                  <a:pt x="0" y="536115"/>
                </a:lnTo>
                <a:lnTo>
                  <a:pt x="2453" y="511777"/>
                </a:lnTo>
                <a:lnTo>
                  <a:pt x="91894" y="477630"/>
                </a:lnTo>
                <a:lnTo>
                  <a:pt x="13189" y="420668"/>
                </a:lnTo>
                <a:lnTo>
                  <a:pt x="27545" y="374423"/>
                </a:lnTo>
                <a:lnTo>
                  <a:pt x="122165" y="364653"/>
                </a:lnTo>
                <a:lnTo>
                  <a:pt x="62065" y="290710"/>
                </a:lnTo>
                <a:lnTo>
                  <a:pt x="85213" y="248062"/>
                </a:lnTo>
                <a:lnTo>
                  <a:pt x="180650" y="263356"/>
                </a:lnTo>
                <a:lnTo>
                  <a:pt x="141496" y="175845"/>
                </a:lnTo>
                <a:lnTo>
                  <a:pt x="157025" y="157025"/>
                </a:lnTo>
                <a:lnTo>
                  <a:pt x="175845" y="141496"/>
                </a:lnTo>
                <a:lnTo>
                  <a:pt x="263356" y="180650"/>
                </a:lnTo>
                <a:lnTo>
                  <a:pt x="248062" y="85213"/>
                </a:lnTo>
                <a:lnTo>
                  <a:pt x="290710" y="62065"/>
                </a:lnTo>
                <a:lnTo>
                  <a:pt x="364653" y="122165"/>
                </a:lnTo>
                <a:lnTo>
                  <a:pt x="374423" y="27545"/>
                </a:lnTo>
                <a:lnTo>
                  <a:pt x="420668" y="13189"/>
                </a:lnTo>
                <a:lnTo>
                  <a:pt x="477630" y="91894"/>
                </a:lnTo>
                <a:lnTo>
                  <a:pt x="511777" y="245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3912540" y="2088871"/>
            <a:ext cx="2011329" cy="2011329"/>
            <a:chOff x="5859709" y="1069168"/>
            <a:chExt cx="677597" cy="677597"/>
          </a:xfrm>
        </p:grpSpPr>
        <p:grpSp>
          <p:nvGrpSpPr>
            <p:cNvPr id="72" name="组合 71"/>
            <p:cNvGrpSpPr/>
            <p:nvPr/>
          </p:nvGrpSpPr>
          <p:grpSpPr>
            <a:xfrm>
              <a:off x="5859709" y="1069168"/>
              <a:ext cx="677597" cy="677597"/>
              <a:chOff x="8502650" y="2178050"/>
              <a:chExt cx="2120900" cy="2120900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8666642" y="2342042"/>
                <a:ext cx="1792916" cy="17929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592973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uiExpand="1" build="p"/>
          <p:bldP spid="50" grpId="0"/>
          <p:bldP spid="50" grpId="1"/>
          <p:bldP spid="7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8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uiExpand="1" build="p"/>
          <p:bldP spid="50" grpId="0"/>
          <p:bldP spid="50" grpId="1"/>
          <p:bldP spid="70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7"/>
          <p:cNvCxnSpPr/>
          <p:nvPr/>
        </p:nvCxnSpPr>
        <p:spPr>
          <a:xfrm>
            <a:off x="6076031" y="827876"/>
            <a:ext cx="0" cy="6030124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 rotWithShape="1">
          <a:blip r:embed="rId1" cstate="email">
            <a:lum bright="5000" contrast="10000"/>
          </a:blip>
          <a:srcRect l="12728" t="50793" r="13231" b="33193"/>
          <a:stretch>
            <a:fillRect/>
          </a:stretch>
        </p:blipFill>
        <p:spPr>
          <a:xfrm>
            <a:off x="-3" y="-26199"/>
            <a:ext cx="12192003" cy="1014183"/>
          </a:xfrm>
          <a:prstGeom prst="rect">
            <a:avLst/>
          </a:prstGeom>
        </p:spPr>
      </p:pic>
      <p:sp>
        <p:nvSpPr>
          <p:cNvPr id="18" name="TextBox 29"/>
          <p:cNvSpPr txBox="1"/>
          <p:nvPr/>
        </p:nvSpPr>
        <p:spPr>
          <a:xfrm>
            <a:off x="7146273" y="1859434"/>
            <a:ext cx="2534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9:30-9:50)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972236" y="1963564"/>
            <a:ext cx="1070244" cy="209006"/>
            <a:chOff x="6303849" y="1201783"/>
            <a:chExt cx="1070244" cy="209006"/>
          </a:xfrm>
        </p:grpSpPr>
        <p:cxnSp>
          <p:nvCxnSpPr>
            <p:cNvPr id="10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72236" y="3811687"/>
            <a:ext cx="1070244" cy="209006"/>
            <a:chOff x="6303849" y="1201783"/>
            <a:chExt cx="1070244" cy="209006"/>
          </a:xfrm>
        </p:grpSpPr>
        <p:cxnSp>
          <p:nvCxnSpPr>
            <p:cNvPr id="43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29"/>
          <p:cNvSpPr txBox="1"/>
          <p:nvPr/>
        </p:nvSpPr>
        <p:spPr>
          <a:xfrm>
            <a:off x="4204056" y="2721051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10:00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 flipH="1">
            <a:off x="5109741" y="2825713"/>
            <a:ext cx="1070244" cy="209006"/>
            <a:chOff x="6303849" y="1201783"/>
            <a:chExt cx="1070244" cy="209006"/>
          </a:xfrm>
        </p:grpSpPr>
        <p:cxnSp>
          <p:nvCxnSpPr>
            <p:cNvPr id="54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29"/>
          <p:cNvSpPr txBox="1"/>
          <p:nvPr/>
        </p:nvSpPr>
        <p:spPr>
          <a:xfrm>
            <a:off x="7146273" y="3714359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10:15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204056" y="5581816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10:30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 flipH="1">
            <a:off x="5109741" y="5673415"/>
            <a:ext cx="1070244" cy="209006"/>
            <a:chOff x="6303849" y="1201783"/>
            <a:chExt cx="1070244" cy="209006"/>
          </a:xfrm>
        </p:grpSpPr>
        <p:cxnSp>
          <p:nvCxnSpPr>
            <p:cNvPr id="65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303046" y="240917"/>
            <a:ext cx="1528828" cy="1528828"/>
            <a:chOff x="5303046" y="240917"/>
            <a:chExt cx="1528828" cy="1528828"/>
          </a:xfrm>
        </p:grpSpPr>
        <p:grpSp>
          <p:nvGrpSpPr>
            <p:cNvPr id="73" name="组合 72"/>
            <p:cNvGrpSpPr/>
            <p:nvPr/>
          </p:nvGrpSpPr>
          <p:grpSpPr>
            <a:xfrm>
              <a:off x="5303046" y="240917"/>
              <a:ext cx="1528828" cy="1528828"/>
              <a:chOff x="996096" y="1952904"/>
              <a:chExt cx="2952198" cy="2952198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7" name="TextBox 42"/>
            <p:cNvSpPr txBox="1"/>
            <p:nvPr/>
          </p:nvSpPr>
          <p:spPr>
            <a:xfrm>
              <a:off x="5675921" y="583927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</a:t>
              </a:r>
              <a:endParaRPr lang="en-US" altLang="zh-CN" sz="2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流程</a:t>
              </a:r>
              <a:endParaRPr lang="en-GB" sz="2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1592939" y="1728690"/>
            <a:ext cx="4272984" cy="670899"/>
            <a:chOff x="1592939" y="1728690"/>
            <a:chExt cx="4272984" cy="670899"/>
          </a:xfrm>
        </p:grpSpPr>
        <p:grpSp>
          <p:nvGrpSpPr>
            <p:cNvPr id="33" name="Group 15"/>
            <p:cNvGrpSpPr/>
            <p:nvPr/>
          </p:nvGrpSpPr>
          <p:grpSpPr>
            <a:xfrm>
              <a:off x="1592939" y="1728690"/>
              <a:ext cx="4272984" cy="670899"/>
              <a:chOff x="2569789" y="3646467"/>
              <a:chExt cx="4272984" cy="670899"/>
            </a:xfrm>
          </p:grpSpPr>
          <p:sp>
            <p:nvSpPr>
              <p:cNvPr id="34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TextBox 42"/>
              <p:cNvSpPr txBox="1"/>
              <p:nvPr/>
            </p:nvSpPr>
            <p:spPr>
              <a:xfrm>
                <a:off x="4157783" y="3781861"/>
                <a:ext cx="12859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嘉宾签到 </a:t>
                </a:r>
                <a:endParaRPr lang="en-GB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4871301" y="1886105"/>
              <a:ext cx="305824" cy="370210"/>
              <a:chOff x="5543551" y="717551"/>
              <a:chExt cx="376238" cy="455613"/>
            </a:xfrm>
            <a:solidFill>
              <a:schemeClr val="bg1"/>
            </a:solidFill>
          </p:grpSpPr>
          <p:sp>
            <p:nvSpPr>
              <p:cNvPr id="79" name="Freeform 76"/>
              <p:cNvSpPr>
                <a:spLocks noEditPoints="1"/>
              </p:cNvSpPr>
              <p:nvPr/>
            </p:nvSpPr>
            <p:spPr bwMode="auto">
              <a:xfrm>
                <a:off x="5543551" y="717551"/>
                <a:ext cx="376238" cy="455613"/>
              </a:xfrm>
              <a:custGeom>
                <a:avLst/>
                <a:gdLst>
                  <a:gd name="T0" fmla="*/ 172 w 172"/>
                  <a:gd name="T1" fmla="*/ 51 h 208"/>
                  <a:gd name="T2" fmla="*/ 172 w 172"/>
                  <a:gd name="T3" fmla="*/ 208 h 208"/>
                  <a:gd name="T4" fmla="*/ 0 w 172"/>
                  <a:gd name="T5" fmla="*/ 208 h 208"/>
                  <a:gd name="T6" fmla="*/ 0 w 172"/>
                  <a:gd name="T7" fmla="*/ 0 h 208"/>
                  <a:gd name="T8" fmla="*/ 119 w 172"/>
                  <a:gd name="T9" fmla="*/ 0 h 208"/>
                  <a:gd name="T10" fmla="*/ 172 w 172"/>
                  <a:gd name="T11" fmla="*/ 51 h 208"/>
                  <a:gd name="T12" fmla="*/ 119 w 172"/>
                  <a:gd name="T13" fmla="*/ 44 h 208"/>
                  <a:gd name="T14" fmla="*/ 155 w 172"/>
                  <a:gd name="T15" fmla="*/ 44 h 208"/>
                  <a:gd name="T16" fmla="*/ 119 w 172"/>
                  <a:gd name="T17" fmla="*/ 11 h 208"/>
                  <a:gd name="T18" fmla="*/ 119 w 172"/>
                  <a:gd name="T19" fmla="*/ 44 h 208"/>
                  <a:gd name="T20" fmla="*/ 145 w 172"/>
                  <a:gd name="T21" fmla="*/ 115 h 208"/>
                  <a:gd name="T22" fmla="*/ 84 w 172"/>
                  <a:gd name="T23" fmla="*/ 54 h 208"/>
                  <a:gd name="T24" fmla="*/ 23 w 172"/>
                  <a:gd name="T25" fmla="*/ 115 h 208"/>
                  <a:gd name="T26" fmla="*/ 84 w 172"/>
                  <a:gd name="T27" fmla="*/ 175 h 208"/>
                  <a:gd name="T28" fmla="*/ 145 w 172"/>
                  <a:gd name="T29" fmla="*/ 1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2" h="208">
                    <a:moveTo>
                      <a:pt x="172" y="51"/>
                    </a:moveTo>
                    <a:cubicBezTo>
                      <a:pt x="172" y="208"/>
                      <a:pt x="172" y="208"/>
                      <a:pt x="172" y="208"/>
                    </a:cubicBezTo>
                    <a:cubicBezTo>
                      <a:pt x="0" y="208"/>
                      <a:pt x="0" y="208"/>
                      <a:pt x="0" y="20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9" y="0"/>
                      <a:pt x="119" y="0"/>
                      <a:pt x="119" y="0"/>
                    </a:cubicBezTo>
                    <a:lnTo>
                      <a:pt x="172" y="51"/>
                    </a:lnTo>
                    <a:close/>
                    <a:moveTo>
                      <a:pt x="119" y="44"/>
                    </a:moveTo>
                    <a:cubicBezTo>
                      <a:pt x="155" y="44"/>
                      <a:pt x="155" y="44"/>
                      <a:pt x="155" y="44"/>
                    </a:cubicBezTo>
                    <a:cubicBezTo>
                      <a:pt x="119" y="11"/>
                      <a:pt x="119" y="11"/>
                      <a:pt x="119" y="11"/>
                    </a:cubicBezTo>
                    <a:lnTo>
                      <a:pt x="119" y="44"/>
                    </a:lnTo>
                    <a:close/>
                    <a:moveTo>
                      <a:pt x="145" y="115"/>
                    </a:moveTo>
                    <a:cubicBezTo>
                      <a:pt x="145" y="81"/>
                      <a:pt x="117" y="54"/>
                      <a:pt x="84" y="54"/>
                    </a:cubicBezTo>
                    <a:cubicBezTo>
                      <a:pt x="50" y="54"/>
                      <a:pt x="23" y="81"/>
                      <a:pt x="23" y="115"/>
                    </a:cubicBezTo>
                    <a:cubicBezTo>
                      <a:pt x="23" y="148"/>
                      <a:pt x="50" y="175"/>
                      <a:pt x="84" y="175"/>
                    </a:cubicBezTo>
                    <a:cubicBezTo>
                      <a:pt x="117" y="175"/>
                      <a:pt x="145" y="148"/>
                      <a:pt x="145" y="1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77"/>
              <p:cNvSpPr>
                <a:spLocks noEditPoints="1"/>
              </p:cNvSpPr>
              <p:nvPr/>
            </p:nvSpPr>
            <p:spPr bwMode="auto">
              <a:xfrm>
                <a:off x="5619751" y="862013"/>
                <a:ext cx="212725" cy="211138"/>
              </a:xfrm>
              <a:custGeom>
                <a:avLst/>
                <a:gdLst>
                  <a:gd name="T0" fmla="*/ 49 w 97"/>
                  <a:gd name="T1" fmla="*/ 0 h 96"/>
                  <a:gd name="T2" fmla="*/ 97 w 97"/>
                  <a:gd name="T3" fmla="*/ 48 h 96"/>
                  <a:gd name="T4" fmla="*/ 49 w 97"/>
                  <a:gd name="T5" fmla="*/ 96 h 96"/>
                  <a:gd name="T6" fmla="*/ 0 w 97"/>
                  <a:gd name="T7" fmla="*/ 48 h 96"/>
                  <a:gd name="T8" fmla="*/ 49 w 97"/>
                  <a:gd name="T9" fmla="*/ 0 h 96"/>
                  <a:gd name="T10" fmla="*/ 81 w 97"/>
                  <a:gd name="T11" fmla="*/ 31 h 96"/>
                  <a:gd name="T12" fmla="*/ 79 w 97"/>
                  <a:gd name="T13" fmla="*/ 23 h 96"/>
                  <a:gd name="T14" fmla="*/ 71 w 97"/>
                  <a:gd name="T15" fmla="*/ 25 h 96"/>
                  <a:gd name="T16" fmla="*/ 41 w 97"/>
                  <a:gd name="T17" fmla="*/ 67 h 96"/>
                  <a:gd name="T18" fmla="*/ 25 w 97"/>
                  <a:gd name="T19" fmla="*/ 53 h 96"/>
                  <a:gd name="T20" fmla="*/ 17 w 97"/>
                  <a:gd name="T21" fmla="*/ 53 h 96"/>
                  <a:gd name="T22" fmla="*/ 18 w 97"/>
                  <a:gd name="T23" fmla="*/ 61 h 96"/>
                  <a:gd name="T24" fmla="*/ 39 w 97"/>
                  <a:gd name="T25" fmla="*/ 79 h 96"/>
                  <a:gd name="T26" fmla="*/ 47 w 97"/>
                  <a:gd name="T27" fmla="*/ 79 h 96"/>
                  <a:gd name="T28" fmla="*/ 48 w 97"/>
                  <a:gd name="T29" fmla="*/ 77 h 96"/>
                  <a:gd name="T30" fmla="*/ 81 w 97"/>
                  <a:gd name="T31" fmla="*/ 3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96">
                    <a:moveTo>
                      <a:pt x="49" y="0"/>
                    </a:moveTo>
                    <a:cubicBezTo>
                      <a:pt x="75" y="0"/>
                      <a:pt x="97" y="21"/>
                      <a:pt x="97" y="48"/>
                    </a:cubicBezTo>
                    <a:cubicBezTo>
                      <a:pt x="97" y="75"/>
                      <a:pt x="75" y="96"/>
                      <a:pt x="49" y="96"/>
                    </a:cubicBezTo>
                    <a:cubicBezTo>
                      <a:pt x="22" y="96"/>
                      <a:pt x="0" y="75"/>
                      <a:pt x="0" y="48"/>
                    </a:cubicBezTo>
                    <a:cubicBezTo>
                      <a:pt x="0" y="21"/>
                      <a:pt x="22" y="0"/>
                      <a:pt x="49" y="0"/>
                    </a:cubicBezTo>
                    <a:close/>
                    <a:moveTo>
                      <a:pt x="81" y="31"/>
                    </a:moveTo>
                    <a:cubicBezTo>
                      <a:pt x="82" y="29"/>
                      <a:pt x="82" y="25"/>
                      <a:pt x="79" y="23"/>
                    </a:cubicBezTo>
                    <a:cubicBezTo>
                      <a:pt x="77" y="22"/>
                      <a:pt x="73" y="22"/>
                      <a:pt x="71" y="25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1"/>
                      <a:pt x="19" y="51"/>
                      <a:pt x="17" y="53"/>
                    </a:cubicBezTo>
                    <a:cubicBezTo>
                      <a:pt x="15" y="56"/>
                      <a:pt x="15" y="59"/>
                      <a:pt x="18" y="61"/>
                    </a:cubicBezTo>
                    <a:cubicBezTo>
                      <a:pt x="39" y="79"/>
                      <a:pt x="39" y="79"/>
                      <a:pt x="39" y="79"/>
                    </a:cubicBezTo>
                    <a:cubicBezTo>
                      <a:pt x="41" y="81"/>
                      <a:pt x="45" y="81"/>
                      <a:pt x="47" y="79"/>
                    </a:cubicBezTo>
                    <a:cubicBezTo>
                      <a:pt x="47" y="78"/>
                      <a:pt x="47" y="78"/>
                      <a:pt x="48" y="77"/>
                    </a:cubicBezTo>
                    <a:lnTo>
                      <a:pt x="81" y="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1592939" y="3583616"/>
            <a:ext cx="4272984" cy="670899"/>
            <a:chOff x="1592939" y="3583616"/>
            <a:chExt cx="4272984" cy="670899"/>
          </a:xfrm>
        </p:grpSpPr>
        <p:grpSp>
          <p:nvGrpSpPr>
            <p:cNvPr id="57" name="Group 15"/>
            <p:cNvGrpSpPr/>
            <p:nvPr/>
          </p:nvGrpSpPr>
          <p:grpSpPr>
            <a:xfrm>
              <a:off x="1592939" y="3583616"/>
              <a:ext cx="4272984" cy="670899"/>
              <a:chOff x="2569789" y="3646467"/>
              <a:chExt cx="4272984" cy="670899"/>
            </a:xfrm>
          </p:grpSpPr>
          <p:sp>
            <p:nvSpPr>
              <p:cNvPr id="58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TextBox 42"/>
              <p:cNvSpPr txBox="1"/>
              <p:nvPr/>
            </p:nvSpPr>
            <p:spPr>
              <a:xfrm>
                <a:off x="3516632" y="3777210"/>
                <a:ext cx="2236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公司领导致欢迎词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7" name="组合 86"/>
            <p:cNvGrpSpPr/>
            <p:nvPr/>
          </p:nvGrpSpPr>
          <p:grpSpPr>
            <a:xfrm>
              <a:off x="4833338" y="3691999"/>
              <a:ext cx="458738" cy="431697"/>
              <a:chOff x="5067933" y="4413400"/>
              <a:chExt cx="586815" cy="552226"/>
            </a:xfrm>
            <a:solidFill>
              <a:schemeClr val="bg1"/>
            </a:solidFill>
          </p:grpSpPr>
          <p:sp>
            <p:nvSpPr>
              <p:cNvPr id="88" name="Freeform 124"/>
              <p:cNvSpPr>
                <a:spLocks noEditPoints="1"/>
              </p:cNvSpPr>
              <p:nvPr/>
            </p:nvSpPr>
            <p:spPr bwMode="auto">
              <a:xfrm>
                <a:off x="5121606" y="4413400"/>
                <a:ext cx="242121" cy="304142"/>
              </a:xfrm>
              <a:custGeom>
                <a:avLst/>
                <a:gdLst>
                  <a:gd name="T0" fmla="*/ 6 w 86"/>
                  <a:gd name="T1" fmla="*/ 68 h 108"/>
                  <a:gd name="T2" fmla="*/ 14 w 86"/>
                  <a:gd name="T3" fmla="*/ 77 h 108"/>
                  <a:gd name="T4" fmla="*/ 45 w 86"/>
                  <a:gd name="T5" fmla="*/ 108 h 108"/>
                  <a:gd name="T6" fmla="*/ 76 w 86"/>
                  <a:gd name="T7" fmla="*/ 77 h 108"/>
                  <a:gd name="T8" fmla="*/ 76 w 86"/>
                  <a:gd name="T9" fmla="*/ 77 h 108"/>
                  <a:gd name="T10" fmla="*/ 84 w 86"/>
                  <a:gd name="T11" fmla="*/ 68 h 108"/>
                  <a:gd name="T12" fmla="*/ 78 w 86"/>
                  <a:gd name="T13" fmla="*/ 59 h 108"/>
                  <a:gd name="T14" fmla="*/ 78 w 86"/>
                  <a:gd name="T15" fmla="*/ 59 h 108"/>
                  <a:gd name="T16" fmla="*/ 68 w 86"/>
                  <a:gd name="T17" fmla="*/ 24 h 108"/>
                  <a:gd name="T18" fmla="*/ 22 w 86"/>
                  <a:gd name="T19" fmla="*/ 19 h 108"/>
                  <a:gd name="T20" fmla="*/ 11 w 86"/>
                  <a:gd name="T21" fmla="*/ 59 h 108"/>
                  <a:gd name="T22" fmla="*/ 11 w 86"/>
                  <a:gd name="T23" fmla="*/ 59 h 108"/>
                  <a:gd name="T24" fmla="*/ 6 w 86"/>
                  <a:gd name="T25" fmla="*/ 68 h 108"/>
                  <a:gd name="T26" fmla="*/ 14 w 86"/>
                  <a:gd name="T27" fmla="*/ 60 h 108"/>
                  <a:gd name="T28" fmla="*/ 14 w 86"/>
                  <a:gd name="T29" fmla="*/ 60 h 108"/>
                  <a:gd name="T30" fmla="*/ 15 w 86"/>
                  <a:gd name="T31" fmla="*/ 60 h 108"/>
                  <a:gd name="T32" fmla="*/ 15 w 86"/>
                  <a:gd name="T33" fmla="*/ 58 h 108"/>
                  <a:gd name="T34" fmla="*/ 17 w 86"/>
                  <a:gd name="T35" fmla="*/ 46 h 108"/>
                  <a:gd name="T36" fmla="*/ 20 w 86"/>
                  <a:gd name="T37" fmla="*/ 42 h 108"/>
                  <a:gd name="T38" fmla="*/ 56 w 86"/>
                  <a:gd name="T39" fmla="*/ 34 h 108"/>
                  <a:gd name="T40" fmla="*/ 73 w 86"/>
                  <a:gd name="T41" fmla="*/ 61 h 108"/>
                  <a:gd name="T42" fmla="*/ 74 w 86"/>
                  <a:gd name="T43" fmla="*/ 61 h 108"/>
                  <a:gd name="T44" fmla="*/ 75 w 86"/>
                  <a:gd name="T45" fmla="*/ 61 h 108"/>
                  <a:gd name="T46" fmla="*/ 76 w 86"/>
                  <a:gd name="T47" fmla="*/ 60 h 108"/>
                  <a:gd name="T48" fmla="*/ 80 w 86"/>
                  <a:gd name="T49" fmla="*/ 62 h 108"/>
                  <a:gd name="T50" fmla="*/ 82 w 86"/>
                  <a:gd name="T51" fmla="*/ 68 h 108"/>
                  <a:gd name="T52" fmla="*/ 80 w 86"/>
                  <a:gd name="T53" fmla="*/ 73 h 108"/>
                  <a:gd name="T54" fmla="*/ 76 w 86"/>
                  <a:gd name="T55" fmla="*/ 75 h 108"/>
                  <a:gd name="T56" fmla="*/ 76 w 86"/>
                  <a:gd name="T57" fmla="*/ 75 h 108"/>
                  <a:gd name="T58" fmla="*/ 74 w 86"/>
                  <a:gd name="T59" fmla="*/ 75 h 108"/>
                  <a:gd name="T60" fmla="*/ 74 w 86"/>
                  <a:gd name="T61" fmla="*/ 77 h 108"/>
                  <a:gd name="T62" fmla="*/ 63 w 86"/>
                  <a:gd name="T63" fmla="*/ 98 h 108"/>
                  <a:gd name="T64" fmla="*/ 55 w 86"/>
                  <a:gd name="T65" fmla="*/ 104 h 108"/>
                  <a:gd name="T66" fmla="*/ 45 w 86"/>
                  <a:gd name="T67" fmla="*/ 106 h 108"/>
                  <a:gd name="T68" fmla="*/ 35 w 86"/>
                  <a:gd name="T69" fmla="*/ 104 h 108"/>
                  <a:gd name="T70" fmla="*/ 26 w 86"/>
                  <a:gd name="T71" fmla="*/ 98 h 108"/>
                  <a:gd name="T72" fmla="*/ 16 w 86"/>
                  <a:gd name="T73" fmla="*/ 77 h 108"/>
                  <a:gd name="T74" fmla="*/ 15 w 86"/>
                  <a:gd name="T75" fmla="*/ 75 h 108"/>
                  <a:gd name="T76" fmla="*/ 14 w 86"/>
                  <a:gd name="T77" fmla="*/ 75 h 108"/>
                  <a:gd name="T78" fmla="*/ 8 w 86"/>
                  <a:gd name="T79" fmla="*/ 68 h 108"/>
                  <a:gd name="T80" fmla="*/ 10 w 86"/>
                  <a:gd name="T81" fmla="*/ 62 h 108"/>
                  <a:gd name="T82" fmla="*/ 14 w 86"/>
                  <a:gd name="T8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6" h="108">
                    <a:moveTo>
                      <a:pt x="6" y="68"/>
                    </a:moveTo>
                    <a:cubicBezTo>
                      <a:pt x="6" y="73"/>
                      <a:pt x="9" y="77"/>
                      <a:pt x="14" y="77"/>
                    </a:cubicBezTo>
                    <a:cubicBezTo>
                      <a:pt x="17" y="95"/>
                      <a:pt x="29" y="108"/>
                      <a:pt x="45" y="108"/>
                    </a:cubicBezTo>
                    <a:cubicBezTo>
                      <a:pt x="60" y="108"/>
                      <a:pt x="73" y="95"/>
                      <a:pt x="76" y="77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81" y="77"/>
                      <a:pt x="84" y="73"/>
                      <a:pt x="84" y="68"/>
                    </a:cubicBezTo>
                    <a:cubicBezTo>
                      <a:pt x="84" y="63"/>
                      <a:pt x="81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86" y="31"/>
                      <a:pt x="68" y="24"/>
                    </a:cubicBezTo>
                    <a:cubicBezTo>
                      <a:pt x="66" y="0"/>
                      <a:pt x="22" y="19"/>
                      <a:pt x="22" y="19"/>
                    </a:cubicBezTo>
                    <a:cubicBezTo>
                      <a:pt x="0" y="30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8" y="61"/>
                      <a:pt x="6" y="64"/>
                      <a:pt x="6" y="68"/>
                    </a:cubicBezTo>
                    <a:close/>
                    <a:moveTo>
                      <a:pt x="14" y="60"/>
                    </a:moveTo>
                    <a:cubicBezTo>
                      <a:pt x="14" y="60"/>
                      <a:pt x="14" y="60"/>
                      <a:pt x="14" y="60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9" y="44"/>
                      <a:pt x="20" y="42"/>
                      <a:pt x="20" y="42"/>
                    </a:cubicBezTo>
                    <a:cubicBezTo>
                      <a:pt x="40" y="43"/>
                      <a:pt x="56" y="34"/>
                      <a:pt x="56" y="34"/>
                    </a:cubicBezTo>
                    <a:cubicBezTo>
                      <a:pt x="69" y="24"/>
                      <a:pt x="73" y="61"/>
                      <a:pt x="73" y="6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60"/>
                      <a:pt x="79" y="61"/>
                      <a:pt x="80" y="62"/>
                    </a:cubicBezTo>
                    <a:cubicBezTo>
                      <a:pt x="81" y="64"/>
                      <a:pt x="82" y="66"/>
                      <a:pt x="82" y="68"/>
                    </a:cubicBezTo>
                    <a:cubicBezTo>
                      <a:pt x="82" y="70"/>
                      <a:pt x="81" y="72"/>
                      <a:pt x="80" y="73"/>
                    </a:cubicBezTo>
                    <a:cubicBezTo>
                      <a:pt x="79" y="75"/>
                      <a:pt x="78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2" y="85"/>
                      <a:pt x="69" y="92"/>
                      <a:pt x="63" y="98"/>
                    </a:cubicBezTo>
                    <a:cubicBezTo>
                      <a:pt x="61" y="100"/>
                      <a:pt x="58" y="102"/>
                      <a:pt x="55" y="104"/>
                    </a:cubicBezTo>
                    <a:cubicBezTo>
                      <a:pt x="51" y="105"/>
                      <a:pt x="48" y="106"/>
                      <a:pt x="45" y="106"/>
                    </a:cubicBezTo>
                    <a:cubicBezTo>
                      <a:pt x="41" y="106"/>
                      <a:pt x="38" y="105"/>
                      <a:pt x="35" y="104"/>
                    </a:cubicBezTo>
                    <a:cubicBezTo>
                      <a:pt x="32" y="102"/>
                      <a:pt x="29" y="100"/>
                      <a:pt x="26" y="98"/>
                    </a:cubicBezTo>
                    <a:cubicBezTo>
                      <a:pt x="21" y="93"/>
                      <a:pt x="17" y="85"/>
                      <a:pt x="16" y="77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1" y="75"/>
                      <a:pt x="8" y="72"/>
                      <a:pt x="8" y="68"/>
                    </a:cubicBezTo>
                    <a:cubicBezTo>
                      <a:pt x="8" y="66"/>
                      <a:pt x="9" y="64"/>
                      <a:pt x="10" y="62"/>
                    </a:cubicBezTo>
                    <a:cubicBezTo>
                      <a:pt x="11" y="61"/>
                      <a:pt x="13" y="60"/>
                      <a:pt x="14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9" name="Freeform 125"/>
              <p:cNvSpPr/>
              <p:nvPr/>
            </p:nvSpPr>
            <p:spPr bwMode="auto">
              <a:xfrm>
                <a:off x="5067933" y="4717542"/>
                <a:ext cx="361392" cy="248084"/>
              </a:xfrm>
              <a:custGeom>
                <a:avLst/>
                <a:gdLst>
                  <a:gd name="T0" fmla="*/ 126 w 128"/>
                  <a:gd name="T1" fmla="*/ 61 h 88"/>
                  <a:gd name="T2" fmla="*/ 113 w 128"/>
                  <a:gd name="T3" fmla="*/ 64 h 88"/>
                  <a:gd name="T4" fmla="*/ 99 w 128"/>
                  <a:gd name="T5" fmla="*/ 70 h 88"/>
                  <a:gd name="T6" fmla="*/ 83 w 128"/>
                  <a:gd name="T7" fmla="*/ 33 h 88"/>
                  <a:gd name="T8" fmla="*/ 94 w 128"/>
                  <a:gd name="T9" fmla="*/ 28 h 88"/>
                  <a:gd name="T10" fmla="*/ 119 w 128"/>
                  <a:gd name="T11" fmla="*/ 12 h 88"/>
                  <a:gd name="T12" fmla="*/ 99 w 128"/>
                  <a:gd name="T13" fmla="*/ 0 h 88"/>
                  <a:gd name="T14" fmla="*/ 72 w 128"/>
                  <a:gd name="T15" fmla="*/ 43 h 88"/>
                  <a:gd name="T16" fmla="*/ 68 w 128"/>
                  <a:gd name="T17" fmla="*/ 23 h 88"/>
                  <a:gd name="T18" fmla="*/ 72 w 128"/>
                  <a:gd name="T19" fmla="*/ 17 h 88"/>
                  <a:gd name="T20" fmla="*/ 64 w 128"/>
                  <a:gd name="T21" fmla="*/ 10 h 88"/>
                  <a:gd name="T22" fmla="*/ 56 w 128"/>
                  <a:gd name="T23" fmla="*/ 17 h 88"/>
                  <a:gd name="T24" fmla="*/ 60 w 128"/>
                  <a:gd name="T25" fmla="*/ 23 h 88"/>
                  <a:gd name="T26" fmla="*/ 57 w 128"/>
                  <a:gd name="T27" fmla="*/ 43 h 88"/>
                  <a:gd name="T28" fmla="*/ 29 w 128"/>
                  <a:gd name="T29" fmla="*/ 0 h 88"/>
                  <a:gd name="T30" fmla="*/ 0 w 128"/>
                  <a:gd name="T31" fmla="*/ 28 h 88"/>
                  <a:gd name="T32" fmla="*/ 0 w 128"/>
                  <a:gd name="T33" fmla="*/ 82 h 88"/>
                  <a:gd name="T34" fmla="*/ 64 w 128"/>
                  <a:gd name="T35" fmla="*/ 88 h 88"/>
                  <a:gd name="T36" fmla="*/ 128 w 128"/>
                  <a:gd name="T37" fmla="*/ 82 h 88"/>
                  <a:gd name="T38" fmla="*/ 128 w 128"/>
                  <a:gd name="T39" fmla="*/ 65 h 88"/>
                  <a:gd name="T40" fmla="*/ 126 w 128"/>
                  <a:gd name="T4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8" h="88">
                    <a:moveTo>
                      <a:pt x="126" y="61"/>
                    </a:moveTo>
                    <a:cubicBezTo>
                      <a:pt x="113" y="64"/>
                      <a:pt x="113" y="64"/>
                      <a:pt x="113" y="64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4" y="7"/>
                      <a:pt x="107" y="3"/>
                      <a:pt x="99" y="0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70" y="22"/>
                      <a:pt x="72" y="20"/>
                      <a:pt x="72" y="17"/>
                    </a:cubicBezTo>
                    <a:cubicBezTo>
                      <a:pt x="72" y="13"/>
                      <a:pt x="68" y="10"/>
                      <a:pt x="64" y="10"/>
                    </a:cubicBezTo>
                    <a:cubicBezTo>
                      <a:pt x="60" y="10"/>
                      <a:pt x="56" y="13"/>
                      <a:pt x="56" y="17"/>
                    </a:cubicBezTo>
                    <a:cubicBezTo>
                      <a:pt x="56" y="20"/>
                      <a:pt x="58" y="22"/>
                      <a:pt x="60" y="23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4" y="6"/>
                      <a:pt x="3" y="16"/>
                      <a:pt x="0" y="2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2"/>
                      <a:pt x="33" y="88"/>
                      <a:pt x="64" y="88"/>
                    </a:cubicBezTo>
                    <a:cubicBezTo>
                      <a:pt x="95" y="88"/>
                      <a:pt x="128" y="82"/>
                      <a:pt x="128" y="82"/>
                    </a:cubicBezTo>
                    <a:cubicBezTo>
                      <a:pt x="128" y="65"/>
                      <a:pt x="128" y="65"/>
                      <a:pt x="128" y="65"/>
                    </a:cubicBezTo>
                    <a:cubicBezTo>
                      <a:pt x="127" y="64"/>
                      <a:pt x="126" y="62"/>
                      <a:pt x="126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Freeform 126"/>
              <p:cNvSpPr>
                <a:spLocks noEditPoints="1"/>
              </p:cNvSpPr>
              <p:nvPr/>
            </p:nvSpPr>
            <p:spPr bwMode="auto">
              <a:xfrm>
                <a:off x="5321981" y="4644786"/>
                <a:ext cx="332767" cy="273131"/>
              </a:xfrm>
              <a:custGeom>
                <a:avLst/>
                <a:gdLst>
                  <a:gd name="T0" fmla="*/ 117 w 118"/>
                  <a:gd name="T1" fmla="*/ 60 h 97"/>
                  <a:gd name="T2" fmla="*/ 93 w 118"/>
                  <a:gd name="T3" fmla="*/ 4 h 97"/>
                  <a:gd name="T4" fmla="*/ 87 w 118"/>
                  <a:gd name="T5" fmla="*/ 1 h 97"/>
                  <a:gd name="T6" fmla="*/ 84 w 118"/>
                  <a:gd name="T7" fmla="*/ 7 h 97"/>
                  <a:gd name="T8" fmla="*/ 6 w 118"/>
                  <a:gd name="T9" fmla="*/ 59 h 97"/>
                  <a:gd name="T10" fmla="*/ 0 w 118"/>
                  <a:gd name="T11" fmla="*/ 61 h 97"/>
                  <a:gd name="T12" fmla="*/ 11 w 118"/>
                  <a:gd name="T13" fmla="*/ 89 h 97"/>
                  <a:gd name="T14" fmla="*/ 17 w 118"/>
                  <a:gd name="T15" fmla="*/ 86 h 97"/>
                  <a:gd name="T16" fmla="*/ 13 w 118"/>
                  <a:gd name="T17" fmla="*/ 76 h 97"/>
                  <a:gd name="T18" fmla="*/ 15 w 118"/>
                  <a:gd name="T19" fmla="*/ 75 h 97"/>
                  <a:gd name="T20" fmla="*/ 19 w 118"/>
                  <a:gd name="T21" fmla="*/ 85 h 97"/>
                  <a:gd name="T22" fmla="*/ 39 w 118"/>
                  <a:gd name="T23" fmla="*/ 81 h 97"/>
                  <a:gd name="T24" fmla="*/ 40 w 118"/>
                  <a:gd name="T25" fmla="*/ 84 h 97"/>
                  <a:gd name="T26" fmla="*/ 62 w 118"/>
                  <a:gd name="T27" fmla="*/ 94 h 97"/>
                  <a:gd name="T28" fmla="*/ 71 w 118"/>
                  <a:gd name="T29" fmla="*/ 74 h 97"/>
                  <a:gd name="T30" fmla="*/ 108 w 118"/>
                  <a:gd name="T31" fmla="*/ 65 h 97"/>
                  <a:gd name="T32" fmla="*/ 89 w 118"/>
                  <a:gd name="T33" fmla="*/ 23 h 97"/>
                  <a:gd name="T34" fmla="*/ 91 w 118"/>
                  <a:gd name="T35" fmla="*/ 22 h 97"/>
                  <a:gd name="T36" fmla="*/ 110 w 118"/>
                  <a:gd name="T37" fmla="*/ 66 h 97"/>
                  <a:gd name="T38" fmla="*/ 114 w 118"/>
                  <a:gd name="T39" fmla="*/ 66 h 97"/>
                  <a:gd name="T40" fmla="*/ 117 w 118"/>
                  <a:gd name="T41" fmla="*/ 60 h 97"/>
                  <a:gd name="T42" fmla="*/ 59 w 118"/>
                  <a:gd name="T43" fmla="*/ 87 h 97"/>
                  <a:gd name="T44" fmla="*/ 46 w 118"/>
                  <a:gd name="T45" fmla="*/ 82 h 97"/>
                  <a:gd name="T46" fmla="*/ 46 w 118"/>
                  <a:gd name="T47" fmla="*/ 79 h 97"/>
                  <a:gd name="T48" fmla="*/ 64 w 118"/>
                  <a:gd name="T49" fmla="*/ 75 h 97"/>
                  <a:gd name="T50" fmla="*/ 59 w 118"/>
                  <a:gd name="T51" fmla="*/ 87 h 97"/>
                  <a:gd name="T52" fmla="*/ 79 w 118"/>
                  <a:gd name="T53" fmla="*/ 23 h 97"/>
                  <a:gd name="T54" fmla="*/ 18 w 118"/>
                  <a:gd name="T55" fmla="*/ 64 h 97"/>
                  <a:gd name="T56" fmla="*/ 13 w 118"/>
                  <a:gd name="T57" fmla="*/ 63 h 97"/>
                  <a:gd name="T58" fmla="*/ 14 w 118"/>
                  <a:gd name="T59" fmla="*/ 58 h 97"/>
                  <a:gd name="T60" fmla="*/ 75 w 118"/>
                  <a:gd name="T61" fmla="*/ 17 h 97"/>
                  <a:gd name="T62" fmla="*/ 80 w 118"/>
                  <a:gd name="T63" fmla="*/ 18 h 97"/>
                  <a:gd name="T64" fmla="*/ 79 w 118"/>
                  <a:gd name="T65" fmla="*/ 2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8" h="97">
                    <a:moveTo>
                      <a:pt x="117" y="60"/>
                    </a:moveTo>
                    <a:cubicBezTo>
                      <a:pt x="93" y="4"/>
                      <a:pt x="93" y="4"/>
                      <a:pt x="93" y="4"/>
                    </a:cubicBezTo>
                    <a:cubicBezTo>
                      <a:pt x="92" y="1"/>
                      <a:pt x="89" y="0"/>
                      <a:pt x="87" y="1"/>
                    </a:cubicBezTo>
                    <a:cubicBezTo>
                      <a:pt x="85" y="2"/>
                      <a:pt x="83" y="5"/>
                      <a:pt x="84" y="7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39" y="81"/>
                      <a:pt x="39" y="81"/>
                      <a:pt x="39" y="81"/>
                    </a:cubicBezTo>
                    <a:cubicBezTo>
                      <a:pt x="39" y="82"/>
                      <a:pt x="40" y="83"/>
                      <a:pt x="40" y="84"/>
                    </a:cubicBezTo>
                    <a:cubicBezTo>
                      <a:pt x="44" y="93"/>
                      <a:pt x="54" y="97"/>
                      <a:pt x="62" y="94"/>
                    </a:cubicBezTo>
                    <a:cubicBezTo>
                      <a:pt x="69" y="90"/>
                      <a:pt x="73" y="82"/>
                      <a:pt x="71" y="74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110" y="66"/>
                      <a:pt x="110" y="66"/>
                      <a:pt x="110" y="66"/>
                    </a:cubicBezTo>
                    <a:cubicBezTo>
                      <a:pt x="111" y="67"/>
                      <a:pt x="113" y="67"/>
                      <a:pt x="114" y="66"/>
                    </a:cubicBezTo>
                    <a:cubicBezTo>
                      <a:pt x="117" y="65"/>
                      <a:pt x="118" y="63"/>
                      <a:pt x="117" y="60"/>
                    </a:cubicBezTo>
                    <a:close/>
                    <a:moveTo>
                      <a:pt x="59" y="87"/>
                    </a:moveTo>
                    <a:cubicBezTo>
                      <a:pt x="54" y="89"/>
                      <a:pt x="48" y="87"/>
                      <a:pt x="46" y="82"/>
                    </a:cubicBezTo>
                    <a:cubicBezTo>
                      <a:pt x="46" y="81"/>
                      <a:pt x="46" y="80"/>
                      <a:pt x="46" y="79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5" y="80"/>
                      <a:pt x="63" y="85"/>
                      <a:pt x="59" y="87"/>
                    </a:cubicBezTo>
                    <a:close/>
                    <a:moveTo>
                      <a:pt x="79" y="23"/>
                    </a:moveTo>
                    <a:cubicBezTo>
                      <a:pt x="18" y="64"/>
                      <a:pt x="18" y="64"/>
                      <a:pt x="18" y="64"/>
                    </a:cubicBezTo>
                    <a:cubicBezTo>
                      <a:pt x="17" y="66"/>
                      <a:pt x="14" y="65"/>
                      <a:pt x="13" y="63"/>
                    </a:cubicBezTo>
                    <a:cubicBezTo>
                      <a:pt x="12" y="62"/>
                      <a:pt x="12" y="59"/>
                      <a:pt x="14" y="58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7" y="15"/>
                      <a:pt x="79" y="16"/>
                      <a:pt x="80" y="18"/>
                    </a:cubicBezTo>
                    <a:cubicBezTo>
                      <a:pt x="81" y="19"/>
                      <a:pt x="81" y="22"/>
                      <a:pt x="7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6293612" y="2592147"/>
            <a:ext cx="4272984" cy="670899"/>
            <a:chOff x="6293612" y="2592147"/>
            <a:chExt cx="4272984" cy="670899"/>
          </a:xfrm>
        </p:grpSpPr>
        <p:grpSp>
          <p:nvGrpSpPr>
            <p:cNvPr id="30" name="Group 14"/>
            <p:cNvGrpSpPr/>
            <p:nvPr/>
          </p:nvGrpSpPr>
          <p:grpSpPr>
            <a:xfrm>
              <a:off x="6293612" y="2592147"/>
              <a:ext cx="4272984" cy="670899"/>
              <a:chOff x="5349226" y="2010956"/>
              <a:chExt cx="4272984" cy="670899"/>
            </a:xfrm>
          </p:grpSpPr>
          <p:sp>
            <p:nvSpPr>
              <p:cNvPr id="31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41"/>
              <p:cNvSpPr txBox="1"/>
              <p:nvPr/>
            </p:nvSpPr>
            <p:spPr>
              <a:xfrm>
                <a:off x="6449129" y="2024719"/>
                <a:ext cx="256993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活动开始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主持人开场词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并介绍与会贵宾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6874032" y="2674564"/>
              <a:ext cx="447675" cy="506066"/>
            </a:xfrm>
            <a:custGeom>
              <a:avLst/>
              <a:gdLst>
                <a:gd name="T0" fmla="*/ 127 w 275"/>
                <a:gd name="T1" fmla="*/ 53 h 311"/>
                <a:gd name="T2" fmla="*/ 132 w 275"/>
                <a:gd name="T3" fmla="*/ 37 h 311"/>
                <a:gd name="T4" fmla="*/ 138 w 275"/>
                <a:gd name="T5" fmla="*/ 0 h 311"/>
                <a:gd name="T6" fmla="*/ 143 w 275"/>
                <a:gd name="T7" fmla="*/ 37 h 311"/>
                <a:gd name="T8" fmla="*/ 148 w 275"/>
                <a:gd name="T9" fmla="*/ 53 h 311"/>
                <a:gd name="T10" fmla="*/ 3 w 275"/>
                <a:gd name="T11" fmla="*/ 77 h 311"/>
                <a:gd name="T12" fmla="*/ 38 w 275"/>
                <a:gd name="T13" fmla="*/ 91 h 311"/>
                <a:gd name="T14" fmla="*/ 55 w 275"/>
                <a:gd name="T15" fmla="*/ 95 h 311"/>
                <a:gd name="T16" fmla="*/ 44 w 275"/>
                <a:gd name="T17" fmla="*/ 113 h 311"/>
                <a:gd name="T18" fmla="*/ 32 w 275"/>
                <a:gd name="T19" fmla="*/ 101 h 311"/>
                <a:gd name="T20" fmla="*/ 3 w 275"/>
                <a:gd name="T21" fmla="*/ 77 h 311"/>
                <a:gd name="T22" fmla="*/ 221 w 275"/>
                <a:gd name="T23" fmla="*/ 95 h 311"/>
                <a:gd name="T24" fmla="*/ 237 w 275"/>
                <a:gd name="T25" fmla="*/ 91 h 311"/>
                <a:gd name="T26" fmla="*/ 272 w 275"/>
                <a:gd name="T27" fmla="*/ 78 h 311"/>
                <a:gd name="T28" fmla="*/ 243 w 275"/>
                <a:gd name="T29" fmla="*/ 101 h 311"/>
                <a:gd name="T30" fmla="*/ 231 w 275"/>
                <a:gd name="T31" fmla="*/ 113 h 311"/>
                <a:gd name="T32" fmla="*/ 55 w 275"/>
                <a:gd name="T33" fmla="*/ 215 h 311"/>
                <a:gd name="T34" fmla="*/ 38 w 275"/>
                <a:gd name="T35" fmla="*/ 219 h 311"/>
                <a:gd name="T36" fmla="*/ 3 w 275"/>
                <a:gd name="T37" fmla="*/ 233 h 311"/>
                <a:gd name="T38" fmla="*/ 32 w 275"/>
                <a:gd name="T39" fmla="*/ 209 h 311"/>
                <a:gd name="T40" fmla="*/ 44 w 275"/>
                <a:gd name="T41" fmla="*/ 197 h 311"/>
                <a:gd name="T42" fmla="*/ 186 w 275"/>
                <a:gd name="T43" fmla="*/ 139 h 311"/>
                <a:gd name="T44" fmla="*/ 161 w 275"/>
                <a:gd name="T45" fmla="*/ 130 h 311"/>
                <a:gd name="T46" fmla="*/ 148 w 275"/>
                <a:gd name="T47" fmla="*/ 122 h 311"/>
                <a:gd name="T48" fmla="*/ 138 w 275"/>
                <a:gd name="T49" fmla="*/ 104 h 311"/>
                <a:gd name="T50" fmla="*/ 127 w 275"/>
                <a:gd name="T51" fmla="*/ 122 h 311"/>
                <a:gd name="T52" fmla="*/ 99 w 275"/>
                <a:gd name="T53" fmla="*/ 121 h 311"/>
                <a:gd name="T54" fmla="*/ 89 w 275"/>
                <a:gd name="T55" fmla="*/ 139 h 311"/>
                <a:gd name="T56" fmla="*/ 104 w 275"/>
                <a:gd name="T57" fmla="*/ 163 h 311"/>
                <a:gd name="T58" fmla="*/ 99 w 275"/>
                <a:gd name="T59" fmla="*/ 189 h 311"/>
                <a:gd name="T60" fmla="*/ 119 w 275"/>
                <a:gd name="T61" fmla="*/ 185 h 311"/>
                <a:gd name="T62" fmla="*/ 127 w 275"/>
                <a:gd name="T63" fmla="*/ 206 h 311"/>
                <a:gd name="T64" fmla="*/ 148 w 275"/>
                <a:gd name="T65" fmla="*/ 205 h 311"/>
                <a:gd name="T66" fmla="*/ 161 w 275"/>
                <a:gd name="T67" fmla="*/ 181 h 311"/>
                <a:gd name="T68" fmla="*/ 181 w 275"/>
                <a:gd name="T69" fmla="*/ 183 h 311"/>
                <a:gd name="T70" fmla="*/ 172 w 275"/>
                <a:gd name="T71" fmla="*/ 163 h 311"/>
                <a:gd name="T72" fmla="*/ 156 w 275"/>
                <a:gd name="T73" fmla="*/ 167 h 311"/>
                <a:gd name="T74" fmla="*/ 126 w 275"/>
                <a:gd name="T75" fmla="*/ 174 h 311"/>
                <a:gd name="T76" fmla="*/ 119 w 275"/>
                <a:gd name="T77" fmla="*/ 144 h 311"/>
                <a:gd name="T78" fmla="*/ 149 w 275"/>
                <a:gd name="T79" fmla="*/ 137 h 311"/>
                <a:gd name="T80" fmla="*/ 156 w 275"/>
                <a:gd name="T81" fmla="*/ 167 h 311"/>
                <a:gd name="T82" fmla="*/ 148 w 275"/>
                <a:gd name="T83" fmla="*/ 257 h 311"/>
                <a:gd name="T84" fmla="*/ 143 w 275"/>
                <a:gd name="T85" fmla="*/ 274 h 311"/>
                <a:gd name="T86" fmla="*/ 137 w 275"/>
                <a:gd name="T87" fmla="*/ 311 h 311"/>
                <a:gd name="T88" fmla="*/ 132 w 275"/>
                <a:gd name="T89" fmla="*/ 274 h 311"/>
                <a:gd name="T90" fmla="*/ 127 w 275"/>
                <a:gd name="T91" fmla="*/ 257 h 311"/>
                <a:gd name="T92" fmla="*/ 272 w 275"/>
                <a:gd name="T93" fmla="*/ 233 h 311"/>
                <a:gd name="T94" fmla="*/ 237 w 275"/>
                <a:gd name="T95" fmla="*/ 219 h 311"/>
                <a:gd name="T96" fmla="*/ 221 w 275"/>
                <a:gd name="T97" fmla="*/ 215 h 311"/>
                <a:gd name="T98" fmla="*/ 231 w 275"/>
                <a:gd name="T99" fmla="*/ 197 h 311"/>
                <a:gd name="T100" fmla="*/ 243 w 275"/>
                <a:gd name="T101" fmla="*/ 209 h 311"/>
                <a:gd name="T102" fmla="*/ 272 w 275"/>
                <a:gd name="T103" fmla="*/ 233 h 311"/>
                <a:gd name="T104" fmla="*/ 61 w 275"/>
                <a:gd name="T105" fmla="*/ 107 h 311"/>
                <a:gd name="T106" fmla="*/ 215 w 275"/>
                <a:gd name="T107" fmla="*/ 204 h 311"/>
                <a:gd name="T108" fmla="*/ 191 w 275"/>
                <a:gd name="T109" fmla="*/ 189 h 311"/>
                <a:gd name="T110" fmla="*/ 104 w 275"/>
                <a:gd name="T111" fmla="*/ 208 h 311"/>
                <a:gd name="T112" fmla="*/ 85 w 275"/>
                <a:gd name="T113" fmla="*/ 122 h 311"/>
                <a:gd name="T114" fmla="*/ 171 w 275"/>
                <a:gd name="T115" fmla="*/ 102 h 311"/>
                <a:gd name="T116" fmla="*/ 146 w 275"/>
                <a:gd name="T117" fmla="*/ 161 h 311"/>
                <a:gd name="T118" fmla="*/ 129 w 275"/>
                <a:gd name="T119" fmla="*/ 150 h 311"/>
                <a:gd name="T120" fmla="*/ 146 w 275"/>
                <a:gd name="T121" fmla="*/ 16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5" h="311">
                  <a:moveTo>
                    <a:pt x="138" y="53"/>
                  </a:moveTo>
                  <a:cubicBezTo>
                    <a:pt x="134" y="53"/>
                    <a:pt x="131" y="53"/>
                    <a:pt x="127" y="53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7" y="42"/>
                    <a:pt x="129" y="39"/>
                    <a:pt x="132" y="37"/>
                  </a:cubicBezTo>
                  <a:cubicBezTo>
                    <a:pt x="130" y="24"/>
                    <a:pt x="128" y="14"/>
                    <a:pt x="128" y="9"/>
                  </a:cubicBezTo>
                  <a:cubicBezTo>
                    <a:pt x="128" y="4"/>
                    <a:pt x="132" y="0"/>
                    <a:pt x="138" y="0"/>
                  </a:cubicBezTo>
                  <a:cubicBezTo>
                    <a:pt x="143" y="0"/>
                    <a:pt x="147" y="4"/>
                    <a:pt x="147" y="9"/>
                  </a:cubicBezTo>
                  <a:cubicBezTo>
                    <a:pt x="147" y="14"/>
                    <a:pt x="145" y="23"/>
                    <a:pt x="143" y="37"/>
                  </a:cubicBezTo>
                  <a:cubicBezTo>
                    <a:pt x="146" y="39"/>
                    <a:pt x="148" y="42"/>
                    <a:pt x="148" y="46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5" y="53"/>
                    <a:pt x="141" y="53"/>
                    <a:pt x="138" y="53"/>
                  </a:cubicBezTo>
                  <a:close/>
                  <a:moveTo>
                    <a:pt x="3" y="77"/>
                  </a:moveTo>
                  <a:cubicBezTo>
                    <a:pt x="6" y="73"/>
                    <a:pt x="11" y="71"/>
                    <a:pt x="16" y="74"/>
                  </a:cubicBezTo>
                  <a:cubicBezTo>
                    <a:pt x="20" y="76"/>
                    <a:pt x="27" y="82"/>
                    <a:pt x="38" y="91"/>
                  </a:cubicBezTo>
                  <a:cubicBezTo>
                    <a:pt x="41" y="90"/>
                    <a:pt x="45" y="90"/>
                    <a:pt x="48" y="91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3" y="97"/>
                    <a:pt x="52" y="99"/>
                    <a:pt x="51" y="101"/>
                  </a:cubicBezTo>
                  <a:cubicBezTo>
                    <a:pt x="48" y="105"/>
                    <a:pt x="46" y="109"/>
                    <a:pt x="44" y="113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4" y="108"/>
                    <a:pt x="32" y="105"/>
                    <a:pt x="32" y="101"/>
                  </a:cubicBezTo>
                  <a:cubicBezTo>
                    <a:pt x="20" y="96"/>
                    <a:pt x="10" y="93"/>
                    <a:pt x="6" y="90"/>
                  </a:cubicBezTo>
                  <a:cubicBezTo>
                    <a:pt x="2" y="88"/>
                    <a:pt x="0" y="82"/>
                    <a:pt x="3" y="77"/>
                  </a:cubicBezTo>
                  <a:close/>
                  <a:moveTo>
                    <a:pt x="231" y="113"/>
                  </a:moveTo>
                  <a:cubicBezTo>
                    <a:pt x="228" y="107"/>
                    <a:pt x="225" y="101"/>
                    <a:pt x="221" y="95"/>
                  </a:cubicBezTo>
                  <a:cubicBezTo>
                    <a:pt x="227" y="91"/>
                    <a:pt x="227" y="91"/>
                    <a:pt x="227" y="91"/>
                  </a:cubicBezTo>
                  <a:cubicBezTo>
                    <a:pt x="230" y="90"/>
                    <a:pt x="234" y="90"/>
                    <a:pt x="237" y="91"/>
                  </a:cubicBezTo>
                  <a:cubicBezTo>
                    <a:pt x="248" y="83"/>
                    <a:pt x="256" y="76"/>
                    <a:pt x="259" y="74"/>
                  </a:cubicBezTo>
                  <a:cubicBezTo>
                    <a:pt x="264" y="72"/>
                    <a:pt x="270" y="73"/>
                    <a:pt x="272" y="78"/>
                  </a:cubicBezTo>
                  <a:cubicBezTo>
                    <a:pt x="275" y="82"/>
                    <a:pt x="273" y="88"/>
                    <a:pt x="269" y="91"/>
                  </a:cubicBezTo>
                  <a:cubicBezTo>
                    <a:pt x="265" y="93"/>
                    <a:pt x="256" y="96"/>
                    <a:pt x="243" y="101"/>
                  </a:cubicBezTo>
                  <a:cubicBezTo>
                    <a:pt x="243" y="105"/>
                    <a:pt x="241" y="108"/>
                    <a:pt x="238" y="110"/>
                  </a:cubicBezTo>
                  <a:lnTo>
                    <a:pt x="231" y="113"/>
                  </a:lnTo>
                  <a:close/>
                  <a:moveTo>
                    <a:pt x="44" y="197"/>
                  </a:moveTo>
                  <a:cubicBezTo>
                    <a:pt x="47" y="204"/>
                    <a:pt x="51" y="210"/>
                    <a:pt x="55" y="215"/>
                  </a:cubicBezTo>
                  <a:cubicBezTo>
                    <a:pt x="48" y="219"/>
                    <a:pt x="48" y="219"/>
                    <a:pt x="48" y="219"/>
                  </a:cubicBezTo>
                  <a:cubicBezTo>
                    <a:pt x="45" y="221"/>
                    <a:pt x="41" y="221"/>
                    <a:pt x="38" y="219"/>
                  </a:cubicBezTo>
                  <a:cubicBezTo>
                    <a:pt x="27" y="228"/>
                    <a:pt x="20" y="234"/>
                    <a:pt x="16" y="236"/>
                  </a:cubicBezTo>
                  <a:cubicBezTo>
                    <a:pt x="11" y="239"/>
                    <a:pt x="5" y="237"/>
                    <a:pt x="3" y="233"/>
                  </a:cubicBezTo>
                  <a:cubicBezTo>
                    <a:pt x="0" y="228"/>
                    <a:pt x="2" y="223"/>
                    <a:pt x="6" y="220"/>
                  </a:cubicBezTo>
                  <a:cubicBezTo>
                    <a:pt x="10" y="218"/>
                    <a:pt x="19" y="215"/>
                    <a:pt x="32" y="209"/>
                  </a:cubicBezTo>
                  <a:cubicBezTo>
                    <a:pt x="32" y="206"/>
                    <a:pt x="34" y="203"/>
                    <a:pt x="37" y="201"/>
                  </a:cubicBezTo>
                  <a:lnTo>
                    <a:pt x="44" y="197"/>
                  </a:lnTo>
                  <a:close/>
                  <a:moveTo>
                    <a:pt x="172" y="148"/>
                  </a:moveTo>
                  <a:cubicBezTo>
                    <a:pt x="186" y="139"/>
                    <a:pt x="186" y="139"/>
                    <a:pt x="186" y="139"/>
                  </a:cubicBezTo>
                  <a:cubicBezTo>
                    <a:pt x="184" y="132"/>
                    <a:pt x="181" y="126"/>
                    <a:pt x="176" y="121"/>
                  </a:cubicBezTo>
                  <a:cubicBezTo>
                    <a:pt x="161" y="130"/>
                    <a:pt x="161" y="130"/>
                    <a:pt x="161" y="130"/>
                  </a:cubicBezTo>
                  <a:cubicBezTo>
                    <a:pt x="160" y="128"/>
                    <a:pt x="158" y="127"/>
                    <a:pt x="156" y="126"/>
                  </a:cubicBezTo>
                  <a:cubicBezTo>
                    <a:pt x="154" y="124"/>
                    <a:pt x="151" y="123"/>
                    <a:pt x="148" y="122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5" y="104"/>
                    <a:pt x="141" y="104"/>
                    <a:pt x="138" y="104"/>
                  </a:cubicBezTo>
                  <a:cubicBezTo>
                    <a:pt x="134" y="104"/>
                    <a:pt x="131" y="104"/>
                    <a:pt x="127" y="105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2" y="124"/>
                    <a:pt x="118" y="126"/>
                    <a:pt x="114" y="130"/>
                  </a:cubicBezTo>
                  <a:cubicBezTo>
                    <a:pt x="99" y="121"/>
                    <a:pt x="99" y="121"/>
                    <a:pt x="99" y="121"/>
                  </a:cubicBezTo>
                  <a:cubicBezTo>
                    <a:pt x="98" y="123"/>
                    <a:pt x="96" y="125"/>
                    <a:pt x="94" y="128"/>
                  </a:cubicBezTo>
                  <a:cubicBezTo>
                    <a:pt x="92" y="132"/>
                    <a:pt x="90" y="135"/>
                    <a:pt x="89" y="139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53"/>
                    <a:pt x="103" y="158"/>
                    <a:pt x="104" y="163"/>
                  </a:cubicBezTo>
                  <a:cubicBezTo>
                    <a:pt x="89" y="171"/>
                    <a:pt x="89" y="171"/>
                    <a:pt x="89" y="171"/>
                  </a:cubicBezTo>
                  <a:cubicBezTo>
                    <a:pt x="91" y="178"/>
                    <a:pt x="95" y="184"/>
                    <a:pt x="99" y="189"/>
                  </a:cubicBezTo>
                  <a:cubicBezTo>
                    <a:pt x="114" y="181"/>
                    <a:pt x="114" y="181"/>
                    <a:pt x="114" y="181"/>
                  </a:cubicBezTo>
                  <a:cubicBezTo>
                    <a:pt x="116" y="182"/>
                    <a:pt x="117" y="184"/>
                    <a:pt x="119" y="185"/>
                  </a:cubicBezTo>
                  <a:cubicBezTo>
                    <a:pt x="122" y="186"/>
                    <a:pt x="124" y="188"/>
                    <a:pt x="127" y="188"/>
                  </a:cubicBezTo>
                  <a:cubicBezTo>
                    <a:pt x="127" y="206"/>
                    <a:pt x="127" y="206"/>
                    <a:pt x="127" y="206"/>
                  </a:cubicBezTo>
                  <a:cubicBezTo>
                    <a:pt x="130" y="206"/>
                    <a:pt x="134" y="207"/>
                    <a:pt x="138" y="207"/>
                  </a:cubicBezTo>
                  <a:cubicBezTo>
                    <a:pt x="141" y="207"/>
                    <a:pt x="145" y="206"/>
                    <a:pt x="148" y="205"/>
                  </a:cubicBezTo>
                  <a:cubicBezTo>
                    <a:pt x="148" y="189"/>
                    <a:pt x="148" y="189"/>
                    <a:pt x="148" y="189"/>
                  </a:cubicBezTo>
                  <a:cubicBezTo>
                    <a:pt x="153" y="187"/>
                    <a:pt x="157" y="184"/>
                    <a:pt x="161" y="181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8" y="187"/>
                    <a:pt x="180" y="185"/>
                    <a:pt x="181" y="183"/>
                  </a:cubicBezTo>
                  <a:cubicBezTo>
                    <a:pt x="183" y="179"/>
                    <a:pt x="185" y="175"/>
                    <a:pt x="186" y="171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8"/>
                    <a:pt x="173" y="153"/>
                    <a:pt x="172" y="148"/>
                  </a:cubicBezTo>
                  <a:close/>
                  <a:moveTo>
                    <a:pt x="156" y="167"/>
                  </a:moveTo>
                  <a:cubicBezTo>
                    <a:pt x="152" y="173"/>
                    <a:pt x="145" y="177"/>
                    <a:pt x="138" y="177"/>
                  </a:cubicBezTo>
                  <a:cubicBezTo>
                    <a:pt x="133" y="177"/>
                    <a:pt x="129" y="176"/>
                    <a:pt x="126" y="174"/>
                  </a:cubicBezTo>
                  <a:cubicBezTo>
                    <a:pt x="121" y="171"/>
                    <a:pt x="118" y="166"/>
                    <a:pt x="116" y="160"/>
                  </a:cubicBezTo>
                  <a:cubicBezTo>
                    <a:pt x="115" y="154"/>
                    <a:pt x="116" y="149"/>
                    <a:pt x="119" y="144"/>
                  </a:cubicBezTo>
                  <a:cubicBezTo>
                    <a:pt x="123" y="137"/>
                    <a:pt x="130" y="134"/>
                    <a:pt x="138" y="134"/>
                  </a:cubicBezTo>
                  <a:cubicBezTo>
                    <a:pt x="142" y="134"/>
                    <a:pt x="146" y="135"/>
                    <a:pt x="149" y="137"/>
                  </a:cubicBezTo>
                  <a:cubicBezTo>
                    <a:pt x="154" y="140"/>
                    <a:pt x="157" y="145"/>
                    <a:pt x="159" y="150"/>
                  </a:cubicBezTo>
                  <a:cubicBezTo>
                    <a:pt x="160" y="156"/>
                    <a:pt x="159" y="162"/>
                    <a:pt x="156" y="167"/>
                  </a:cubicBezTo>
                  <a:close/>
                  <a:moveTo>
                    <a:pt x="138" y="258"/>
                  </a:moveTo>
                  <a:cubicBezTo>
                    <a:pt x="141" y="258"/>
                    <a:pt x="145" y="257"/>
                    <a:pt x="148" y="257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8" y="268"/>
                    <a:pt x="146" y="272"/>
                    <a:pt x="143" y="274"/>
                  </a:cubicBezTo>
                  <a:cubicBezTo>
                    <a:pt x="145" y="287"/>
                    <a:pt x="147" y="297"/>
                    <a:pt x="147" y="301"/>
                  </a:cubicBezTo>
                  <a:cubicBezTo>
                    <a:pt x="147" y="307"/>
                    <a:pt x="143" y="311"/>
                    <a:pt x="137" y="311"/>
                  </a:cubicBezTo>
                  <a:cubicBezTo>
                    <a:pt x="132" y="311"/>
                    <a:pt x="128" y="307"/>
                    <a:pt x="128" y="301"/>
                  </a:cubicBezTo>
                  <a:cubicBezTo>
                    <a:pt x="128" y="297"/>
                    <a:pt x="130" y="287"/>
                    <a:pt x="132" y="274"/>
                  </a:cubicBezTo>
                  <a:cubicBezTo>
                    <a:pt x="129" y="272"/>
                    <a:pt x="127" y="268"/>
                    <a:pt x="127" y="265"/>
                  </a:cubicBezTo>
                  <a:cubicBezTo>
                    <a:pt x="127" y="257"/>
                    <a:pt x="127" y="257"/>
                    <a:pt x="127" y="257"/>
                  </a:cubicBezTo>
                  <a:cubicBezTo>
                    <a:pt x="131" y="257"/>
                    <a:pt x="134" y="258"/>
                    <a:pt x="138" y="258"/>
                  </a:cubicBezTo>
                  <a:close/>
                  <a:moveTo>
                    <a:pt x="272" y="233"/>
                  </a:moveTo>
                  <a:cubicBezTo>
                    <a:pt x="270" y="238"/>
                    <a:pt x="264" y="239"/>
                    <a:pt x="259" y="237"/>
                  </a:cubicBezTo>
                  <a:cubicBezTo>
                    <a:pt x="255" y="235"/>
                    <a:pt x="248" y="228"/>
                    <a:pt x="237" y="219"/>
                  </a:cubicBezTo>
                  <a:cubicBezTo>
                    <a:pt x="234" y="221"/>
                    <a:pt x="230" y="221"/>
                    <a:pt x="227" y="219"/>
                  </a:cubicBezTo>
                  <a:cubicBezTo>
                    <a:pt x="221" y="215"/>
                    <a:pt x="221" y="215"/>
                    <a:pt x="221" y="215"/>
                  </a:cubicBezTo>
                  <a:cubicBezTo>
                    <a:pt x="222" y="214"/>
                    <a:pt x="223" y="212"/>
                    <a:pt x="224" y="210"/>
                  </a:cubicBezTo>
                  <a:cubicBezTo>
                    <a:pt x="227" y="206"/>
                    <a:pt x="229" y="202"/>
                    <a:pt x="231" y="197"/>
                  </a:cubicBezTo>
                  <a:cubicBezTo>
                    <a:pt x="238" y="201"/>
                    <a:pt x="238" y="201"/>
                    <a:pt x="238" y="201"/>
                  </a:cubicBezTo>
                  <a:cubicBezTo>
                    <a:pt x="241" y="203"/>
                    <a:pt x="243" y="206"/>
                    <a:pt x="243" y="209"/>
                  </a:cubicBezTo>
                  <a:cubicBezTo>
                    <a:pt x="255" y="215"/>
                    <a:pt x="265" y="218"/>
                    <a:pt x="269" y="220"/>
                  </a:cubicBezTo>
                  <a:cubicBezTo>
                    <a:pt x="273" y="223"/>
                    <a:pt x="275" y="229"/>
                    <a:pt x="272" y="233"/>
                  </a:cubicBezTo>
                  <a:close/>
                  <a:moveTo>
                    <a:pt x="186" y="78"/>
                  </a:moveTo>
                  <a:cubicBezTo>
                    <a:pt x="144" y="51"/>
                    <a:pt x="87" y="64"/>
                    <a:pt x="61" y="107"/>
                  </a:cubicBezTo>
                  <a:cubicBezTo>
                    <a:pt x="34" y="149"/>
                    <a:pt x="47" y="205"/>
                    <a:pt x="89" y="232"/>
                  </a:cubicBezTo>
                  <a:cubicBezTo>
                    <a:pt x="132" y="259"/>
                    <a:pt x="188" y="246"/>
                    <a:pt x="215" y="204"/>
                  </a:cubicBezTo>
                  <a:cubicBezTo>
                    <a:pt x="241" y="161"/>
                    <a:pt x="229" y="105"/>
                    <a:pt x="186" y="78"/>
                  </a:cubicBezTo>
                  <a:close/>
                  <a:moveTo>
                    <a:pt x="191" y="189"/>
                  </a:moveTo>
                  <a:cubicBezTo>
                    <a:pt x="179" y="207"/>
                    <a:pt x="159" y="218"/>
                    <a:pt x="138" y="218"/>
                  </a:cubicBezTo>
                  <a:cubicBezTo>
                    <a:pt x="126" y="218"/>
                    <a:pt x="114" y="215"/>
                    <a:pt x="104" y="208"/>
                  </a:cubicBezTo>
                  <a:cubicBezTo>
                    <a:pt x="90" y="199"/>
                    <a:pt x="80" y="185"/>
                    <a:pt x="76" y="169"/>
                  </a:cubicBezTo>
                  <a:cubicBezTo>
                    <a:pt x="73" y="153"/>
                    <a:pt x="76" y="136"/>
                    <a:pt x="85" y="122"/>
                  </a:cubicBezTo>
                  <a:cubicBezTo>
                    <a:pt x="96" y="104"/>
                    <a:pt x="116" y="93"/>
                    <a:pt x="138" y="93"/>
                  </a:cubicBezTo>
                  <a:cubicBezTo>
                    <a:pt x="150" y="93"/>
                    <a:pt x="161" y="96"/>
                    <a:pt x="171" y="102"/>
                  </a:cubicBezTo>
                  <a:cubicBezTo>
                    <a:pt x="200" y="121"/>
                    <a:pt x="209" y="159"/>
                    <a:pt x="191" y="189"/>
                  </a:cubicBezTo>
                  <a:close/>
                  <a:moveTo>
                    <a:pt x="146" y="161"/>
                  </a:moveTo>
                  <a:cubicBezTo>
                    <a:pt x="143" y="166"/>
                    <a:pt x="137" y="167"/>
                    <a:pt x="132" y="164"/>
                  </a:cubicBezTo>
                  <a:cubicBezTo>
                    <a:pt x="127" y="161"/>
                    <a:pt x="126" y="155"/>
                    <a:pt x="129" y="150"/>
                  </a:cubicBezTo>
                  <a:cubicBezTo>
                    <a:pt x="132" y="145"/>
                    <a:pt x="138" y="143"/>
                    <a:pt x="143" y="147"/>
                  </a:cubicBezTo>
                  <a:cubicBezTo>
                    <a:pt x="148" y="150"/>
                    <a:pt x="149" y="156"/>
                    <a:pt x="146" y="1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293612" y="5439849"/>
            <a:ext cx="4272984" cy="670899"/>
            <a:chOff x="6293612" y="5439849"/>
            <a:chExt cx="4272984" cy="670899"/>
          </a:xfrm>
        </p:grpSpPr>
        <p:grpSp>
          <p:nvGrpSpPr>
            <p:cNvPr id="67" name="Group 14"/>
            <p:cNvGrpSpPr/>
            <p:nvPr/>
          </p:nvGrpSpPr>
          <p:grpSpPr>
            <a:xfrm>
              <a:off x="6293612" y="5439849"/>
              <a:ext cx="4272984" cy="670899"/>
              <a:chOff x="5349226" y="2010956"/>
              <a:chExt cx="4272984" cy="670899"/>
            </a:xfrm>
          </p:grpSpPr>
          <p:sp>
            <p:nvSpPr>
              <p:cNvPr id="68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TextBox 41"/>
              <p:cNvSpPr txBox="1"/>
              <p:nvPr/>
            </p:nvSpPr>
            <p:spPr>
              <a:xfrm>
                <a:off x="6623943" y="2141434"/>
                <a:ext cx="1723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开场表演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歌舞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" name="KSO_Shape"/>
            <p:cNvSpPr/>
            <p:nvPr/>
          </p:nvSpPr>
          <p:spPr bwMode="auto">
            <a:xfrm>
              <a:off x="6920359" y="5552643"/>
              <a:ext cx="391212" cy="404700"/>
            </a:xfrm>
            <a:custGeom>
              <a:avLst/>
              <a:gdLst>
                <a:gd name="T0" fmla="*/ 1370516 w 1285876"/>
                <a:gd name="T1" fmla="*/ 1431782 h 1330325"/>
                <a:gd name="T2" fmla="*/ 1670990 w 1285876"/>
                <a:gd name="T3" fmla="*/ 1567799 h 1330325"/>
                <a:gd name="T4" fmla="*/ 1142791 w 1285876"/>
                <a:gd name="T5" fmla="*/ 1057449 h 1330325"/>
                <a:gd name="T6" fmla="*/ 1060567 w 1285876"/>
                <a:gd name="T7" fmla="*/ 1088517 h 1330325"/>
                <a:gd name="T8" fmla="*/ 1001079 w 1285876"/>
                <a:gd name="T9" fmla="*/ 1149896 h 1330325"/>
                <a:gd name="T10" fmla="*/ 972661 w 1285876"/>
                <a:gd name="T11" fmla="*/ 1232112 h 1330325"/>
                <a:gd name="T12" fmla="*/ 983649 w 1285876"/>
                <a:gd name="T13" fmla="*/ 1320013 h 1330325"/>
                <a:gd name="T14" fmla="*/ 1031013 w 1285876"/>
                <a:gd name="T15" fmla="*/ 1391999 h 1330325"/>
                <a:gd name="T16" fmla="*/ 1104143 w 1285876"/>
                <a:gd name="T17" fmla="*/ 1437464 h 1330325"/>
                <a:gd name="T18" fmla="*/ 1194322 w 1285876"/>
                <a:gd name="T19" fmla="*/ 1448831 h 1330325"/>
                <a:gd name="T20" fmla="*/ 1278441 w 1285876"/>
                <a:gd name="T21" fmla="*/ 1421172 h 1330325"/>
                <a:gd name="T22" fmla="*/ 1340960 w 1285876"/>
                <a:gd name="T23" fmla="*/ 1362447 h 1330325"/>
                <a:gd name="T24" fmla="*/ 1373168 w 1285876"/>
                <a:gd name="T25" fmla="*/ 1282124 h 1330325"/>
                <a:gd name="T26" fmla="*/ 1366727 w 1285876"/>
                <a:gd name="T27" fmla="*/ 1193845 h 1330325"/>
                <a:gd name="T28" fmla="*/ 1323152 w 1285876"/>
                <a:gd name="T29" fmla="*/ 1119586 h 1330325"/>
                <a:gd name="T30" fmla="*/ 1251917 w 1285876"/>
                <a:gd name="T31" fmla="*/ 1070331 h 1330325"/>
                <a:gd name="T32" fmla="*/ 1163253 w 1285876"/>
                <a:gd name="T33" fmla="*/ 1055177 h 1330325"/>
                <a:gd name="T34" fmla="*/ 1345887 w 1285876"/>
                <a:gd name="T35" fmla="*/ 732750 h 1330325"/>
                <a:gd name="T36" fmla="*/ 1483431 w 1285876"/>
                <a:gd name="T37" fmla="*/ 768365 h 1330325"/>
                <a:gd name="T38" fmla="*/ 1647498 w 1285876"/>
                <a:gd name="T39" fmla="*/ 792235 h 1330325"/>
                <a:gd name="T40" fmla="*/ 1742605 w 1285876"/>
                <a:gd name="T41" fmla="*/ 910065 h 1330325"/>
                <a:gd name="T42" fmla="*/ 1807777 w 1285876"/>
                <a:gd name="T43" fmla="*/ 1046841 h 1330325"/>
                <a:gd name="T44" fmla="*/ 1839227 w 1285876"/>
                <a:gd name="T45" fmla="*/ 1199149 h 1330325"/>
                <a:gd name="T46" fmla="*/ 1833921 w 1285876"/>
                <a:gd name="T47" fmla="*/ 1351459 h 1330325"/>
                <a:gd name="T48" fmla="*/ 1795273 w 1285876"/>
                <a:gd name="T49" fmla="*/ 1491265 h 1330325"/>
                <a:gd name="T50" fmla="*/ 1727448 w 1285876"/>
                <a:gd name="T51" fmla="*/ 1617053 h 1330325"/>
                <a:gd name="T52" fmla="*/ 1634615 w 1285876"/>
                <a:gd name="T53" fmla="*/ 1724655 h 1330325"/>
                <a:gd name="T54" fmla="*/ 1519806 w 1285876"/>
                <a:gd name="T55" fmla="*/ 1810280 h 1330325"/>
                <a:gd name="T56" fmla="*/ 1387946 w 1285876"/>
                <a:gd name="T57" fmla="*/ 1870522 h 1330325"/>
                <a:gd name="T58" fmla="*/ 1242065 w 1285876"/>
                <a:gd name="T59" fmla="*/ 1901211 h 1330325"/>
                <a:gd name="T60" fmla="*/ 1055263 w 1285876"/>
                <a:gd name="T61" fmla="*/ 1894770 h 1330325"/>
                <a:gd name="T62" fmla="*/ 860503 w 1285876"/>
                <a:gd name="T63" fmla="*/ 1828466 h 1330325"/>
                <a:gd name="T64" fmla="*/ 698331 w 1285876"/>
                <a:gd name="T65" fmla="*/ 1710256 h 1330325"/>
                <a:gd name="T66" fmla="*/ 579732 w 1285876"/>
                <a:gd name="T67" fmla="*/ 1550370 h 1330325"/>
                <a:gd name="T68" fmla="*/ 718791 w 1285876"/>
                <a:gd name="T69" fmla="*/ 1493917 h 1330325"/>
                <a:gd name="T70" fmla="*/ 811624 w 1285876"/>
                <a:gd name="T71" fmla="*/ 1416248 h 1330325"/>
                <a:gd name="T72" fmla="*/ 1055642 w 1285876"/>
                <a:gd name="T73" fmla="*/ 1008574 h 1330325"/>
                <a:gd name="T74" fmla="*/ 1359741 w 1285876"/>
                <a:gd name="T75" fmla="*/ 4926 h 1330325"/>
                <a:gd name="T76" fmla="*/ 1391962 w 1285876"/>
                <a:gd name="T77" fmla="*/ 36382 h 1330325"/>
                <a:gd name="T78" fmla="*/ 1395752 w 1285876"/>
                <a:gd name="T79" fmla="*/ 89439 h 1330325"/>
                <a:gd name="T80" fmla="*/ 1410158 w 1285876"/>
                <a:gd name="T81" fmla="*/ 239895 h 1330325"/>
                <a:gd name="T82" fmla="*/ 1462849 w 1285876"/>
                <a:gd name="T83" fmla="*/ 379360 h 1330325"/>
                <a:gd name="T84" fmla="*/ 1526913 w 1285876"/>
                <a:gd name="T85" fmla="*/ 465389 h 1330325"/>
                <a:gd name="T86" fmla="*/ 1621680 w 1285876"/>
                <a:gd name="T87" fmla="*/ 538912 h 1330325"/>
                <a:gd name="T88" fmla="*/ 1732749 w 1285876"/>
                <a:gd name="T89" fmla="*/ 586284 h 1330325"/>
                <a:gd name="T90" fmla="*/ 1583015 w 1285876"/>
                <a:gd name="T91" fmla="*/ 602580 h 1330325"/>
                <a:gd name="T92" fmla="*/ 1412432 w 1285876"/>
                <a:gd name="T93" fmla="*/ 575674 h 1330325"/>
                <a:gd name="T94" fmla="*/ 1311598 w 1285876"/>
                <a:gd name="T95" fmla="*/ 528679 h 1330325"/>
                <a:gd name="T96" fmla="*/ 1216451 w 1285876"/>
                <a:gd name="T97" fmla="*/ 449472 h 1330325"/>
                <a:gd name="T98" fmla="*/ 705079 w 1285876"/>
                <a:gd name="T99" fmla="*/ 1273001 h 1330325"/>
                <a:gd name="T100" fmla="*/ 592115 w 1285876"/>
                <a:gd name="T101" fmla="*/ 1359408 h 1330325"/>
                <a:gd name="T102" fmla="*/ 441622 w 1285876"/>
                <a:gd name="T103" fmla="*/ 1386695 h 1330325"/>
                <a:gd name="T104" fmla="*/ 276724 w 1285876"/>
                <a:gd name="T105" fmla="*/ 1352966 h 1330325"/>
                <a:gd name="T106" fmla="*/ 126610 w 1285876"/>
                <a:gd name="T107" fmla="*/ 1258600 h 1330325"/>
                <a:gd name="T108" fmla="*/ 31084 w 1285876"/>
                <a:gd name="T109" fmla="*/ 1128987 h 1330325"/>
                <a:gd name="T110" fmla="*/ 0 w 1285876"/>
                <a:gd name="T111" fmla="*/ 986870 h 1330325"/>
                <a:gd name="T112" fmla="*/ 42076 w 1285876"/>
                <a:gd name="T113" fmla="*/ 853088 h 1330325"/>
                <a:gd name="T114" fmla="*/ 149734 w 1285876"/>
                <a:gd name="T115" fmla="*/ 760996 h 1330325"/>
                <a:gd name="T116" fmla="*/ 297195 w 1285876"/>
                <a:gd name="T117" fmla="*/ 726508 h 1330325"/>
                <a:gd name="T118" fmla="*/ 461713 w 1285876"/>
                <a:gd name="T119" fmla="*/ 753795 h 1330325"/>
                <a:gd name="T120" fmla="*/ 611826 w 1285876"/>
                <a:gd name="T121" fmla="*/ 839444 h 1330325"/>
                <a:gd name="T122" fmla="*/ 711901 w 1285876"/>
                <a:gd name="T123" fmla="*/ 958067 h 1330325"/>
                <a:gd name="T124" fmla="*/ 1305533 w 1285876"/>
                <a:gd name="T125" fmla="*/ 6442 h 133032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85876" h="1330325">
                  <a:moveTo>
                    <a:pt x="988749" y="954352"/>
                  </a:moveTo>
                  <a:lnTo>
                    <a:pt x="986632" y="958850"/>
                  </a:lnTo>
                  <a:lnTo>
                    <a:pt x="983986" y="963348"/>
                  </a:lnTo>
                  <a:lnTo>
                    <a:pt x="979224" y="971815"/>
                  </a:lnTo>
                  <a:lnTo>
                    <a:pt x="973932" y="979488"/>
                  </a:lnTo>
                  <a:lnTo>
                    <a:pt x="968905" y="986367"/>
                  </a:lnTo>
                  <a:lnTo>
                    <a:pt x="964143" y="991923"/>
                  </a:lnTo>
                  <a:lnTo>
                    <a:pt x="960438" y="996156"/>
                  </a:lnTo>
                  <a:lnTo>
                    <a:pt x="956999" y="999861"/>
                  </a:lnTo>
                  <a:lnTo>
                    <a:pt x="1113103" y="1158081"/>
                  </a:lnTo>
                  <a:lnTo>
                    <a:pt x="1121834" y="1150409"/>
                  </a:lnTo>
                  <a:lnTo>
                    <a:pt x="1129772" y="1142206"/>
                  </a:lnTo>
                  <a:lnTo>
                    <a:pt x="1137709" y="1134269"/>
                  </a:lnTo>
                  <a:lnTo>
                    <a:pt x="1144324" y="1125802"/>
                  </a:lnTo>
                  <a:lnTo>
                    <a:pt x="1150938" y="1117865"/>
                  </a:lnTo>
                  <a:lnTo>
                    <a:pt x="1156759" y="1109663"/>
                  </a:lnTo>
                  <a:lnTo>
                    <a:pt x="1162051" y="1101990"/>
                  </a:lnTo>
                  <a:lnTo>
                    <a:pt x="1166813" y="1094846"/>
                  </a:lnTo>
                  <a:lnTo>
                    <a:pt x="1171047" y="1087702"/>
                  </a:lnTo>
                  <a:lnTo>
                    <a:pt x="1174751" y="1081617"/>
                  </a:lnTo>
                  <a:lnTo>
                    <a:pt x="1180307" y="1071034"/>
                  </a:lnTo>
                  <a:lnTo>
                    <a:pt x="1183747" y="1064154"/>
                  </a:lnTo>
                  <a:lnTo>
                    <a:pt x="1184805" y="1061509"/>
                  </a:lnTo>
                  <a:lnTo>
                    <a:pt x="988749" y="954352"/>
                  </a:lnTo>
                  <a:close/>
                  <a:moveTo>
                    <a:pt x="812272" y="736865"/>
                  </a:moveTo>
                  <a:lnTo>
                    <a:pt x="805128" y="737659"/>
                  </a:lnTo>
                  <a:lnTo>
                    <a:pt x="797984" y="738452"/>
                  </a:lnTo>
                  <a:lnTo>
                    <a:pt x="791105" y="739775"/>
                  </a:lnTo>
                  <a:lnTo>
                    <a:pt x="784490" y="741363"/>
                  </a:lnTo>
                  <a:lnTo>
                    <a:pt x="777611" y="743215"/>
                  </a:lnTo>
                  <a:lnTo>
                    <a:pt x="770997" y="745331"/>
                  </a:lnTo>
                  <a:lnTo>
                    <a:pt x="764647" y="747448"/>
                  </a:lnTo>
                  <a:lnTo>
                    <a:pt x="758297" y="750359"/>
                  </a:lnTo>
                  <a:lnTo>
                    <a:pt x="752476" y="753269"/>
                  </a:lnTo>
                  <a:lnTo>
                    <a:pt x="746655" y="756709"/>
                  </a:lnTo>
                  <a:lnTo>
                    <a:pt x="740569" y="760148"/>
                  </a:lnTo>
                  <a:lnTo>
                    <a:pt x="735013" y="764117"/>
                  </a:lnTo>
                  <a:lnTo>
                    <a:pt x="729722" y="768350"/>
                  </a:lnTo>
                  <a:lnTo>
                    <a:pt x="724694" y="772584"/>
                  </a:lnTo>
                  <a:lnTo>
                    <a:pt x="719932" y="777346"/>
                  </a:lnTo>
                  <a:lnTo>
                    <a:pt x="715169" y="781844"/>
                  </a:lnTo>
                  <a:lnTo>
                    <a:pt x="710936" y="786871"/>
                  </a:lnTo>
                  <a:lnTo>
                    <a:pt x="706438" y="792163"/>
                  </a:lnTo>
                  <a:lnTo>
                    <a:pt x="702469" y="797454"/>
                  </a:lnTo>
                  <a:lnTo>
                    <a:pt x="699030" y="803011"/>
                  </a:lnTo>
                  <a:lnTo>
                    <a:pt x="695590" y="808831"/>
                  </a:lnTo>
                  <a:lnTo>
                    <a:pt x="692680" y="814652"/>
                  </a:lnTo>
                  <a:lnTo>
                    <a:pt x="689769" y="821002"/>
                  </a:lnTo>
                  <a:lnTo>
                    <a:pt x="686859" y="827088"/>
                  </a:lnTo>
                  <a:lnTo>
                    <a:pt x="684742" y="833702"/>
                  </a:lnTo>
                  <a:lnTo>
                    <a:pt x="682890" y="840317"/>
                  </a:lnTo>
                  <a:lnTo>
                    <a:pt x="681303" y="846667"/>
                  </a:lnTo>
                  <a:lnTo>
                    <a:pt x="680244" y="853546"/>
                  </a:lnTo>
                  <a:lnTo>
                    <a:pt x="679186" y="860425"/>
                  </a:lnTo>
                  <a:lnTo>
                    <a:pt x="678657" y="867569"/>
                  </a:lnTo>
                  <a:lnTo>
                    <a:pt x="678657" y="874713"/>
                  </a:lnTo>
                  <a:lnTo>
                    <a:pt x="678657" y="881327"/>
                  </a:lnTo>
                  <a:lnTo>
                    <a:pt x="679186" y="888471"/>
                  </a:lnTo>
                  <a:lnTo>
                    <a:pt x="680244" y="895350"/>
                  </a:lnTo>
                  <a:lnTo>
                    <a:pt x="681303" y="902229"/>
                  </a:lnTo>
                  <a:lnTo>
                    <a:pt x="682890" y="909109"/>
                  </a:lnTo>
                  <a:lnTo>
                    <a:pt x="684742" y="915459"/>
                  </a:lnTo>
                  <a:lnTo>
                    <a:pt x="686859" y="921809"/>
                  </a:lnTo>
                  <a:lnTo>
                    <a:pt x="689769" y="928159"/>
                  </a:lnTo>
                  <a:lnTo>
                    <a:pt x="692680" y="934244"/>
                  </a:lnTo>
                  <a:lnTo>
                    <a:pt x="695590" y="940065"/>
                  </a:lnTo>
                  <a:lnTo>
                    <a:pt x="699030" y="945886"/>
                  </a:lnTo>
                  <a:lnTo>
                    <a:pt x="702469" y="951442"/>
                  </a:lnTo>
                  <a:lnTo>
                    <a:pt x="706438" y="956734"/>
                  </a:lnTo>
                  <a:lnTo>
                    <a:pt x="710936" y="962025"/>
                  </a:lnTo>
                  <a:lnTo>
                    <a:pt x="715169" y="967052"/>
                  </a:lnTo>
                  <a:lnTo>
                    <a:pt x="719932" y="972079"/>
                  </a:lnTo>
                  <a:lnTo>
                    <a:pt x="724694" y="976313"/>
                  </a:lnTo>
                  <a:lnTo>
                    <a:pt x="729722" y="980811"/>
                  </a:lnTo>
                  <a:lnTo>
                    <a:pt x="735013" y="985044"/>
                  </a:lnTo>
                  <a:lnTo>
                    <a:pt x="740569" y="988748"/>
                  </a:lnTo>
                  <a:lnTo>
                    <a:pt x="746655" y="992452"/>
                  </a:lnTo>
                  <a:lnTo>
                    <a:pt x="752476" y="995627"/>
                  </a:lnTo>
                  <a:lnTo>
                    <a:pt x="758297" y="998802"/>
                  </a:lnTo>
                  <a:lnTo>
                    <a:pt x="764647" y="1001448"/>
                  </a:lnTo>
                  <a:lnTo>
                    <a:pt x="770997" y="1003829"/>
                  </a:lnTo>
                  <a:lnTo>
                    <a:pt x="777611" y="1006211"/>
                  </a:lnTo>
                  <a:lnTo>
                    <a:pt x="784490" y="1008063"/>
                  </a:lnTo>
                  <a:lnTo>
                    <a:pt x="791105" y="1009650"/>
                  </a:lnTo>
                  <a:lnTo>
                    <a:pt x="797984" y="1010709"/>
                  </a:lnTo>
                  <a:lnTo>
                    <a:pt x="805128" y="1011767"/>
                  </a:lnTo>
                  <a:lnTo>
                    <a:pt x="812272" y="1012031"/>
                  </a:lnTo>
                  <a:lnTo>
                    <a:pt x="819415" y="1012296"/>
                  </a:lnTo>
                  <a:lnTo>
                    <a:pt x="826824" y="1012031"/>
                  </a:lnTo>
                  <a:lnTo>
                    <a:pt x="833967" y="1011767"/>
                  </a:lnTo>
                  <a:lnTo>
                    <a:pt x="841111" y="1010709"/>
                  </a:lnTo>
                  <a:lnTo>
                    <a:pt x="847990" y="1009650"/>
                  </a:lnTo>
                  <a:lnTo>
                    <a:pt x="854869" y="1008063"/>
                  </a:lnTo>
                  <a:lnTo>
                    <a:pt x="861484" y="1006211"/>
                  </a:lnTo>
                  <a:lnTo>
                    <a:pt x="868099" y="1003829"/>
                  </a:lnTo>
                  <a:lnTo>
                    <a:pt x="874184" y="1001448"/>
                  </a:lnTo>
                  <a:lnTo>
                    <a:pt x="880534" y="998802"/>
                  </a:lnTo>
                  <a:lnTo>
                    <a:pt x="886620" y="995627"/>
                  </a:lnTo>
                  <a:lnTo>
                    <a:pt x="892705" y="992452"/>
                  </a:lnTo>
                  <a:lnTo>
                    <a:pt x="898526" y="988748"/>
                  </a:lnTo>
                  <a:lnTo>
                    <a:pt x="903817" y="985044"/>
                  </a:lnTo>
                  <a:lnTo>
                    <a:pt x="909374" y="980811"/>
                  </a:lnTo>
                  <a:lnTo>
                    <a:pt x="914401" y="976313"/>
                  </a:lnTo>
                  <a:lnTo>
                    <a:pt x="919163" y="972079"/>
                  </a:lnTo>
                  <a:lnTo>
                    <a:pt x="923926" y="967052"/>
                  </a:lnTo>
                  <a:lnTo>
                    <a:pt x="928159" y="962025"/>
                  </a:lnTo>
                  <a:lnTo>
                    <a:pt x="932657" y="956734"/>
                  </a:lnTo>
                  <a:lnTo>
                    <a:pt x="936361" y="951442"/>
                  </a:lnTo>
                  <a:lnTo>
                    <a:pt x="940065" y="945886"/>
                  </a:lnTo>
                  <a:lnTo>
                    <a:pt x="943505" y="940065"/>
                  </a:lnTo>
                  <a:lnTo>
                    <a:pt x="946680" y="934244"/>
                  </a:lnTo>
                  <a:lnTo>
                    <a:pt x="949326" y="928159"/>
                  </a:lnTo>
                  <a:lnTo>
                    <a:pt x="951972" y="921809"/>
                  </a:lnTo>
                  <a:lnTo>
                    <a:pt x="954353" y="915459"/>
                  </a:lnTo>
                  <a:lnTo>
                    <a:pt x="956205" y="909109"/>
                  </a:lnTo>
                  <a:lnTo>
                    <a:pt x="957793" y="902229"/>
                  </a:lnTo>
                  <a:lnTo>
                    <a:pt x="958851" y="895350"/>
                  </a:lnTo>
                  <a:lnTo>
                    <a:pt x="959909" y="888471"/>
                  </a:lnTo>
                  <a:lnTo>
                    <a:pt x="960174" y="881327"/>
                  </a:lnTo>
                  <a:lnTo>
                    <a:pt x="960438" y="874713"/>
                  </a:lnTo>
                  <a:lnTo>
                    <a:pt x="960174" y="867569"/>
                  </a:lnTo>
                  <a:lnTo>
                    <a:pt x="959909" y="860425"/>
                  </a:lnTo>
                  <a:lnTo>
                    <a:pt x="958851" y="853546"/>
                  </a:lnTo>
                  <a:lnTo>
                    <a:pt x="957793" y="846667"/>
                  </a:lnTo>
                  <a:lnTo>
                    <a:pt x="956205" y="840317"/>
                  </a:lnTo>
                  <a:lnTo>
                    <a:pt x="954353" y="833702"/>
                  </a:lnTo>
                  <a:lnTo>
                    <a:pt x="951972" y="827088"/>
                  </a:lnTo>
                  <a:lnTo>
                    <a:pt x="949326" y="821002"/>
                  </a:lnTo>
                  <a:lnTo>
                    <a:pt x="946680" y="814652"/>
                  </a:lnTo>
                  <a:lnTo>
                    <a:pt x="943505" y="808831"/>
                  </a:lnTo>
                  <a:lnTo>
                    <a:pt x="940065" y="803011"/>
                  </a:lnTo>
                  <a:lnTo>
                    <a:pt x="936361" y="797454"/>
                  </a:lnTo>
                  <a:lnTo>
                    <a:pt x="932657" y="792163"/>
                  </a:lnTo>
                  <a:lnTo>
                    <a:pt x="928159" y="786871"/>
                  </a:lnTo>
                  <a:lnTo>
                    <a:pt x="923926" y="781844"/>
                  </a:lnTo>
                  <a:lnTo>
                    <a:pt x="919163" y="777346"/>
                  </a:lnTo>
                  <a:lnTo>
                    <a:pt x="914401" y="772584"/>
                  </a:lnTo>
                  <a:lnTo>
                    <a:pt x="909374" y="768350"/>
                  </a:lnTo>
                  <a:lnTo>
                    <a:pt x="903817" y="764117"/>
                  </a:lnTo>
                  <a:lnTo>
                    <a:pt x="898526" y="760148"/>
                  </a:lnTo>
                  <a:lnTo>
                    <a:pt x="892705" y="756709"/>
                  </a:lnTo>
                  <a:lnTo>
                    <a:pt x="886620" y="753269"/>
                  </a:lnTo>
                  <a:lnTo>
                    <a:pt x="880534" y="750359"/>
                  </a:lnTo>
                  <a:lnTo>
                    <a:pt x="874184" y="747448"/>
                  </a:lnTo>
                  <a:lnTo>
                    <a:pt x="868099" y="745331"/>
                  </a:lnTo>
                  <a:lnTo>
                    <a:pt x="861484" y="743215"/>
                  </a:lnTo>
                  <a:lnTo>
                    <a:pt x="854869" y="741363"/>
                  </a:lnTo>
                  <a:lnTo>
                    <a:pt x="847990" y="739775"/>
                  </a:lnTo>
                  <a:lnTo>
                    <a:pt x="841111" y="738452"/>
                  </a:lnTo>
                  <a:lnTo>
                    <a:pt x="833967" y="737659"/>
                  </a:lnTo>
                  <a:lnTo>
                    <a:pt x="826824" y="736865"/>
                  </a:lnTo>
                  <a:lnTo>
                    <a:pt x="819415" y="736865"/>
                  </a:lnTo>
                  <a:lnTo>
                    <a:pt x="812272" y="736865"/>
                  </a:lnTo>
                  <a:close/>
                  <a:moveTo>
                    <a:pt x="867834" y="473075"/>
                  </a:moveTo>
                  <a:lnTo>
                    <a:pt x="872332" y="476515"/>
                  </a:lnTo>
                  <a:lnTo>
                    <a:pt x="878417" y="480484"/>
                  </a:lnTo>
                  <a:lnTo>
                    <a:pt x="886355" y="485511"/>
                  </a:lnTo>
                  <a:lnTo>
                    <a:pt x="896674" y="491331"/>
                  </a:lnTo>
                  <a:lnTo>
                    <a:pt x="909109" y="498211"/>
                  </a:lnTo>
                  <a:lnTo>
                    <a:pt x="923397" y="504825"/>
                  </a:lnTo>
                  <a:lnTo>
                    <a:pt x="931334" y="508265"/>
                  </a:lnTo>
                  <a:lnTo>
                    <a:pt x="939801" y="511704"/>
                  </a:lnTo>
                  <a:lnTo>
                    <a:pt x="948797" y="515144"/>
                  </a:lnTo>
                  <a:lnTo>
                    <a:pt x="958057" y="518584"/>
                  </a:lnTo>
                  <a:lnTo>
                    <a:pt x="967582" y="521759"/>
                  </a:lnTo>
                  <a:lnTo>
                    <a:pt x="978165" y="524669"/>
                  </a:lnTo>
                  <a:lnTo>
                    <a:pt x="988749" y="527579"/>
                  </a:lnTo>
                  <a:lnTo>
                    <a:pt x="999861" y="530225"/>
                  </a:lnTo>
                  <a:lnTo>
                    <a:pt x="1011503" y="532606"/>
                  </a:lnTo>
                  <a:lnTo>
                    <a:pt x="1023409" y="534723"/>
                  </a:lnTo>
                  <a:lnTo>
                    <a:pt x="1035845" y="536575"/>
                  </a:lnTo>
                  <a:lnTo>
                    <a:pt x="1048545" y="538163"/>
                  </a:lnTo>
                  <a:lnTo>
                    <a:pt x="1061774" y="538956"/>
                  </a:lnTo>
                  <a:lnTo>
                    <a:pt x="1075268" y="539750"/>
                  </a:lnTo>
                  <a:lnTo>
                    <a:pt x="1089291" y="540015"/>
                  </a:lnTo>
                  <a:lnTo>
                    <a:pt x="1103578" y="539750"/>
                  </a:lnTo>
                  <a:lnTo>
                    <a:pt x="1118395" y="538692"/>
                  </a:lnTo>
                  <a:lnTo>
                    <a:pt x="1133211" y="537369"/>
                  </a:lnTo>
                  <a:lnTo>
                    <a:pt x="1141943" y="545306"/>
                  </a:lnTo>
                  <a:lnTo>
                    <a:pt x="1150409" y="553244"/>
                  </a:lnTo>
                  <a:lnTo>
                    <a:pt x="1158611" y="561711"/>
                  </a:lnTo>
                  <a:lnTo>
                    <a:pt x="1166813" y="570442"/>
                  </a:lnTo>
                  <a:lnTo>
                    <a:pt x="1174486" y="579173"/>
                  </a:lnTo>
                  <a:lnTo>
                    <a:pt x="1182424" y="588169"/>
                  </a:lnTo>
                  <a:lnTo>
                    <a:pt x="1189303" y="597165"/>
                  </a:lnTo>
                  <a:lnTo>
                    <a:pt x="1196447" y="606425"/>
                  </a:lnTo>
                  <a:lnTo>
                    <a:pt x="1203591" y="615950"/>
                  </a:lnTo>
                  <a:lnTo>
                    <a:pt x="1210205" y="625475"/>
                  </a:lnTo>
                  <a:lnTo>
                    <a:pt x="1216820" y="635529"/>
                  </a:lnTo>
                  <a:lnTo>
                    <a:pt x="1222641" y="645319"/>
                  </a:lnTo>
                  <a:lnTo>
                    <a:pt x="1228461" y="655638"/>
                  </a:lnTo>
                  <a:lnTo>
                    <a:pt x="1234282" y="665956"/>
                  </a:lnTo>
                  <a:lnTo>
                    <a:pt x="1239574" y="676540"/>
                  </a:lnTo>
                  <a:lnTo>
                    <a:pt x="1244601" y="686859"/>
                  </a:lnTo>
                  <a:lnTo>
                    <a:pt x="1249628" y="697706"/>
                  </a:lnTo>
                  <a:lnTo>
                    <a:pt x="1253861" y="708819"/>
                  </a:lnTo>
                  <a:lnTo>
                    <a:pt x="1258359" y="719931"/>
                  </a:lnTo>
                  <a:lnTo>
                    <a:pt x="1262328" y="731044"/>
                  </a:lnTo>
                  <a:lnTo>
                    <a:pt x="1266032" y="742421"/>
                  </a:lnTo>
                  <a:lnTo>
                    <a:pt x="1269472" y="754063"/>
                  </a:lnTo>
                  <a:lnTo>
                    <a:pt x="1272647" y="765440"/>
                  </a:lnTo>
                  <a:lnTo>
                    <a:pt x="1275293" y="777346"/>
                  </a:lnTo>
                  <a:lnTo>
                    <a:pt x="1277939" y="788988"/>
                  </a:lnTo>
                  <a:lnTo>
                    <a:pt x="1279791" y="800894"/>
                  </a:lnTo>
                  <a:lnTo>
                    <a:pt x="1281643" y="812800"/>
                  </a:lnTo>
                  <a:lnTo>
                    <a:pt x="1282966" y="824971"/>
                  </a:lnTo>
                  <a:lnTo>
                    <a:pt x="1284289" y="837406"/>
                  </a:lnTo>
                  <a:lnTo>
                    <a:pt x="1285347" y="849577"/>
                  </a:lnTo>
                  <a:lnTo>
                    <a:pt x="1285611" y="862013"/>
                  </a:lnTo>
                  <a:lnTo>
                    <a:pt x="1285876" y="874713"/>
                  </a:lnTo>
                  <a:lnTo>
                    <a:pt x="1285611" y="886090"/>
                  </a:lnTo>
                  <a:lnTo>
                    <a:pt x="1285347" y="897996"/>
                  </a:lnTo>
                  <a:lnTo>
                    <a:pt x="1284553" y="909638"/>
                  </a:lnTo>
                  <a:lnTo>
                    <a:pt x="1283495" y="921015"/>
                  </a:lnTo>
                  <a:lnTo>
                    <a:pt x="1282172" y="932656"/>
                  </a:lnTo>
                  <a:lnTo>
                    <a:pt x="1280584" y="943769"/>
                  </a:lnTo>
                  <a:lnTo>
                    <a:pt x="1278468" y="955146"/>
                  </a:lnTo>
                  <a:lnTo>
                    <a:pt x="1276351" y="966523"/>
                  </a:lnTo>
                  <a:lnTo>
                    <a:pt x="1273705" y="977371"/>
                  </a:lnTo>
                  <a:lnTo>
                    <a:pt x="1271324" y="988484"/>
                  </a:lnTo>
                  <a:lnTo>
                    <a:pt x="1268149" y="999331"/>
                  </a:lnTo>
                  <a:lnTo>
                    <a:pt x="1264709" y="1009915"/>
                  </a:lnTo>
                  <a:lnTo>
                    <a:pt x="1261270" y="1020763"/>
                  </a:lnTo>
                  <a:lnTo>
                    <a:pt x="1257566" y="1031346"/>
                  </a:lnTo>
                  <a:lnTo>
                    <a:pt x="1253597" y="1041400"/>
                  </a:lnTo>
                  <a:lnTo>
                    <a:pt x="1249363" y="1051984"/>
                  </a:lnTo>
                  <a:lnTo>
                    <a:pt x="1244601" y="1062038"/>
                  </a:lnTo>
                  <a:lnTo>
                    <a:pt x="1240103" y="1072092"/>
                  </a:lnTo>
                  <a:lnTo>
                    <a:pt x="1235076" y="1081881"/>
                  </a:lnTo>
                  <a:lnTo>
                    <a:pt x="1229784" y="1091671"/>
                  </a:lnTo>
                  <a:lnTo>
                    <a:pt x="1224228" y="1101461"/>
                  </a:lnTo>
                  <a:lnTo>
                    <a:pt x="1218143" y="1110721"/>
                  </a:lnTo>
                  <a:lnTo>
                    <a:pt x="1212322" y="1120246"/>
                  </a:lnTo>
                  <a:lnTo>
                    <a:pt x="1206236" y="1129242"/>
                  </a:lnTo>
                  <a:lnTo>
                    <a:pt x="1199886" y="1138238"/>
                  </a:lnTo>
                  <a:lnTo>
                    <a:pt x="1193272" y="1147234"/>
                  </a:lnTo>
                  <a:lnTo>
                    <a:pt x="1186393" y="1155965"/>
                  </a:lnTo>
                  <a:lnTo>
                    <a:pt x="1179513" y="1164167"/>
                  </a:lnTo>
                  <a:lnTo>
                    <a:pt x="1172105" y="1172634"/>
                  </a:lnTo>
                  <a:lnTo>
                    <a:pt x="1164697" y="1181100"/>
                  </a:lnTo>
                  <a:lnTo>
                    <a:pt x="1157288" y="1188773"/>
                  </a:lnTo>
                  <a:lnTo>
                    <a:pt x="1149351" y="1196975"/>
                  </a:lnTo>
                  <a:lnTo>
                    <a:pt x="1141413" y="1204384"/>
                  </a:lnTo>
                  <a:lnTo>
                    <a:pt x="1132947" y="1211792"/>
                  </a:lnTo>
                  <a:lnTo>
                    <a:pt x="1124480" y="1219200"/>
                  </a:lnTo>
                  <a:lnTo>
                    <a:pt x="1116278" y="1226079"/>
                  </a:lnTo>
                  <a:lnTo>
                    <a:pt x="1107547" y="1233223"/>
                  </a:lnTo>
                  <a:lnTo>
                    <a:pt x="1098551" y="1239573"/>
                  </a:lnTo>
                  <a:lnTo>
                    <a:pt x="1089555" y="1246188"/>
                  </a:lnTo>
                  <a:lnTo>
                    <a:pt x="1080295" y="1252273"/>
                  </a:lnTo>
                  <a:lnTo>
                    <a:pt x="1071034" y="1258359"/>
                  </a:lnTo>
                  <a:lnTo>
                    <a:pt x="1061245" y="1264179"/>
                  </a:lnTo>
                  <a:lnTo>
                    <a:pt x="1051720" y="1269736"/>
                  </a:lnTo>
                  <a:lnTo>
                    <a:pt x="1041665" y="1275292"/>
                  </a:lnTo>
                  <a:lnTo>
                    <a:pt x="1031876" y="1280319"/>
                  </a:lnTo>
                  <a:lnTo>
                    <a:pt x="1021557" y="1285346"/>
                  </a:lnTo>
                  <a:lnTo>
                    <a:pt x="1011503" y="1289844"/>
                  </a:lnTo>
                  <a:lnTo>
                    <a:pt x="1001184" y="1294342"/>
                  </a:lnTo>
                  <a:lnTo>
                    <a:pt x="990601" y="1298575"/>
                  </a:lnTo>
                  <a:lnTo>
                    <a:pt x="979753" y="1302544"/>
                  </a:lnTo>
                  <a:lnTo>
                    <a:pt x="969170" y="1306248"/>
                  </a:lnTo>
                  <a:lnTo>
                    <a:pt x="958322" y="1309688"/>
                  </a:lnTo>
                  <a:lnTo>
                    <a:pt x="947209" y="1312863"/>
                  </a:lnTo>
                  <a:lnTo>
                    <a:pt x="936097" y="1316038"/>
                  </a:lnTo>
                  <a:lnTo>
                    <a:pt x="924984" y="1318419"/>
                  </a:lnTo>
                  <a:lnTo>
                    <a:pt x="913342" y="1320800"/>
                  </a:lnTo>
                  <a:lnTo>
                    <a:pt x="902230" y="1323181"/>
                  </a:lnTo>
                  <a:lnTo>
                    <a:pt x="890324" y="1325034"/>
                  </a:lnTo>
                  <a:lnTo>
                    <a:pt x="878947" y="1326621"/>
                  </a:lnTo>
                  <a:lnTo>
                    <a:pt x="867305" y="1327679"/>
                  </a:lnTo>
                  <a:lnTo>
                    <a:pt x="855399" y="1329002"/>
                  </a:lnTo>
                  <a:lnTo>
                    <a:pt x="843492" y="1329531"/>
                  </a:lnTo>
                  <a:lnTo>
                    <a:pt x="831586" y="1329796"/>
                  </a:lnTo>
                  <a:lnTo>
                    <a:pt x="819415" y="1330325"/>
                  </a:lnTo>
                  <a:lnTo>
                    <a:pt x="802747" y="1329796"/>
                  </a:lnTo>
                  <a:lnTo>
                    <a:pt x="785813" y="1329002"/>
                  </a:lnTo>
                  <a:lnTo>
                    <a:pt x="769409" y="1327679"/>
                  </a:lnTo>
                  <a:lnTo>
                    <a:pt x="753005" y="1325563"/>
                  </a:lnTo>
                  <a:lnTo>
                    <a:pt x="736865" y="1323181"/>
                  </a:lnTo>
                  <a:lnTo>
                    <a:pt x="720726" y="1320006"/>
                  </a:lnTo>
                  <a:lnTo>
                    <a:pt x="704851" y="1316302"/>
                  </a:lnTo>
                  <a:lnTo>
                    <a:pt x="689505" y="1312334"/>
                  </a:lnTo>
                  <a:lnTo>
                    <a:pt x="673894" y="1307571"/>
                  </a:lnTo>
                  <a:lnTo>
                    <a:pt x="658813" y="1302279"/>
                  </a:lnTo>
                  <a:lnTo>
                    <a:pt x="643996" y="1296723"/>
                  </a:lnTo>
                  <a:lnTo>
                    <a:pt x="629180" y="1290638"/>
                  </a:lnTo>
                  <a:lnTo>
                    <a:pt x="614892" y="1284023"/>
                  </a:lnTo>
                  <a:lnTo>
                    <a:pt x="600869" y="1276879"/>
                  </a:lnTo>
                  <a:lnTo>
                    <a:pt x="586846" y="1269471"/>
                  </a:lnTo>
                  <a:lnTo>
                    <a:pt x="573353" y="1261798"/>
                  </a:lnTo>
                  <a:lnTo>
                    <a:pt x="560123" y="1253331"/>
                  </a:lnTo>
                  <a:lnTo>
                    <a:pt x="547159" y="1244336"/>
                  </a:lnTo>
                  <a:lnTo>
                    <a:pt x="534723" y="1235340"/>
                  </a:lnTo>
                  <a:lnTo>
                    <a:pt x="522288" y="1225815"/>
                  </a:lnTo>
                  <a:lnTo>
                    <a:pt x="510382" y="1215496"/>
                  </a:lnTo>
                  <a:lnTo>
                    <a:pt x="498740" y="1205177"/>
                  </a:lnTo>
                  <a:lnTo>
                    <a:pt x="487628" y="1194329"/>
                  </a:lnTo>
                  <a:lnTo>
                    <a:pt x="476780" y="1183481"/>
                  </a:lnTo>
                  <a:lnTo>
                    <a:pt x="466461" y="1172104"/>
                  </a:lnTo>
                  <a:lnTo>
                    <a:pt x="456142" y="1160198"/>
                  </a:lnTo>
                  <a:lnTo>
                    <a:pt x="446617" y="1148292"/>
                  </a:lnTo>
                  <a:lnTo>
                    <a:pt x="437357" y="1135327"/>
                  </a:lnTo>
                  <a:lnTo>
                    <a:pt x="428626" y="1122627"/>
                  </a:lnTo>
                  <a:lnTo>
                    <a:pt x="420159" y="1109663"/>
                  </a:lnTo>
                  <a:lnTo>
                    <a:pt x="412221" y="1096434"/>
                  </a:lnTo>
                  <a:lnTo>
                    <a:pt x="404813" y="1082675"/>
                  </a:lnTo>
                  <a:lnTo>
                    <a:pt x="413809" y="1081088"/>
                  </a:lnTo>
                  <a:lnTo>
                    <a:pt x="423598" y="1078706"/>
                  </a:lnTo>
                  <a:lnTo>
                    <a:pt x="433917" y="1075267"/>
                  </a:lnTo>
                  <a:lnTo>
                    <a:pt x="444765" y="1071563"/>
                  </a:lnTo>
                  <a:lnTo>
                    <a:pt x="455878" y="1066800"/>
                  </a:lnTo>
                  <a:lnTo>
                    <a:pt x="467519" y="1061509"/>
                  </a:lnTo>
                  <a:lnTo>
                    <a:pt x="479161" y="1055952"/>
                  </a:lnTo>
                  <a:lnTo>
                    <a:pt x="490538" y="1049867"/>
                  </a:lnTo>
                  <a:lnTo>
                    <a:pt x="501915" y="1043252"/>
                  </a:lnTo>
                  <a:lnTo>
                    <a:pt x="513028" y="1036109"/>
                  </a:lnTo>
                  <a:lnTo>
                    <a:pt x="523876" y="1028965"/>
                  </a:lnTo>
                  <a:lnTo>
                    <a:pt x="533665" y="1021292"/>
                  </a:lnTo>
                  <a:lnTo>
                    <a:pt x="543455" y="1013619"/>
                  </a:lnTo>
                  <a:lnTo>
                    <a:pt x="552186" y="1005417"/>
                  </a:lnTo>
                  <a:lnTo>
                    <a:pt x="556155" y="1001448"/>
                  </a:lnTo>
                  <a:lnTo>
                    <a:pt x="559859" y="997479"/>
                  </a:lnTo>
                  <a:lnTo>
                    <a:pt x="563563" y="993511"/>
                  </a:lnTo>
                  <a:lnTo>
                    <a:pt x="566738" y="989013"/>
                  </a:lnTo>
                  <a:lnTo>
                    <a:pt x="572294" y="981340"/>
                  </a:lnTo>
                  <a:lnTo>
                    <a:pt x="578644" y="971815"/>
                  </a:lnTo>
                  <a:lnTo>
                    <a:pt x="586582" y="959909"/>
                  </a:lnTo>
                  <a:lnTo>
                    <a:pt x="594784" y="946679"/>
                  </a:lnTo>
                  <a:lnTo>
                    <a:pt x="614099" y="915194"/>
                  </a:lnTo>
                  <a:lnTo>
                    <a:pt x="636059" y="878681"/>
                  </a:lnTo>
                  <a:lnTo>
                    <a:pt x="659871" y="837936"/>
                  </a:lnTo>
                  <a:lnTo>
                    <a:pt x="685536" y="794544"/>
                  </a:lnTo>
                  <a:lnTo>
                    <a:pt x="737130" y="704321"/>
                  </a:lnTo>
                  <a:lnTo>
                    <a:pt x="786607" y="617538"/>
                  </a:lnTo>
                  <a:lnTo>
                    <a:pt x="828147" y="543719"/>
                  </a:lnTo>
                  <a:lnTo>
                    <a:pt x="867834" y="473075"/>
                  </a:lnTo>
                  <a:close/>
                  <a:moveTo>
                    <a:pt x="928034" y="0"/>
                  </a:moveTo>
                  <a:lnTo>
                    <a:pt x="932269" y="0"/>
                  </a:lnTo>
                  <a:lnTo>
                    <a:pt x="936769" y="0"/>
                  </a:lnTo>
                  <a:lnTo>
                    <a:pt x="940740" y="794"/>
                  </a:lnTo>
                  <a:lnTo>
                    <a:pt x="944975" y="1852"/>
                  </a:lnTo>
                  <a:lnTo>
                    <a:pt x="949475" y="3440"/>
                  </a:lnTo>
                  <a:lnTo>
                    <a:pt x="953445" y="5558"/>
                  </a:lnTo>
                  <a:lnTo>
                    <a:pt x="956622" y="7410"/>
                  </a:lnTo>
                  <a:lnTo>
                    <a:pt x="959269" y="9527"/>
                  </a:lnTo>
                  <a:lnTo>
                    <a:pt x="962180" y="11645"/>
                  </a:lnTo>
                  <a:lnTo>
                    <a:pt x="964563" y="14291"/>
                  </a:lnTo>
                  <a:lnTo>
                    <a:pt x="966680" y="16673"/>
                  </a:lnTo>
                  <a:lnTo>
                    <a:pt x="968533" y="19584"/>
                  </a:lnTo>
                  <a:lnTo>
                    <a:pt x="970651" y="22231"/>
                  </a:lnTo>
                  <a:lnTo>
                    <a:pt x="971974" y="25407"/>
                  </a:lnTo>
                  <a:lnTo>
                    <a:pt x="973298" y="28583"/>
                  </a:lnTo>
                  <a:lnTo>
                    <a:pt x="974356" y="31494"/>
                  </a:lnTo>
                  <a:lnTo>
                    <a:pt x="975150" y="34934"/>
                  </a:lnTo>
                  <a:lnTo>
                    <a:pt x="975415" y="38110"/>
                  </a:lnTo>
                  <a:lnTo>
                    <a:pt x="975680" y="41551"/>
                  </a:lnTo>
                  <a:lnTo>
                    <a:pt x="975680" y="44991"/>
                  </a:lnTo>
                  <a:lnTo>
                    <a:pt x="975680" y="48432"/>
                  </a:lnTo>
                  <a:lnTo>
                    <a:pt x="975150" y="51343"/>
                  </a:lnTo>
                  <a:lnTo>
                    <a:pt x="974621" y="62458"/>
                  </a:lnTo>
                  <a:lnTo>
                    <a:pt x="974621" y="77544"/>
                  </a:lnTo>
                  <a:lnTo>
                    <a:pt x="974886" y="86277"/>
                  </a:lnTo>
                  <a:lnTo>
                    <a:pt x="975150" y="96070"/>
                  </a:lnTo>
                  <a:lnTo>
                    <a:pt x="975680" y="106391"/>
                  </a:lnTo>
                  <a:lnTo>
                    <a:pt x="976739" y="117507"/>
                  </a:lnTo>
                  <a:lnTo>
                    <a:pt x="978327" y="129152"/>
                  </a:lnTo>
                  <a:lnTo>
                    <a:pt x="979915" y="141326"/>
                  </a:lnTo>
                  <a:lnTo>
                    <a:pt x="982033" y="154029"/>
                  </a:lnTo>
                  <a:lnTo>
                    <a:pt x="984680" y="167527"/>
                  </a:lnTo>
                  <a:lnTo>
                    <a:pt x="987856" y="180760"/>
                  </a:lnTo>
                  <a:lnTo>
                    <a:pt x="991827" y="194522"/>
                  </a:lnTo>
                  <a:lnTo>
                    <a:pt x="996326" y="208284"/>
                  </a:lnTo>
                  <a:lnTo>
                    <a:pt x="1001620" y="222575"/>
                  </a:lnTo>
                  <a:lnTo>
                    <a:pt x="1007444" y="236602"/>
                  </a:lnTo>
                  <a:lnTo>
                    <a:pt x="1010620" y="243748"/>
                  </a:lnTo>
                  <a:lnTo>
                    <a:pt x="1014061" y="250893"/>
                  </a:lnTo>
                  <a:lnTo>
                    <a:pt x="1017767" y="257774"/>
                  </a:lnTo>
                  <a:lnTo>
                    <a:pt x="1021473" y="264920"/>
                  </a:lnTo>
                  <a:lnTo>
                    <a:pt x="1025443" y="271801"/>
                  </a:lnTo>
                  <a:lnTo>
                    <a:pt x="1029678" y="278682"/>
                  </a:lnTo>
                  <a:lnTo>
                    <a:pt x="1034178" y="285563"/>
                  </a:lnTo>
                  <a:lnTo>
                    <a:pt x="1038678" y="292444"/>
                  </a:lnTo>
                  <a:lnTo>
                    <a:pt x="1043707" y="299061"/>
                  </a:lnTo>
                  <a:lnTo>
                    <a:pt x="1049001" y="305677"/>
                  </a:lnTo>
                  <a:lnTo>
                    <a:pt x="1054560" y="312293"/>
                  </a:lnTo>
                  <a:lnTo>
                    <a:pt x="1060119" y="318910"/>
                  </a:lnTo>
                  <a:lnTo>
                    <a:pt x="1066207" y="324997"/>
                  </a:lnTo>
                  <a:lnTo>
                    <a:pt x="1072295" y="331349"/>
                  </a:lnTo>
                  <a:lnTo>
                    <a:pt x="1078912" y="337436"/>
                  </a:lnTo>
                  <a:lnTo>
                    <a:pt x="1085530" y="343258"/>
                  </a:lnTo>
                  <a:lnTo>
                    <a:pt x="1092677" y="349345"/>
                  </a:lnTo>
                  <a:lnTo>
                    <a:pt x="1099824" y="355168"/>
                  </a:lnTo>
                  <a:lnTo>
                    <a:pt x="1107765" y="360461"/>
                  </a:lnTo>
                  <a:lnTo>
                    <a:pt x="1115705" y="366019"/>
                  </a:lnTo>
                  <a:lnTo>
                    <a:pt x="1123911" y="371312"/>
                  </a:lnTo>
                  <a:lnTo>
                    <a:pt x="1132381" y="376340"/>
                  </a:lnTo>
                  <a:lnTo>
                    <a:pt x="1141117" y="380839"/>
                  </a:lnTo>
                  <a:lnTo>
                    <a:pt x="1150381" y="385603"/>
                  </a:lnTo>
                  <a:lnTo>
                    <a:pt x="1160175" y="389838"/>
                  </a:lnTo>
                  <a:lnTo>
                    <a:pt x="1169704" y="394337"/>
                  </a:lnTo>
                  <a:lnTo>
                    <a:pt x="1180027" y="398307"/>
                  </a:lnTo>
                  <a:lnTo>
                    <a:pt x="1190615" y="402012"/>
                  </a:lnTo>
                  <a:lnTo>
                    <a:pt x="1201468" y="405452"/>
                  </a:lnTo>
                  <a:lnTo>
                    <a:pt x="1212850" y="408893"/>
                  </a:lnTo>
                  <a:lnTo>
                    <a:pt x="1209938" y="409422"/>
                  </a:lnTo>
                  <a:lnTo>
                    <a:pt x="1202262" y="411275"/>
                  </a:lnTo>
                  <a:lnTo>
                    <a:pt x="1190086" y="413392"/>
                  </a:lnTo>
                  <a:lnTo>
                    <a:pt x="1173675" y="416303"/>
                  </a:lnTo>
                  <a:lnTo>
                    <a:pt x="1164410" y="417362"/>
                  </a:lnTo>
                  <a:lnTo>
                    <a:pt x="1153822" y="418685"/>
                  </a:lnTo>
                  <a:lnTo>
                    <a:pt x="1142969" y="419744"/>
                  </a:lnTo>
                  <a:lnTo>
                    <a:pt x="1131058" y="420273"/>
                  </a:lnTo>
                  <a:lnTo>
                    <a:pt x="1118617" y="420538"/>
                  </a:lnTo>
                  <a:lnTo>
                    <a:pt x="1105382" y="420802"/>
                  </a:lnTo>
                  <a:lnTo>
                    <a:pt x="1091883" y="420538"/>
                  </a:lnTo>
                  <a:lnTo>
                    <a:pt x="1077854" y="419744"/>
                  </a:lnTo>
                  <a:lnTo>
                    <a:pt x="1063295" y="418420"/>
                  </a:lnTo>
                  <a:lnTo>
                    <a:pt x="1048472" y="416568"/>
                  </a:lnTo>
                  <a:lnTo>
                    <a:pt x="1033119" y="414186"/>
                  </a:lnTo>
                  <a:lnTo>
                    <a:pt x="1017767" y="410745"/>
                  </a:lnTo>
                  <a:lnTo>
                    <a:pt x="1002150" y="406511"/>
                  </a:lnTo>
                  <a:lnTo>
                    <a:pt x="994473" y="404394"/>
                  </a:lnTo>
                  <a:lnTo>
                    <a:pt x="986268" y="402012"/>
                  </a:lnTo>
                  <a:lnTo>
                    <a:pt x="978592" y="399100"/>
                  </a:lnTo>
                  <a:lnTo>
                    <a:pt x="970651" y="396454"/>
                  </a:lnTo>
                  <a:lnTo>
                    <a:pt x="962710" y="393278"/>
                  </a:lnTo>
                  <a:lnTo>
                    <a:pt x="954769" y="389838"/>
                  </a:lnTo>
                  <a:lnTo>
                    <a:pt x="946828" y="386132"/>
                  </a:lnTo>
                  <a:lnTo>
                    <a:pt x="939151" y="382427"/>
                  </a:lnTo>
                  <a:lnTo>
                    <a:pt x="931475" y="378457"/>
                  </a:lnTo>
                  <a:lnTo>
                    <a:pt x="923799" y="373694"/>
                  </a:lnTo>
                  <a:lnTo>
                    <a:pt x="915858" y="369194"/>
                  </a:lnTo>
                  <a:lnTo>
                    <a:pt x="908182" y="364166"/>
                  </a:lnTo>
                  <a:lnTo>
                    <a:pt x="900505" y="359137"/>
                  </a:lnTo>
                  <a:lnTo>
                    <a:pt x="892829" y="353580"/>
                  </a:lnTo>
                  <a:lnTo>
                    <a:pt x="885418" y="347757"/>
                  </a:lnTo>
                  <a:lnTo>
                    <a:pt x="878006" y="341406"/>
                  </a:lnTo>
                  <a:lnTo>
                    <a:pt x="870594" y="335054"/>
                  </a:lnTo>
                  <a:lnTo>
                    <a:pt x="863448" y="328437"/>
                  </a:lnTo>
                  <a:lnTo>
                    <a:pt x="856301" y="321292"/>
                  </a:lnTo>
                  <a:lnTo>
                    <a:pt x="849419" y="313881"/>
                  </a:lnTo>
                  <a:lnTo>
                    <a:pt x="842801" y="306206"/>
                  </a:lnTo>
                  <a:lnTo>
                    <a:pt x="835919" y="298002"/>
                  </a:lnTo>
                  <a:lnTo>
                    <a:pt x="513780" y="855632"/>
                  </a:lnTo>
                  <a:lnTo>
                    <a:pt x="511398" y="859337"/>
                  </a:lnTo>
                  <a:lnTo>
                    <a:pt x="508751" y="862778"/>
                  </a:lnTo>
                  <a:lnTo>
                    <a:pt x="506898" y="866747"/>
                  </a:lnTo>
                  <a:lnTo>
                    <a:pt x="504781" y="870453"/>
                  </a:lnTo>
                  <a:lnTo>
                    <a:pt x="498957" y="879980"/>
                  </a:lnTo>
                  <a:lnTo>
                    <a:pt x="492340" y="888979"/>
                  </a:lnTo>
                  <a:lnTo>
                    <a:pt x="485458" y="897712"/>
                  </a:lnTo>
                  <a:lnTo>
                    <a:pt x="478046" y="905916"/>
                  </a:lnTo>
                  <a:lnTo>
                    <a:pt x="470105" y="913592"/>
                  </a:lnTo>
                  <a:lnTo>
                    <a:pt x="461635" y="920737"/>
                  </a:lnTo>
                  <a:lnTo>
                    <a:pt x="452635" y="927618"/>
                  </a:lnTo>
                  <a:lnTo>
                    <a:pt x="443635" y="933705"/>
                  </a:lnTo>
                  <a:lnTo>
                    <a:pt x="434106" y="939263"/>
                  </a:lnTo>
                  <a:lnTo>
                    <a:pt x="423783" y="944556"/>
                  </a:lnTo>
                  <a:lnTo>
                    <a:pt x="413460" y="949320"/>
                  </a:lnTo>
                  <a:lnTo>
                    <a:pt x="403136" y="953555"/>
                  </a:lnTo>
                  <a:lnTo>
                    <a:pt x="391754" y="956995"/>
                  </a:lnTo>
                  <a:lnTo>
                    <a:pt x="380637" y="960436"/>
                  </a:lnTo>
                  <a:lnTo>
                    <a:pt x="369255" y="962817"/>
                  </a:lnTo>
                  <a:lnTo>
                    <a:pt x="357343" y="964935"/>
                  </a:lnTo>
                  <a:lnTo>
                    <a:pt x="345167" y="966787"/>
                  </a:lnTo>
                  <a:lnTo>
                    <a:pt x="333256" y="967846"/>
                  </a:lnTo>
                  <a:lnTo>
                    <a:pt x="320815" y="968375"/>
                  </a:lnTo>
                  <a:lnTo>
                    <a:pt x="308374" y="968375"/>
                  </a:lnTo>
                  <a:lnTo>
                    <a:pt x="295933" y="968111"/>
                  </a:lnTo>
                  <a:lnTo>
                    <a:pt x="283228" y="967317"/>
                  </a:lnTo>
                  <a:lnTo>
                    <a:pt x="270257" y="965729"/>
                  </a:lnTo>
                  <a:lnTo>
                    <a:pt x="257552" y="963611"/>
                  </a:lnTo>
                  <a:lnTo>
                    <a:pt x="244846" y="960700"/>
                  </a:lnTo>
                  <a:lnTo>
                    <a:pt x="231611" y="957524"/>
                  </a:lnTo>
                  <a:lnTo>
                    <a:pt x="218641" y="953819"/>
                  </a:lnTo>
                  <a:lnTo>
                    <a:pt x="205935" y="949585"/>
                  </a:lnTo>
                  <a:lnTo>
                    <a:pt x="193230" y="944821"/>
                  </a:lnTo>
                  <a:lnTo>
                    <a:pt x="180524" y="939263"/>
                  </a:lnTo>
                  <a:lnTo>
                    <a:pt x="167819" y="933441"/>
                  </a:lnTo>
                  <a:lnTo>
                    <a:pt x="155113" y="926824"/>
                  </a:lnTo>
                  <a:lnTo>
                    <a:pt x="142937" y="919679"/>
                  </a:lnTo>
                  <a:lnTo>
                    <a:pt x="131290" y="912268"/>
                  </a:lnTo>
                  <a:lnTo>
                    <a:pt x="119644" y="904329"/>
                  </a:lnTo>
                  <a:lnTo>
                    <a:pt x="108791" y="896124"/>
                  </a:lnTo>
                  <a:lnTo>
                    <a:pt x="98732" y="887920"/>
                  </a:lnTo>
                  <a:lnTo>
                    <a:pt x="88409" y="878922"/>
                  </a:lnTo>
                  <a:lnTo>
                    <a:pt x="79145" y="869923"/>
                  </a:lnTo>
                  <a:lnTo>
                    <a:pt x="70145" y="860131"/>
                  </a:lnTo>
                  <a:lnTo>
                    <a:pt x="61675" y="850603"/>
                  </a:lnTo>
                  <a:lnTo>
                    <a:pt x="53734" y="840547"/>
                  </a:lnTo>
                  <a:lnTo>
                    <a:pt x="46057" y="830754"/>
                  </a:lnTo>
                  <a:lnTo>
                    <a:pt x="39440" y="820433"/>
                  </a:lnTo>
                  <a:lnTo>
                    <a:pt x="32822" y="809846"/>
                  </a:lnTo>
                  <a:lnTo>
                    <a:pt x="26999" y="799260"/>
                  </a:lnTo>
                  <a:lnTo>
                    <a:pt x="21705" y="788409"/>
                  </a:lnTo>
                  <a:lnTo>
                    <a:pt x="16940" y="777558"/>
                  </a:lnTo>
                  <a:lnTo>
                    <a:pt x="12705" y="766708"/>
                  </a:lnTo>
                  <a:lnTo>
                    <a:pt x="9264" y="755592"/>
                  </a:lnTo>
                  <a:lnTo>
                    <a:pt x="6088" y="744741"/>
                  </a:lnTo>
                  <a:lnTo>
                    <a:pt x="3706" y="733626"/>
                  </a:lnTo>
                  <a:lnTo>
                    <a:pt x="1853" y="722510"/>
                  </a:lnTo>
                  <a:lnTo>
                    <a:pt x="529" y="711395"/>
                  </a:lnTo>
                  <a:lnTo>
                    <a:pt x="0" y="700544"/>
                  </a:lnTo>
                  <a:lnTo>
                    <a:pt x="0" y="689164"/>
                  </a:lnTo>
                  <a:lnTo>
                    <a:pt x="529" y="678313"/>
                  </a:lnTo>
                  <a:lnTo>
                    <a:pt x="1853" y="667462"/>
                  </a:lnTo>
                  <a:lnTo>
                    <a:pt x="3970" y="656611"/>
                  </a:lnTo>
                  <a:lnTo>
                    <a:pt x="6353" y="646025"/>
                  </a:lnTo>
                  <a:lnTo>
                    <a:pt x="9529" y="635703"/>
                  </a:lnTo>
                  <a:lnTo>
                    <a:pt x="13499" y="625382"/>
                  </a:lnTo>
                  <a:lnTo>
                    <a:pt x="18264" y="615325"/>
                  </a:lnTo>
                  <a:lnTo>
                    <a:pt x="23558" y="605532"/>
                  </a:lnTo>
                  <a:lnTo>
                    <a:pt x="29381" y="595740"/>
                  </a:lnTo>
                  <a:lnTo>
                    <a:pt x="35999" y="586742"/>
                  </a:lnTo>
                  <a:lnTo>
                    <a:pt x="42881" y="578273"/>
                  </a:lnTo>
                  <a:lnTo>
                    <a:pt x="50293" y="570068"/>
                  </a:lnTo>
                  <a:lnTo>
                    <a:pt x="58233" y="562393"/>
                  </a:lnTo>
                  <a:lnTo>
                    <a:pt x="66704" y="555248"/>
                  </a:lnTo>
                  <a:lnTo>
                    <a:pt x="75704" y="548631"/>
                  </a:lnTo>
                  <a:lnTo>
                    <a:pt x="84968" y="542544"/>
                  </a:lnTo>
                  <a:lnTo>
                    <a:pt x="94497" y="536722"/>
                  </a:lnTo>
                  <a:lnTo>
                    <a:pt x="104556" y="531429"/>
                  </a:lnTo>
                  <a:lnTo>
                    <a:pt x="114614" y="526665"/>
                  </a:lnTo>
                  <a:lnTo>
                    <a:pt x="125732" y="522695"/>
                  </a:lnTo>
                  <a:lnTo>
                    <a:pt x="136584" y="518990"/>
                  </a:lnTo>
                  <a:lnTo>
                    <a:pt x="147702" y="515549"/>
                  </a:lnTo>
                  <a:lnTo>
                    <a:pt x="159084" y="513168"/>
                  </a:lnTo>
                  <a:lnTo>
                    <a:pt x="170995" y="510786"/>
                  </a:lnTo>
                  <a:lnTo>
                    <a:pt x="182907" y="509198"/>
                  </a:lnTo>
                  <a:lnTo>
                    <a:pt x="195083" y="508139"/>
                  </a:lnTo>
                  <a:lnTo>
                    <a:pt x="207524" y="507345"/>
                  </a:lnTo>
                  <a:lnTo>
                    <a:pt x="219964" y="507345"/>
                  </a:lnTo>
                  <a:lnTo>
                    <a:pt x="232670" y="507874"/>
                  </a:lnTo>
                  <a:lnTo>
                    <a:pt x="245376" y="508933"/>
                  </a:lnTo>
                  <a:lnTo>
                    <a:pt x="258081" y="510521"/>
                  </a:lnTo>
                  <a:lnTo>
                    <a:pt x="270787" y="512374"/>
                  </a:lnTo>
                  <a:lnTo>
                    <a:pt x="283757" y="515285"/>
                  </a:lnTo>
                  <a:lnTo>
                    <a:pt x="296462" y="518196"/>
                  </a:lnTo>
                  <a:lnTo>
                    <a:pt x="309697" y="521901"/>
                  </a:lnTo>
                  <a:lnTo>
                    <a:pt x="322403" y="526400"/>
                  </a:lnTo>
                  <a:lnTo>
                    <a:pt x="335373" y="531429"/>
                  </a:lnTo>
                  <a:lnTo>
                    <a:pt x="348079" y="536722"/>
                  </a:lnTo>
                  <a:lnTo>
                    <a:pt x="360520" y="542809"/>
                  </a:lnTo>
                  <a:lnTo>
                    <a:pt x="373225" y="549425"/>
                  </a:lnTo>
                  <a:lnTo>
                    <a:pt x="384607" y="555777"/>
                  </a:lnTo>
                  <a:lnTo>
                    <a:pt x="395989" y="562923"/>
                  </a:lnTo>
                  <a:lnTo>
                    <a:pt x="406842" y="570333"/>
                  </a:lnTo>
                  <a:lnTo>
                    <a:pt x="417165" y="578273"/>
                  </a:lnTo>
                  <a:lnTo>
                    <a:pt x="427224" y="586212"/>
                  </a:lnTo>
                  <a:lnTo>
                    <a:pt x="436753" y="594417"/>
                  </a:lnTo>
                  <a:lnTo>
                    <a:pt x="445753" y="602886"/>
                  </a:lnTo>
                  <a:lnTo>
                    <a:pt x="454488" y="611619"/>
                  </a:lnTo>
                  <a:lnTo>
                    <a:pt x="462694" y="620882"/>
                  </a:lnTo>
                  <a:lnTo>
                    <a:pt x="470370" y="630410"/>
                  </a:lnTo>
                  <a:lnTo>
                    <a:pt x="477781" y="639673"/>
                  </a:lnTo>
                  <a:lnTo>
                    <a:pt x="484664" y="649201"/>
                  </a:lnTo>
                  <a:lnTo>
                    <a:pt x="491016" y="659257"/>
                  </a:lnTo>
                  <a:lnTo>
                    <a:pt x="497104" y="669050"/>
                  </a:lnTo>
                  <a:lnTo>
                    <a:pt x="502398" y="679107"/>
                  </a:lnTo>
                  <a:lnTo>
                    <a:pt x="507163" y="689164"/>
                  </a:lnTo>
                  <a:lnTo>
                    <a:pt x="892564" y="21966"/>
                  </a:lnTo>
                  <a:lnTo>
                    <a:pt x="895211" y="18261"/>
                  </a:lnTo>
                  <a:lnTo>
                    <a:pt x="897594" y="14820"/>
                  </a:lnTo>
                  <a:lnTo>
                    <a:pt x="900770" y="11645"/>
                  </a:lnTo>
                  <a:lnTo>
                    <a:pt x="904211" y="8998"/>
                  </a:lnTo>
                  <a:lnTo>
                    <a:pt x="907917" y="6351"/>
                  </a:lnTo>
                  <a:lnTo>
                    <a:pt x="911623" y="4499"/>
                  </a:lnTo>
                  <a:lnTo>
                    <a:pt x="915329" y="2646"/>
                  </a:lnTo>
                  <a:lnTo>
                    <a:pt x="919564" y="1588"/>
                  </a:lnTo>
                  <a:lnTo>
                    <a:pt x="923799" y="529"/>
                  </a:lnTo>
                  <a:lnTo>
                    <a:pt x="92803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4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5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de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9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40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3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74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90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91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de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7"/>
          <p:cNvCxnSpPr/>
          <p:nvPr/>
        </p:nvCxnSpPr>
        <p:spPr>
          <a:xfrm>
            <a:off x="6076031" y="0"/>
            <a:ext cx="0" cy="685800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9"/>
          <p:cNvSpPr txBox="1"/>
          <p:nvPr/>
        </p:nvSpPr>
        <p:spPr>
          <a:xfrm>
            <a:off x="7146273" y="1010348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11:30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972236" y="1114478"/>
            <a:ext cx="1070244" cy="209006"/>
            <a:chOff x="6303849" y="1201783"/>
            <a:chExt cx="1070244" cy="209006"/>
          </a:xfrm>
        </p:grpSpPr>
        <p:cxnSp>
          <p:nvCxnSpPr>
            <p:cNvPr id="10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972236" y="2962601"/>
            <a:ext cx="1070244" cy="209006"/>
            <a:chOff x="6303849" y="1201783"/>
            <a:chExt cx="1070244" cy="209006"/>
          </a:xfrm>
        </p:grpSpPr>
        <p:cxnSp>
          <p:nvCxnSpPr>
            <p:cNvPr id="43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29"/>
          <p:cNvSpPr txBox="1"/>
          <p:nvPr/>
        </p:nvSpPr>
        <p:spPr>
          <a:xfrm>
            <a:off x="4204056" y="1871965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11:45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 flipH="1">
            <a:off x="5109741" y="1976627"/>
            <a:ext cx="1070244" cy="209006"/>
            <a:chOff x="6303849" y="1201783"/>
            <a:chExt cx="1070244" cy="209006"/>
          </a:xfrm>
        </p:grpSpPr>
        <p:cxnSp>
          <p:nvCxnSpPr>
            <p:cNvPr id="54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29"/>
          <p:cNvSpPr txBox="1"/>
          <p:nvPr/>
        </p:nvSpPr>
        <p:spPr>
          <a:xfrm>
            <a:off x="7146273" y="2865273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11:55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204056" y="3865319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12:00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 flipH="1">
            <a:off x="5109741" y="3956918"/>
            <a:ext cx="1070244" cy="209006"/>
            <a:chOff x="6303849" y="1201783"/>
            <a:chExt cx="1070244" cy="209006"/>
          </a:xfrm>
        </p:grpSpPr>
        <p:cxnSp>
          <p:nvCxnSpPr>
            <p:cNvPr id="65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72236" y="5562110"/>
            <a:ext cx="1070244" cy="209006"/>
            <a:chOff x="6303849" y="1201783"/>
            <a:chExt cx="1070244" cy="209006"/>
          </a:xfrm>
        </p:grpSpPr>
        <p:cxnSp>
          <p:nvCxnSpPr>
            <p:cNvPr id="46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TextBox 29"/>
          <p:cNvSpPr txBox="1"/>
          <p:nvPr/>
        </p:nvSpPr>
        <p:spPr>
          <a:xfrm>
            <a:off x="7146273" y="5464782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14:00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92939" y="2734530"/>
            <a:ext cx="4272984" cy="670899"/>
            <a:chOff x="1592939" y="2734530"/>
            <a:chExt cx="4272984" cy="670899"/>
          </a:xfrm>
        </p:grpSpPr>
        <p:grpSp>
          <p:nvGrpSpPr>
            <p:cNvPr id="57" name="Group 15"/>
            <p:cNvGrpSpPr/>
            <p:nvPr/>
          </p:nvGrpSpPr>
          <p:grpSpPr>
            <a:xfrm>
              <a:off x="1592939" y="2734530"/>
              <a:ext cx="4272984" cy="670899"/>
              <a:chOff x="2569789" y="3646467"/>
              <a:chExt cx="4272984" cy="670899"/>
            </a:xfrm>
          </p:grpSpPr>
          <p:sp>
            <p:nvSpPr>
              <p:cNvPr id="58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TextBox 42"/>
              <p:cNvSpPr txBox="1"/>
              <p:nvPr/>
            </p:nvSpPr>
            <p:spPr>
              <a:xfrm>
                <a:off x="3711223" y="3777210"/>
                <a:ext cx="18710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”解读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Group 25"/>
            <p:cNvGrpSpPr/>
            <p:nvPr/>
          </p:nvGrpSpPr>
          <p:grpSpPr>
            <a:xfrm>
              <a:off x="4756324" y="2890345"/>
              <a:ext cx="407932" cy="346056"/>
              <a:chOff x="1112838" y="3203576"/>
              <a:chExt cx="282575" cy="239712"/>
            </a:xfrm>
            <a:solidFill>
              <a:schemeClr val="bg1"/>
            </a:solidFill>
          </p:grpSpPr>
          <p:sp>
            <p:nvSpPr>
              <p:cNvPr id="61" name="Freeform 12"/>
              <p:cNvSpPr/>
              <p:nvPr/>
            </p:nvSpPr>
            <p:spPr bwMode="auto">
              <a:xfrm>
                <a:off x="1201738" y="3343276"/>
                <a:ext cx="50800" cy="50800"/>
              </a:xfrm>
              <a:custGeom>
                <a:avLst/>
                <a:gdLst>
                  <a:gd name="T0" fmla="*/ 32 w 32"/>
                  <a:gd name="T1" fmla="*/ 18 h 32"/>
                  <a:gd name="T2" fmla="*/ 15 w 32"/>
                  <a:gd name="T3" fmla="*/ 0 h 32"/>
                  <a:gd name="T4" fmla="*/ 15 w 32"/>
                  <a:gd name="T5" fmla="*/ 0 h 32"/>
                  <a:gd name="T6" fmla="*/ 0 w 32"/>
                  <a:gd name="T7" fmla="*/ 32 h 32"/>
                  <a:gd name="T8" fmla="*/ 32 w 32"/>
                  <a:gd name="T9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32" y="18"/>
                    </a:moveTo>
                    <a:lnTo>
                      <a:pt x="15" y="0"/>
                    </a:lnTo>
                    <a:lnTo>
                      <a:pt x="15" y="0"/>
                    </a:lnTo>
                    <a:lnTo>
                      <a:pt x="0" y="32"/>
                    </a:lnTo>
                    <a:lnTo>
                      <a:pt x="32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62" name="Rectangle 13"/>
              <p:cNvSpPr>
                <a:spLocks noChangeArrowheads="1"/>
              </p:cNvSpPr>
              <p:nvPr/>
            </p:nvSpPr>
            <p:spPr bwMode="auto">
              <a:xfrm>
                <a:off x="1252538" y="3371851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0" name="Freeform 14"/>
              <p:cNvSpPr/>
              <p:nvPr/>
            </p:nvSpPr>
            <p:spPr bwMode="auto">
              <a:xfrm>
                <a:off x="1231900" y="3219451"/>
                <a:ext cx="127000" cy="127000"/>
              </a:xfrm>
              <a:custGeom>
                <a:avLst/>
                <a:gdLst>
                  <a:gd name="T0" fmla="*/ 73 w 80"/>
                  <a:gd name="T1" fmla="*/ 0 h 80"/>
                  <a:gd name="T2" fmla="*/ 0 w 80"/>
                  <a:gd name="T3" fmla="*/ 73 h 80"/>
                  <a:gd name="T4" fmla="*/ 7 w 80"/>
                  <a:gd name="T5" fmla="*/ 80 h 80"/>
                  <a:gd name="T6" fmla="*/ 80 w 80"/>
                  <a:gd name="T7" fmla="*/ 8 h 80"/>
                  <a:gd name="T8" fmla="*/ 73 w 80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80">
                    <a:moveTo>
                      <a:pt x="73" y="0"/>
                    </a:moveTo>
                    <a:lnTo>
                      <a:pt x="0" y="73"/>
                    </a:lnTo>
                    <a:lnTo>
                      <a:pt x="7" y="80"/>
                    </a:lnTo>
                    <a:lnTo>
                      <a:pt x="80" y="8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1249363" y="3236913"/>
                <a:ext cx="128588" cy="128588"/>
              </a:xfrm>
              <a:custGeom>
                <a:avLst/>
                <a:gdLst>
                  <a:gd name="T0" fmla="*/ 0 w 81"/>
                  <a:gd name="T1" fmla="*/ 74 h 81"/>
                  <a:gd name="T2" fmla="*/ 7 w 81"/>
                  <a:gd name="T3" fmla="*/ 81 h 81"/>
                  <a:gd name="T4" fmla="*/ 81 w 81"/>
                  <a:gd name="T5" fmla="*/ 9 h 81"/>
                  <a:gd name="T6" fmla="*/ 74 w 81"/>
                  <a:gd name="T7" fmla="*/ 0 h 81"/>
                  <a:gd name="T8" fmla="*/ 0 w 81"/>
                  <a:gd name="T9" fmla="*/ 7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0" y="74"/>
                    </a:moveTo>
                    <a:lnTo>
                      <a:pt x="7" y="81"/>
                    </a:lnTo>
                    <a:lnTo>
                      <a:pt x="81" y="9"/>
                    </a:lnTo>
                    <a:lnTo>
                      <a:pt x="74" y="0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4" name="Freeform 16"/>
              <p:cNvSpPr/>
              <p:nvPr/>
            </p:nvSpPr>
            <p:spPr bwMode="auto">
              <a:xfrm>
                <a:off x="1355725" y="3203576"/>
                <a:ext cx="39688" cy="3810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4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8" name="Freeform 17"/>
              <p:cNvSpPr/>
              <p:nvPr/>
            </p:nvSpPr>
            <p:spPr bwMode="auto">
              <a:xfrm>
                <a:off x="1112838" y="3208338"/>
                <a:ext cx="238125" cy="234950"/>
              </a:xfrm>
              <a:custGeom>
                <a:avLst/>
                <a:gdLst>
                  <a:gd name="T0" fmla="*/ 132 w 150"/>
                  <a:gd name="T1" fmla="*/ 131 h 148"/>
                  <a:gd name="T2" fmla="*/ 18 w 150"/>
                  <a:gd name="T3" fmla="*/ 131 h 148"/>
                  <a:gd name="T4" fmla="*/ 18 w 150"/>
                  <a:gd name="T5" fmla="*/ 18 h 148"/>
                  <a:gd name="T6" fmla="*/ 124 w 150"/>
                  <a:gd name="T7" fmla="*/ 18 h 148"/>
                  <a:gd name="T8" fmla="*/ 144 w 150"/>
                  <a:gd name="T9" fmla="*/ 0 h 148"/>
                  <a:gd name="T10" fmla="*/ 0 w 150"/>
                  <a:gd name="T11" fmla="*/ 0 h 148"/>
                  <a:gd name="T12" fmla="*/ 0 w 150"/>
                  <a:gd name="T13" fmla="*/ 148 h 148"/>
                  <a:gd name="T14" fmla="*/ 150 w 150"/>
                  <a:gd name="T15" fmla="*/ 148 h 148"/>
                  <a:gd name="T16" fmla="*/ 150 w 150"/>
                  <a:gd name="T17" fmla="*/ 55 h 148"/>
                  <a:gd name="T18" fmla="*/ 132 w 150"/>
                  <a:gd name="T19" fmla="*/ 73 h 148"/>
                  <a:gd name="T20" fmla="*/ 132 w 150"/>
                  <a:gd name="T21" fmla="*/ 13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0" h="148">
                    <a:moveTo>
                      <a:pt x="132" y="131"/>
                    </a:moveTo>
                    <a:lnTo>
                      <a:pt x="18" y="131"/>
                    </a:lnTo>
                    <a:lnTo>
                      <a:pt x="18" y="18"/>
                    </a:lnTo>
                    <a:lnTo>
                      <a:pt x="124" y="18"/>
                    </a:lnTo>
                    <a:lnTo>
                      <a:pt x="144" y="0"/>
                    </a:lnTo>
                    <a:lnTo>
                      <a:pt x="0" y="0"/>
                    </a:lnTo>
                    <a:lnTo>
                      <a:pt x="0" y="148"/>
                    </a:lnTo>
                    <a:lnTo>
                      <a:pt x="150" y="148"/>
                    </a:lnTo>
                    <a:lnTo>
                      <a:pt x="150" y="55"/>
                    </a:lnTo>
                    <a:lnTo>
                      <a:pt x="132" y="73"/>
                    </a:lnTo>
                    <a:lnTo>
                      <a:pt x="132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293612" y="1743061"/>
            <a:ext cx="4272984" cy="670899"/>
            <a:chOff x="6293612" y="1743061"/>
            <a:chExt cx="4272984" cy="670899"/>
          </a:xfrm>
        </p:grpSpPr>
        <p:grpSp>
          <p:nvGrpSpPr>
            <p:cNvPr id="30" name="Group 14"/>
            <p:cNvGrpSpPr/>
            <p:nvPr/>
          </p:nvGrpSpPr>
          <p:grpSpPr>
            <a:xfrm>
              <a:off x="6293612" y="1743061"/>
              <a:ext cx="4272984" cy="670899"/>
              <a:chOff x="5349226" y="2010956"/>
              <a:chExt cx="4272984" cy="670899"/>
            </a:xfrm>
          </p:grpSpPr>
          <p:sp>
            <p:nvSpPr>
              <p:cNvPr id="31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41"/>
              <p:cNvSpPr txBox="1"/>
              <p:nvPr/>
            </p:nvSpPr>
            <p:spPr>
              <a:xfrm>
                <a:off x="6332716" y="2155249"/>
                <a:ext cx="2627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”形象广告揭晓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9" name="AutoShape 113"/>
            <p:cNvSpPr/>
            <p:nvPr/>
          </p:nvSpPr>
          <p:spPr bwMode="auto">
            <a:xfrm>
              <a:off x="7029361" y="1887663"/>
              <a:ext cx="263709" cy="3844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ym typeface="Gill Sans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92939" y="879604"/>
            <a:ext cx="4272984" cy="670899"/>
            <a:chOff x="1592939" y="879604"/>
            <a:chExt cx="4272984" cy="670899"/>
          </a:xfrm>
        </p:grpSpPr>
        <p:grpSp>
          <p:nvGrpSpPr>
            <p:cNvPr id="33" name="Group 15"/>
            <p:cNvGrpSpPr/>
            <p:nvPr/>
          </p:nvGrpSpPr>
          <p:grpSpPr>
            <a:xfrm>
              <a:off x="1592939" y="879604"/>
              <a:ext cx="4272984" cy="670899"/>
              <a:chOff x="2569789" y="3646467"/>
              <a:chExt cx="4272984" cy="670899"/>
            </a:xfrm>
          </p:grpSpPr>
          <p:sp>
            <p:nvSpPr>
              <p:cNvPr id="34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TextBox 42"/>
              <p:cNvSpPr txBox="1"/>
              <p:nvPr/>
            </p:nvSpPr>
            <p:spPr>
              <a:xfrm>
                <a:off x="3259546" y="3781861"/>
                <a:ext cx="238398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”首发仪式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0" name="AutoShape 59"/>
            <p:cNvSpPr/>
            <p:nvPr/>
          </p:nvSpPr>
          <p:spPr bwMode="auto">
            <a:xfrm rot="1031950">
              <a:off x="4715408" y="976038"/>
              <a:ext cx="393288" cy="392616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ym typeface="Gill Sans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93612" y="3723352"/>
            <a:ext cx="4272984" cy="670899"/>
            <a:chOff x="6293612" y="3723352"/>
            <a:chExt cx="4272984" cy="670899"/>
          </a:xfrm>
        </p:grpSpPr>
        <p:grpSp>
          <p:nvGrpSpPr>
            <p:cNvPr id="67" name="Group 14"/>
            <p:cNvGrpSpPr/>
            <p:nvPr/>
          </p:nvGrpSpPr>
          <p:grpSpPr>
            <a:xfrm>
              <a:off x="6293612" y="3723352"/>
              <a:ext cx="4272984" cy="670899"/>
              <a:chOff x="5349226" y="2010956"/>
              <a:chExt cx="4272984" cy="670899"/>
            </a:xfrm>
          </p:grpSpPr>
          <p:sp>
            <p:nvSpPr>
              <p:cNvPr id="68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TextBox 41"/>
              <p:cNvSpPr txBox="1"/>
              <p:nvPr/>
            </p:nvSpPr>
            <p:spPr>
              <a:xfrm>
                <a:off x="6816304" y="2141434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董事长致辞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7011719" y="3865468"/>
              <a:ext cx="352424" cy="386666"/>
              <a:chOff x="6669172" y="4102374"/>
              <a:chExt cx="264532" cy="290234"/>
            </a:xfrm>
            <a:solidFill>
              <a:schemeClr val="bg1"/>
            </a:solidFill>
          </p:grpSpPr>
          <p:sp>
            <p:nvSpPr>
              <p:cNvPr id="83" name="Freeform 364"/>
              <p:cNvSpPr/>
              <p:nvPr/>
            </p:nvSpPr>
            <p:spPr bwMode="auto">
              <a:xfrm>
                <a:off x="6669172" y="4227497"/>
                <a:ext cx="264532" cy="165111"/>
              </a:xfrm>
              <a:custGeom>
                <a:avLst/>
                <a:gdLst>
                  <a:gd name="T0" fmla="*/ 149 w 149"/>
                  <a:gd name="T1" fmla="*/ 51 h 93"/>
                  <a:gd name="T2" fmla="*/ 149 w 149"/>
                  <a:gd name="T3" fmla="*/ 93 h 93"/>
                  <a:gd name="T4" fmla="*/ 0 w 149"/>
                  <a:gd name="T5" fmla="*/ 93 h 93"/>
                  <a:gd name="T6" fmla="*/ 0 w 149"/>
                  <a:gd name="T7" fmla="*/ 51 h 93"/>
                  <a:gd name="T8" fmla="*/ 46 w 149"/>
                  <a:gd name="T9" fmla="*/ 0 h 93"/>
                  <a:gd name="T10" fmla="*/ 75 w 149"/>
                  <a:gd name="T11" fmla="*/ 82 h 93"/>
                  <a:gd name="T12" fmla="*/ 104 w 149"/>
                  <a:gd name="T13" fmla="*/ 0 h 93"/>
                  <a:gd name="T14" fmla="*/ 149 w 149"/>
                  <a:gd name="T15" fmla="*/ 5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9" h="93">
                    <a:moveTo>
                      <a:pt x="149" y="51"/>
                    </a:moveTo>
                    <a:cubicBezTo>
                      <a:pt x="149" y="69"/>
                      <a:pt x="149" y="83"/>
                      <a:pt x="149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83"/>
                      <a:pt x="0" y="69"/>
                      <a:pt x="0" y="51"/>
                    </a:cubicBezTo>
                    <a:cubicBezTo>
                      <a:pt x="0" y="20"/>
                      <a:pt x="25" y="6"/>
                      <a:pt x="46" y="0"/>
                    </a:cubicBezTo>
                    <a:cubicBezTo>
                      <a:pt x="75" y="82"/>
                      <a:pt x="75" y="82"/>
                      <a:pt x="75" y="82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25" y="6"/>
                      <a:pt x="149" y="20"/>
                      <a:pt x="149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365"/>
              <p:cNvSpPr/>
              <p:nvPr/>
            </p:nvSpPr>
            <p:spPr bwMode="auto">
              <a:xfrm>
                <a:off x="6750467" y="4102374"/>
                <a:ext cx="98070" cy="126413"/>
              </a:xfrm>
              <a:custGeom>
                <a:avLst/>
                <a:gdLst>
                  <a:gd name="T0" fmla="*/ 28 w 55"/>
                  <a:gd name="T1" fmla="*/ 0 h 71"/>
                  <a:gd name="T2" fmla="*/ 55 w 55"/>
                  <a:gd name="T3" fmla="*/ 36 h 71"/>
                  <a:gd name="T4" fmla="*/ 28 w 55"/>
                  <a:gd name="T5" fmla="*/ 71 h 71"/>
                  <a:gd name="T6" fmla="*/ 0 w 55"/>
                  <a:gd name="T7" fmla="*/ 36 h 71"/>
                  <a:gd name="T8" fmla="*/ 28 w 55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71">
                    <a:moveTo>
                      <a:pt x="28" y="0"/>
                    </a:moveTo>
                    <a:cubicBezTo>
                      <a:pt x="49" y="0"/>
                      <a:pt x="55" y="16"/>
                      <a:pt x="55" y="36"/>
                    </a:cubicBezTo>
                    <a:cubicBezTo>
                      <a:pt x="55" y="55"/>
                      <a:pt x="40" y="71"/>
                      <a:pt x="28" y="71"/>
                    </a:cubicBezTo>
                    <a:cubicBezTo>
                      <a:pt x="16" y="71"/>
                      <a:pt x="0" y="55"/>
                      <a:pt x="0" y="36"/>
                    </a:cubicBezTo>
                    <a:cubicBezTo>
                      <a:pt x="0" y="16"/>
                      <a:pt x="6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366"/>
              <p:cNvSpPr/>
              <p:nvPr/>
            </p:nvSpPr>
            <p:spPr bwMode="auto">
              <a:xfrm>
                <a:off x="6782727" y="4241687"/>
                <a:ext cx="40003" cy="99325"/>
              </a:xfrm>
              <a:custGeom>
                <a:avLst/>
                <a:gdLst>
                  <a:gd name="T0" fmla="*/ 18 w 31"/>
                  <a:gd name="T1" fmla="*/ 0 h 77"/>
                  <a:gd name="T2" fmla="*/ 31 w 31"/>
                  <a:gd name="T3" fmla="*/ 38 h 77"/>
                  <a:gd name="T4" fmla="*/ 15 w 31"/>
                  <a:gd name="T5" fmla="*/ 77 h 77"/>
                  <a:gd name="T6" fmla="*/ 0 w 31"/>
                  <a:gd name="T7" fmla="*/ 38 h 77"/>
                  <a:gd name="T8" fmla="*/ 11 w 31"/>
                  <a:gd name="T9" fmla="*/ 0 h 77"/>
                  <a:gd name="T10" fmla="*/ 18 w 31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77">
                    <a:moveTo>
                      <a:pt x="18" y="0"/>
                    </a:moveTo>
                    <a:lnTo>
                      <a:pt x="31" y="38"/>
                    </a:lnTo>
                    <a:lnTo>
                      <a:pt x="15" y="77"/>
                    </a:lnTo>
                    <a:lnTo>
                      <a:pt x="0" y="38"/>
                    </a:lnTo>
                    <a:lnTo>
                      <a:pt x="11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1592939" y="5334039"/>
            <a:ext cx="4272984" cy="670899"/>
            <a:chOff x="1592939" y="5334039"/>
            <a:chExt cx="4272984" cy="670899"/>
          </a:xfrm>
        </p:grpSpPr>
        <p:grpSp>
          <p:nvGrpSpPr>
            <p:cNvPr id="49" name="Group 15"/>
            <p:cNvGrpSpPr/>
            <p:nvPr/>
          </p:nvGrpSpPr>
          <p:grpSpPr>
            <a:xfrm>
              <a:off x="1592939" y="5334039"/>
              <a:ext cx="4272984" cy="670899"/>
              <a:chOff x="2569789" y="3646467"/>
              <a:chExt cx="4272984" cy="670899"/>
            </a:xfrm>
          </p:grpSpPr>
          <p:sp>
            <p:nvSpPr>
              <p:cNvPr id="50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TextBox 42"/>
              <p:cNvSpPr txBox="1"/>
              <p:nvPr/>
            </p:nvSpPr>
            <p:spPr>
              <a:xfrm>
                <a:off x="4094093" y="3777210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游戏互动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7" name="Freeform 25"/>
            <p:cNvSpPr>
              <a:spLocks noEditPoints="1"/>
            </p:cNvSpPr>
            <p:nvPr/>
          </p:nvSpPr>
          <p:spPr bwMode="auto">
            <a:xfrm>
              <a:off x="4736400" y="5453004"/>
              <a:ext cx="447780" cy="411888"/>
            </a:xfrm>
            <a:custGeom>
              <a:avLst/>
              <a:gdLst>
                <a:gd name="T0" fmla="*/ 164 w 219"/>
                <a:gd name="T1" fmla="*/ 42 h 201"/>
                <a:gd name="T2" fmla="*/ 93 w 219"/>
                <a:gd name="T3" fmla="*/ 22 h 201"/>
                <a:gd name="T4" fmla="*/ 66 w 219"/>
                <a:gd name="T5" fmla="*/ 49 h 201"/>
                <a:gd name="T6" fmla="*/ 32 w 219"/>
                <a:gd name="T7" fmla="*/ 57 h 201"/>
                <a:gd name="T8" fmla="*/ 8 w 219"/>
                <a:gd name="T9" fmla="*/ 118 h 201"/>
                <a:gd name="T10" fmla="*/ 50 w 219"/>
                <a:gd name="T11" fmla="*/ 198 h 201"/>
                <a:gd name="T12" fmla="*/ 85 w 219"/>
                <a:gd name="T13" fmla="*/ 142 h 201"/>
                <a:gd name="T14" fmla="*/ 133 w 219"/>
                <a:gd name="T15" fmla="*/ 114 h 201"/>
                <a:gd name="T16" fmla="*/ 198 w 219"/>
                <a:gd name="T17" fmla="*/ 117 h 201"/>
                <a:gd name="T18" fmla="*/ 164 w 219"/>
                <a:gd name="T19" fmla="*/ 42 h 201"/>
                <a:gd name="T20" fmla="*/ 65 w 219"/>
                <a:gd name="T21" fmla="*/ 128 h 201"/>
                <a:gd name="T22" fmla="*/ 28 w 219"/>
                <a:gd name="T23" fmla="*/ 118 h 201"/>
                <a:gd name="T24" fmla="*/ 38 w 219"/>
                <a:gd name="T25" fmla="*/ 82 h 201"/>
                <a:gd name="T26" fmla="*/ 74 w 219"/>
                <a:gd name="T27" fmla="*/ 91 h 201"/>
                <a:gd name="T28" fmla="*/ 65 w 219"/>
                <a:gd name="T29" fmla="*/ 128 h 201"/>
                <a:gd name="T30" fmla="*/ 112 w 219"/>
                <a:gd name="T31" fmla="*/ 44 h 201"/>
                <a:gd name="T32" fmla="*/ 122 w 219"/>
                <a:gd name="T33" fmla="*/ 38 h 201"/>
                <a:gd name="T34" fmla="*/ 128 w 219"/>
                <a:gd name="T35" fmla="*/ 48 h 201"/>
                <a:gd name="T36" fmla="*/ 118 w 219"/>
                <a:gd name="T37" fmla="*/ 53 h 201"/>
                <a:gd name="T38" fmla="*/ 112 w 219"/>
                <a:gd name="T39" fmla="*/ 44 h 201"/>
                <a:gd name="T40" fmla="*/ 113 w 219"/>
                <a:gd name="T41" fmla="*/ 74 h 201"/>
                <a:gd name="T42" fmla="*/ 107 w 219"/>
                <a:gd name="T43" fmla="*/ 64 h 201"/>
                <a:gd name="T44" fmla="*/ 117 w 219"/>
                <a:gd name="T45" fmla="*/ 59 h 201"/>
                <a:gd name="T46" fmla="*/ 122 w 219"/>
                <a:gd name="T47" fmla="*/ 68 h 201"/>
                <a:gd name="T48" fmla="*/ 113 w 219"/>
                <a:gd name="T49" fmla="*/ 74 h 201"/>
                <a:gd name="T50" fmla="*/ 142 w 219"/>
                <a:gd name="T51" fmla="*/ 73 h 201"/>
                <a:gd name="T52" fmla="*/ 132 w 219"/>
                <a:gd name="T53" fmla="*/ 79 h 201"/>
                <a:gd name="T54" fmla="*/ 127 w 219"/>
                <a:gd name="T55" fmla="*/ 69 h 201"/>
                <a:gd name="T56" fmla="*/ 136 w 219"/>
                <a:gd name="T57" fmla="*/ 64 h 201"/>
                <a:gd name="T58" fmla="*/ 142 w 219"/>
                <a:gd name="T59" fmla="*/ 73 h 201"/>
                <a:gd name="T60" fmla="*/ 147 w 219"/>
                <a:gd name="T61" fmla="*/ 53 h 201"/>
                <a:gd name="T62" fmla="*/ 138 w 219"/>
                <a:gd name="T63" fmla="*/ 59 h 201"/>
                <a:gd name="T64" fmla="*/ 132 w 219"/>
                <a:gd name="T65" fmla="*/ 49 h 201"/>
                <a:gd name="T66" fmla="*/ 142 w 219"/>
                <a:gd name="T67" fmla="*/ 43 h 201"/>
                <a:gd name="T68" fmla="*/ 147 w 219"/>
                <a:gd name="T69" fmla="*/ 53 h 201"/>
                <a:gd name="T70" fmla="*/ 43 w 219"/>
                <a:gd name="T71" fmla="*/ 91 h 201"/>
                <a:gd name="T72" fmla="*/ 38 w 219"/>
                <a:gd name="T73" fmla="*/ 113 h 201"/>
                <a:gd name="T74" fmla="*/ 59 w 219"/>
                <a:gd name="T75" fmla="*/ 118 h 201"/>
                <a:gd name="T76" fmla="*/ 65 w 219"/>
                <a:gd name="T77" fmla="*/ 97 h 201"/>
                <a:gd name="T78" fmla="*/ 43 w 219"/>
                <a:gd name="T79" fmla="*/ 9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9" h="201">
                  <a:moveTo>
                    <a:pt x="164" y="42"/>
                  </a:moveTo>
                  <a:cubicBezTo>
                    <a:pt x="143" y="21"/>
                    <a:pt x="121" y="0"/>
                    <a:pt x="93" y="22"/>
                  </a:cubicBezTo>
                  <a:cubicBezTo>
                    <a:pt x="83" y="30"/>
                    <a:pt x="78" y="41"/>
                    <a:pt x="66" y="49"/>
                  </a:cubicBezTo>
                  <a:cubicBezTo>
                    <a:pt x="55" y="55"/>
                    <a:pt x="43" y="53"/>
                    <a:pt x="32" y="57"/>
                  </a:cubicBezTo>
                  <a:cubicBezTo>
                    <a:pt x="0" y="69"/>
                    <a:pt x="1" y="87"/>
                    <a:pt x="8" y="118"/>
                  </a:cubicBezTo>
                  <a:cubicBezTo>
                    <a:pt x="11" y="136"/>
                    <a:pt x="25" y="196"/>
                    <a:pt x="50" y="198"/>
                  </a:cubicBezTo>
                  <a:cubicBezTo>
                    <a:pt x="75" y="201"/>
                    <a:pt x="75" y="155"/>
                    <a:pt x="85" y="142"/>
                  </a:cubicBezTo>
                  <a:cubicBezTo>
                    <a:pt x="94" y="131"/>
                    <a:pt x="119" y="117"/>
                    <a:pt x="133" y="114"/>
                  </a:cubicBezTo>
                  <a:cubicBezTo>
                    <a:pt x="151" y="110"/>
                    <a:pt x="183" y="130"/>
                    <a:pt x="198" y="117"/>
                  </a:cubicBezTo>
                  <a:cubicBezTo>
                    <a:pt x="219" y="97"/>
                    <a:pt x="176" y="55"/>
                    <a:pt x="164" y="42"/>
                  </a:cubicBezTo>
                  <a:close/>
                  <a:moveTo>
                    <a:pt x="65" y="128"/>
                  </a:moveTo>
                  <a:cubicBezTo>
                    <a:pt x="52" y="135"/>
                    <a:pt x="35" y="131"/>
                    <a:pt x="28" y="118"/>
                  </a:cubicBezTo>
                  <a:cubicBezTo>
                    <a:pt x="21" y="105"/>
                    <a:pt x="25" y="89"/>
                    <a:pt x="38" y="82"/>
                  </a:cubicBezTo>
                  <a:cubicBezTo>
                    <a:pt x="51" y="74"/>
                    <a:pt x="67" y="79"/>
                    <a:pt x="74" y="91"/>
                  </a:cubicBezTo>
                  <a:cubicBezTo>
                    <a:pt x="82" y="104"/>
                    <a:pt x="77" y="121"/>
                    <a:pt x="65" y="128"/>
                  </a:cubicBezTo>
                  <a:close/>
                  <a:moveTo>
                    <a:pt x="112" y="44"/>
                  </a:moveTo>
                  <a:cubicBezTo>
                    <a:pt x="114" y="40"/>
                    <a:pt x="118" y="37"/>
                    <a:pt x="122" y="38"/>
                  </a:cubicBezTo>
                  <a:cubicBezTo>
                    <a:pt x="126" y="39"/>
                    <a:pt x="129" y="44"/>
                    <a:pt x="128" y="48"/>
                  </a:cubicBezTo>
                  <a:cubicBezTo>
                    <a:pt x="127" y="52"/>
                    <a:pt x="122" y="54"/>
                    <a:pt x="118" y="53"/>
                  </a:cubicBezTo>
                  <a:cubicBezTo>
                    <a:pt x="114" y="52"/>
                    <a:pt x="111" y="48"/>
                    <a:pt x="112" y="44"/>
                  </a:cubicBezTo>
                  <a:close/>
                  <a:moveTo>
                    <a:pt x="113" y="74"/>
                  </a:moveTo>
                  <a:cubicBezTo>
                    <a:pt x="108" y="73"/>
                    <a:pt x="106" y="68"/>
                    <a:pt x="107" y="64"/>
                  </a:cubicBezTo>
                  <a:cubicBezTo>
                    <a:pt x="108" y="60"/>
                    <a:pt x="112" y="57"/>
                    <a:pt x="117" y="59"/>
                  </a:cubicBezTo>
                  <a:cubicBezTo>
                    <a:pt x="121" y="60"/>
                    <a:pt x="123" y="64"/>
                    <a:pt x="122" y="68"/>
                  </a:cubicBezTo>
                  <a:cubicBezTo>
                    <a:pt x="121" y="72"/>
                    <a:pt x="117" y="75"/>
                    <a:pt x="113" y="74"/>
                  </a:cubicBezTo>
                  <a:close/>
                  <a:moveTo>
                    <a:pt x="142" y="73"/>
                  </a:moveTo>
                  <a:cubicBezTo>
                    <a:pt x="141" y="78"/>
                    <a:pt x="136" y="80"/>
                    <a:pt x="132" y="79"/>
                  </a:cubicBezTo>
                  <a:cubicBezTo>
                    <a:pt x="128" y="78"/>
                    <a:pt x="126" y="74"/>
                    <a:pt x="127" y="69"/>
                  </a:cubicBezTo>
                  <a:cubicBezTo>
                    <a:pt x="128" y="65"/>
                    <a:pt x="132" y="63"/>
                    <a:pt x="136" y="64"/>
                  </a:cubicBezTo>
                  <a:cubicBezTo>
                    <a:pt x="140" y="65"/>
                    <a:pt x="143" y="69"/>
                    <a:pt x="142" y="73"/>
                  </a:cubicBezTo>
                  <a:close/>
                  <a:moveTo>
                    <a:pt x="147" y="53"/>
                  </a:moveTo>
                  <a:cubicBezTo>
                    <a:pt x="146" y="57"/>
                    <a:pt x="142" y="60"/>
                    <a:pt x="138" y="59"/>
                  </a:cubicBezTo>
                  <a:cubicBezTo>
                    <a:pt x="134" y="57"/>
                    <a:pt x="131" y="53"/>
                    <a:pt x="132" y="49"/>
                  </a:cubicBezTo>
                  <a:cubicBezTo>
                    <a:pt x="133" y="45"/>
                    <a:pt x="138" y="42"/>
                    <a:pt x="142" y="43"/>
                  </a:cubicBezTo>
                  <a:cubicBezTo>
                    <a:pt x="146" y="45"/>
                    <a:pt x="148" y="49"/>
                    <a:pt x="147" y="53"/>
                  </a:cubicBezTo>
                  <a:close/>
                  <a:moveTo>
                    <a:pt x="43" y="91"/>
                  </a:moveTo>
                  <a:cubicBezTo>
                    <a:pt x="36" y="96"/>
                    <a:pt x="33" y="105"/>
                    <a:pt x="38" y="113"/>
                  </a:cubicBezTo>
                  <a:cubicBezTo>
                    <a:pt x="42" y="120"/>
                    <a:pt x="52" y="123"/>
                    <a:pt x="59" y="118"/>
                  </a:cubicBezTo>
                  <a:cubicBezTo>
                    <a:pt x="67" y="114"/>
                    <a:pt x="69" y="104"/>
                    <a:pt x="65" y="97"/>
                  </a:cubicBezTo>
                  <a:cubicBezTo>
                    <a:pt x="61" y="89"/>
                    <a:pt x="51" y="87"/>
                    <a:pt x="43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  <p:bldP spid="4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52" grpId="0"/>
          <p:bldP spid="56" grpId="0"/>
          <p:bldP spid="63" grpId="0"/>
          <p:bldP spid="4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7"/>
          <p:cNvCxnSpPr>
            <a:endCxn id="70" idx="0"/>
          </p:cNvCxnSpPr>
          <p:nvPr/>
        </p:nvCxnSpPr>
        <p:spPr>
          <a:xfrm flipH="1">
            <a:off x="6067460" y="0"/>
            <a:ext cx="8571" cy="5694284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5968225" y="1773880"/>
            <a:ext cx="1070244" cy="209006"/>
            <a:chOff x="6303849" y="1201783"/>
            <a:chExt cx="1070244" cy="209006"/>
          </a:xfrm>
        </p:grpSpPr>
        <p:cxnSp>
          <p:nvCxnSpPr>
            <p:cNvPr id="43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29"/>
          <p:cNvSpPr txBox="1"/>
          <p:nvPr/>
        </p:nvSpPr>
        <p:spPr>
          <a:xfrm>
            <a:off x="4204056" y="853063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15:00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 flipH="1">
            <a:off x="5105730" y="957725"/>
            <a:ext cx="1070244" cy="209006"/>
            <a:chOff x="6303849" y="1201783"/>
            <a:chExt cx="1070244" cy="209006"/>
          </a:xfrm>
        </p:grpSpPr>
        <p:cxnSp>
          <p:nvCxnSpPr>
            <p:cNvPr id="54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TextBox 29"/>
          <p:cNvSpPr txBox="1"/>
          <p:nvPr/>
        </p:nvSpPr>
        <p:spPr>
          <a:xfrm>
            <a:off x="7146273" y="1676552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15:30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204056" y="2585164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15:50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 flipH="1">
            <a:off x="5105730" y="2676763"/>
            <a:ext cx="1070244" cy="209006"/>
            <a:chOff x="6303849" y="1201783"/>
            <a:chExt cx="1070244" cy="209006"/>
          </a:xfrm>
        </p:grpSpPr>
        <p:cxnSp>
          <p:nvCxnSpPr>
            <p:cNvPr id="65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68225" y="4268885"/>
            <a:ext cx="1070244" cy="209006"/>
            <a:chOff x="6303849" y="1201783"/>
            <a:chExt cx="1070244" cy="209006"/>
          </a:xfrm>
        </p:grpSpPr>
        <p:cxnSp>
          <p:nvCxnSpPr>
            <p:cNvPr id="46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TextBox 29"/>
          <p:cNvSpPr txBox="1"/>
          <p:nvPr/>
        </p:nvSpPr>
        <p:spPr>
          <a:xfrm>
            <a:off x="7146273" y="4171557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17:00 </a:t>
            </a:r>
            <a:endParaRPr lang="en-GB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29"/>
          <p:cNvSpPr txBox="1"/>
          <p:nvPr/>
        </p:nvSpPr>
        <p:spPr>
          <a:xfrm>
            <a:off x="4204056" y="560268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18:30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 flipH="1">
            <a:off x="5101719" y="5694284"/>
            <a:ext cx="1070244" cy="209006"/>
            <a:chOff x="6303849" y="1201783"/>
            <a:chExt cx="1070244" cy="209006"/>
          </a:xfrm>
        </p:grpSpPr>
        <p:cxnSp>
          <p:nvCxnSpPr>
            <p:cNvPr id="62" name="直接连接符 12"/>
            <p:cNvCxnSpPr/>
            <p:nvPr/>
          </p:nvCxnSpPr>
          <p:spPr>
            <a:xfrm flipV="1">
              <a:off x="6527482" y="1307860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椭圆 69"/>
            <p:cNvSpPr/>
            <p:nvPr/>
          </p:nvSpPr>
          <p:spPr>
            <a:xfrm>
              <a:off x="6303849" y="1201783"/>
              <a:ext cx="209006" cy="20900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93612" y="2443197"/>
            <a:ext cx="4272984" cy="670899"/>
            <a:chOff x="6293612" y="2443197"/>
            <a:chExt cx="4272984" cy="670899"/>
          </a:xfrm>
        </p:grpSpPr>
        <p:grpSp>
          <p:nvGrpSpPr>
            <p:cNvPr id="67" name="Group 14"/>
            <p:cNvGrpSpPr/>
            <p:nvPr/>
          </p:nvGrpSpPr>
          <p:grpSpPr>
            <a:xfrm>
              <a:off x="6293612" y="2443197"/>
              <a:ext cx="4272984" cy="670899"/>
              <a:chOff x="5349226" y="2010956"/>
              <a:chExt cx="4272984" cy="670899"/>
            </a:xfrm>
          </p:grpSpPr>
          <p:sp>
            <p:nvSpPr>
              <p:cNvPr id="68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TextBox 41"/>
              <p:cNvSpPr txBox="1"/>
              <p:nvPr/>
            </p:nvSpPr>
            <p:spPr>
              <a:xfrm>
                <a:off x="6952393" y="2141434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现场交流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7" name="Group 9"/>
            <p:cNvGrpSpPr/>
            <p:nvPr/>
          </p:nvGrpSpPr>
          <p:grpSpPr bwMode="auto">
            <a:xfrm>
              <a:off x="7176528" y="2609914"/>
              <a:ext cx="449998" cy="332984"/>
              <a:chOff x="0" y="0"/>
              <a:chExt cx="374651" cy="277813"/>
            </a:xfrm>
          </p:grpSpPr>
          <p:sp>
            <p:nvSpPr>
              <p:cNvPr id="78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9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1592939" y="1545809"/>
            <a:ext cx="4272984" cy="670899"/>
            <a:chOff x="1592939" y="1545809"/>
            <a:chExt cx="4272984" cy="670899"/>
          </a:xfrm>
        </p:grpSpPr>
        <p:grpSp>
          <p:nvGrpSpPr>
            <p:cNvPr id="57" name="Group 15"/>
            <p:cNvGrpSpPr/>
            <p:nvPr/>
          </p:nvGrpSpPr>
          <p:grpSpPr>
            <a:xfrm>
              <a:off x="1592939" y="1545809"/>
              <a:ext cx="4272984" cy="670899"/>
              <a:chOff x="2569789" y="3646467"/>
              <a:chExt cx="4272984" cy="670899"/>
            </a:xfrm>
          </p:grpSpPr>
          <p:sp>
            <p:nvSpPr>
              <p:cNvPr id="58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TextBox 42"/>
              <p:cNvSpPr txBox="1"/>
              <p:nvPr/>
            </p:nvSpPr>
            <p:spPr>
              <a:xfrm>
                <a:off x="4105365" y="3777210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幸运抽奖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0" name="AutoShape 139"/>
            <p:cNvSpPr/>
            <p:nvPr/>
          </p:nvSpPr>
          <p:spPr bwMode="auto">
            <a:xfrm>
              <a:off x="4670889" y="1692166"/>
              <a:ext cx="380590" cy="368882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93612" y="5460718"/>
            <a:ext cx="4272984" cy="670899"/>
            <a:chOff x="6293612" y="5460718"/>
            <a:chExt cx="4272984" cy="670899"/>
          </a:xfrm>
        </p:grpSpPr>
        <p:grpSp>
          <p:nvGrpSpPr>
            <p:cNvPr id="71" name="Group 14"/>
            <p:cNvGrpSpPr/>
            <p:nvPr/>
          </p:nvGrpSpPr>
          <p:grpSpPr>
            <a:xfrm>
              <a:off x="6293612" y="5460718"/>
              <a:ext cx="4272984" cy="670899"/>
              <a:chOff x="5349226" y="2010956"/>
              <a:chExt cx="4272984" cy="670899"/>
            </a:xfrm>
          </p:grpSpPr>
          <p:sp>
            <p:nvSpPr>
              <p:cNvPr id="72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TextBox 41"/>
              <p:cNvSpPr txBox="1"/>
              <p:nvPr/>
            </p:nvSpPr>
            <p:spPr>
              <a:xfrm>
                <a:off x="6952393" y="2141434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答谢晚宴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1" name="Group 20"/>
            <p:cNvGrpSpPr/>
            <p:nvPr/>
          </p:nvGrpSpPr>
          <p:grpSpPr>
            <a:xfrm>
              <a:off x="7203433" y="5576241"/>
              <a:ext cx="413948" cy="414656"/>
              <a:chOff x="8216107" y="3505994"/>
              <a:chExt cx="464344" cy="465138"/>
            </a:xfrm>
            <a:solidFill>
              <a:schemeClr val="bg1"/>
            </a:solidFill>
          </p:grpSpPr>
          <p:sp>
            <p:nvSpPr>
              <p:cNvPr id="82" name="AutoShape 33"/>
              <p:cNvSpPr/>
              <p:nvPr/>
            </p:nvSpPr>
            <p:spPr bwMode="auto">
              <a:xfrm>
                <a:off x="8216107" y="3680619"/>
                <a:ext cx="464344" cy="290513"/>
              </a:xfrm>
              <a:custGeom>
                <a:avLst/>
                <a:gdLst>
                  <a:gd name="T0" fmla="*/ 10752 w 21505"/>
                  <a:gd name="T1" fmla="*/ 10800 h 21600"/>
                  <a:gd name="T2" fmla="*/ 10752 w 21505"/>
                  <a:gd name="T3" fmla="*/ 10800 h 21600"/>
                  <a:gd name="T4" fmla="*/ 10752 w 21505"/>
                  <a:gd name="T5" fmla="*/ 10800 h 21600"/>
                  <a:gd name="T6" fmla="*/ 10752 w 21505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05" h="21600">
                    <a:moveTo>
                      <a:pt x="17472" y="17279"/>
                    </a:moveTo>
                    <a:lnTo>
                      <a:pt x="17472" y="18899"/>
                    </a:lnTo>
                    <a:cubicBezTo>
                      <a:pt x="17472" y="19198"/>
                      <a:pt x="17321" y="19439"/>
                      <a:pt x="17136" y="19439"/>
                    </a:cubicBezTo>
                    <a:lnTo>
                      <a:pt x="4368" y="19439"/>
                    </a:lnTo>
                    <a:cubicBezTo>
                      <a:pt x="4182" y="19439"/>
                      <a:pt x="4032" y="19198"/>
                      <a:pt x="4032" y="18899"/>
                    </a:cubicBezTo>
                    <a:lnTo>
                      <a:pt x="4032" y="17279"/>
                    </a:lnTo>
                    <a:lnTo>
                      <a:pt x="1344" y="12419"/>
                    </a:lnTo>
                    <a:cubicBezTo>
                      <a:pt x="1344" y="12121"/>
                      <a:pt x="1494" y="11879"/>
                      <a:pt x="1680" y="11879"/>
                    </a:cubicBezTo>
                    <a:lnTo>
                      <a:pt x="3360" y="11879"/>
                    </a:lnTo>
                    <a:lnTo>
                      <a:pt x="4032" y="11879"/>
                    </a:lnTo>
                    <a:lnTo>
                      <a:pt x="4704" y="11879"/>
                    </a:lnTo>
                    <a:lnTo>
                      <a:pt x="5376" y="11879"/>
                    </a:lnTo>
                    <a:lnTo>
                      <a:pt x="6048" y="11879"/>
                    </a:lnTo>
                    <a:lnTo>
                      <a:pt x="6720" y="11879"/>
                    </a:lnTo>
                    <a:lnTo>
                      <a:pt x="7392" y="11879"/>
                    </a:lnTo>
                    <a:lnTo>
                      <a:pt x="8064" y="11879"/>
                    </a:lnTo>
                    <a:lnTo>
                      <a:pt x="8736" y="11879"/>
                    </a:lnTo>
                    <a:lnTo>
                      <a:pt x="12768" y="11879"/>
                    </a:lnTo>
                    <a:lnTo>
                      <a:pt x="13440" y="11879"/>
                    </a:lnTo>
                    <a:lnTo>
                      <a:pt x="14112" y="11879"/>
                    </a:lnTo>
                    <a:lnTo>
                      <a:pt x="14784" y="11879"/>
                    </a:lnTo>
                    <a:lnTo>
                      <a:pt x="15456" y="11879"/>
                    </a:lnTo>
                    <a:lnTo>
                      <a:pt x="16128" y="11879"/>
                    </a:lnTo>
                    <a:lnTo>
                      <a:pt x="16800" y="11879"/>
                    </a:lnTo>
                    <a:lnTo>
                      <a:pt x="17472" y="11879"/>
                    </a:lnTo>
                    <a:lnTo>
                      <a:pt x="18144" y="11879"/>
                    </a:lnTo>
                    <a:lnTo>
                      <a:pt x="19824" y="11879"/>
                    </a:lnTo>
                    <a:cubicBezTo>
                      <a:pt x="20009" y="11879"/>
                      <a:pt x="20160" y="12121"/>
                      <a:pt x="20160" y="12419"/>
                    </a:cubicBezTo>
                    <a:cubicBezTo>
                      <a:pt x="20160" y="12419"/>
                      <a:pt x="17472" y="17279"/>
                      <a:pt x="17472" y="17279"/>
                    </a:cubicBezTo>
                    <a:close/>
                    <a:moveTo>
                      <a:pt x="10752" y="4320"/>
                    </a:moveTo>
                    <a:cubicBezTo>
                      <a:pt x="8625" y="4320"/>
                      <a:pt x="6826" y="6601"/>
                      <a:pt x="6246" y="9719"/>
                    </a:cubicBezTo>
                    <a:lnTo>
                      <a:pt x="5552" y="9719"/>
                    </a:lnTo>
                    <a:cubicBezTo>
                      <a:pt x="6152" y="6000"/>
                      <a:pt x="8252" y="3239"/>
                      <a:pt x="10752" y="3239"/>
                    </a:cubicBezTo>
                    <a:cubicBezTo>
                      <a:pt x="12934" y="3239"/>
                      <a:pt x="14813" y="5344"/>
                      <a:pt x="15654" y="8353"/>
                    </a:cubicBezTo>
                    <a:lnTo>
                      <a:pt x="15054" y="8835"/>
                    </a:lnTo>
                    <a:cubicBezTo>
                      <a:pt x="14323" y="6180"/>
                      <a:pt x="12671" y="4320"/>
                      <a:pt x="10752" y="4320"/>
                    </a:cubicBezTo>
                    <a:moveTo>
                      <a:pt x="10752" y="8639"/>
                    </a:moveTo>
                    <a:cubicBezTo>
                      <a:pt x="10158" y="8639"/>
                      <a:pt x="9630" y="9061"/>
                      <a:pt x="9260" y="9719"/>
                    </a:cubicBezTo>
                    <a:lnTo>
                      <a:pt x="8437" y="9719"/>
                    </a:lnTo>
                    <a:cubicBezTo>
                      <a:pt x="8904" y="8435"/>
                      <a:pt x="9761" y="7560"/>
                      <a:pt x="10752" y="7560"/>
                    </a:cubicBezTo>
                    <a:cubicBezTo>
                      <a:pt x="11742" y="7560"/>
                      <a:pt x="12600" y="8435"/>
                      <a:pt x="13066" y="9719"/>
                    </a:cubicBezTo>
                    <a:lnTo>
                      <a:pt x="12244" y="9719"/>
                    </a:lnTo>
                    <a:cubicBezTo>
                      <a:pt x="11874" y="9061"/>
                      <a:pt x="11345" y="8639"/>
                      <a:pt x="10752" y="8639"/>
                    </a:cubicBezTo>
                    <a:moveTo>
                      <a:pt x="13827" y="9719"/>
                    </a:moveTo>
                    <a:cubicBezTo>
                      <a:pt x="13307" y="7816"/>
                      <a:pt x="12126" y="6479"/>
                      <a:pt x="10752" y="6479"/>
                    </a:cubicBezTo>
                    <a:cubicBezTo>
                      <a:pt x="9378" y="6479"/>
                      <a:pt x="8197" y="7816"/>
                      <a:pt x="7676" y="9719"/>
                    </a:cubicBezTo>
                    <a:lnTo>
                      <a:pt x="6955" y="9719"/>
                    </a:lnTo>
                    <a:cubicBezTo>
                      <a:pt x="7510" y="7207"/>
                      <a:pt x="9001" y="5400"/>
                      <a:pt x="10752" y="5400"/>
                    </a:cubicBezTo>
                    <a:cubicBezTo>
                      <a:pt x="12409" y="5400"/>
                      <a:pt x="13834" y="7015"/>
                      <a:pt x="14454" y="9317"/>
                    </a:cubicBezTo>
                    <a:lnTo>
                      <a:pt x="13953" y="9719"/>
                    </a:lnTo>
                    <a:cubicBezTo>
                      <a:pt x="13953" y="9719"/>
                      <a:pt x="13827" y="9719"/>
                      <a:pt x="13827" y="9719"/>
                    </a:cubicBezTo>
                    <a:close/>
                    <a:moveTo>
                      <a:pt x="10752" y="1080"/>
                    </a:moveTo>
                    <a:cubicBezTo>
                      <a:pt x="13459" y="1080"/>
                      <a:pt x="15792" y="3672"/>
                      <a:pt x="16856" y="7388"/>
                    </a:cubicBezTo>
                    <a:lnTo>
                      <a:pt x="16256" y="7869"/>
                    </a:lnTo>
                    <a:cubicBezTo>
                      <a:pt x="15305" y="4504"/>
                      <a:pt x="13201" y="2160"/>
                      <a:pt x="10752" y="2160"/>
                    </a:cubicBezTo>
                    <a:cubicBezTo>
                      <a:pt x="7874" y="2160"/>
                      <a:pt x="5470" y="5392"/>
                      <a:pt x="4858" y="9719"/>
                    </a:cubicBezTo>
                    <a:lnTo>
                      <a:pt x="4167" y="9719"/>
                    </a:lnTo>
                    <a:cubicBezTo>
                      <a:pt x="4792" y="4796"/>
                      <a:pt x="7507" y="1080"/>
                      <a:pt x="10752" y="1080"/>
                    </a:cubicBezTo>
                    <a:moveTo>
                      <a:pt x="17336" y="9719"/>
                    </a:moveTo>
                    <a:lnTo>
                      <a:pt x="16958" y="9719"/>
                    </a:lnTo>
                    <a:lnTo>
                      <a:pt x="17294" y="9449"/>
                    </a:lnTo>
                    <a:cubicBezTo>
                      <a:pt x="17307" y="9540"/>
                      <a:pt x="17325" y="9628"/>
                      <a:pt x="17336" y="9719"/>
                    </a:cubicBezTo>
                    <a:moveTo>
                      <a:pt x="19824" y="9719"/>
                    </a:moveTo>
                    <a:lnTo>
                      <a:pt x="18016" y="9719"/>
                    </a:lnTo>
                    <a:cubicBezTo>
                      <a:pt x="17986" y="9461"/>
                      <a:pt x="17948" y="9209"/>
                      <a:pt x="17908" y="8957"/>
                    </a:cubicBezTo>
                    <a:lnTo>
                      <a:pt x="21132" y="6366"/>
                    </a:lnTo>
                    <a:cubicBezTo>
                      <a:pt x="21464" y="6099"/>
                      <a:pt x="21599" y="5450"/>
                      <a:pt x="21433" y="4916"/>
                    </a:cubicBezTo>
                    <a:cubicBezTo>
                      <a:pt x="21267" y="4383"/>
                      <a:pt x="20864" y="4169"/>
                      <a:pt x="20532" y="4433"/>
                    </a:cubicBezTo>
                    <a:lnTo>
                      <a:pt x="17456" y="6905"/>
                    </a:lnTo>
                    <a:cubicBezTo>
                      <a:pt x="16282" y="2836"/>
                      <a:pt x="13721" y="0"/>
                      <a:pt x="10752" y="0"/>
                    </a:cubicBezTo>
                    <a:cubicBezTo>
                      <a:pt x="7135" y="0"/>
                      <a:pt x="4122" y="4198"/>
                      <a:pt x="3488" y="9719"/>
                    </a:cubicBezTo>
                    <a:lnTo>
                      <a:pt x="1680" y="9719"/>
                    </a:lnTo>
                    <a:cubicBezTo>
                      <a:pt x="754" y="9719"/>
                      <a:pt x="0" y="10930"/>
                      <a:pt x="0" y="12419"/>
                    </a:cubicBezTo>
                    <a:cubicBezTo>
                      <a:pt x="0" y="12949"/>
                      <a:pt x="121" y="13459"/>
                      <a:pt x="339" y="13855"/>
                    </a:cubicBezTo>
                    <a:lnTo>
                      <a:pt x="2688" y="18101"/>
                    </a:lnTo>
                    <a:lnTo>
                      <a:pt x="2688" y="18899"/>
                    </a:lnTo>
                    <a:cubicBezTo>
                      <a:pt x="2688" y="20389"/>
                      <a:pt x="3442" y="21599"/>
                      <a:pt x="4368" y="21599"/>
                    </a:cubicBezTo>
                    <a:lnTo>
                      <a:pt x="17136" y="21599"/>
                    </a:lnTo>
                    <a:cubicBezTo>
                      <a:pt x="18062" y="21599"/>
                      <a:pt x="18816" y="20389"/>
                      <a:pt x="18816" y="18899"/>
                    </a:cubicBezTo>
                    <a:lnTo>
                      <a:pt x="18816" y="18101"/>
                    </a:lnTo>
                    <a:lnTo>
                      <a:pt x="21165" y="13855"/>
                    </a:lnTo>
                    <a:cubicBezTo>
                      <a:pt x="21383" y="13459"/>
                      <a:pt x="21504" y="12949"/>
                      <a:pt x="21504" y="12419"/>
                    </a:cubicBezTo>
                    <a:cubicBezTo>
                      <a:pt x="21504" y="10930"/>
                      <a:pt x="20750" y="9719"/>
                      <a:pt x="19824" y="971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3" name="AutoShape 34"/>
              <p:cNvSpPr/>
              <p:nvPr/>
            </p:nvSpPr>
            <p:spPr bwMode="auto">
              <a:xfrm>
                <a:off x="8331994" y="3564732"/>
                <a:ext cx="33338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47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4" name="AutoShape 35"/>
              <p:cNvSpPr/>
              <p:nvPr/>
            </p:nvSpPr>
            <p:spPr bwMode="auto">
              <a:xfrm>
                <a:off x="8506619" y="3564732"/>
                <a:ext cx="32544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5" name="AutoShape 36"/>
              <p:cNvSpPr/>
              <p:nvPr/>
            </p:nvSpPr>
            <p:spPr bwMode="auto">
              <a:xfrm>
                <a:off x="8433594" y="3505994"/>
                <a:ext cx="33338" cy="109538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9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5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293612" y="724159"/>
            <a:ext cx="4272984" cy="670899"/>
            <a:chOff x="6293612" y="724159"/>
            <a:chExt cx="4272984" cy="670899"/>
          </a:xfrm>
        </p:grpSpPr>
        <p:grpSp>
          <p:nvGrpSpPr>
            <p:cNvPr id="30" name="Group 14"/>
            <p:cNvGrpSpPr/>
            <p:nvPr/>
          </p:nvGrpSpPr>
          <p:grpSpPr>
            <a:xfrm>
              <a:off x="6293612" y="724159"/>
              <a:ext cx="4272984" cy="670899"/>
              <a:chOff x="5349226" y="2010956"/>
              <a:chExt cx="4272984" cy="670899"/>
            </a:xfrm>
          </p:grpSpPr>
          <p:sp>
            <p:nvSpPr>
              <p:cNvPr id="31" name="燕尾形 18"/>
              <p:cNvSpPr/>
              <p:nvPr/>
            </p:nvSpPr>
            <p:spPr>
              <a:xfrm rot="10800000">
                <a:off x="5349226" y="2010956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41"/>
              <p:cNvSpPr txBox="1"/>
              <p:nvPr/>
            </p:nvSpPr>
            <p:spPr>
              <a:xfrm>
                <a:off x="6747188" y="215524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表彰先进个人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7" name="Freeform 17"/>
            <p:cNvSpPr>
              <a:spLocks noEditPoints="1"/>
            </p:cNvSpPr>
            <p:nvPr/>
          </p:nvSpPr>
          <p:spPr bwMode="auto">
            <a:xfrm>
              <a:off x="7209146" y="816551"/>
              <a:ext cx="284730" cy="473134"/>
            </a:xfrm>
            <a:custGeom>
              <a:avLst/>
              <a:gdLst>
                <a:gd name="T0" fmla="*/ 46 w 92"/>
                <a:gd name="T1" fmla="*/ 70 h 153"/>
                <a:gd name="T2" fmla="*/ 88 w 92"/>
                <a:gd name="T3" fmla="*/ 111 h 153"/>
                <a:gd name="T4" fmla="*/ 46 w 92"/>
                <a:gd name="T5" fmla="*/ 153 h 153"/>
                <a:gd name="T6" fmla="*/ 4 w 92"/>
                <a:gd name="T7" fmla="*/ 111 h 153"/>
                <a:gd name="T8" fmla="*/ 46 w 92"/>
                <a:gd name="T9" fmla="*/ 70 h 153"/>
                <a:gd name="T10" fmla="*/ 46 w 92"/>
                <a:gd name="T11" fmla="*/ 70 h 153"/>
                <a:gd name="T12" fmla="*/ 46 w 92"/>
                <a:gd name="T13" fmla="*/ 79 h 153"/>
                <a:gd name="T14" fmla="*/ 78 w 92"/>
                <a:gd name="T15" fmla="*/ 111 h 153"/>
                <a:gd name="T16" fmla="*/ 46 w 92"/>
                <a:gd name="T17" fmla="*/ 143 h 153"/>
                <a:gd name="T18" fmla="*/ 14 w 92"/>
                <a:gd name="T19" fmla="*/ 111 h 153"/>
                <a:gd name="T20" fmla="*/ 46 w 92"/>
                <a:gd name="T21" fmla="*/ 79 h 153"/>
                <a:gd name="T22" fmla="*/ 46 w 92"/>
                <a:gd name="T23" fmla="*/ 79 h 153"/>
                <a:gd name="T24" fmla="*/ 46 w 92"/>
                <a:gd name="T25" fmla="*/ 81 h 153"/>
                <a:gd name="T26" fmla="*/ 53 w 92"/>
                <a:gd name="T27" fmla="*/ 102 h 153"/>
                <a:gd name="T28" fmla="*/ 75 w 92"/>
                <a:gd name="T29" fmla="*/ 102 h 153"/>
                <a:gd name="T30" fmla="*/ 57 w 92"/>
                <a:gd name="T31" fmla="*/ 115 h 153"/>
                <a:gd name="T32" fmla="*/ 64 w 92"/>
                <a:gd name="T33" fmla="*/ 136 h 153"/>
                <a:gd name="T34" fmla="*/ 46 w 92"/>
                <a:gd name="T35" fmla="*/ 123 h 153"/>
                <a:gd name="T36" fmla="*/ 28 w 92"/>
                <a:gd name="T37" fmla="*/ 136 h 153"/>
                <a:gd name="T38" fmla="*/ 35 w 92"/>
                <a:gd name="T39" fmla="*/ 115 h 153"/>
                <a:gd name="T40" fmla="*/ 17 w 92"/>
                <a:gd name="T41" fmla="*/ 102 h 153"/>
                <a:gd name="T42" fmla="*/ 39 w 92"/>
                <a:gd name="T43" fmla="*/ 102 h 153"/>
                <a:gd name="T44" fmla="*/ 46 w 92"/>
                <a:gd name="T45" fmla="*/ 81 h 153"/>
                <a:gd name="T46" fmla="*/ 0 w 92"/>
                <a:gd name="T47" fmla="*/ 0 h 153"/>
                <a:gd name="T48" fmla="*/ 15 w 92"/>
                <a:gd name="T49" fmla="*/ 0 h 153"/>
                <a:gd name="T50" fmla="*/ 15 w 92"/>
                <a:gd name="T51" fmla="*/ 45 h 153"/>
                <a:gd name="T52" fmla="*/ 0 w 92"/>
                <a:gd name="T53" fmla="*/ 34 h 153"/>
                <a:gd name="T54" fmla="*/ 0 w 92"/>
                <a:gd name="T55" fmla="*/ 0 h 153"/>
                <a:gd name="T56" fmla="*/ 25 w 92"/>
                <a:gd name="T57" fmla="*/ 0 h 153"/>
                <a:gd name="T58" fmla="*/ 67 w 92"/>
                <a:gd name="T59" fmla="*/ 0 h 153"/>
                <a:gd name="T60" fmla="*/ 67 w 92"/>
                <a:gd name="T61" fmla="*/ 53 h 153"/>
                <a:gd name="T62" fmla="*/ 46 w 92"/>
                <a:gd name="T63" fmla="*/ 70 h 153"/>
                <a:gd name="T64" fmla="*/ 25 w 92"/>
                <a:gd name="T65" fmla="*/ 53 h 153"/>
                <a:gd name="T66" fmla="*/ 25 w 92"/>
                <a:gd name="T67" fmla="*/ 0 h 153"/>
                <a:gd name="T68" fmla="*/ 77 w 92"/>
                <a:gd name="T69" fmla="*/ 0 h 153"/>
                <a:gd name="T70" fmla="*/ 92 w 92"/>
                <a:gd name="T71" fmla="*/ 0 h 153"/>
                <a:gd name="T72" fmla="*/ 92 w 92"/>
                <a:gd name="T73" fmla="*/ 34 h 153"/>
                <a:gd name="T74" fmla="*/ 77 w 92"/>
                <a:gd name="T75" fmla="*/ 45 h 153"/>
                <a:gd name="T76" fmla="*/ 77 w 92"/>
                <a:gd name="T7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" h="153">
                  <a:moveTo>
                    <a:pt x="46" y="70"/>
                  </a:moveTo>
                  <a:cubicBezTo>
                    <a:pt x="69" y="70"/>
                    <a:pt x="88" y="88"/>
                    <a:pt x="88" y="111"/>
                  </a:cubicBezTo>
                  <a:cubicBezTo>
                    <a:pt x="88" y="134"/>
                    <a:pt x="69" y="153"/>
                    <a:pt x="46" y="153"/>
                  </a:cubicBezTo>
                  <a:cubicBezTo>
                    <a:pt x="23" y="153"/>
                    <a:pt x="4" y="134"/>
                    <a:pt x="4" y="111"/>
                  </a:cubicBezTo>
                  <a:cubicBezTo>
                    <a:pt x="4" y="88"/>
                    <a:pt x="2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lose/>
                  <a:moveTo>
                    <a:pt x="46" y="79"/>
                  </a:moveTo>
                  <a:cubicBezTo>
                    <a:pt x="64" y="79"/>
                    <a:pt x="78" y="94"/>
                    <a:pt x="78" y="111"/>
                  </a:cubicBezTo>
                  <a:cubicBezTo>
                    <a:pt x="78" y="129"/>
                    <a:pt x="64" y="143"/>
                    <a:pt x="46" y="143"/>
                  </a:cubicBezTo>
                  <a:cubicBezTo>
                    <a:pt x="29" y="143"/>
                    <a:pt x="14" y="129"/>
                    <a:pt x="14" y="111"/>
                  </a:cubicBezTo>
                  <a:cubicBezTo>
                    <a:pt x="14" y="94"/>
                    <a:pt x="29" y="79"/>
                    <a:pt x="46" y="79"/>
                  </a:cubicBezTo>
                  <a:cubicBezTo>
                    <a:pt x="46" y="79"/>
                    <a:pt x="46" y="79"/>
                    <a:pt x="46" y="79"/>
                  </a:cubicBezTo>
                  <a:close/>
                  <a:moveTo>
                    <a:pt x="46" y="81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64" y="136"/>
                    <a:pt x="64" y="136"/>
                    <a:pt x="64" y="13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46" y="81"/>
                    <a:pt x="46" y="81"/>
                    <a:pt x="46" y="81"/>
                  </a:cubicBezTo>
                  <a:close/>
                  <a:moveTo>
                    <a:pt x="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25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77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0"/>
                    <a:pt x="7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92939" y="4040814"/>
            <a:ext cx="4272984" cy="670899"/>
            <a:chOff x="1592939" y="4040814"/>
            <a:chExt cx="4272984" cy="670899"/>
          </a:xfrm>
        </p:grpSpPr>
        <p:grpSp>
          <p:nvGrpSpPr>
            <p:cNvPr id="49" name="Group 15"/>
            <p:cNvGrpSpPr/>
            <p:nvPr/>
          </p:nvGrpSpPr>
          <p:grpSpPr>
            <a:xfrm>
              <a:off x="1592939" y="4040814"/>
              <a:ext cx="4272984" cy="670899"/>
              <a:chOff x="2569789" y="3646467"/>
              <a:chExt cx="4272984" cy="670899"/>
            </a:xfrm>
          </p:grpSpPr>
          <p:sp>
            <p:nvSpPr>
              <p:cNvPr id="50" name="燕尾形 20"/>
              <p:cNvSpPr/>
              <p:nvPr/>
            </p:nvSpPr>
            <p:spPr>
              <a:xfrm>
                <a:off x="2569789" y="3646467"/>
                <a:ext cx="4272984" cy="670899"/>
              </a:xfrm>
              <a:prstGeom prst="chevron">
                <a:avLst>
                  <a:gd name="adj" fmla="val 67746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TextBox 42"/>
              <p:cNvSpPr txBox="1"/>
              <p:nvPr/>
            </p:nvSpPr>
            <p:spPr>
              <a:xfrm>
                <a:off x="3844710" y="3777210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欢送与会嘉宾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8" name="Freeform 64"/>
            <p:cNvSpPr>
              <a:spLocks noEditPoints="1"/>
            </p:cNvSpPr>
            <p:nvPr/>
          </p:nvSpPr>
          <p:spPr bwMode="auto">
            <a:xfrm>
              <a:off x="4689754" y="4190479"/>
              <a:ext cx="364215" cy="362266"/>
            </a:xfrm>
            <a:custGeom>
              <a:avLst/>
              <a:gdLst>
                <a:gd name="T0" fmla="*/ 219 w 248"/>
                <a:gd name="T1" fmla="*/ 149 h 247"/>
                <a:gd name="T2" fmla="*/ 219 w 248"/>
                <a:gd name="T3" fmla="*/ 99 h 247"/>
                <a:gd name="T4" fmla="*/ 231 w 248"/>
                <a:gd name="T5" fmla="*/ 70 h 247"/>
                <a:gd name="T6" fmla="*/ 174 w 248"/>
                <a:gd name="T7" fmla="*/ 39 h 247"/>
                <a:gd name="T8" fmla="*/ 162 w 248"/>
                <a:gd name="T9" fmla="*/ 10 h 247"/>
                <a:gd name="T10" fmla="*/ 100 w 248"/>
                <a:gd name="T11" fmla="*/ 29 h 247"/>
                <a:gd name="T12" fmla="*/ 71 w 248"/>
                <a:gd name="T13" fmla="*/ 17 h 247"/>
                <a:gd name="T14" fmla="*/ 40 w 248"/>
                <a:gd name="T15" fmla="*/ 74 h 247"/>
                <a:gd name="T16" fmla="*/ 11 w 248"/>
                <a:gd name="T17" fmla="*/ 86 h 247"/>
                <a:gd name="T18" fmla="*/ 45 w 248"/>
                <a:gd name="T19" fmla="*/ 124 h 247"/>
                <a:gd name="T20" fmla="*/ 11 w 248"/>
                <a:gd name="T21" fmla="*/ 161 h 247"/>
                <a:gd name="T22" fmla="*/ 40 w 248"/>
                <a:gd name="T23" fmla="*/ 173 h 247"/>
                <a:gd name="T24" fmla="*/ 71 w 248"/>
                <a:gd name="T25" fmla="*/ 231 h 247"/>
                <a:gd name="T26" fmla="*/ 100 w 248"/>
                <a:gd name="T27" fmla="*/ 218 h 247"/>
                <a:gd name="T28" fmla="*/ 162 w 248"/>
                <a:gd name="T29" fmla="*/ 237 h 247"/>
                <a:gd name="T30" fmla="*/ 174 w 248"/>
                <a:gd name="T31" fmla="*/ 208 h 247"/>
                <a:gd name="T32" fmla="*/ 231 w 248"/>
                <a:gd name="T33" fmla="*/ 177 h 247"/>
                <a:gd name="T34" fmla="*/ 124 w 248"/>
                <a:gd name="T35" fmla="*/ 187 h 247"/>
                <a:gd name="T36" fmla="*/ 124 w 248"/>
                <a:gd name="T37" fmla="*/ 61 h 247"/>
                <a:gd name="T38" fmla="*/ 124 w 248"/>
                <a:gd name="T39" fmla="*/ 187 h 247"/>
                <a:gd name="T40" fmla="*/ 216 w 248"/>
                <a:gd name="T41" fmla="*/ 124 h 247"/>
                <a:gd name="T42" fmla="*/ 235 w 248"/>
                <a:gd name="T43" fmla="*/ 118 h 247"/>
                <a:gd name="T44" fmla="*/ 235 w 248"/>
                <a:gd name="T45" fmla="*/ 132 h 247"/>
                <a:gd name="T46" fmla="*/ 54 w 248"/>
                <a:gd name="T47" fmla="*/ 65 h 247"/>
                <a:gd name="T48" fmla="*/ 51 w 248"/>
                <a:gd name="T49" fmla="*/ 42 h 247"/>
                <a:gd name="T50" fmla="*/ 41 w 248"/>
                <a:gd name="T51" fmla="*/ 51 h 247"/>
                <a:gd name="T52" fmla="*/ 131 w 248"/>
                <a:gd name="T53" fmla="*/ 33 h 247"/>
                <a:gd name="T54" fmla="*/ 124 w 248"/>
                <a:gd name="T55" fmla="*/ 7 h 247"/>
                <a:gd name="T56" fmla="*/ 117 w 248"/>
                <a:gd name="T57" fmla="*/ 33 h 247"/>
                <a:gd name="T58" fmla="*/ 131 w 248"/>
                <a:gd name="T59" fmla="*/ 33 h 247"/>
                <a:gd name="T60" fmla="*/ 207 w 248"/>
                <a:gd name="T61" fmla="*/ 51 h 247"/>
                <a:gd name="T62" fmla="*/ 197 w 248"/>
                <a:gd name="T63" fmla="*/ 42 h 247"/>
                <a:gd name="T64" fmla="*/ 189 w 248"/>
                <a:gd name="T65" fmla="*/ 59 h 247"/>
                <a:gd name="T66" fmla="*/ 13 w 248"/>
                <a:gd name="T67" fmla="*/ 118 h 247"/>
                <a:gd name="T68" fmla="*/ 13 w 248"/>
                <a:gd name="T69" fmla="*/ 132 h 247"/>
                <a:gd name="T70" fmla="*/ 33 w 248"/>
                <a:gd name="T71" fmla="*/ 124 h 247"/>
                <a:gd name="T72" fmla="*/ 13 w 248"/>
                <a:gd name="T73" fmla="*/ 118 h 247"/>
                <a:gd name="T74" fmla="*/ 189 w 248"/>
                <a:gd name="T75" fmla="*/ 189 h 247"/>
                <a:gd name="T76" fmla="*/ 196 w 248"/>
                <a:gd name="T77" fmla="*/ 207 h 247"/>
                <a:gd name="T78" fmla="*/ 206 w 248"/>
                <a:gd name="T79" fmla="*/ 207 h 247"/>
                <a:gd name="T80" fmla="*/ 193 w 248"/>
                <a:gd name="T81" fmla="*/ 184 h 247"/>
                <a:gd name="T82" fmla="*/ 117 w 248"/>
                <a:gd name="T83" fmla="*/ 215 h 247"/>
                <a:gd name="T84" fmla="*/ 124 w 248"/>
                <a:gd name="T85" fmla="*/ 243 h 247"/>
                <a:gd name="T86" fmla="*/ 131 w 248"/>
                <a:gd name="T87" fmla="*/ 236 h 247"/>
                <a:gd name="T88" fmla="*/ 124 w 248"/>
                <a:gd name="T89" fmla="*/ 215 h 247"/>
                <a:gd name="T90" fmla="*/ 41 w 248"/>
                <a:gd name="T91" fmla="*/ 199 h 247"/>
                <a:gd name="T92" fmla="*/ 46 w 248"/>
                <a:gd name="T93" fmla="*/ 210 h 247"/>
                <a:gd name="T94" fmla="*/ 65 w 248"/>
                <a:gd name="T95" fmla="*/ 194 h 247"/>
                <a:gd name="T96" fmla="*/ 55 w 248"/>
                <a:gd name="T97" fmla="*/ 184 h 247"/>
                <a:gd name="T98" fmla="*/ 76 w 248"/>
                <a:gd name="T99" fmla="*/ 124 h 247"/>
                <a:gd name="T100" fmla="*/ 173 w 248"/>
                <a:gd name="T101" fmla="*/ 12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" h="247">
                  <a:moveTo>
                    <a:pt x="238" y="161"/>
                  </a:moveTo>
                  <a:cubicBezTo>
                    <a:pt x="219" y="149"/>
                    <a:pt x="219" y="149"/>
                    <a:pt x="219" y="149"/>
                  </a:cubicBezTo>
                  <a:cubicBezTo>
                    <a:pt x="209" y="142"/>
                    <a:pt x="204" y="133"/>
                    <a:pt x="204" y="124"/>
                  </a:cubicBezTo>
                  <a:cubicBezTo>
                    <a:pt x="204" y="115"/>
                    <a:pt x="209" y="106"/>
                    <a:pt x="219" y="99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48" y="79"/>
                    <a:pt x="243" y="68"/>
                    <a:pt x="231" y="70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185" y="79"/>
                    <a:pt x="169" y="63"/>
                    <a:pt x="174" y="39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81" y="5"/>
                    <a:pt x="168" y="1"/>
                    <a:pt x="162" y="10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36" y="50"/>
                    <a:pt x="113" y="50"/>
                    <a:pt x="100" y="2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1" y="0"/>
                    <a:pt x="68" y="4"/>
                    <a:pt x="71" y="17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80" y="63"/>
                    <a:pt x="64" y="79"/>
                    <a:pt x="40" y="74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6" y="67"/>
                    <a:pt x="0" y="80"/>
                    <a:pt x="11" y="86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40" y="106"/>
                    <a:pt x="45" y="115"/>
                    <a:pt x="45" y="124"/>
                  </a:cubicBezTo>
                  <a:cubicBezTo>
                    <a:pt x="45" y="133"/>
                    <a:pt x="40" y="142"/>
                    <a:pt x="30" y="149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0" y="168"/>
                    <a:pt x="6" y="180"/>
                    <a:pt x="18" y="177"/>
                  </a:cubicBezTo>
                  <a:cubicBezTo>
                    <a:pt x="40" y="173"/>
                    <a:pt x="40" y="173"/>
                    <a:pt x="40" y="173"/>
                  </a:cubicBezTo>
                  <a:cubicBezTo>
                    <a:pt x="64" y="168"/>
                    <a:pt x="80" y="184"/>
                    <a:pt x="75" y="208"/>
                  </a:cubicBezTo>
                  <a:cubicBezTo>
                    <a:pt x="71" y="231"/>
                    <a:pt x="71" y="231"/>
                    <a:pt x="71" y="231"/>
                  </a:cubicBezTo>
                  <a:cubicBezTo>
                    <a:pt x="68" y="243"/>
                    <a:pt x="81" y="247"/>
                    <a:pt x="87" y="237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3" y="198"/>
                    <a:pt x="136" y="198"/>
                    <a:pt x="150" y="218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68" y="247"/>
                    <a:pt x="181" y="242"/>
                    <a:pt x="178" y="231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69" y="184"/>
                    <a:pt x="185" y="168"/>
                    <a:pt x="209" y="173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43" y="180"/>
                    <a:pt x="248" y="168"/>
                    <a:pt x="238" y="161"/>
                  </a:cubicBezTo>
                  <a:close/>
                  <a:moveTo>
                    <a:pt x="124" y="187"/>
                  </a:moveTo>
                  <a:cubicBezTo>
                    <a:pt x="89" y="187"/>
                    <a:pt x="61" y="159"/>
                    <a:pt x="61" y="124"/>
                  </a:cubicBezTo>
                  <a:cubicBezTo>
                    <a:pt x="61" y="89"/>
                    <a:pt x="89" y="61"/>
                    <a:pt x="124" y="61"/>
                  </a:cubicBezTo>
                  <a:cubicBezTo>
                    <a:pt x="159" y="61"/>
                    <a:pt x="187" y="89"/>
                    <a:pt x="187" y="124"/>
                  </a:cubicBezTo>
                  <a:cubicBezTo>
                    <a:pt x="187" y="159"/>
                    <a:pt x="159" y="187"/>
                    <a:pt x="124" y="187"/>
                  </a:cubicBezTo>
                  <a:close/>
                  <a:moveTo>
                    <a:pt x="215" y="132"/>
                  </a:moveTo>
                  <a:cubicBezTo>
                    <a:pt x="215" y="129"/>
                    <a:pt x="216" y="127"/>
                    <a:pt x="216" y="124"/>
                  </a:cubicBezTo>
                  <a:cubicBezTo>
                    <a:pt x="216" y="122"/>
                    <a:pt x="215" y="120"/>
                    <a:pt x="215" y="118"/>
                  </a:cubicBezTo>
                  <a:cubicBezTo>
                    <a:pt x="235" y="118"/>
                    <a:pt x="235" y="118"/>
                    <a:pt x="235" y="118"/>
                  </a:cubicBezTo>
                  <a:cubicBezTo>
                    <a:pt x="238" y="118"/>
                    <a:pt x="242" y="121"/>
                    <a:pt x="242" y="125"/>
                  </a:cubicBezTo>
                  <a:cubicBezTo>
                    <a:pt x="242" y="129"/>
                    <a:pt x="238" y="132"/>
                    <a:pt x="235" y="132"/>
                  </a:cubicBezTo>
                  <a:lnTo>
                    <a:pt x="215" y="132"/>
                  </a:lnTo>
                  <a:close/>
                  <a:moveTo>
                    <a:pt x="54" y="65"/>
                  </a:moveTo>
                  <a:cubicBezTo>
                    <a:pt x="57" y="61"/>
                    <a:pt x="60" y="58"/>
                    <a:pt x="64" y="55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48" y="39"/>
                    <a:pt x="44" y="39"/>
                    <a:pt x="41" y="42"/>
                  </a:cubicBezTo>
                  <a:cubicBezTo>
                    <a:pt x="38" y="44"/>
                    <a:pt x="38" y="49"/>
                    <a:pt x="41" y="51"/>
                  </a:cubicBezTo>
                  <a:lnTo>
                    <a:pt x="54" y="65"/>
                  </a:lnTo>
                  <a:close/>
                  <a:moveTo>
                    <a:pt x="131" y="33"/>
                  </a:moveTo>
                  <a:cubicBezTo>
                    <a:pt x="131" y="14"/>
                    <a:pt x="131" y="14"/>
                    <a:pt x="131" y="14"/>
                  </a:cubicBezTo>
                  <a:cubicBezTo>
                    <a:pt x="131" y="10"/>
                    <a:pt x="128" y="7"/>
                    <a:pt x="124" y="7"/>
                  </a:cubicBezTo>
                  <a:cubicBezTo>
                    <a:pt x="120" y="7"/>
                    <a:pt x="117" y="10"/>
                    <a:pt x="117" y="1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9" y="32"/>
                    <a:pt x="122" y="32"/>
                    <a:pt x="124" y="32"/>
                  </a:cubicBezTo>
                  <a:cubicBezTo>
                    <a:pt x="126" y="32"/>
                    <a:pt x="129" y="32"/>
                    <a:pt x="131" y="33"/>
                  </a:cubicBezTo>
                  <a:close/>
                  <a:moveTo>
                    <a:pt x="194" y="65"/>
                  </a:moveTo>
                  <a:cubicBezTo>
                    <a:pt x="207" y="51"/>
                    <a:pt x="207" y="51"/>
                    <a:pt x="207" y="51"/>
                  </a:cubicBezTo>
                  <a:cubicBezTo>
                    <a:pt x="210" y="49"/>
                    <a:pt x="210" y="44"/>
                    <a:pt x="207" y="42"/>
                  </a:cubicBezTo>
                  <a:cubicBezTo>
                    <a:pt x="204" y="39"/>
                    <a:pt x="200" y="39"/>
                    <a:pt x="197" y="42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6" y="56"/>
                    <a:pt x="187" y="58"/>
                    <a:pt x="189" y="59"/>
                  </a:cubicBezTo>
                  <a:cubicBezTo>
                    <a:pt x="191" y="61"/>
                    <a:pt x="192" y="63"/>
                    <a:pt x="194" y="65"/>
                  </a:cubicBezTo>
                  <a:close/>
                  <a:moveTo>
                    <a:pt x="13" y="118"/>
                  </a:moveTo>
                  <a:cubicBezTo>
                    <a:pt x="10" y="118"/>
                    <a:pt x="6" y="121"/>
                    <a:pt x="6" y="125"/>
                  </a:cubicBezTo>
                  <a:cubicBezTo>
                    <a:pt x="6" y="129"/>
                    <a:pt x="10" y="132"/>
                    <a:pt x="13" y="132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3" y="129"/>
                    <a:pt x="33" y="127"/>
                    <a:pt x="33" y="124"/>
                  </a:cubicBezTo>
                  <a:cubicBezTo>
                    <a:pt x="33" y="122"/>
                    <a:pt x="33" y="120"/>
                    <a:pt x="33" y="118"/>
                  </a:cubicBezTo>
                  <a:lnTo>
                    <a:pt x="13" y="118"/>
                  </a:lnTo>
                  <a:close/>
                  <a:moveTo>
                    <a:pt x="193" y="184"/>
                  </a:moveTo>
                  <a:cubicBezTo>
                    <a:pt x="191" y="186"/>
                    <a:pt x="190" y="187"/>
                    <a:pt x="189" y="189"/>
                  </a:cubicBezTo>
                  <a:cubicBezTo>
                    <a:pt x="187" y="190"/>
                    <a:pt x="185" y="192"/>
                    <a:pt x="183" y="194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197" y="208"/>
                    <a:pt x="199" y="209"/>
                    <a:pt x="201" y="209"/>
                  </a:cubicBezTo>
                  <a:cubicBezTo>
                    <a:pt x="202" y="209"/>
                    <a:pt x="204" y="208"/>
                    <a:pt x="206" y="207"/>
                  </a:cubicBezTo>
                  <a:cubicBezTo>
                    <a:pt x="208" y="204"/>
                    <a:pt x="208" y="200"/>
                    <a:pt x="206" y="197"/>
                  </a:cubicBezTo>
                  <a:lnTo>
                    <a:pt x="193" y="184"/>
                  </a:lnTo>
                  <a:close/>
                  <a:moveTo>
                    <a:pt x="124" y="215"/>
                  </a:moveTo>
                  <a:cubicBezTo>
                    <a:pt x="122" y="215"/>
                    <a:pt x="119" y="215"/>
                    <a:pt x="117" y="215"/>
                  </a:cubicBezTo>
                  <a:cubicBezTo>
                    <a:pt x="117" y="236"/>
                    <a:pt x="117" y="236"/>
                    <a:pt x="117" y="236"/>
                  </a:cubicBezTo>
                  <a:cubicBezTo>
                    <a:pt x="117" y="240"/>
                    <a:pt x="120" y="243"/>
                    <a:pt x="124" y="243"/>
                  </a:cubicBezTo>
                  <a:cubicBezTo>
                    <a:pt x="124" y="243"/>
                    <a:pt x="124" y="243"/>
                    <a:pt x="124" y="243"/>
                  </a:cubicBezTo>
                  <a:cubicBezTo>
                    <a:pt x="128" y="243"/>
                    <a:pt x="131" y="240"/>
                    <a:pt x="131" y="236"/>
                  </a:cubicBezTo>
                  <a:cubicBezTo>
                    <a:pt x="131" y="215"/>
                    <a:pt x="131" y="215"/>
                    <a:pt x="131" y="215"/>
                  </a:cubicBezTo>
                  <a:cubicBezTo>
                    <a:pt x="129" y="215"/>
                    <a:pt x="126" y="215"/>
                    <a:pt x="124" y="215"/>
                  </a:cubicBezTo>
                  <a:close/>
                  <a:moveTo>
                    <a:pt x="55" y="184"/>
                  </a:moveTo>
                  <a:cubicBezTo>
                    <a:pt x="41" y="199"/>
                    <a:pt x="41" y="199"/>
                    <a:pt x="41" y="199"/>
                  </a:cubicBezTo>
                  <a:cubicBezTo>
                    <a:pt x="38" y="201"/>
                    <a:pt x="38" y="206"/>
                    <a:pt x="41" y="208"/>
                  </a:cubicBezTo>
                  <a:cubicBezTo>
                    <a:pt x="42" y="210"/>
                    <a:pt x="44" y="210"/>
                    <a:pt x="46" y="210"/>
                  </a:cubicBezTo>
                  <a:cubicBezTo>
                    <a:pt x="48" y="210"/>
                    <a:pt x="49" y="210"/>
                    <a:pt x="51" y="208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3" y="192"/>
                    <a:pt x="61" y="190"/>
                    <a:pt x="59" y="188"/>
                  </a:cubicBezTo>
                  <a:cubicBezTo>
                    <a:pt x="58" y="187"/>
                    <a:pt x="57" y="186"/>
                    <a:pt x="55" y="184"/>
                  </a:cubicBezTo>
                  <a:close/>
                  <a:moveTo>
                    <a:pt x="124" y="75"/>
                  </a:moveTo>
                  <a:cubicBezTo>
                    <a:pt x="98" y="75"/>
                    <a:pt x="76" y="97"/>
                    <a:pt x="76" y="124"/>
                  </a:cubicBezTo>
                  <a:cubicBezTo>
                    <a:pt x="76" y="150"/>
                    <a:pt x="98" y="172"/>
                    <a:pt x="124" y="172"/>
                  </a:cubicBezTo>
                  <a:cubicBezTo>
                    <a:pt x="151" y="172"/>
                    <a:pt x="173" y="150"/>
                    <a:pt x="173" y="124"/>
                  </a:cubicBezTo>
                  <a:cubicBezTo>
                    <a:pt x="173" y="97"/>
                    <a:pt x="151" y="75"/>
                    <a:pt x="124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6" grpId="0"/>
          <p:bldP spid="63" grpId="0"/>
          <p:bldP spid="48" grpId="0"/>
          <p:bldP spid="6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6" grpId="0"/>
          <p:bldP spid="63" grpId="0"/>
          <p:bldP spid="48" grpId="0"/>
          <p:bldP spid="6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组合 189"/>
          <p:cNvGrpSpPr/>
          <p:nvPr/>
        </p:nvGrpSpPr>
        <p:grpSpPr>
          <a:xfrm>
            <a:off x="2625074" y="2349010"/>
            <a:ext cx="2342925" cy="2315730"/>
            <a:chOff x="3684693" y="2133779"/>
            <a:chExt cx="2342925" cy="2315730"/>
          </a:xfrm>
        </p:grpSpPr>
        <p:grpSp>
          <p:nvGrpSpPr>
            <p:cNvPr id="149" name="组合 148"/>
            <p:cNvGrpSpPr/>
            <p:nvPr/>
          </p:nvGrpSpPr>
          <p:grpSpPr>
            <a:xfrm>
              <a:off x="3684693" y="2133779"/>
              <a:ext cx="2342925" cy="2315730"/>
              <a:chOff x="3554444" y="2282651"/>
              <a:chExt cx="2342925" cy="2315730"/>
            </a:xfrm>
            <a:solidFill>
              <a:schemeClr val="accent1"/>
            </a:solidFill>
          </p:grpSpPr>
          <p:sp>
            <p:nvSpPr>
              <p:cNvPr id="117" name="Oval 27"/>
              <p:cNvSpPr>
                <a:spLocks noChangeArrowheads="1"/>
              </p:cNvSpPr>
              <p:nvPr/>
            </p:nvSpPr>
            <p:spPr bwMode="auto">
              <a:xfrm>
                <a:off x="4518538" y="2282651"/>
                <a:ext cx="1378831" cy="13788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Oval 28"/>
              <p:cNvSpPr>
                <a:spLocks noChangeArrowheads="1"/>
              </p:cNvSpPr>
              <p:nvPr/>
            </p:nvSpPr>
            <p:spPr bwMode="auto">
              <a:xfrm>
                <a:off x="3554444" y="3661482"/>
                <a:ext cx="936899" cy="936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Freeform 29"/>
              <p:cNvSpPr/>
              <p:nvPr/>
            </p:nvSpPr>
            <p:spPr bwMode="auto">
              <a:xfrm>
                <a:off x="3996377" y="3010141"/>
                <a:ext cx="1157185" cy="1157185"/>
              </a:xfrm>
              <a:custGeom>
                <a:avLst/>
                <a:gdLst>
                  <a:gd name="T0" fmla="*/ 1289 w 1289"/>
                  <a:gd name="T1" fmla="*/ 724 h 1289"/>
                  <a:gd name="T2" fmla="*/ 549 w 1289"/>
                  <a:gd name="T3" fmla="*/ 1289 h 1289"/>
                  <a:gd name="T4" fmla="*/ 0 w 1289"/>
                  <a:gd name="T5" fmla="*/ 727 h 1289"/>
                  <a:gd name="T6" fmla="*/ 582 w 1289"/>
                  <a:gd name="T7" fmla="*/ 0 h 1289"/>
                  <a:gd name="T8" fmla="*/ 1289 w 1289"/>
                  <a:gd name="T9" fmla="*/ 724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9">
                    <a:moveTo>
                      <a:pt x="1289" y="724"/>
                    </a:moveTo>
                    <a:cubicBezTo>
                      <a:pt x="736" y="680"/>
                      <a:pt x="579" y="913"/>
                      <a:pt x="549" y="1289"/>
                    </a:cubicBezTo>
                    <a:cubicBezTo>
                      <a:pt x="0" y="727"/>
                      <a:pt x="0" y="727"/>
                      <a:pt x="0" y="727"/>
                    </a:cubicBezTo>
                    <a:cubicBezTo>
                      <a:pt x="376" y="706"/>
                      <a:pt x="613" y="554"/>
                      <a:pt x="582" y="0"/>
                    </a:cubicBezTo>
                    <a:lnTo>
                      <a:pt x="1289" y="7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8" name="文本框 157"/>
            <p:cNvSpPr txBox="1"/>
            <p:nvPr/>
          </p:nvSpPr>
          <p:spPr bwMode="auto">
            <a:xfrm>
              <a:off x="3739456" y="3686012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5033940" y="1405072"/>
            <a:ext cx="2315729" cy="2342925"/>
            <a:chOff x="5281534" y="1159432"/>
            <a:chExt cx="2315729" cy="2342925"/>
          </a:xfrm>
        </p:grpSpPr>
        <p:grpSp>
          <p:nvGrpSpPr>
            <p:cNvPr id="150" name="组合 149"/>
            <p:cNvGrpSpPr/>
            <p:nvPr/>
          </p:nvGrpSpPr>
          <p:grpSpPr>
            <a:xfrm>
              <a:off x="5281534" y="1159432"/>
              <a:ext cx="2315729" cy="2342925"/>
              <a:chOff x="5154922" y="1287282"/>
              <a:chExt cx="2315729" cy="2342925"/>
            </a:xfrm>
            <a:solidFill>
              <a:schemeClr val="accent4"/>
            </a:solidFill>
          </p:grpSpPr>
          <p:sp>
            <p:nvSpPr>
              <p:cNvPr id="114" name="Oval 24"/>
              <p:cNvSpPr>
                <a:spLocks noChangeArrowheads="1"/>
              </p:cNvSpPr>
              <p:nvPr/>
            </p:nvSpPr>
            <p:spPr bwMode="auto">
              <a:xfrm>
                <a:off x="6091820" y="2251376"/>
                <a:ext cx="1378831" cy="13788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Oval 25"/>
              <p:cNvSpPr>
                <a:spLocks noChangeArrowheads="1"/>
              </p:cNvSpPr>
              <p:nvPr/>
            </p:nvSpPr>
            <p:spPr bwMode="auto">
              <a:xfrm>
                <a:off x="5154922" y="1287282"/>
                <a:ext cx="936899" cy="936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26"/>
              <p:cNvSpPr/>
              <p:nvPr/>
            </p:nvSpPr>
            <p:spPr bwMode="auto">
              <a:xfrm>
                <a:off x="5587337" y="1730575"/>
                <a:ext cx="1157185" cy="1157185"/>
              </a:xfrm>
              <a:custGeom>
                <a:avLst/>
                <a:gdLst>
                  <a:gd name="T0" fmla="*/ 565 w 1289"/>
                  <a:gd name="T1" fmla="*/ 1289 h 1289"/>
                  <a:gd name="T2" fmla="*/ 0 w 1289"/>
                  <a:gd name="T3" fmla="*/ 549 h 1289"/>
                  <a:gd name="T4" fmla="*/ 562 w 1289"/>
                  <a:gd name="T5" fmla="*/ 0 h 1289"/>
                  <a:gd name="T6" fmla="*/ 1289 w 1289"/>
                  <a:gd name="T7" fmla="*/ 582 h 1289"/>
                  <a:gd name="T8" fmla="*/ 565 w 1289"/>
                  <a:gd name="T9" fmla="*/ 1289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9">
                    <a:moveTo>
                      <a:pt x="565" y="1289"/>
                    </a:moveTo>
                    <a:cubicBezTo>
                      <a:pt x="609" y="736"/>
                      <a:pt x="376" y="579"/>
                      <a:pt x="0" y="549"/>
                    </a:cubicBezTo>
                    <a:cubicBezTo>
                      <a:pt x="562" y="0"/>
                      <a:pt x="562" y="0"/>
                      <a:pt x="562" y="0"/>
                    </a:cubicBezTo>
                    <a:cubicBezTo>
                      <a:pt x="583" y="376"/>
                      <a:pt x="735" y="613"/>
                      <a:pt x="1289" y="582"/>
                    </a:cubicBezTo>
                    <a:lnTo>
                      <a:pt x="565" y="1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9" name="文本框 178"/>
            <p:cNvSpPr txBox="1"/>
            <p:nvPr/>
          </p:nvSpPr>
          <p:spPr bwMode="auto">
            <a:xfrm>
              <a:off x="5343173" y="1334214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6936972" y="2811180"/>
            <a:ext cx="2342926" cy="2315730"/>
            <a:chOff x="6230099" y="2713206"/>
            <a:chExt cx="2342926" cy="2315730"/>
          </a:xfrm>
        </p:grpSpPr>
        <p:grpSp>
          <p:nvGrpSpPr>
            <p:cNvPr id="151" name="组合 150"/>
            <p:cNvGrpSpPr/>
            <p:nvPr/>
          </p:nvGrpSpPr>
          <p:grpSpPr>
            <a:xfrm>
              <a:off x="6230099" y="2713206"/>
              <a:ext cx="2342926" cy="2315730"/>
              <a:chOff x="6201963" y="2855124"/>
              <a:chExt cx="2342926" cy="2315730"/>
            </a:xfrm>
            <a:solidFill>
              <a:schemeClr val="accent6"/>
            </a:solidFill>
          </p:grpSpPr>
          <p:sp>
            <p:nvSpPr>
              <p:cNvPr id="123" name="Oval 33"/>
              <p:cNvSpPr>
                <a:spLocks noChangeArrowheads="1"/>
              </p:cNvSpPr>
              <p:nvPr/>
            </p:nvSpPr>
            <p:spPr bwMode="auto">
              <a:xfrm>
                <a:off x="6201963" y="3793382"/>
                <a:ext cx="1378831" cy="137747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Oval 34"/>
              <p:cNvSpPr>
                <a:spLocks noChangeArrowheads="1"/>
              </p:cNvSpPr>
              <p:nvPr/>
            </p:nvSpPr>
            <p:spPr bwMode="auto">
              <a:xfrm>
                <a:off x="7607990" y="2855124"/>
                <a:ext cx="936899" cy="93825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Freeform 35"/>
              <p:cNvSpPr/>
              <p:nvPr/>
            </p:nvSpPr>
            <p:spPr bwMode="auto">
              <a:xfrm>
                <a:off x="6945770" y="3287539"/>
                <a:ext cx="1155825" cy="1155825"/>
              </a:xfrm>
              <a:custGeom>
                <a:avLst/>
                <a:gdLst>
                  <a:gd name="T0" fmla="*/ 0 w 1289"/>
                  <a:gd name="T1" fmla="*/ 565 h 1288"/>
                  <a:gd name="T2" fmla="*/ 740 w 1289"/>
                  <a:gd name="T3" fmla="*/ 0 h 1288"/>
                  <a:gd name="T4" fmla="*/ 1289 w 1289"/>
                  <a:gd name="T5" fmla="*/ 562 h 1288"/>
                  <a:gd name="T6" fmla="*/ 707 w 1289"/>
                  <a:gd name="T7" fmla="*/ 1288 h 1288"/>
                  <a:gd name="T8" fmla="*/ 0 w 1289"/>
                  <a:gd name="T9" fmla="*/ 565 h 1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9" h="1288">
                    <a:moveTo>
                      <a:pt x="0" y="565"/>
                    </a:moveTo>
                    <a:cubicBezTo>
                      <a:pt x="553" y="608"/>
                      <a:pt x="710" y="375"/>
                      <a:pt x="740" y="0"/>
                    </a:cubicBezTo>
                    <a:cubicBezTo>
                      <a:pt x="1289" y="562"/>
                      <a:pt x="1289" y="562"/>
                      <a:pt x="1289" y="562"/>
                    </a:cubicBezTo>
                    <a:cubicBezTo>
                      <a:pt x="913" y="583"/>
                      <a:pt x="676" y="735"/>
                      <a:pt x="707" y="1288"/>
                    </a:cubicBezTo>
                    <a:lnTo>
                      <a:pt x="0" y="5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0" name="文本框 179"/>
            <p:cNvSpPr txBox="1"/>
            <p:nvPr/>
          </p:nvSpPr>
          <p:spPr bwMode="auto">
            <a:xfrm>
              <a:off x="7692478" y="2881661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4650888" y="3758331"/>
            <a:ext cx="2315731" cy="2342926"/>
            <a:chOff x="4650888" y="3660357"/>
            <a:chExt cx="2315731" cy="2342926"/>
          </a:xfrm>
          <a:solidFill>
            <a:schemeClr val="accent3"/>
          </a:solidFill>
        </p:grpSpPr>
        <p:grpSp>
          <p:nvGrpSpPr>
            <p:cNvPr id="152" name="组合 151"/>
            <p:cNvGrpSpPr/>
            <p:nvPr/>
          </p:nvGrpSpPr>
          <p:grpSpPr>
            <a:xfrm>
              <a:off x="4650888" y="3660357"/>
              <a:ext cx="2315731" cy="2342926"/>
              <a:chOff x="4661316" y="3823297"/>
              <a:chExt cx="2315731" cy="2342926"/>
            </a:xfrm>
            <a:grpFill/>
          </p:grpSpPr>
          <p:sp>
            <p:nvSpPr>
              <p:cNvPr id="120" name="Oval 30"/>
              <p:cNvSpPr>
                <a:spLocks noChangeArrowheads="1"/>
              </p:cNvSpPr>
              <p:nvPr/>
            </p:nvSpPr>
            <p:spPr bwMode="auto">
              <a:xfrm>
                <a:off x="4661316" y="3823297"/>
                <a:ext cx="1378831" cy="13788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Oval 31"/>
              <p:cNvSpPr>
                <a:spLocks noChangeArrowheads="1"/>
              </p:cNvSpPr>
              <p:nvPr/>
            </p:nvSpPr>
            <p:spPr bwMode="auto">
              <a:xfrm>
                <a:off x="6040148" y="5229324"/>
                <a:ext cx="936899" cy="93689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Freeform 32"/>
              <p:cNvSpPr/>
              <p:nvPr/>
            </p:nvSpPr>
            <p:spPr bwMode="auto">
              <a:xfrm>
                <a:off x="5388807" y="4565745"/>
                <a:ext cx="1157185" cy="1157185"/>
              </a:xfrm>
              <a:custGeom>
                <a:avLst/>
                <a:gdLst>
                  <a:gd name="T0" fmla="*/ 723 w 1288"/>
                  <a:gd name="T1" fmla="*/ 0 h 1289"/>
                  <a:gd name="T2" fmla="*/ 1288 w 1288"/>
                  <a:gd name="T3" fmla="*/ 740 h 1289"/>
                  <a:gd name="T4" fmla="*/ 726 w 1288"/>
                  <a:gd name="T5" fmla="*/ 1289 h 1289"/>
                  <a:gd name="T6" fmla="*/ 0 w 1288"/>
                  <a:gd name="T7" fmla="*/ 707 h 1289"/>
                  <a:gd name="T8" fmla="*/ 723 w 1288"/>
                  <a:gd name="T9" fmla="*/ 0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8" h="1289">
                    <a:moveTo>
                      <a:pt x="723" y="0"/>
                    </a:moveTo>
                    <a:cubicBezTo>
                      <a:pt x="680" y="552"/>
                      <a:pt x="913" y="710"/>
                      <a:pt x="1288" y="740"/>
                    </a:cubicBezTo>
                    <a:cubicBezTo>
                      <a:pt x="726" y="1289"/>
                      <a:pt x="726" y="1289"/>
                      <a:pt x="726" y="1289"/>
                    </a:cubicBezTo>
                    <a:cubicBezTo>
                      <a:pt x="705" y="913"/>
                      <a:pt x="553" y="676"/>
                      <a:pt x="0" y="707"/>
                    </a:cubicBezTo>
                    <a:lnTo>
                      <a:pt x="72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1" name="文本框 180"/>
            <p:cNvSpPr txBox="1"/>
            <p:nvPr/>
          </p:nvSpPr>
          <p:spPr bwMode="auto">
            <a:xfrm>
              <a:off x="6074693" y="5245033"/>
              <a:ext cx="8134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7" name="文本框 146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赞助方案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7" name="组合 156"/>
          <p:cNvGrpSpPr/>
          <p:nvPr/>
        </p:nvGrpSpPr>
        <p:grpSpPr>
          <a:xfrm>
            <a:off x="3676489" y="2431468"/>
            <a:ext cx="1197157" cy="1197157"/>
            <a:chOff x="920961" y="1977592"/>
            <a:chExt cx="1430121" cy="1430121"/>
          </a:xfrm>
        </p:grpSpPr>
        <p:grpSp>
          <p:nvGrpSpPr>
            <p:cNvPr id="153" name="组合 152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54" name="椭圆 153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椭圆 154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6" name="TextBox 42"/>
            <p:cNvSpPr txBox="1"/>
            <p:nvPr/>
          </p:nvSpPr>
          <p:spPr>
            <a:xfrm>
              <a:off x="1227677" y="2288054"/>
              <a:ext cx="833384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冠名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6064094" y="2461875"/>
            <a:ext cx="1197156" cy="1197156"/>
            <a:chOff x="920961" y="1977592"/>
            <a:chExt cx="1430121" cy="1430121"/>
          </a:xfrm>
        </p:grpSpPr>
        <p:grpSp>
          <p:nvGrpSpPr>
            <p:cNvPr id="160" name="组合 159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62" name="椭圆 161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1" name="TextBox 42"/>
            <p:cNvSpPr txBox="1"/>
            <p:nvPr/>
          </p:nvSpPr>
          <p:spPr>
            <a:xfrm>
              <a:off x="1227677" y="2288054"/>
              <a:ext cx="833385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协力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7018561" y="3847587"/>
            <a:ext cx="1197156" cy="1197156"/>
            <a:chOff x="920961" y="1977592"/>
            <a:chExt cx="1430121" cy="1430121"/>
          </a:xfrm>
        </p:grpSpPr>
        <p:grpSp>
          <p:nvGrpSpPr>
            <p:cNvPr id="170" name="组合 169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72" name="椭圆 171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1" name="TextBox 42"/>
            <p:cNvSpPr txBox="1"/>
            <p:nvPr/>
          </p:nvSpPr>
          <p:spPr>
            <a:xfrm>
              <a:off x="1227677" y="2288054"/>
              <a:ext cx="833385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指定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4736105" y="3847587"/>
            <a:ext cx="1197156" cy="1197156"/>
            <a:chOff x="920961" y="1977592"/>
            <a:chExt cx="1430121" cy="1430121"/>
          </a:xfrm>
        </p:grpSpPr>
        <p:grpSp>
          <p:nvGrpSpPr>
            <p:cNvPr id="175" name="组合 174"/>
            <p:cNvGrpSpPr/>
            <p:nvPr/>
          </p:nvGrpSpPr>
          <p:grpSpPr>
            <a:xfrm>
              <a:off x="920961" y="1977592"/>
              <a:ext cx="1430121" cy="1430121"/>
              <a:chOff x="1091399" y="2048207"/>
              <a:chExt cx="2761593" cy="2761593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1091399" y="2048207"/>
                <a:ext cx="2761593" cy="2761593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6" name="TextBox 42"/>
            <p:cNvSpPr txBox="1"/>
            <p:nvPr/>
          </p:nvSpPr>
          <p:spPr>
            <a:xfrm>
              <a:off x="1227677" y="2288054"/>
              <a:ext cx="833385" cy="845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友情</a:t>
              </a:r>
              <a:endParaRPr lang="en-US" altLang="zh-CN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赞助</a:t>
              </a:r>
              <a:endParaRPr lang="en-GB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2" name="文本框 181"/>
          <p:cNvSpPr txBox="1"/>
          <p:nvPr/>
        </p:nvSpPr>
        <p:spPr bwMode="auto">
          <a:xfrm>
            <a:off x="6714709" y="1674403"/>
            <a:ext cx="28356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协力赞助费用：人民币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6" name="文本框 185"/>
          <p:cNvSpPr txBox="1"/>
          <p:nvPr/>
        </p:nvSpPr>
        <p:spPr bwMode="auto">
          <a:xfrm>
            <a:off x="8423217" y="4208391"/>
            <a:ext cx="29151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指定服务或实物赞助费用人民币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万（等值服务或实物）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" name="文本框 186"/>
          <p:cNvSpPr txBox="1"/>
          <p:nvPr/>
        </p:nvSpPr>
        <p:spPr bwMode="auto">
          <a:xfrm>
            <a:off x="2758099" y="5372595"/>
            <a:ext cx="29151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友情赞助费用，人民币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文本框 187"/>
          <p:cNvSpPr txBox="1"/>
          <p:nvPr/>
        </p:nvSpPr>
        <p:spPr bwMode="auto">
          <a:xfrm>
            <a:off x="1628963" y="1911240"/>
            <a:ext cx="29151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冠名赞助费用，人民币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1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1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1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10"/>
                            </p:stCondLst>
                            <p:childTnLst>
                              <p:par>
                                <p:cTn id="3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1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1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79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179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679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6" grpId="0"/>
      <p:bldP spid="187" grpId="0"/>
      <p:bldP spid="18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1336280"/>
            <a:ext cx="4712416" cy="26569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300165" y="1786367"/>
            <a:ext cx="5006268" cy="436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 Box 38"/>
          <p:cNvSpPr txBox="1">
            <a:spLocks noChangeArrowheads="1"/>
          </p:cNvSpPr>
          <p:nvPr/>
        </p:nvSpPr>
        <p:spPr bwMode="auto">
          <a:xfrm>
            <a:off x="6034314" y="1229907"/>
            <a:ext cx="23362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0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会场布置平面图：</a:t>
            </a:r>
            <a:endParaRPr lang="en-US" sz="2000" b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2187259" y="370494"/>
            <a:ext cx="24696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选址和会场布置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38"/>
          <p:cNvSpPr txBox="1">
            <a:spLocks noChangeArrowheads="1"/>
          </p:cNvSpPr>
          <p:nvPr/>
        </p:nvSpPr>
        <p:spPr bwMode="auto">
          <a:xfrm>
            <a:off x="1788751" y="4157633"/>
            <a:ext cx="23362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000" b="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场地要求：</a:t>
            </a:r>
            <a:endParaRPr lang="en-US" sz="2000" b="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1"/>
          <p:cNvSpPr txBox="1"/>
          <p:nvPr/>
        </p:nvSpPr>
        <p:spPr>
          <a:xfrm>
            <a:off x="1788750" y="4553193"/>
            <a:ext cx="3930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此处添加详细文本描述，建议与标题相关并符合整体语言风格，语言描述尽量简活生动。此处添加详细文本描述，建议与标题相关并符合整体语言风格，语言描述尽量简活生动。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11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11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29" grpId="0"/>
          <p:bldP spid="29" grpId="1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11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11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29" grpId="0"/>
          <p:bldP spid="29" grpId="1"/>
          <p:bldP spid="3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现场管理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 rot="10800000">
            <a:off x="2520781" y="1943420"/>
            <a:ext cx="1861962" cy="1861962"/>
            <a:chOff x="372609" y="2524616"/>
            <a:chExt cx="2739344" cy="2739343"/>
          </a:xfrm>
        </p:grpSpPr>
        <p:sp>
          <p:nvSpPr>
            <p:cNvPr id="76" name="椭圆 75"/>
            <p:cNvSpPr/>
            <p:nvPr/>
          </p:nvSpPr>
          <p:spPr>
            <a:xfrm>
              <a:off x="372609" y="2524616"/>
              <a:ext cx="2739344" cy="2739343"/>
            </a:xfrm>
            <a:prstGeom prst="ellipse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2286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99597" y="2551604"/>
              <a:ext cx="2685369" cy="268536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83000">
                  <a:schemeClr val="bg1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TextBox 108"/>
          <p:cNvSpPr txBox="1"/>
          <p:nvPr/>
        </p:nvSpPr>
        <p:spPr>
          <a:xfrm>
            <a:off x="2557134" y="2605347"/>
            <a:ext cx="1789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 rot="10800000">
            <a:off x="4948973" y="3349002"/>
            <a:ext cx="1861962" cy="1861962"/>
            <a:chOff x="372609" y="2524616"/>
            <a:chExt cx="2739344" cy="2739343"/>
          </a:xfrm>
        </p:grpSpPr>
        <p:sp>
          <p:nvSpPr>
            <p:cNvPr id="80" name="椭圆 79"/>
            <p:cNvSpPr/>
            <p:nvPr/>
          </p:nvSpPr>
          <p:spPr>
            <a:xfrm>
              <a:off x="372609" y="2524616"/>
              <a:ext cx="2739344" cy="2739343"/>
            </a:xfrm>
            <a:prstGeom prst="ellipse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2286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399597" y="2551604"/>
              <a:ext cx="2685369" cy="268536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83000">
                  <a:schemeClr val="bg1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TextBox 113"/>
          <p:cNvSpPr txBox="1"/>
          <p:nvPr/>
        </p:nvSpPr>
        <p:spPr>
          <a:xfrm>
            <a:off x="4985327" y="3835915"/>
            <a:ext cx="1789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突发</a:t>
            </a:r>
            <a:endParaRPr lang="en-US" altLang="zh-CN" sz="28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事件</a:t>
            </a:r>
            <a:endParaRPr lang="zh-CN" altLang="en-US" sz="28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444223" y="2480346"/>
            <a:ext cx="1861962" cy="1861962"/>
            <a:chOff x="372609" y="2524616"/>
            <a:chExt cx="2739344" cy="2739343"/>
          </a:xfrm>
        </p:grpSpPr>
        <p:sp>
          <p:nvSpPr>
            <p:cNvPr id="84" name="椭圆 83"/>
            <p:cNvSpPr/>
            <p:nvPr/>
          </p:nvSpPr>
          <p:spPr>
            <a:xfrm>
              <a:off x="372609" y="2524616"/>
              <a:ext cx="2739344" cy="2739343"/>
            </a:xfrm>
            <a:prstGeom prst="ellipse">
              <a:avLst/>
            </a:prstGeom>
            <a:gradFill flip="none" rotWithShape="1">
              <a:gsLst>
                <a:gs pos="61000">
                  <a:srgbClr val="F6F6F6"/>
                </a:gs>
                <a:gs pos="30000">
                  <a:srgbClr val="E0E0E0"/>
                </a:gs>
                <a:gs pos="1000">
                  <a:srgbClr val="DEDEDE"/>
                </a:gs>
                <a:gs pos="100000">
                  <a:schemeClr val="bg1"/>
                </a:gs>
              </a:gsLst>
              <a:lin ang="13500000" scaled="1"/>
              <a:tileRect/>
            </a:gradFill>
            <a:ln w="19050">
              <a:noFill/>
            </a:ln>
            <a:effectLst>
              <a:outerShdw blurRad="2286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 rot="10800000">
              <a:off x="399597" y="2551604"/>
              <a:ext cx="2685370" cy="2685369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83000">
                  <a:schemeClr val="bg1"/>
                </a:gs>
              </a:gsLst>
              <a:lin ang="27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TextBox 118"/>
          <p:cNvSpPr txBox="1"/>
          <p:nvPr/>
        </p:nvSpPr>
        <p:spPr>
          <a:xfrm>
            <a:off x="7480576" y="3153381"/>
            <a:ext cx="1789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</a:t>
            </a:r>
            <a:endParaRPr lang="zh-CN" altLang="en-US" sz="28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120"/>
          <p:cNvSpPr txBox="1"/>
          <p:nvPr/>
        </p:nvSpPr>
        <p:spPr>
          <a:xfrm>
            <a:off x="1888177" y="4630877"/>
            <a:ext cx="249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提前检查各种设备的正常使用，保证活动顺利进行；功能区各所配备设施的正常使用，保证来宾顺利使用。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121"/>
          <p:cNvSpPr txBox="1"/>
          <p:nvPr/>
        </p:nvSpPr>
        <p:spPr>
          <a:xfrm>
            <a:off x="4985327" y="2032952"/>
            <a:ext cx="2024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随时用工作人员对应现场突发情况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122"/>
          <p:cNvSpPr txBox="1"/>
          <p:nvPr/>
        </p:nvSpPr>
        <p:spPr>
          <a:xfrm>
            <a:off x="9118204" y="4230287"/>
            <a:ext cx="16437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所有工作人员、演职人员都要统一听从安排，不得擅自离岗，休息在特定的休息室内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27"/>
          <p:cNvSpPr txBox="1"/>
          <p:nvPr/>
        </p:nvSpPr>
        <p:spPr>
          <a:xfrm>
            <a:off x="3107574" y="3750468"/>
            <a:ext cx="504056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28"/>
          <p:cNvSpPr txBox="1"/>
          <p:nvPr/>
        </p:nvSpPr>
        <p:spPr>
          <a:xfrm>
            <a:off x="5627926" y="2415462"/>
            <a:ext cx="504056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29"/>
          <p:cNvSpPr txBox="1"/>
          <p:nvPr/>
        </p:nvSpPr>
        <p:spPr>
          <a:xfrm>
            <a:off x="8531021" y="4183394"/>
            <a:ext cx="504056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空心弧 92"/>
          <p:cNvSpPr/>
          <p:nvPr/>
        </p:nvSpPr>
        <p:spPr>
          <a:xfrm>
            <a:off x="2024175" y="1446814"/>
            <a:ext cx="2855174" cy="2855174"/>
          </a:xfrm>
          <a:prstGeom prst="blockArc">
            <a:avLst>
              <a:gd name="adj1" fmla="val 6423664"/>
              <a:gd name="adj2" fmla="val 54865"/>
              <a:gd name="adj3" fmla="val 5244"/>
            </a:avLst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4" name="空心弧 93"/>
          <p:cNvSpPr/>
          <p:nvPr/>
        </p:nvSpPr>
        <p:spPr>
          <a:xfrm rot="14567865">
            <a:off x="4482549" y="2874357"/>
            <a:ext cx="2855174" cy="2855174"/>
          </a:xfrm>
          <a:prstGeom prst="blockArc">
            <a:avLst>
              <a:gd name="adj1" fmla="val 7643383"/>
              <a:gd name="adj2" fmla="val 623038"/>
              <a:gd name="adj3" fmla="val 5212"/>
            </a:avLst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5" name="空心弧 94"/>
          <p:cNvSpPr/>
          <p:nvPr/>
        </p:nvSpPr>
        <p:spPr>
          <a:xfrm rot="975761">
            <a:off x="6977799" y="2005701"/>
            <a:ext cx="2855174" cy="2855174"/>
          </a:xfrm>
          <a:prstGeom prst="blockArc">
            <a:avLst>
              <a:gd name="adj1" fmla="val 4346872"/>
              <a:gd name="adj2" fmla="val 54865"/>
              <a:gd name="adj3" fmla="val 5244"/>
            </a:avLst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96" name="Group 41"/>
          <p:cNvGrpSpPr/>
          <p:nvPr/>
        </p:nvGrpSpPr>
        <p:grpSpPr>
          <a:xfrm>
            <a:off x="1696246" y="4183394"/>
            <a:ext cx="637514" cy="347263"/>
            <a:chOff x="6750050" y="3321051"/>
            <a:chExt cx="195263" cy="106363"/>
          </a:xfrm>
          <a:solidFill>
            <a:schemeClr val="bg1">
              <a:lumMod val="65000"/>
            </a:schemeClr>
          </a:solidFill>
        </p:grpSpPr>
        <p:sp>
          <p:nvSpPr>
            <p:cNvPr id="97" name="Freeform 30"/>
            <p:cNvSpPr>
              <a:spLocks noEditPoints="1"/>
            </p:cNvSpPr>
            <p:nvPr/>
          </p:nvSpPr>
          <p:spPr bwMode="auto">
            <a:xfrm>
              <a:off x="6750050" y="3321051"/>
              <a:ext cx="141288" cy="106363"/>
            </a:xfrm>
            <a:custGeom>
              <a:avLst/>
              <a:gdLst>
                <a:gd name="T0" fmla="*/ 26 w 87"/>
                <a:gd name="T1" fmla="*/ 23 h 65"/>
                <a:gd name="T2" fmla="*/ 26 w 87"/>
                <a:gd name="T3" fmla="*/ 33 h 65"/>
                <a:gd name="T4" fmla="*/ 8 w 87"/>
                <a:gd name="T5" fmla="*/ 17 h 65"/>
                <a:gd name="T6" fmla="*/ 8 w 87"/>
                <a:gd name="T7" fmla="*/ 0 h 65"/>
                <a:gd name="T8" fmla="*/ 0 w 87"/>
                <a:gd name="T9" fmla="*/ 0 h 65"/>
                <a:gd name="T10" fmla="*/ 0 w 87"/>
                <a:gd name="T11" fmla="*/ 17 h 65"/>
                <a:gd name="T12" fmla="*/ 26 w 87"/>
                <a:gd name="T13" fmla="*/ 42 h 65"/>
                <a:gd name="T14" fmla="*/ 26 w 87"/>
                <a:gd name="T15" fmla="*/ 42 h 65"/>
                <a:gd name="T16" fmla="*/ 26 w 87"/>
                <a:gd name="T17" fmla="*/ 49 h 65"/>
                <a:gd name="T18" fmla="*/ 41 w 87"/>
                <a:gd name="T19" fmla="*/ 65 h 65"/>
                <a:gd name="T20" fmla="*/ 87 w 87"/>
                <a:gd name="T21" fmla="*/ 65 h 65"/>
                <a:gd name="T22" fmla="*/ 87 w 87"/>
                <a:gd name="T23" fmla="*/ 9 h 65"/>
                <a:gd name="T24" fmla="*/ 41 w 87"/>
                <a:gd name="T25" fmla="*/ 9 h 65"/>
                <a:gd name="T26" fmla="*/ 26 w 87"/>
                <a:gd name="T27" fmla="*/ 23 h 65"/>
                <a:gd name="T28" fmla="*/ 73 w 87"/>
                <a:gd name="T29" fmla="*/ 19 h 65"/>
                <a:gd name="T30" fmla="*/ 80 w 87"/>
                <a:gd name="T31" fmla="*/ 19 h 65"/>
                <a:gd name="T32" fmla="*/ 80 w 87"/>
                <a:gd name="T33" fmla="*/ 56 h 65"/>
                <a:gd name="T34" fmla="*/ 73 w 87"/>
                <a:gd name="T35" fmla="*/ 56 h 65"/>
                <a:gd name="T36" fmla="*/ 73 w 87"/>
                <a:gd name="T37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65">
                  <a:moveTo>
                    <a:pt x="26" y="2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7" y="33"/>
                    <a:pt x="8" y="17"/>
                    <a:pt x="8" y="1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5" y="65"/>
                    <a:pt x="41" y="65"/>
                  </a:cubicBezTo>
                  <a:cubicBezTo>
                    <a:pt x="61" y="65"/>
                    <a:pt x="87" y="65"/>
                    <a:pt x="87" y="6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60" y="9"/>
                    <a:pt x="41" y="9"/>
                  </a:cubicBezTo>
                  <a:cubicBezTo>
                    <a:pt x="26" y="9"/>
                    <a:pt x="26" y="23"/>
                    <a:pt x="26" y="23"/>
                  </a:cubicBezTo>
                  <a:close/>
                  <a:moveTo>
                    <a:pt x="73" y="19"/>
                  </a:moveTo>
                  <a:cubicBezTo>
                    <a:pt x="80" y="19"/>
                    <a:pt x="80" y="19"/>
                    <a:pt x="80" y="19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73" y="56"/>
                    <a:pt x="73" y="56"/>
                  </a:cubicBezTo>
                  <a:lnTo>
                    <a:pt x="73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8" name="Freeform 31"/>
            <p:cNvSpPr>
              <a:spLocks noEditPoints="1"/>
            </p:cNvSpPr>
            <p:nvPr/>
          </p:nvSpPr>
          <p:spPr bwMode="auto">
            <a:xfrm>
              <a:off x="6897688" y="3397251"/>
              <a:ext cx="47625" cy="17463"/>
            </a:xfrm>
            <a:custGeom>
              <a:avLst/>
              <a:gdLst>
                <a:gd name="T0" fmla="*/ 0 w 29"/>
                <a:gd name="T1" fmla="*/ 10 h 10"/>
                <a:gd name="T2" fmla="*/ 29 w 29"/>
                <a:gd name="T3" fmla="*/ 10 h 10"/>
                <a:gd name="T4" fmla="*/ 29 w 29"/>
                <a:gd name="T5" fmla="*/ 0 h 10"/>
                <a:gd name="T6" fmla="*/ 0 w 29"/>
                <a:gd name="T7" fmla="*/ 0 h 10"/>
                <a:gd name="T8" fmla="*/ 0 w 29"/>
                <a:gd name="T9" fmla="*/ 10 h 10"/>
                <a:gd name="T10" fmla="*/ 24 w 29"/>
                <a:gd name="T11" fmla="*/ 2 h 10"/>
                <a:gd name="T12" fmla="*/ 27 w 29"/>
                <a:gd name="T13" fmla="*/ 5 h 10"/>
                <a:gd name="T14" fmla="*/ 24 w 29"/>
                <a:gd name="T15" fmla="*/ 8 h 10"/>
                <a:gd name="T16" fmla="*/ 21 w 29"/>
                <a:gd name="T17" fmla="*/ 5 h 10"/>
                <a:gd name="T18" fmla="*/ 24 w 29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0">
                  <a:moveTo>
                    <a:pt x="0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"/>
                  </a:lnTo>
                  <a:close/>
                  <a:moveTo>
                    <a:pt x="24" y="2"/>
                  </a:moveTo>
                  <a:cubicBezTo>
                    <a:pt x="26" y="2"/>
                    <a:pt x="27" y="4"/>
                    <a:pt x="27" y="5"/>
                  </a:cubicBezTo>
                  <a:cubicBezTo>
                    <a:pt x="27" y="7"/>
                    <a:pt x="26" y="8"/>
                    <a:pt x="24" y="8"/>
                  </a:cubicBezTo>
                  <a:cubicBezTo>
                    <a:pt x="23" y="8"/>
                    <a:pt x="21" y="7"/>
                    <a:pt x="21" y="5"/>
                  </a:cubicBezTo>
                  <a:cubicBezTo>
                    <a:pt x="21" y="4"/>
                    <a:pt x="23" y="2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9" name="Freeform 32"/>
            <p:cNvSpPr>
              <a:spLocks noEditPoints="1"/>
            </p:cNvSpPr>
            <p:nvPr/>
          </p:nvSpPr>
          <p:spPr bwMode="auto">
            <a:xfrm>
              <a:off x="6897688" y="3352801"/>
              <a:ext cx="47625" cy="15875"/>
            </a:xfrm>
            <a:custGeom>
              <a:avLst/>
              <a:gdLst>
                <a:gd name="T0" fmla="*/ 0 w 29"/>
                <a:gd name="T1" fmla="*/ 0 h 10"/>
                <a:gd name="T2" fmla="*/ 0 w 29"/>
                <a:gd name="T3" fmla="*/ 10 h 10"/>
                <a:gd name="T4" fmla="*/ 29 w 29"/>
                <a:gd name="T5" fmla="*/ 10 h 10"/>
                <a:gd name="T6" fmla="*/ 29 w 29"/>
                <a:gd name="T7" fmla="*/ 0 h 10"/>
                <a:gd name="T8" fmla="*/ 0 w 29"/>
                <a:gd name="T9" fmla="*/ 0 h 10"/>
                <a:gd name="T10" fmla="*/ 24 w 29"/>
                <a:gd name="T11" fmla="*/ 8 h 10"/>
                <a:gd name="T12" fmla="*/ 21 w 29"/>
                <a:gd name="T13" fmla="*/ 5 h 10"/>
                <a:gd name="T14" fmla="*/ 24 w 29"/>
                <a:gd name="T15" fmla="*/ 2 h 10"/>
                <a:gd name="T16" fmla="*/ 27 w 29"/>
                <a:gd name="T17" fmla="*/ 5 h 10"/>
                <a:gd name="T18" fmla="*/ 24 w 29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0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0"/>
                  </a:lnTo>
                  <a:close/>
                  <a:moveTo>
                    <a:pt x="24" y="8"/>
                  </a:moveTo>
                  <a:cubicBezTo>
                    <a:pt x="23" y="8"/>
                    <a:pt x="21" y="7"/>
                    <a:pt x="21" y="5"/>
                  </a:cubicBezTo>
                  <a:cubicBezTo>
                    <a:pt x="21" y="4"/>
                    <a:pt x="23" y="2"/>
                    <a:pt x="24" y="2"/>
                  </a:cubicBezTo>
                  <a:cubicBezTo>
                    <a:pt x="26" y="2"/>
                    <a:pt x="27" y="4"/>
                    <a:pt x="27" y="5"/>
                  </a:cubicBezTo>
                  <a:cubicBezTo>
                    <a:pt x="27" y="7"/>
                    <a:pt x="26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560858" y="5045529"/>
            <a:ext cx="430871" cy="500248"/>
            <a:chOff x="8364538" y="4264026"/>
            <a:chExt cx="374650" cy="434975"/>
          </a:xfrm>
          <a:solidFill>
            <a:schemeClr val="bg1">
              <a:lumMod val="65000"/>
            </a:schemeClr>
          </a:solidFill>
        </p:grpSpPr>
        <p:sp>
          <p:nvSpPr>
            <p:cNvPr id="101" name="Freeform 186"/>
            <p:cNvSpPr/>
            <p:nvPr/>
          </p:nvSpPr>
          <p:spPr bwMode="auto">
            <a:xfrm>
              <a:off x="8397876" y="4264026"/>
              <a:ext cx="68263" cy="76200"/>
            </a:xfrm>
            <a:custGeom>
              <a:avLst/>
              <a:gdLst>
                <a:gd name="T0" fmla="*/ 6 w 43"/>
                <a:gd name="T1" fmla="*/ 31 h 48"/>
                <a:gd name="T2" fmla="*/ 6 w 43"/>
                <a:gd name="T3" fmla="*/ 31 h 48"/>
                <a:gd name="T4" fmla="*/ 8 w 43"/>
                <a:gd name="T5" fmla="*/ 37 h 48"/>
                <a:gd name="T6" fmla="*/ 12 w 43"/>
                <a:gd name="T7" fmla="*/ 43 h 48"/>
                <a:gd name="T8" fmla="*/ 16 w 43"/>
                <a:gd name="T9" fmla="*/ 47 h 48"/>
                <a:gd name="T10" fmla="*/ 22 w 43"/>
                <a:gd name="T11" fmla="*/ 48 h 48"/>
                <a:gd name="T12" fmla="*/ 22 w 43"/>
                <a:gd name="T13" fmla="*/ 48 h 48"/>
                <a:gd name="T14" fmla="*/ 26 w 43"/>
                <a:gd name="T15" fmla="*/ 47 h 48"/>
                <a:gd name="T16" fmla="*/ 30 w 43"/>
                <a:gd name="T17" fmla="*/ 43 h 48"/>
                <a:gd name="T18" fmla="*/ 33 w 43"/>
                <a:gd name="T19" fmla="*/ 37 h 48"/>
                <a:gd name="T20" fmla="*/ 37 w 43"/>
                <a:gd name="T21" fmla="*/ 31 h 48"/>
                <a:gd name="T22" fmla="*/ 37 w 43"/>
                <a:gd name="T23" fmla="*/ 31 h 48"/>
                <a:gd name="T24" fmla="*/ 37 w 43"/>
                <a:gd name="T25" fmla="*/ 31 h 48"/>
                <a:gd name="T26" fmla="*/ 37 w 43"/>
                <a:gd name="T27" fmla="*/ 31 h 48"/>
                <a:gd name="T28" fmla="*/ 41 w 43"/>
                <a:gd name="T29" fmla="*/ 29 h 48"/>
                <a:gd name="T30" fmla="*/ 43 w 43"/>
                <a:gd name="T31" fmla="*/ 25 h 48"/>
                <a:gd name="T32" fmla="*/ 43 w 43"/>
                <a:gd name="T33" fmla="*/ 25 h 48"/>
                <a:gd name="T34" fmla="*/ 41 w 43"/>
                <a:gd name="T35" fmla="*/ 21 h 48"/>
                <a:gd name="T36" fmla="*/ 39 w 43"/>
                <a:gd name="T37" fmla="*/ 21 h 48"/>
                <a:gd name="T38" fmla="*/ 39 w 43"/>
                <a:gd name="T39" fmla="*/ 21 h 48"/>
                <a:gd name="T40" fmla="*/ 39 w 43"/>
                <a:gd name="T41" fmla="*/ 21 h 48"/>
                <a:gd name="T42" fmla="*/ 39 w 43"/>
                <a:gd name="T43" fmla="*/ 21 h 48"/>
                <a:gd name="T44" fmla="*/ 39 w 43"/>
                <a:gd name="T45" fmla="*/ 19 h 48"/>
                <a:gd name="T46" fmla="*/ 39 w 43"/>
                <a:gd name="T47" fmla="*/ 19 h 48"/>
                <a:gd name="T48" fmla="*/ 37 w 43"/>
                <a:gd name="T49" fmla="*/ 11 h 48"/>
                <a:gd name="T50" fmla="*/ 33 w 43"/>
                <a:gd name="T51" fmla="*/ 3 h 48"/>
                <a:gd name="T52" fmla="*/ 28 w 43"/>
                <a:gd name="T53" fmla="*/ 0 h 48"/>
                <a:gd name="T54" fmla="*/ 22 w 43"/>
                <a:gd name="T55" fmla="*/ 0 h 48"/>
                <a:gd name="T56" fmla="*/ 22 w 43"/>
                <a:gd name="T57" fmla="*/ 0 h 48"/>
                <a:gd name="T58" fmla="*/ 14 w 43"/>
                <a:gd name="T59" fmla="*/ 0 h 48"/>
                <a:gd name="T60" fmla="*/ 8 w 43"/>
                <a:gd name="T61" fmla="*/ 3 h 48"/>
                <a:gd name="T62" fmla="*/ 4 w 43"/>
                <a:gd name="T63" fmla="*/ 11 h 48"/>
                <a:gd name="T64" fmla="*/ 2 w 43"/>
                <a:gd name="T65" fmla="*/ 19 h 48"/>
                <a:gd name="T66" fmla="*/ 2 w 43"/>
                <a:gd name="T67" fmla="*/ 19 h 48"/>
                <a:gd name="T68" fmla="*/ 4 w 43"/>
                <a:gd name="T69" fmla="*/ 21 h 48"/>
                <a:gd name="T70" fmla="*/ 4 w 43"/>
                <a:gd name="T71" fmla="*/ 21 h 48"/>
                <a:gd name="T72" fmla="*/ 0 w 43"/>
                <a:gd name="T73" fmla="*/ 23 h 48"/>
                <a:gd name="T74" fmla="*/ 0 w 43"/>
                <a:gd name="T75" fmla="*/ 25 h 48"/>
                <a:gd name="T76" fmla="*/ 0 w 43"/>
                <a:gd name="T77" fmla="*/ 25 h 48"/>
                <a:gd name="T78" fmla="*/ 2 w 43"/>
                <a:gd name="T79" fmla="*/ 29 h 48"/>
                <a:gd name="T80" fmla="*/ 6 w 43"/>
                <a:gd name="T81" fmla="*/ 31 h 48"/>
                <a:gd name="T82" fmla="*/ 6 w 43"/>
                <a:gd name="T83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" h="48">
                  <a:moveTo>
                    <a:pt x="6" y="31"/>
                  </a:moveTo>
                  <a:lnTo>
                    <a:pt x="6" y="31"/>
                  </a:lnTo>
                  <a:lnTo>
                    <a:pt x="8" y="37"/>
                  </a:lnTo>
                  <a:lnTo>
                    <a:pt x="12" y="43"/>
                  </a:lnTo>
                  <a:lnTo>
                    <a:pt x="16" y="47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6" y="47"/>
                  </a:lnTo>
                  <a:lnTo>
                    <a:pt x="30" y="43"/>
                  </a:lnTo>
                  <a:lnTo>
                    <a:pt x="33" y="3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41" y="29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7" y="11"/>
                  </a:lnTo>
                  <a:lnTo>
                    <a:pt x="33" y="3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1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9"/>
                  </a:lnTo>
                  <a:lnTo>
                    <a:pt x="6" y="31"/>
                  </a:lnTo>
                  <a:lnTo>
                    <a:pt x="6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87"/>
            <p:cNvSpPr/>
            <p:nvPr/>
          </p:nvSpPr>
          <p:spPr bwMode="auto">
            <a:xfrm>
              <a:off x="8364538" y="4340226"/>
              <a:ext cx="127000" cy="274638"/>
            </a:xfrm>
            <a:custGeom>
              <a:avLst/>
              <a:gdLst>
                <a:gd name="T0" fmla="*/ 54 w 80"/>
                <a:gd name="T1" fmla="*/ 126 h 173"/>
                <a:gd name="T2" fmla="*/ 54 w 80"/>
                <a:gd name="T3" fmla="*/ 57 h 173"/>
                <a:gd name="T4" fmla="*/ 54 w 80"/>
                <a:gd name="T5" fmla="*/ 36 h 173"/>
                <a:gd name="T6" fmla="*/ 54 w 80"/>
                <a:gd name="T7" fmla="*/ 30 h 173"/>
                <a:gd name="T8" fmla="*/ 54 w 80"/>
                <a:gd name="T9" fmla="*/ 24 h 173"/>
                <a:gd name="T10" fmla="*/ 58 w 80"/>
                <a:gd name="T11" fmla="*/ 20 h 173"/>
                <a:gd name="T12" fmla="*/ 58 w 80"/>
                <a:gd name="T13" fmla="*/ 20 h 173"/>
                <a:gd name="T14" fmla="*/ 64 w 80"/>
                <a:gd name="T15" fmla="*/ 16 h 173"/>
                <a:gd name="T16" fmla="*/ 80 w 80"/>
                <a:gd name="T17" fmla="*/ 10 h 173"/>
                <a:gd name="T18" fmla="*/ 80 w 80"/>
                <a:gd name="T19" fmla="*/ 10 h 173"/>
                <a:gd name="T20" fmla="*/ 72 w 80"/>
                <a:gd name="T21" fmla="*/ 4 h 173"/>
                <a:gd name="T22" fmla="*/ 58 w 80"/>
                <a:gd name="T23" fmla="*/ 0 h 173"/>
                <a:gd name="T24" fmla="*/ 58 w 80"/>
                <a:gd name="T25" fmla="*/ 0 h 173"/>
                <a:gd name="T26" fmla="*/ 51 w 80"/>
                <a:gd name="T27" fmla="*/ 14 h 173"/>
                <a:gd name="T28" fmla="*/ 43 w 80"/>
                <a:gd name="T29" fmla="*/ 30 h 173"/>
                <a:gd name="T30" fmla="*/ 43 w 80"/>
                <a:gd name="T31" fmla="*/ 30 h 173"/>
                <a:gd name="T32" fmla="*/ 27 w 80"/>
                <a:gd name="T33" fmla="*/ 0 h 173"/>
                <a:gd name="T34" fmla="*/ 27 w 80"/>
                <a:gd name="T35" fmla="*/ 0 h 173"/>
                <a:gd name="T36" fmla="*/ 17 w 80"/>
                <a:gd name="T37" fmla="*/ 2 h 173"/>
                <a:gd name="T38" fmla="*/ 7 w 80"/>
                <a:gd name="T39" fmla="*/ 6 h 173"/>
                <a:gd name="T40" fmla="*/ 0 w 80"/>
                <a:gd name="T41" fmla="*/ 12 h 173"/>
                <a:gd name="T42" fmla="*/ 0 w 80"/>
                <a:gd name="T43" fmla="*/ 16 h 173"/>
                <a:gd name="T44" fmla="*/ 0 w 80"/>
                <a:gd name="T45" fmla="*/ 36 h 173"/>
                <a:gd name="T46" fmla="*/ 0 w 80"/>
                <a:gd name="T47" fmla="*/ 94 h 173"/>
                <a:gd name="T48" fmla="*/ 0 w 80"/>
                <a:gd name="T49" fmla="*/ 94 h 173"/>
                <a:gd name="T50" fmla="*/ 2 w 80"/>
                <a:gd name="T51" fmla="*/ 98 h 173"/>
                <a:gd name="T52" fmla="*/ 7 w 80"/>
                <a:gd name="T53" fmla="*/ 100 h 173"/>
                <a:gd name="T54" fmla="*/ 17 w 80"/>
                <a:gd name="T55" fmla="*/ 100 h 173"/>
                <a:gd name="T56" fmla="*/ 17 w 80"/>
                <a:gd name="T57" fmla="*/ 173 h 173"/>
                <a:gd name="T58" fmla="*/ 68 w 80"/>
                <a:gd name="T59" fmla="*/ 173 h 173"/>
                <a:gd name="T60" fmla="*/ 68 w 80"/>
                <a:gd name="T61" fmla="*/ 145 h 173"/>
                <a:gd name="T62" fmla="*/ 68 w 80"/>
                <a:gd name="T63" fmla="*/ 145 h 173"/>
                <a:gd name="T64" fmla="*/ 62 w 80"/>
                <a:gd name="T65" fmla="*/ 143 h 173"/>
                <a:gd name="T66" fmla="*/ 58 w 80"/>
                <a:gd name="T67" fmla="*/ 138 h 173"/>
                <a:gd name="T68" fmla="*/ 54 w 80"/>
                <a:gd name="T69" fmla="*/ 134 h 173"/>
                <a:gd name="T70" fmla="*/ 54 w 80"/>
                <a:gd name="T71" fmla="*/ 126 h 173"/>
                <a:gd name="T72" fmla="*/ 54 w 80"/>
                <a:gd name="T73" fmla="*/ 12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173">
                  <a:moveTo>
                    <a:pt x="54" y="126"/>
                  </a:moveTo>
                  <a:lnTo>
                    <a:pt x="54" y="57"/>
                  </a:lnTo>
                  <a:lnTo>
                    <a:pt x="54" y="36"/>
                  </a:lnTo>
                  <a:lnTo>
                    <a:pt x="54" y="30"/>
                  </a:lnTo>
                  <a:lnTo>
                    <a:pt x="54" y="24"/>
                  </a:lnTo>
                  <a:lnTo>
                    <a:pt x="58" y="20"/>
                  </a:lnTo>
                  <a:lnTo>
                    <a:pt x="58" y="20"/>
                  </a:lnTo>
                  <a:lnTo>
                    <a:pt x="64" y="16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72" y="4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1" y="14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7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36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2" y="98"/>
                  </a:lnTo>
                  <a:lnTo>
                    <a:pt x="7" y="100"/>
                  </a:lnTo>
                  <a:lnTo>
                    <a:pt x="17" y="100"/>
                  </a:lnTo>
                  <a:lnTo>
                    <a:pt x="17" y="173"/>
                  </a:lnTo>
                  <a:lnTo>
                    <a:pt x="68" y="173"/>
                  </a:lnTo>
                  <a:lnTo>
                    <a:pt x="68" y="145"/>
                  </a:lnTo>
                  <a:lnTo>
                    <a:pt x="68" y="145"/>
                  </a:lnTo>
                  <a:lnTo>
                    <a:pt x="62" y="143"/>
                  </a:lnTo>
                  <a:lnTo>
                    <a:pt x="58" y="138"/>
                  </a:lnTo>
                  <a:lnTo>
                    <a:pt x="54" y="134"/>
                  </a:lnTo>
                  <a:lnTo>
                    <a:pt x="54" y="126"/>
                  </a:lnTo>
                  <a:lnTo>
                    <a:pt x="54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88"/>
            <p:cNvSpPr/>
            <p:nvPr/>
          </p:nvSpPr>
          <p:spPr bwMode="auto">
            <a:xfrm>
              <a:off x="8640763" y="4264026"/>
              <a:ext cx="68263" cy="76200"/>
            </a:xfrm>
            <a:custGeom>
              <a:avLst/>
              <a:gdLst>
                <a:gd name="T0" fmla="*/ 4 w 43"/>
                <a:gd name="T1" fmla="*/ 31 h 48"/>
                <a:gd name="T2" fmla="*/ 4 w 43"/>
                <a:gd name="T3" fmla="*/ 31 h 48"/>
                <a:gd name="T4" fmla="*/ 8 w 43"/>
                <a:gd name="T5" fmla="*/ 37 h 48"/>
                <a:gd name="T6" fmla="*/ 12 w 43"/>
                <a:gd name="T7" fmla="*/ 43 h 48"/>
                <a:gd name="T8" fmla="*/ 16 w 43"/>
                <a:gd name="T9" fmla="*/ 47 h 48"/>
                <a:gd name="T10" fmla="*/ 21 w 43"/>
                <a:gd name="T11" fmla="*/ 48 h 48"/>
                <a:gd name="T12" fmla="*/ 21 w 43"/>
                <a:gd name="T13" fmla="*/ 48 h 48"/>
                <a:gd name="T14" fmla="*/ 25 w 43"/>
                <a:gd name="T15" fmla="*/ 47 h 48"/>
                <a:gd name="T16" fmla="*/ 29 w 43"/>
                <a:gd name="T17" fmla="*/ 43 h 48"/>
                <a:gd name="T18" fmla="*/ 33 w 43"/>
                <a:gd name="T19" fmla="*/ 37 h 48"/>
                <a:gd name="T20" fmla="*/ 37 w 43"/>
                <a:gd name="T21" fmla="*/ 31 h 48"/>
                <a:gd name="T22" fmla="*/ 37 w 43"/>
                <a:gd name="T23" fmla="*/ 31 h 48"/>
                <a:gd name="T24" fmla="*/ 37 w 43"/>
                <a:gd name="T25" fmla="*/ 31 h 48"/>
                <a:gd name="T26" fmla="*/ 37 w 43"/>
                <a:gd name="T27" fmla="*/ 31 h 48"/>
                <a:gd name="T28" fmla="*/ 41 w 43"/>
                <a:gd name="T29" fmla="*/ 29 h 48"/>
                <a:gd name="T30" fmla="*/ 43 w 43"/>
                <a:gd name="T31" fmla="*/ 25 h 48"/>
                <a:gd name="T32" fmla="*/ 43 w 43"/>
                <a:gd name="T33" fmla="*/ 25 h 48"/>
                <a:gd name="T34" fmla="*/ 41 w 43"/>
                <a:gd name="T35" fmla="*/ 21 h 48"/>
                <a:gd name="T36" fmla="*/ 39 w 43"/>
                <a:gd name="T37" fmla="*/ 21 h 48"/>
                <a:gd name="T38" fmla="*/ 39 w 43"/>
                <a:gd name="T39" fmla="*/ 21 h 48"/>
                <a:gd name="T40" fmla="*/ 39 w 43"/>
                <a:gd name="T41" fmla="*/ 21 h 48"/>
                <a:gd name="T42" fmla="*/ 39 w 43"/>
                <a:gd name="T43" fmla="*/ 21 h 48"/>
                <a:gd name="T44" fmla="*/ 39 w 43"/>
                <a:gd name="T45" fmla="*/ 19 h 48"/>
                <a:gd name="T46" fmla="*/ 39 w 43"/>
                <a:gd name="T47" fmla="*/ 19 h 48"/>
                <a:gd name="T48" fmla="*/ 37 w 43"/>
                <a:gd name="T49" fmla="*/ 11 h 48"/>
                <a:gd name="T50" fmla="*/ 33 w 43"/>
                <a:gd name="T51" fmla="*/ 3 h 48"/>
                <a:gd name="T52" fmla="*/ 27 w 43"/>
                <a:gd name="T53" fmla="*/ 0 h 48"/>
                <a:gd name="T54" fmla="*/ 21 w 43"/>
                <a:gd name="T55" fmla="*/ 0 h 48"/>
                <a:gd name="T56" fmla="*/ 21 w 43"/>
                <a:gd name="T57" fmla="*/ 0 h 48"/>
                <a:gd name="T58" fmla="*/ 14 w 43"/>
                <a:gd name="T59" fmla="*/ 0 h 48"/>
                <a:gd name="T60" fmla="*/ 8 w 43"/>
                <a:gd name="T61" fmla="*/ 3 h 48"/>
                <a:gd name="T62" fmla="*/ 4 w 43"/>
                <a:gd name="T63" fmla="*/ 11 h 48"/>
                <a:gd name="T64" fmla="*/ 2 w 43"/>
                <a:gd name="T65" fmla="*/ 19 h 48"/>
                <a:gd name="T66" fmla="*/ 2 w 43"/>
                <a:gd name="T67" fmla="*/ 19 h 48"/>
                <a:gd name="T68" fmla="*/ 2 w 43"/>
                <a:gd name="T69" fmla="*/ 21 h 48"/>
                <a:gd name="T70" fmla="*/ 2 w 43"/>
                <a:gd name="T71" fmla="*/ 21 h 48"/>
                <a:gd name="T72" fmla="*/ 0 w 43"/>
                <a:gd name="T73" fmla="*/ 23 h 48"/>
                <a:gd name="T74" fmla="*/ 0 w 43"/>
                <a:gd name="T75" fmla="*/ 25 h 48"/>
                <a:gd name="T76" fmla="*/ 0 w 43"/>
                <a:gd name="T77" fmla="*/ 25 h 48"/>
                <a:gd name="T78" fmla="*/ 2 w 43"/>
                <a:gd name="T79" fmla="*/ 29 h 48"/>
                <a:gd name="T80" fmla="*/ 4 w 43"/>
                <a:gd name="T81" fmla="*/ 31 h 48"/>
                <a:gd name="T82" fmla="*/ 4 w 43"/>
                <a:gd name="T83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" h="48">
                  <a:moveTo>
                    <a:pt x="4" y="31"/>
                  </a:moveTo>
                  <a:lnTo>
                    <a:pt x="4" y="31"/>
                  </a:lnTo>
                  <a:lnTo>
                    <a:pt x="8" y="37"/>
                  </a:lnTo>
                  <a:lnTo>
                    <a:pt x="12" y="43"/>
                  </a:lnTo>
                  <a:lnTo>
                    <a:pt x="16" y="47"/>
                  </a:lnTo>
                  <a:lnTo>
                    <a:pt x="21" y="48"/>
                  </a:lnTo>
                  <a:lnTo>
                    <a:pt x="21" y="48"/>
                  </a:lnTo>
                  <a:lnTo>
                    <a:pt x="25" y="47"/>
                  </a:lnTo>
                  <a:lnTo>
                    <a:pt x="29" y="43"/>
                  </a:lnTo>
                  <a:lnTo>
                    <a:pt x="33" y="37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41" y="29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7" y="11"/>
                  </a:lnTo>
                  <a:lnTo>
                    <a:pt x="33" y="3"/>
                  </a:lnTo>
                  <a:lnTo>
                    <a:pt x="2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1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9"/>
                  </a:lnTo>
                  <a:lnTo>
                    <a:pt x="4" y="31"/>
                  </a:lnTo>
                  <a:lnTo>
                    <a:pt x="4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89"/>
            <p:cNvSpPr/>
            <p:nvPr/>
          </p:nvSpPr>
          <p:spPr bwMode="auto">
            <a:xfrm>
              <a:off x="8615363" y="4340226"/>
              <a:ext cx="123825" cy="274638"/>
            </a:xfrm>
            <a:custGeom>
              <a:avLst/>
              <a:gdLst>
                <a:gd name="T0" fmla="*/ 53 w 78"/>
                <a:gd name="T1" fmla="*/ 0 h 173"/>
                <a:gd name="T2" fmla="*/ 53 w 78"/>
                <a:gd name="T3" fmla="*/ 0 h 173"/>
                <a:gd name="T4" fmla="*/ 45 w 78"/>
                <a:gd name="T5" fmla="*/ 14 h 173"/>
                <a:gd name="T6" fmla="*/ 37 w 78"/>
                <a:gd name="T7" fmla="*/ 30 h 173"/>
                <a:gd name="T8" fmla="*/ 37 w 78"/>
                <a:gd name="T9" fmla="*/ 30 h 173"/>
                <a:gd name="T10" fmla="*/ 22 w 78"/>
                <a:gd name="T11" fmla="*/ 0 h 173"/>
                <a:gd name="T12" fmla="*/ 22 w 78"/>
                <a:gd name="T13" fmla="*/ 0 h 173"/>
                <a:gd name="T14" fmla="*/ 8 w 78"/>
                <a:gd name="T15" fmla="*/ 4 h 173"/>
                <a:gd name="T16" fmla="*/ 0 w 78"/>
                <a:gd name="T17" fmla="*/ 8 h 173"/>
                <a:gd name="T18" fmla="*/ 0 w 78"/>
                <a:gd name="T19" fmla="*/ 8 h 173"/>
                <a:gd name="T20" fmla="*/ 16 w 78"/>
                <a:gd name="T21" fmla="*/ 16 h 173"/>
                <a:gd name="T22" fmla="*/ 22 w 78"/>
                <a:gd name="T23" fmla="*/ 20 h 173"/>
                <a:gd name="T24" fmla="*/ 28 w 78"/>
                <a:gd name="T25" fmla="*/ 24 h 173"/>
                <a:gd name="T26" fmla="*/ 28 w 78"/>
                <a:gd name="T27" fmla="*/ 30 h 173"/>
                <a:gd name="T28" fmla="*/ 28 w 78"/>
                <a:gd name="T29" fmla="*/ 36 h 173"/>
                <a:gd name="T30" fmla="*/ 28 w 78"/>
                <a:gd name="T31" fmla="*/ 57 h 173"/>
                <a:gd name="T32" fmla="*/ 28 w 78"/>
                <a:gd name="T33" fmla="*/ 126 h 173"/>
                <a:gd name="T34" fmla="*/ 28 w 78"/>
                <a:gd name="T35" fmla="*/ 126 h 173"/>
                <a:gd name="T36" fmla="*/ 26 w 78"/>
                <a:gd name="T37" fmla="*/ 134 h 173"/>
                <a:gd name="T38" fmla="*/ 22 w 78"/>
                <a:gd name="T39" fmla="*/ 139 h 173"/>
                <a:gd name="T40" fmla="*/ 18 w 78"/>
                <a:gd name="T41" fmla="*/ 143 h 173"/>
                <a:gd name="T42" fmla="*/ 12 w 78"/>
                <a:gd name="T43" fmla="*/ 145 h 173"/>
                <a:gd name="T44" fmla="*/ 12 w 78"/>
                <a:gd name="T45" fmla="*/ 173 h 173"/>
                <a:gd name="T46" fmla="*/ 63 w 78"/>
                <a:gd name="T47" fmla="*/ 173 h 173"/>
                <a:gd name="T48" fmla="*/ 63 w 78"/>
                <a:gd name="T49" fmla="*/ 100 h 173"/>
                <a:gd name="T50" fmla="*/ 71 w 78"/>
                <a:gd name="T51" fmla="*/ 100 h 173"/>
                <a:gd name="T52" fmla="*/ 71 w 78"/>
                <a:gd name="T53" fmla="*/ 100 h 173"/>
                <a:gd name="T54" fmla="*/ 77 w 78"/>
                <a:gd name="T55" fmla="*/ 98 h 173"/>
                <a:gd name="T56" fmla="*/ 78 w 78"/>
                <a:gd name="T57" fmla="*/ 94 h 173"/>
                <a:gd name="T58" fmla="*/ 78 w 78"/>
                <a:gd name="T59" fmla="*/ 36 h 173"/>
                <a:gd name="T60" fmla="*/ 78 w 78"/>
                <a:gd name="T61" fmla="*/ 16 h 173"/>
                <a:gd name="T62" fmla="*/ 78 w 78"/>
                <a:gd name="T63" fmla="*/ 12 h 173"/>
                <a:gd name="T64" fmla="*/ 78 w 78"/>
                <a:gd name="T65" fmla="*/ 12 h 173"/>
                <a:gd name="T66" fmla="*/ 71 w 78"/>
                <a:gd name="T67" fmla="*/ 6 h 173"/>
                <a:gd name="T68" fmla="*/ 63 w 78"/>
                <a:gd name="T69" fmla="*/ 4 h 173"/>
                <a:gd name="T70" fmla="*/ 53 w 78"/>
                <a:gd name="T71" fmla="*/ 0 h 173"/>
                <a:gd name="T72" fmla="*/ 53 w 78"/>
                <a:gd name="T7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173">
                  <a:moveTo>
                    <a:pt x="53" y="0"/>
                  </a:moveTo>
                  <a:lnTo>
                    <a:pt x="53" y="0"/>
                  </a:lnTo>
                  <a:lnTo>
                    <a:pt x="45" y="1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8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2" y="20"/>
                  </a:lnTo>
                  <a:lnTo>
                    <a:pt x="28" y="24"/>
                  </a:lnTo>
                  <a:lnTo>
                    <a:pt x="28" y="30"/>
                  </a:lnTo>
                  <a:lnTo>
                    <a:pt x="28" y="36"/>
                  </a:lnTo>
                  <a:lnTo>
                    <a:pt x="28" y="57"/>
                  </a:lnTo>
                  <a:lnTo>
                    <a:pt x="28" y="126"/>
                  </a:lnTo>
                  <a:lnTo>
                    <a:pt x="28" y="126"/>
                  </a:lnTo>
                  <a:lnTo>
                    <a:pt x="26" y="134"/>
                  </a:lnTo>
                  <a:lnTo>
                    <a:pt x="22" y="139"/>
                  </a:lnTo>
                  <a:lnTo>
                    <a:pt x="18" y="143"/>
                  </a:lnTo>
                  <a:lnTo>
                    <a:pt x="12" y="145"/>
                  </a:lnTo>
                  <a:lnTo>
                    <a:pt x="12" y="173"/>
                  </a:lnTo>
                  <a:lnTo>
                    <a:pt x="63" y="173"/>
                  </a:lnTo>
                  <a:lnTo>
                    <a:pt x="63" y="100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77" y="98"/>
                  </a:lnTo>
                  <a:lnTo>
                    <a:pt x="78" y="94"/>
                  </a:lnTo>
                  <a:lnTo>
                    <a:pt x="78" y="36"/>
                  </a:lnTo>
                  <a:lnTo>
                    <a:pt x="78" y="16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1" y="6"/>
                  </a:lnTo>
                  <a:lnTo>
                    <a:pt x="63" y="4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90"/>
            <p:cNvSpPr/>
            <p:nvPr/>
          </p:nvSpPr>
          <p:spPr bwMode="auto">
            <a:xfrm>
              <a:off x="8475663" y="4371976"/>
              <a:ext cx="155575" cy="327025"/>
            </a:xfrm>
            <a:custGeom>
              <a:avLst/>
              <a:gdLst>
                <a:gd name="T0" fmla="*/ 69 w 98"/>
                <a:gd name="T1" fmla="*/ 2 h 206"/>
                <a:gd name="T2" fmla="*/ 69 w 98"/>
                <a:gd name="T3" fmla="*/ 2 h 206"/>
                <a:gd name="T4" fmla="*/ 59 w 98"/>
                <a:gd name="T5" fmla="*/ 20 h 206"/>
                <a:gd name="T6" fmla="*/ 49 w 98"/>
                <a:gd name="T7" fmla="*/ 35 h 206"/>
                <a:gd name="T8" fmla="*/ 49 w 98"/>
                <a:gd name="T9" fmla="*/ 35 h 206"/>
                <a:gd name="T10" fmla="*/ 31 w 98"/>
                <a:gd name="T11" fmla="*/ 0 h 206"/>
                <a:gd name="T12" fmla="*/ 31 w 98"/>
                <a:gd name="T13" fmla="*/ 0 h 206"/>
                <a:gd name="T14" fmla="*/ 20 w 98"/>
                <a:gd name="T15" fmla="*/ 6 h 206"/>
                <a:gd name="T16" fmla="*/ 10 w 98"/>
                <a:gd name="T17" fmla="*/ 10 h 206"/>
                <a:gd name="T18" fmla="*/ 0 w 98"/>
                <a:gd name="T19" fmla="*/ 16 h 206"/>
                <a:gd name="T20" fmla="*/ 0 w 98"/>
                <a:gd name="T21" fmla="*/ 22 h 206"/>
                <a:gd name="T22" fmla="*/ 0 w 98"/>
                <a:gd name="T23" fmla="*/ 43 h 206"/>
                <a:gd name="T24" fmla="*/ 0 w 98"/>
                <a:gd name="T25" fmla="*/ 112 h 206"/>
                <a:gd name="T26" fmla="*/ 0 w 98"/>
                <a:gd name="T27" fmla="*/ 112 h 206"/>
                <a:gd name="T28" fmla="*/ 0 w 98"/>
                <a:gd name="T29" fmla="*/ 116 h 206"/>
                <a:gd name="T30" fmla="*/ 2 w 98"/>
                <a:gd name="T31" fmla="*/ 118 h 206"/>
                <a:gd name="T32" fmla="*/ 6 w 98"/>
                <a:gd name="T33" fmla="*/ 119 h 206"/>
                <a:gd name="T34" fmla="*/ 8 w 98"/>
                <a:gd name="T35" fmla="*/ 121 h 206"/>
                <a:gd name="T36" fmla="*/ 20 w 98"/>
                <a:gd name="T37" fmla="*/ 121 h 206"/>
                <a:gd name="T38" fmla="*/ 20 w 98"/>
                <a:gd name="T39" fmla="*/ 206 h 206"/>
                <a:gd name="T40" fmla="*/ 80 w 98"/>
                <a:gd name="T41" fmla="*/ 206 h 206"/>
                <a:gd name="T42" fmla="*/ 80 w 98"/>
                <a:gd name="T43" fmla="*/ 121 h 206"/>
                <a:gd name="T44" fmla="*/ 90 w 98"/>
                <a:gd name="T45" fmla="*/ 121 h 206"/>
                <a:gd name="T46" fmla="*/ 90 w 98"/>
                <a:gd name="T47" fmla="*/ 121 h 206"/>
                <a:gd name="T48" fmla="*/ 94 w 98"/>
                <a:gd name="T49" fmla="*/ 119 h 206"/>
                <a:gd name="T50" fmla="*/ 96 w 98"/>
                <a:gd name="T51" fmla="*/ 118 h 206"/>
                <a:gd name="T52" fmla="*/ 98 w 98"/>
                <a:gd name="T53" fmla="*/ 116 h 206"/>
                <a:gd name="T54" fmla="*/ 98 w 98"/>
                <a:gd name="T55" fmla="*/ 112 h 206"/>
                <a:gd name="T56" fmla="*/ 98 w 98"/>
                <a:gd name="T57" fmla="*/ 43 h 206"/>
                <a:gd name="T58" fmla="*/ 98 w 98"/>
                <a:gd name="T59" fmla="*/ 22 h 206"/>
                <a:gd name="T60" fmla="*/ 98 w 98"/>
                <a:gd name="T61" fmla="*/ 16 h 206"/>
                <a:gd name="T62" fmla="*/ 98 w 98"/>
                <a:gd name="T63" fmla="*/ 16 h 206"/>
                <a:gd name="T64" fmla="*/ 90 w 98"/>
                <a:gd name="T65" fmla="*/ 10 h 206"/>
                <a:gd name="T66" fmla="*/ 80 w 98"/>
                <a:gd name="T67" fmla="*/ 6 h 206"/>
                <a:gd name="T68" fmla="*/ 69 w 98"/>
                <a:gd name="T69" fmla="*/ 2 h 206"/>
                <a:gd name="T70" fmla="*/ 69 w 98"/>
                <a:gd name="T71" fmla="*/ 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8" h="206">
                  <a:moveTo>
                    <a:pt x="69" y="2"/>
                  </a:moveTo>
                  <a:lnTo>
                    <a:pt x="69" y="2"/>
                  </a:lnTo>
                  <a:lnTo>
                    <a:pt x="59" y="20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0" y="6"/>
                  </a:lnTo>
                  <a:lnTo>
                    <a:pt x="10" y="10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43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2" y="118"/>
                  </a:lnTo>
                  <a:lnTo>
                    <a:pt x="6" y="119"/>
                  </a:lnTo>
                  <a:lnTo>
                    <a:pt x="8" y="121"/>
                  </a:lnTo>
                  <a:lnTo>
                    <a:pt x="20" y="121"/>
                  </a:lnTo>
                  <a:lnTo>
                    <a:pt x="20" y="206"/>
                  </a:lnTo>
                  <a:lnTo>
                    <a:pt x="80" y="206"/>
                  </a:lnTo>
                  <a:lnTo>
                    <a:pt x="80" y="121"/>
                  </a:lnTo>
                  <a:lnTo>
                    <a:pt x="90" y="121"/>
                  </a:lnTo>
                  <a:lnTo>
                    <a:pt x="90" y="121"/>
                  </a:lnTo>
                  <a:lnTo>
                    <a:pt x="94" y="119"/>
                  </a:lnTo>
                  <a:lnTo>
                    <a:pt x="96" y="118"/>
                  </a:lnTo>
                  <a:lnTo>
                    <a:pt x="98" y="116"/>
                  </a:lnTo>
                  <a:lnTo>
                    <a:pt x="98" y="112"/>
                  </a:lnTo>
                  <a:lnTo>
                    <a:pt x="98" y="43"/>
                  </a:lnTo>
                  <a:lnTo>
                    <a:pt x="98" y="22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0" y="10"/>
                  </a:lnTo>
                  <a:lnTo>
                    <a:pt x="80" y="6"/>
                  </a:lnTo>
                  <a:lnTo>
                    <a:pt x="69" y="2"/>
                  </a:lnTo>
                  <a:lnTo>
                    <a:pt x="6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91"/>
            <p:cNvSpPr/>
            <p:nvPr/>
          </p:nvSpPr>
          <p:spPr bwMode="auto">
            <a:xfrm>
              <a:off x="8513763" y="4281488"/>
              <a:ext cx="79375" cy="93663"/>
            </a:xfrm>
            <a:custGeom>
              <a:avLst/>
              <a:gdLst>
                <a:gd name="T0" fmla="*/ 19 w 50"/>
                <a:gd name="T1" fmla="*/ 57 h 59"/>
                <a:gd name="T2" fmla="*/ 19 w 50"/>
                <a:gd name="T3" fmla="*/ 57 h 59"/>
                <a:gd name="T4" fmla="*/ 25 w 50"/>
                <a:gd name="T5" fmla="*/ 59 h 59"/>
                <a:gd name="T6" fmla="*/ 25 w 50"/>
                <a:gd name="T7" fmla="*/ 59 h 59"/>
                <a:gd name="T8" fmla="*/ 29 w 50"/>
                <a:gd name="T9" fmla="*/ 57 h 59"/>
                <a:gd name="T10" fmla="*/ 33 w 50"/>
                <a:gd name="T11" fmla="*/ 55 h 59"/>
                <a:gd name="T12" fmla="*/ 33 w 50"/>
                <a:gd name="T13" fmla="*/ 55 h 59"/>
                <a:gd name="T14" fmla="*/ 41 w 50"/>
                <a:gd name="T15" fmla="*/ 45 h 59"/>
                <a:gd name="T16" fmla="*/ 41 w 50"/>
                <a:gd name="T17" fmla="*/ 45 h 59"/>
                <a:gd name="T18" fmla="*/ 45 w 50"/>
                <a:gd name="T19" fmla="*/ 37 h 59"/>
                <a:gd name="T20" fmla="*/ 45 w 50"/>
                <a:gd name="T21" fmla="*/ 37 h 59"/>
                <a:gd name="T22" fmla="*/ 45 w 50"/>
                <a:gd name="T23" fmla="*/ 37 h 59"/>
                <a:gd name="T24" fmla="*/ 45 w 50"/>
                <a:gd name="T25" fmla="*/ 37 h 59"/>
                <a:gd name="T26" fmla="*/ 49 w 50"/>
                <a:gd name="T27" fmla="*/ 37 h 59"/>
                <a:gd name="T28" fmla="*/ 50 w 50"/>
                <a:gd name="T29" fmla="*/ 36 h 59"/>
                <a:gd name="T30" fmla="*/ 50 w 50"/>
                <a:gd name="T31" fmla="*/ 32 h 59"/>
                <a:gd name="T32" fmla="*/ 50 w 50"/>
                <a:gd name="T33" fmla="*/ 32 h 59"/>
                <a:gd name="T34" fmla="*/ 50 w 50"/>
                <a:gd name="T35" fmla="*/ 28 h 59"/>
                <a:gd name="T36" fmla="*/ 47 w 50"/>
                <a:gd name="T37" fmla="*/ 26 h 59"/>
                <a:gd name="T38" fmla="*/ 47 w 50"/>
                <a:gd name="T39" fmla="*/ 26 h 59"/>
                <a:gd name="T40" fmla="*/ 47 w 50"/>
                <a:gd name="T41" fmla="*/ 26 h 59"/>
                <a:gd name="T42" fmla="*/ 47 w 50"/>
                <a:gd name="T43" fmla="*/ 26 h 59"/>
                <a:gd name="T44" fmla="*/ 47 w 50"/>
                <a:gd name="T45" fmla="*/ 24 h 59"/>
                <a:gd name="T46" fmla="*/ 47 w 50"/>
                <a:gd name="T47" fmla="*/ 24 h 59"/>
                <a:gd name="T48" fmla="*/ 45 w 50"/>
                <a:gd name="T49" fmla="*/ 14 h 59"/>
                <a:gd name="T50" fmla="*/ 41 w 50"/>
                <a:gd name="T51" fmla="*/ 6 h 59"/>
                <a:gd name="T52" fmla="*/ 33 w 50"/>
                <a:gd name="T53" fmla="*/ 2 h 59"/>
                <a:gd name="T54" fmla="*/ 25 w 50"/>
                <a:gd name="T55" fmla="*/ 0 h 59"/>
                <a:gd name="T56" fmla="*/ 25 w 50"/>
                <a:gd name="T57" fmla="*/ 0 h 59"/>
                <a:gd name="T58" fmla="*/ 17 w 50"/>
                <a:gd name="T59" fmla="*/ 2 h 59"/>
                <a:gd name="T60" fmla="*/ 11 w 50"/>
                <a:gd name="T61" fmla="*/ 6 h 59"/>
                <a:gd name="T62" fmla="*/ 5 w 50"/>
                <a:gd name="T63" fmla="*/ 14 h 59"/>
                <a:gd name="T64" fmla="*/ 4 w 50"/>
                <a:gd name="T65" fmla="*/ 24 h 59"/>
                <a:gd name="T66" fmla="*/ 4 w 50"/>
                <a:gd name="T67" fmla="*/ 24 h 59"/>
                <a:gd name="T68" fmla="*/ 4 w 50"/>
                <a:gd name="T69" fmla="*/ 26 h 59"/>
                <a:gd name="T70" fmla="*/ 4 w 50"/>
                <a:gd name="T71" fmla="*/ 26 h 59"/>
                <a:gd name="T72" fmla="*/ 2 w 50"/>
                <a:gd name="T73" fmla="*/ 28 h 59"/>
                <a:gd name="T74" fmla="*/ 0 w 50"/>
                <a:gd name="T75" fmla="*/ 32 h 59"/>
                <a:gd name="T76" fmla="*/ 0 w 50"/>
                <a:gd name="T77" fmla="*/ 32 h 59"/>
                <a:gd name="T78" fmla="*/ 2 w 50"/>
                <a:gd name="T79" fmla="*/ 36 h 59"/>
                <a:gd name="T80" fmla="*/ 7 w 50"/>
                <a:gd name="T81" fmla="*/ 37 h 59"/>
                <a:gd name="T82" fmla="*/ 7 w 50"/>
                <a:gd name="T83" fmla="*/ 37 h 59"/>
                <a:gd name="T84" fmla="*/ 9 w 50"/>
                <a:gd name="T85" fmla="*/ 45 h 59"/>
                <a:gd name="T86" fmla="*/ 9 w 50"/>
                <a:gd name="T87" fmla="*/ 45 h 59"/>
                <a:gd name="T88" fmla="*/ 15 w 50"/>
                <a:gd name="T89" fmla="*/ 53 h 59"/>
                <a:gd name="T90" fmla="*/ 19 w 50"/>
                <a:gd name="T91" fmla="*/ 57 h 59"/>
                <a:gd name="T92" fmla="*/ 19 w 50"/>
                <a:gd name="T93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" h="59">
                  <a:moveTo>
                    <a:pt x="19" y="57"/>
                  </a:moveTo>
                  <a:lnTo>
                    <a:pt x="19" y="57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9" y="57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41" y="45"/>
                  </a:lnTo>
                  <a:lnTo>
                    <a:pt x="41" y="45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5" y="37"/>
                  </a:lnTo>
                  <a:lnTo>
                    <a:pt x="49" y="37"/>
                  </a:lnTo>
                  <a:lnTo>
                    <a:pt x="50" y="36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0" y="28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5" y="14"/>
                  </a:lnTo>
                  <a:lnTo>
                    <a:pt x="41" y="6"/>
                  </a:lnTo>
                  <a:lnTo>
                    <a:pt x="33" y="2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17" y="2"/>
                  </a:lnTo>
                  <a:lnTo>
                    <a:pt x="11" y="6"/>
                  </a:lnTo>
                  <a:lnTo>
                    <a:pt x="5" y="1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5" y="53"/>
                  </a:lnTo>
                  <a:lnTo>
                    <a:pt x="19" y="57"/>
                  </a:lnTo>
                  <a:lnTo>
                    <a:pt x="1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099217" y="1516997"/>
            <a:ext cx="566571" cy="407612"/>
            <a:chOff x="4547433" y="4745964"/>
            <a:chExt cx="541058" cy="389258"/>
          </a:xfrm>
          <a:solidFill>
            <a:schemeClr val="bg1">
              <a:lumMod val="65000"/>
            </a:schemeClr>
          </a:solidFill>
          <a:effectLst/>
        </p:grpSpPr>
        <p:sp>
          <p:nvSpPr>
            <p:cNvPr id="108" name="Freeform 226"/>
            <p:cNvSpPr>
              <a:spLocks noEditPoints="1"/>
            </p:cNvSpPr>
            <p:nvPr/>
          </p:nvSpPr>
          <p:spPr bwMode="auto">
            <a:xfrm>
              <a:off x="4547433" y="4745964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6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6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4 w 171"/>
                <a:gd name="T25" fmla="*/ 19 h 152"/>
                <a:gd name="T26" fmla="*/ 132 w 171"/>
                <a:gd name="T27" fmla="*/ 12 h 152"/>
                <a:gd name="T28" fmla="*/ 110 w 171"/>
                <a:gd name="T29" fmla="*/ 12 h 152"/>
                <a:gd name="T30" fmla="*/ 118 w 171"/>
                <a:gd name="T31" fmla="*/ 19 h 152"/>
                <a:gd name="T32" fmla="*/ 110 w 171"/>
                <a:gd name="T33" fmla="*/ 26 h 152"/>
                <a:gd name="T34" fmla="*/ 103 w 171"/>
                <a:gd name="T35" fmla="*/ 19 h 152"/>
                <a:gd name="T36" fmla="*/ 110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3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4" y="23"/>
                    <a:pt x="124" y="19"/>
                  </a:cubicBezTo>
                  <a:cubicBezTo>
                    <a:pt x="124" y="15"/>
                    <a:pt x="128" y="12"/>
                    <a:pt x="132" y="12"/>
                  </a:cubicBezTo>
                  <a:close/>
                  <a:moveTo>
                    <a:pt x="110" y="12"/>
                  </a:moveTo>
                  <a:cubicBezTo>
                    <a:pt x="114" y="12"/>
                    <a:pt x="118" y="15"/>
                    <a:pt x="118" y="19"/>
                  </a:cubicBezTo>
                  <a:cubicBezTo>
                    <a:pt x="118" y="23"/>
                    <a:pt x="114" y="26"/>
                    <a:pt x="110" y="26"/>
                  </a:cubicBez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Freeform 227"/>
            <p:cNvSpPr/>
            <p:nvPr/>
          </p:nvSpPr>
          <p:spPr bwMode="auto">
            <a:xfrm>
              <a:off x="4844527" y="5010530"/>
              <a:ext cx="41203" cy="40119"/>
            </a:xfrm>
            <a:custGeom>
              <a:avLst/>
              <a:gdLst>
                <a:gd name="T0" fmla="*/ 12 w 38"/>
                <a:gd name="T1" fmla="*/ 0 h 37"/>
                <a:gd name="T2" fmla="*/ 12 w 38"/>
                <a:gd name="T3" fmla="*/ 2 h 37"/>
                <a:gd name="T4" fmla="*/ 0 w 38"/>
                <a:gd name="T5" fmla="*/ 37 h 37"/>
                <a:gd name="T6" fmla="*/ 36 w 38"/>
                <a:gd name="T7" fmla="*/ 28 h 37"/>
                <a:gd name="T8" fmla="*/ 38 w 38"/>
                <a:gd name="T9" fmla="*/ 26 h 37"/>
                <a:gd name="T10" fmla="*/ 12 w 3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7">
                  <a:moveTo>
                    <a:pt x="12" y="0"/>
                  </a:moveTo>
                  <a:lnTo>
                    <a:pt x="12" y="2"/>
                  </a:lnTo>
                  <a:lnTo>
                    <a:pt x="0" y="37"/>
                  </a:lnTo>
                  <a:lnTo>
                    <a:pt x="36" y="28"/>
                  </a:lnTo>
                  <a:lnTo>
                    <a:pt x="38" y="26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Freeform 228"/>
            <p:cNvSpPr/>
            <p:nvPr/>
          </p:nvSpPr>
          <p:spPr bwMode="auto">
            <a:xfrm>
              <a:off x="5008254" y="4809937"/>
              <a:ext cx="80237" cy="76984"/>
            </a:xfrm>
            <a:custGeom>
              <a:avLst/>
              <a:gdLst>
                <a:gd name="T0" fmla="*/ 23 w 31"/>
                <a:gd name="T1" fmla="*/ 30 h 30"/>
                <a:gd name="T2" fmla="*/ 29 w 31"/>
                <a:gd name="T3" fmla="*/ 24 h 30"/>
                <a:gd name="T4" fmla="*/ 29 w 31"/>
                <a:gd name="T5" fmla="*/ 17 h 30"/>
                <a:gd name="T6" fmla="*/ 13 w 31"/>
                <a:gd name="T7" fmla="*/ 2 h 30"/>
                <a:gd name="T8" fmla="*/ 6 w 31"/>
                <a:gd name="T9" fmla="*/ 2 h 30"/>
                <a:gd name="T10" fmla="*/ 0 w 31"/>
                <a:gd name="T11" fmla="*/ 8 h 30"/>
                <a:gd name="T12" fmla="*/ 23 w 31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3" y="30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31" y="22"/>
                    <a:pt x="31" y="19"/>
                    <a:pt x="29" y="17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23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Freeform 229"/>
            <p:cNvSpPr/>
            <p:nvPr/>
          </p:nvSpPr>
          <p:spPr bwMode="auto">
            <a:xfrm>
              <a:off x="4878140" y="4835960"/>
              <a:ext cx="182160" cy="184328"/>
            </a:xfrm>
            <a:custGeom>
              <a:avLst/>
              <a:gdLst>
                <a:gd name="T0" fmla="*/ 49 w 71"/>
                <a:gd name="T1" fmla="*/ 0 h 72"/>
                <a:gd name="T2" fmla="*/ 48 w 71"/>
                <a:gd name="T3" fmla="*/ 1 h 72"/>
                <a:gd name="T4" fmla="*/ 2 w 71"/>
                <a:gd name="T5" fmla="*/ 47 h 72"/>
                <a:gd name="T6" fmla="*/ 2 w 71"/>
                <a:gd name="T7" fmla="*/ 55 h 72"/>
                <a:gd name="T8" fmla="*/ 2 w 71"/>
                <a:gd name="T9" fmla="*/ 55 h 72"/>
                <a:gd name="T10" fmla="*/ 8 w 71"/>
                <a:gd name="T11" fmla="*/ 57 h 72"/>
                <a:gd name="T12" fmla="*/ 9 w 71"/>
                <a:gd name="T13" fmla="*/ 62 h 72"/>
                <a:gd name="T14" fmla="*/ 9 w 71"/>
                <a:gd name="T15" fmla="*/ 62 h 72"/>
                <a:gd name="T16" fmla="*/ 15 w 71"/>
                <a:gd name="T17" fmla="*/ 64 h 72"/>
                <a:gd name="T18" fmla="*/ 16 w 71"/>
                <a:gd name="T19" fmla="*/ 69 h 72"/>
                <a:gd name="T20" fmla="*/ 17 w 71"/>
                <a:gd name="T21" fmla="*/ 70 h 72"/>
                <a:gd name="T22" fmla="*/ 24 w 71"/>
                <a:gd name="T23" fmla="*/ 70 h 72"/>
                <a:gd name="T24" fmla="*/ 71 w 71"/>
                <a:gd name="T25" fmla="*/ 23 h 72"/>
                <a:gd name="T26" fmla="*/ 71 w 71"/>
                <a:gd name="T27" fmla="*/ 23 h 72"/>
                <a:gd name="T28" fmla="*/ 49 w 71"/>
                <a:gd name="T2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2">
                  <a:moveTo>
                    <a:pt x="49" y="0"/>
                  </a:moveTo>
                  <a:cubicBezTo>
                    <a:pt x="49" y="0"/>
                    <a:pt x="48" y="0"/>
                    <a:pt x="48" y="1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9"/>
                    <a:pt x="0" y="53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7"/>
                    <a:pt x="6" y="57"/>
                    <a:pt x="8" y="57"/>
                  </a:cubicBezTo>
                  <a:cubicBezTo>
                    <a:pt x="7" y="58"/>
                    <a:pt x="7" y="60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4"/>
                    <a:pt x="13" y="64"/>
                    <a:pt x="15" y="64"/>
                  </a:cubicBezTo>
                  <a:cubicBezTo>
                    <a:pt x="14" y="66"/>
                    <a:pt x="15" y="68"/>
                    <a:pt x="16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9" y="72"/>
                    <a:pt x="22" y="72"/>
                    <a:pt x="24" y="70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3"/>
                    <a:pt x="71" y="23"/>
                    <a:pt x="71" y="23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Rectangle 230"/>
            <p:cNvSpPr>
              <a:spLocks noChangeArrowheads="1"/>
            </p:cNvSpPr>
            <p:nvPr/>
          </p:nvSpPr>
          <p:spPr bwMode="auto">
            <a:xfrm>
              <a:off x="4605985" y="4896680"/>
              <a:ext cx="140957" cy="16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Rectangle 231"/>
            <p:cNvSpPr>
              <a:spLocks noChangeArrowheads="1"/>
            </p:cNvSpPr>
            <p:nvPr/>
          </p:nvSpPr>
          <p:spPr bwMode="auto">
            <a:xfrm>
              <a:off x="4605985" y="4943304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Rectangle 232"/>
            <p:cNvSpPr>
              <a:spLocks noChangeArrowheads="1"/>
            </p:cNvSpPr>
            <p:nvPr/>
          </p:nvSpPr>
          <p:spPr bwMode="auto">
            <a:xfrm>
              <a:off x="4605985" y="4989928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Rectangle 233"/>
            <p:cNvSpPr>
              <a:spLocks noChangeArrowheads="1"/>
            </p:cNvSpPr>
            <p:nvPr/>
          </p:nvSpPr>
          <p:spPr bwMode="auto">
            <a:xfrm>
              <a:off x="4605985" y="5035468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4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4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00"/>
                            </p:stCondLst>
                            <p:childTnLst>
                              <p:par>
                                <p:cTn id="5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9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4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2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 animBg="1"/>
      <p:bldP spid="94" grpId="0" animBg="1"/>
      <p:bldP spid="9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/>
          <p:cNvPicPr>
            <a:picLocks noChangeAspect="1" noChangeArrowheads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 bwMode="auto">
          <a:xfrm>
            <a:off x="1779491" y="2478088"/>
            <a:ext cx="4004666" cy="262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 bwMode="auto">
          <a:xfrm>
            <a:off x="1779491" y="361531"/>
            <a:ext cx="32550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签到处布置方案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64"/>
          <p:cNvSpPr txBox="1"/>
          <p:nvPr/>
        </p:nvSpPr>
        <p:spPr>
          <a:xfrm>
            <a:off x="2313583" y="1410332"/>
            <a:ext cx="7637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外场，礼仪小姐引导来宾签到，佩戴胸花（女士佩戴手腕花）发放礼品，礼仪引导来宾进入嘉宾休息区。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64"/>
          <p:cNvSpPr txBox="1"/>
          <p:nvPr/>
        </p:nvSpPr>
        <p:spPr>
          <a:xfrm>
            <a:off x="2011347" y="5304181"/>
            <a:ext cx="354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毛笔书法签到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（签到纸设计成古书法的卷轴）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email">
            <a:lum bright="9000" contrast="8000"/>
          </a:blip>
          <a:srcRect t="-1" r="2468" b="2008"/>
          <a:stretch>
            <a:fillRect/>
          </a:stretch>
        </p:blipFill>
        <p:spPr>
          <a:xfrm>
            <a:off x="6445972" y="2478088"/>
            <a:ext cx="3700465" cy="2626323"/>
          </a:xfrm>
          <a:prstGeom prst="rect">
            <a:avLst/>
          </a:prstGeom>
        </p:spPr>
      </p:pic>
      <p:sp>
        <p:nvSpPr>
          <p:cNvPr id="15" name="TextBox 64"/>
          <p:cNvSpPr txBox="1"/>
          <p:nvPr/>
        </p:nvSpPr>
        <p:spPr>
          <a:xfrm>
            <a:off x="6445972" y="5304181"/>
            <a:ext cx="3540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礼仪小姐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61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61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5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 bwMode="auto">
          <a:xfrm>
            <a:off x="7312430" y="2161866"/>
            <a:ext cx="42660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问题及细节把控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23"/>
          <p:cNvGrpSpPr/>
          <p:nvPr/>
        </p:nvGrpSpPr>
        <p:grpSpPr>
          <a:xfrm>
            <a:off x="6566735" y="2215053"/>
            <a:ext cx="645284" cy="656492"/>
            <a:chOff x="2395428" y="2686051"/>
            <a:chExt cx="182673" cy="185847"/>
          </a:xfrm>
          <a:solidFill>
            <a:schemeClr val="bg1">
              <a:lumMod val="85000"/>
            </a:schemeClr>
          </a:solidFill>
        </p:grpSpPr>
        <p:sp>
          <p:nvSpPr>
            <p:cNvPr id="20" name="Freeform 34"/>
            <p:cNvSpPr>
              <a:spLocks noEditPoints="1"/>
            </p:cNvSpPr>
            <p:nvPr/>
          </p:nvSpPr>
          <p:spPr bwMode="auto">
            <a:xfrm>
              <a:off x="2427288" y="2686051"/>
              <a:ext cx="150813" cy="150813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2 w 79"/>
                <a:gd name="T5" fmla="*/ 63 h 79"/>
                <a:gd name="T6" fmla="*/ 12 w 79"/>
                <a:gd name="T7" fmla="*/ 63 h 79"/>
                <a:gd name="T8" fmla="*/ 17 w 79"/>
                <a:gd name="T9" fmla="*/ 68 h 79"/>
                <a:gd name="T10" fmla="*/ 65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9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1" y="27"/>
                    <a:pt x="0" y="48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5"/>
                    <a:pt x="15" y="66"/>
                    <a:pt x="17" y="68"/>
                  </a:cubicBezTo>
                  <a:cubicBezTo>
                    <a:pt x="31" y="79"/>
                    <a:pt x="52" y="78"/>
                    <a:pt x="65" y="65"/>
                  </a:cubicBezTo>
                  <a:cubicBezTo>
                    <a:pt x="79" y="51"/>
                    <a:pt x="79" y="28"/>
                    <a:pt x="65" y="14"/>
                  </a:cubicBezTo>
                  <a:close/>
                  <a:moveTo>
                    <a:pt x="58" y="59"/>
                  </a:moveTo>
                  <a:cubicBezTo>
                    <a:pt x="48" y="69"/>
                    <a:pt x="31" y="69"/>
                    <a:pt x="20" y="59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8" y="10"/>
                    <a:pt x="59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35"/>
            <p:cNvSpPr/>
            <p:nvPr/>
          </p:nvSpPr>
          <p:spPr bwMode="auto">
            <a:xfrm>
              <a:off x="2395428" y="2800615"/>
              <a:ext cx="71283" cy="71283"/>
            </a:xfrm>
            <a:custGeom>
              <a:avLst/>
              <a:gdLst>
                <a:gd name="T0" fmla="*/ 0 w 58"/>
                <a:gd name="T1" fmla="*/ 46 h 58"/>
                <a:gd name="T2" fmla="*/ 11 w 58"/>
                <a:gd name="T3" fmla="*/ 58 h 58"/>
                <a:gd name="T4" fmla="*/ 58 w 58"/>
                <a:gd name="T5" fmla="*/ 7 h 58"/>
                <a:gd name="T6" fmla="*/ 50 w 58"/>
                <a:gd name="T7" fmla="*/ 0 h 58"/>
                <a:gd name="T8" fmla="*/ 0 w 58"/>
                <a:gd name="T9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46"/>
                  </a:moveTo>
                  <a:lnTo>
                    <a:pt x="11" y="58"/>
                  </a:lnTo>
                  <a:lnTo>
                    <a:pt x="58" y="7"/>
                  </a:lnTo>
                  <a:lnTo>
                    <a:pt x="50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36"/>
            <p:cNvSpPr/>
            <p:nvPr/>
          </p:nvSpPr>
          <p:spPr bwMode="auto">
            <a:xfrm>
              <a:off x="2505075" y="2736851"/>
              <a:ext cx="57150" cy="68263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1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4" name="文本框 23"/>
          <p:cNvSpPr txBox="1"/>
          <p:nvPr/>
        </p:nvSpPr>
        <p:spPr bwMode="auto">
          <a:xfrm>
            <a:off x="7290388" y="3302417"/>
            <a:ext cx="235633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marR="0" lvl="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活动现场管控</a:t>
            </a:r>
            <a:endParaRPr lang="en-US" altLang="zh-CN" dirty="0"/>
          </a:p>
          <a:p>
            <a:r>
              <a:rPr lang="zh-CN" altLang="en-US" dirty="0"/>
              <a:t>人员管理</a:t>
            </a:r>
            <a:endParaRPr lang="zh-CN" altLang="en-US" dirty="0"/>
          </a:p>
          <a:p>
            <a:r>
              <a:rPr lang="zh-CN" altLang="en-US" dirty="0"/>
              <a:t>安全管理</a:t>
            </a:r>
            <a:endParaRPr lang="zh-CN" altLang="en-US" dirty="0"/>
          </a:p>
          <a:p>
            <a:r>
              <a:rPr lang="zh-CN" altLang="en-US" dirty="0"/>
              <a:t>活动应急预案</a:t>
            </a:r>
            <a:endParaRPr lang="zh-CN" altLang="en-US" dirty="0"/>
          </a:p>
          <a:p>
            <a:r>
              <a:rPr lang="zh-CN" altLang="en-US" dirty="0"/>
              <a:t>应变措施</a:t>
            </a:r>
            <a:endParaRPr lang="en-US" altLang="zh-CN" dirty="0"/>
          </a:p>
          <a:p>
            <a:r>
              <a:rPr lang="zh-CN" altLang="en-US" dirty="0"/>
              <a:t>执行细节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3912540" y="2088871"/>
            <a:ext cx="2011329" cy="2011329"/>
            <a:chOff x="5859709" y="1069168"/>
            <a:chExt cx="677597" cy="677597"/>
          </a:xfrm>
        </p:grpSpPr>
        <p:grpSp>
          <p:nvGrpSpPr>
            <p:cNvPr id="31" name="组合 30"/>
            <p:cNvGrpSpPr/>
            <p:nvPr/>
          </p:nvGrpSpPr>
          <p:grpSpPr>
            <a:xfrm>
              <a:off x="5859709" y="1069168"/>
              <a:ext cx="677597" cy="677597"/>
              <a:chOff x="8502650" y="2178050"/>
              <a:chExt cx="2120900" cy="21209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8666642" y="2342042"/>
                <a:ext cx="1792916" cy="179291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592973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04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4" grpId="0" uiExpand="1" build="p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4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4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>
                                                <p:txEl>
                                                  <p:pRg st="5" end="5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4" grpId="0" uiExpand="1" build="p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78"/>
          <p:cNvGrpSpPr/>
          <p:nvPr/>
        </p:nvGrpSpPr>
        <p:grpSpPr bwMode="auto">
          <a:xfrm>
            <a:off x="5937888" y="1837817"/>
            <a:ext cx="228600" cy="4176713"/>
            <a:chOff x="3391" y="1689"/>
            <a:chExt cx="144" cy="2631"/>
          </a:xfrm>
        </p:grpSpPr>
        <p:sp>
          <p:nvSpPr>
            <p:cNvPr id="30" name="AutoShape 79"/>
            <p:cNvSpPr>
              <a:spLocks noChangeArrowheads="1"/>
            </p:cNvSpPr>
            <p:nvPr userDrawn="1"/>
          </p:nvSpPr>
          <p:spPr bwMode="gray">
            <a:xfrm>
              <a:off x="3393" y="1689"/>
              <a:ext cx="138" cy="2631"/>
            </a:xfrm>
            <a:prstGeom prst="can">
              <a:avLst>
                <a:gd name="adj" fmla="val 55367"/>
              </a:avLst>
            </a:prstGeom>
            <a:gradFill rotWithShape="1">
              <a:gsLst>
                <a:gs pos="0">
                  <a:srgbClr val="B8B8B8"/>
                </a:gs>
                <a:gs pos="50000">
                  <a:srgbClr val="FFFFFF"/>
                </a:gs>
                <a:gs pos="100000">
                  <a:sysClr val="window" lastClr="FFFFFF">
                    <a:lumMod val="50000"/>
                  </a:sysClr>
                </a:gs>
              </a:gsLst>
              <a:lin ang="0" scaled="1"/>
            </a:gradFill>
            <a:ln w="9525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val 80"/>
            <p:cNvSpPr>
              <a:spLocks noChangeArrowheads="1"/>
            </p:cNvSpPr>
            <p:nvPr userDrawn="1"/>
          </p:nvSpPr>
          <p:spPr bwMode="gray">
            <a:xfrm>
              <a:off x="3391" y="1693"/>
              <a:ext cx="144" cy="7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92157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92157"/>
                    <a:invGamma/>
                  </a:srgbClr>
                </a:gs>
              </a:gsLst>
              <a:lin ang="270000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339275" y="2150553"/>
            <a:ext cx="1657350" cy="881063"/>
            <a:chOff x="4339275" y="2153165"/>
            <a:chExt cx="1657350" cy="881063"/>
          </a:xfrm>
        </p:grpSpPr>
        <p:grpSp>
          <p:nvGrpSpPr>
            <p:cNvPr id="13" name="Group 81"/>
            <p:cNvGrpSpPr/>
            <p:nvPr/>
          </p:nvGrpSpPr>
          <p:grpSpPr bwMode="auto">
            <a:xfrm>
              <a:off x="4339275" y="2153165"/>
              <a:ext cx="1657350" cy="881063"/>
              <a:chOff x="2384" y="1968"/>
              <a:chExt cx="1044" cy="555"/>
            </a:xfrm>
          </p:grpSpPr>
          <p:sp>
            <p:nvSpPr>
              <p:cNvPr id="27" name="AutoShape 82"/>
              <p:cNvSpPr>
                <a:spLocks noChangeArrowheads="1"/>
              </p:cNvSpPr>
              <p:nvPr userDrawn="1"/>
            </p:nvSpPr>
            <p:spPr bwMode="gray">
              <a:xfrm rot="5400000" flipH="1">
                <a:off x="3236" y="2086"/>
                <a:ext cx="288" cy="96"/>
              </a:xfrm>
              <a:prstGeom prst="parallelogram">
                <a:avLst>
                  <a:gd name="adj" fmla="val 18736"/>
                </a:avLst>
              </a:prstGeom>
              <a:gradFill rotWithShape="1">
                <a:gsLst>
                  <a:gs pos="417">
                    <a:srgbClr val="999999"/>
                  </a:gs>
                  <a:gs pos="7000">
                    <a:srgbClr val="EAEAEA">
                      <a:gamma/>
                      <a:shade val="85882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noFill/>
                <a:miter lim="800000"/>
              </a:ln>
              <a:effectLst/>
              <a:scene3d>
                <a:camera prst="legacyObliqueTopLef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EAEAE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Freeform 83"/>
              <p:cNvSpPr/>
              <p:nvPr userDrawn="1"/>
            </p:nvSpPr>
            <p:spPr bwMode="gray">
              <a:xfrm>
                <a:off x="2384" y="1968"/>
                <a:ext cx="975" cy="555"/>
              </a:xfrm>
              <a:custGeom>
                <a:avLst/>
                <a:gdLst/>
                <a:ahLst/>
                <a:cxnLst>
                  <a:cxn ang="0">
                    <a:pos x="837" y="0"/>
                  </a:cxn>
                  <a:cxn ang="0">
                    <a:pos x="837" y="317"/>
                  </a:cxn>
                  <a:cxn ang="0">
                    <a:pos x="116" y="476"/>
                  </a:cxn>
                  <a:cxn ang="0">
                    <a:pos x="0" y="304"/>
                  </a:cxn>
                  <a:cxn ang="0">
                    <a:pos x="110" y="100"/>
                  </a:cxn>
                  <a:cxn ang="0">
                    <a:pos x="837" y="0"/>
                  </a:cxn>
                </a:cxnLst>
                <a:rect l="0" t="0" r="r" b="b"/>
                <a:pathLst>
                  <a:path w="837" h="476">
                    <a:moveTo>
                      <a:pt x="837" y="0"/>
                    </a:moveTo>
                    <a:lnTo>
                      <a:pt x="837" y="317"/>
                    </a:lnTo>
                    <a:lnTo>
                      <a:pt x="116" y="476"/>
                    </a:lnTo>
                    <a:lnTo>
                      <a:pt x="0" y="304"/>
                    </a:lnTo>
                    <a:lnTo>
                      <a:pt x="110" y="100"/>
                    </a:lnTo>
                    <a:lnTo>
                      <a:pt x="83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85882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b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Freeform 84"/>
              <p:cNvSpPr/>
              <p:nvPr userDrawn="1"/>
            </p:nvSpPr>
            <p:spPr bwMode="gray">
              <a:xfrm>
                <a:off x="2421" y="2007"/>
                <a:ext cx="905" cy="461"/>
              </a:xfrm>
              <a:custGeom>
                <a:avLst/>
                <a:gdLst/>
                <a:ahLst/>
                <a:cxnLst>
                  <a:cxn ang="0">
                    <a:pos x="786" y="0"/>
                  </a:cxn>
                  <a:cxn ang="0">
                    <a:pos x="786" y="252"/>
                  </a:cxn>
                  <a:cxn ang="0">
                    <a:pos x="92" y="396"/>
                  </a:cxn>
                  <a:cxn ang="0">
                    <a:pos x="0" y="266"/>
                  </a:cxn>
                  <a:cxn ang="0">
                    <a:pos x="88" y="112"/>
                  </a:cxn>
                  <a:cxn ang="0">
                    <a:pos x="786" y="0"/>
                  </a:cxn>
                </a:cxnLst>
                <a:rect l="0" t="0" r="r" b="b"/>
                <a:pathLst>
                  <a:path w="786" h="396">
                    <a:moveTo>
                      <a:pt x="786" y="0"/>
                    </a:moveTo>
                    <a:lnTo>
                      <a:pt x="786" y="252"/>
                    </a:lnTo>
                    <a:lnTo>
                      <a:pt x="92" y="396"/>
                    </a:lnTo>
                    <a:lnTo>
                      <a:pt x="0" y="266"/>
                    </a:lnTo>
                    <a:lnTo>
                      <a:pt x="88" y="112"/>
                    </a:lnTo>
                    <a:lnTo>
                      <a:pt x="78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" name="TextBox 64"/>
            <p:cNvSpPr txBox="1"/>
            <p:nvPr/>
          </p:nvSpPr>
          <p:spPr>
            <a:xfrm rot="20923364">
              <a:off x="4403729" y="2381066"/>
              <a:ext cx="1511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嘉宾接待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42675" y="2580766"/>
            <a:ext cx="2598738" cy="901700"/>
            <a:chOff x="6142675" y="2583378"/>
            <a:chExt cx="2598738" cy="901700"/>
          </a:xfrm>
        </p:grpSpPr>
        <p:grpSp>
          <p:nvGrpSpPr>
            <p:cNvPr id="10" name="Group 59"/>
            <p:cNvGrpSpPr/>
            <p:nvPr userDrawn="1"/>
          </p:nvGrpSpPr>
          <p:grpSpPr bwMode="auto">
            <a:xfrm>
              <a:off x="6142675" y="2583378"/>
              <a:ext cx="2598738" cy="901700"/>
              <a:chOff x="2437" y="1458"/>
              <a:chExt cx="1637" cy="568"/>
            </a:xfrm>
          </p:grpSpPr>
          <p:sp>
            <p:nvSpPr>
              <p:cNvPr id="35" name="Freeform 60"/>
              <p:cNvSpPr/>
              <p:nvPr userDrawn="1"/>
            </p:nvSpPr>
            <p:spPr bwMode="gray">
              <a:xfrm>
                <a:off x="2482" y="1458"/>
                <a:ext cx="1592" cy="568"/>
              </a:xfrm>
              <a:custGeom>
                <a:avLst/>
                <a:gdLst/>
                <a:ahLst/>
                <a:cxnLst>
                  <a:cxn ang="0">
                    <a:pos x="1" y="189"/>
                  </a:cxn>
                  <a:cxn ang="0">
                    <a:pos x="0" y="568"/>
                  </a:cxn>
                  <a:cxn ang="0">
                    <a:pos x="1489" y="329"/>
                  </a:cxn>
                  <a:cxn ang="0">
                    <a:pos x="1592" y="152"/>
                  </a:cxn>
                  <a:cxn ang="0">
                    <a:pos x="1477" y="0"/>
                  </a:cxn>
                  <a:cxn ang="0">
                    <a:pos x="1" y="189"/>
                  </a:cxn>
                </a:cxnLst>
                <a:rect l="0" t="0" r="r" b="b"/>
                <a:pathLst>
                  <a:path w="1592" h="568">
                    <a:moveTo>
                      <a:pt x="1" y="189"/>
                    </a:moveTo>
                    <a:lnTo>
                      <a:pt x="0" y="568"/>
                    </a:lnTo>
                    <a:lnTo>
                      <a:pt x="1489" y="329"/>
                    </a:lnTo>
                    <a:lnTo>
                      <a:pt x="1592" y="152"/>
                    </a:lnTo>
                    <a:lnTo>
                      <a:pt x="1477" y="0"/>
                    </a:lnTo>
                    <a:lnTo>
                      <a:pt x="1" y="18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/>
                  </a:gs>
                  <a:gs pos="100000">
                    <a:srgbClr val="EAEAEA">
                      <a:gamma/>
                      <a:shade val="92157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61"/>
              <p:cNvSpPr/>
              <p:nvPr userDrawn="1"/>
            </p:nvSpPr>
            <p:spPr bwMode="gray">
              <a:xfrm>
                <a:off x="2515" y="1500"/>
                <a:ext cx="1517" cy="476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" y="476"/>
                  </a:cxn>
                  <a:cxn ang="0">
                    <a:pos x="1420" y="254"/>
                  </a:cxn>
                  <a:cxn ang="0">
                    <a:pos x="1509" y="117"/>
                  </a:cxn>
                  <a:cxn ang="0">
                    <a:pos x="1413" y="0"/>
                  </a:cxn>
                  <a:cxn ang="0">
                    <a:pos x="0" y="184"/>
                  </a:cxn>
                </a:cxnLst>
                <a:rect l="0" t="0" r="r" b="b"/>
                <a:pathLst>
                  <a:path w="1509" h="476">
                    <a:moveTo>
                      <a:pt x="0" y="184"/>
                    </a:moveTo>
                    <a:lnTo>
                      <a:pt x="1" y="476"/>
                    </a:lnTo>
                    <a:lnTo>
                      <a:pt x="1420" y="254"/>
                    </a:lnTo>
                    <a:lnTo>
                      <a:pt x="1509" y="117"/>
                    </a:lnTo>
                    <a:lnTo>
                      <a:pt x="1413" y="0"/>
                    </a:lnTo>
                    <a:lnTo>
                      <a:pt x="0" y="184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AutoShape 62"/>
              <p:cNvSpPr>
                <a:spLocks noChangeArrowheads="1"/>
              </p:cNvSpPr>
              <p:nvPr userDrawn="1"/>
            </p:nvSpPr>
            <p:spPr bwMode="gray">
              <a:xfrm rot="16200000" flipH="1">
                <a:off x="2317" y="1822"/>
                <a:ext cx="288" cy="47"/>
              </a:xfrm>
              <a:prstGeom prst="parallelogram">
                <a:avLst>
                  <a:gd name="adj" fmla="val 23376"/>
                </a:avLst>
              </a:prstGeom>
              <a:gradFill rotWithShape="1">
                <a:gsLst>
                  <a:gs pos="0">
                    <a:srgbClr val="DDDDDD">
                      <a:gamma/>
                      <a:shade val="82353"/>
                      <a:invGamma/>
                    </a:srgbClr>
                  </a:gs>
                  <a:gs pos="100000">
                    <a:srgbClr val="DDDDDD"/>
                  </a:gs>
                </a:gsLst>
                <a:lin ang="5400000" scaled="1"/>
              </a:gradFill>
              <a:ln w="9525" algn="ctr">
                <a:noFill/>
                <a:miter lim="800000"/>
              </a:ln>
              <a:effectLst/>
              <a:scene3d>
                <a:camera prst="legacyObliqueTopLef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DDDDDD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TextBox 65"/>
            <p:cNvSpPr txBox="1"/>
            <p:nvPr/>
          </p:nvSpPr>
          <p:spPr>
            <a:xfrm rot="21168563">
              <a:off x="6532283" y="2827564"/>
              <a:ext cx="1511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人员协调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361375" y="3126866"/>
            <a:ext cx="2597150" cy="901700"/>
            <a:chOff x="3361375" y="3129478"/>
            <a:chExt cx="2597150" cy="901700"/>
          </a:xfrm>
        </p:grpSpPr>
        <p:grpSp>
          <p:nvGrpSpPr>
            <p:cNvPr id="11" name="Group 65"/>
            <p:cNvGrpSpPr/>
            <p:nvPr userDrawn="1"/>
          </p:nvGrpSpPr>
          <p:grpSpPr bwMode="auto">
            <a:xfrm>
              <a:off x="3361375" y="3129478"/>
              <a:ext cx="2597150" cy="901700"/>
              <a:chOff x="697" y="1704"/>
              <a:chExt cx="1636" cy="568"/>
            </a:xfrm>
          </p:grpSpPr>
          <p:sp>
            <p:nvSpPr>
              <p:cNvPr id="32" name="Freeform 66"/>
              <p:cNvSpPr/>
              <p:nvPr userDrawn="1"/>
            </p:nvSpPr>
            <p:spPr bwMode="gray">
              <a:xfrm>
                <a:off x="697" y="1704"/>
                <a:ext cx="1591" cy="568"/>
              </a:xfrm>
              <a:custGeom>
                <a:avLst/>
                <a:gdLst/>
                <a:ahLst/>
                <a:cxnLst>
                  <a:cxn ang="0">
                    <a:pos x="1591" y="189"/>
                  </a:cxn>
                  <a:cxn ang="0">
                    <a:pos x="1591" y="568"/>
                  </a:cxn>
                  <a:cxn ang="0">
                    <a:pos x="103" y="329"/>
                  </a:cxn>
                  <a:cxn ang="0">
                    <a:pos x="0" y="152"/>
                  </a:cxn>
                  <a:cxn ang="0">
                    <a:pos x="115" y="0"/>
                  </a:cxn>
                  <a:cxn ang="0">
                    <a:pos x="1591" y="189"/>
                  </a:cxn>
                </a:cxnLst>
                <a:rect l="0" t="0" r="r" b="b"/>
                <a:pathLst>
                  <a:path w="1591" h="568">
                    <a:moveTo>
                      <a:pt x="1591" y="189"/>
                    </a:moveTo>
                    <a:lnTo>
                      <a:pt x="1591" y="568"/>
                    </a:lnTo>
                    <a:lnTo>
                      <a:pt x="103" y="329"/>
                    </a:lnTo>
                    <a:lnTo>
                      <a:pt x="0" y="152"/>
                    </a:lnTo>
                    <a:lnTo>
                      <a:pt x="115" y="0"/>
                    </a:lnTo>
                    <a:lnTo>
                      <a:pt x="1591" y="18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>
                      <a:gamma/>
                      <a:shade val="89020"/>
                      <a:invGamma/>
                    </a:srgbClr>
                  </a:gs>
                  <a:gs pos="100000">
                    <a:srgbClr val="EAEAEA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Freeform 67"/>
              <p:cNvSpPr/>
              <p:nvPr userDrawn="1"/>
            </p:nvSpPr>
            <p:spPr bwMode="gray">
              <a:xfrm>
                <a:off x="737" y="1746"/>
                <a:ext cx="1517" cy="476"/>
              </a:xfrm>
              <a:custGeom>
                <a:avLst/>
                <a:gdLst/>
                <a:ahLst/>
                <a:cxnLst>
                  <a:cxn ang="0">
                    <a:pos x="1298" y="158"/>
                  </a:cxn>
                  <a:cxn ang="0">
                    <a:pos x="1297" y="409"/>
                  </a:cxn>
                  <a:cxn ang="0">
                    <a:pos x="70" y="218"/>
                  </a:cxn>
                  <a:cxn ang="0">
                    <a:pos x="0" y="96"/>
                  </a:cxn>
                  <a:cxn ang="0">
                    <a:pos x="76" y="0"/>
                  </a:cxn>
                  <a:cxn ang="0">
                    <a:pos x="1298" y="158"/>
                  </a:cxn>
                </a:cxnLst>
                <a:rect l="0" t="0" r="r" b="b"/>
                <a:pathLst>
                  <a:path w="1298" h="409">
                    <a:moveTo>
                      <a:pt x="1298" y="158"/>
                    </a:moveTo>
                    <a:lnTo>
                      <a:pt x="1297" y="409"/>
                    </a:lnTo>
                    <a:lnTo>
                      <a:pt x="70" y="218"/>
                    </a:lnTo>
                    <a:lnTo>
                      <a:pt x="0" y="96"/>
                    </a:lnTo>
                    <a:lnTo>
                      <a:pt x="76" y="0"/>
                    </a:lnTo>
                    <a:lnTo>
                      <a:pt x="1298" y="158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AutoShape 68"/>
              <p:cNvSpPr>
                <a:spLocks noChangeArrowheads="1"/>
              </p:cNvSpPr>
              <p:nvPr userDrawn="1"/>
            </p:nvSpPr>
            <p:spPr bwMode="gray">
              <a:xfrm rot="5400000">
                <a:off x="2166" y="2067"/>
                <a:ext cx="288" cy="47"/>
              </a:xfrm>
              <a:prstGeom prst="parallelogram">
                <a:avLst>
                  <a:gd name="adj" fmla="val 19149"/>
                </a:avLst>
              </a:prstGeom>
              <a:gradFill rotWithShape="1">
                <a:gsLst>
                  <a:gs pos="0">
                    <a:srgbClr val="DDDDDD">
                      <a:gamma/>
                      <a:shade val="82353"/>
                      <a:invGamma/>
                    </a:srgbClr>
                  </a:gs>
                  <a:gs pos="100000">
                    <a:srgbClr val="DDDDDD"/>
                  </a:gs>
                </a:gsLst>
                <a:lin ang="5400000" scaled="1"/>
              </a:gradFill>
              <a:ln w="9525" algn="ctr">
                <a:noFill/>
                <a:miter lim="800000"/>
              </a:ln>
              <a:effectLst/>
              <a:scene3d>
                <a:camera prst="legacyObliqueTopRigh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DDDDDD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" name="TextBox 66"/>
            <p:cNvSpPr txBox="1"/>
            <p:nvPr/>
          </p:nvSpPr>
          <p:spPr>
            <a:xfrm rot="354631">
              <a:off x="3872593" y="3353583"/>
              <a:ext cx="18099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维护秩序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07350" y="4666246"/>
            <a:ext cx="3067050" cy="806450"/>
            <a:chOff x="2907350" y="4668858"/>
            <a:chExt cx="3067050" cy="806450"/>
          </a:xfrm>
        </p:grpSpPr>
        <p:grpSp>
          <p:nvGrpSpPr>
            <p:cNvPr id="14" name="Group 86"/>
            <p:cNvGrpSpPr/>
            <p:nvPr/>
          </p:nvGrpSpPr>
          <p:grpSpPr bwMode="auto">
            <a:xfrm>
              <a:off x="2907350" y="4668858"/>
              <a:ext cx="3067050" cy="806450"/>
              <a:chOff x="1482" y="3351"/>
              <a:chExt cx="1932" cy="508"/>
            </a:xfrm>
          </p:grpSpPr>
          <p:sp>
            <p:nvSpPr>
              <p:cNvPr id="24" name="AutoShape 87"/>
              <p:cNvSpPr>
                <a:spLocks noChangeArrowheads="1"/>
              </p:cNvSpPr>
              <p:nvPr userDrawn="1"/>
            </p:nvSpPr>
            <p:spPr bwMode="gray">
              <a:xfrm rot="5400000" flipH="1">
                <a:off x="3237" y="3499"/>
                <a:ext cx="288" cy="66"/>
              </a:xfrm>
              <a:prstGeom prst="parallelogram">
                <a:avLst>
                  <a:gd name="adj" fmla="val 4525"/>
                </a:avLst>
              </a:prstGeom>
              <a:gradFill rotWithShape="1">
                <a:gsLst>
                  <a:gs pos="1250">
                    <a:srgbClr val="949494"/>
                  </a:gs>
                  <a:gs pos="7000">
                    <a:srgbClr val="EAEAEA">
                      <a:gamma/>
                      <a:shade val="85882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 algn="ctr">
                <a:noFill/>
                <a:miter lim="800000"/>
              </a:ln>
              <a:effectLst/>
              <a:scene3d>
                <a:camera prst="legacyObliqueTopLef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EAEAE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88"/>
              <p:cNvSpPr/>
              <p:nvPr userDrawn="1"/>
            </p:nvSpPr>
            <p:spPr bwMode="gray">
              <a:xfrm>
                <a:off x="1482" y="3351"/>
                <a:ext cx="1883" cy="508"/>
              </a:xfrm>
              <a:custGeom>
                <a:avLst/>
                <a:gdLst/>
                <a:ahLst/>
                <a:cxnLst>
                  <a:cxn ang="0">
                    <a:pos x="2085" y="0"/>
                  </a:cxn>
                  <a:cxn ang="0">
                    <a:pos x="2085" y="312"/>
                  </a:cxn>
                  <a:cxn ang="0">
                    <a:pos x="171" y="436"/>
                  </a:cxn>
                  <a:cxn ang="0">
                    <a:pos x="0" y="277"/>
                  </a:cxn>
                  <a:cxn ang="0">
                    <a:pos x="178" y="88"/>
                  </a:cxn>
                  <a:cxn ang="0">
                    <a:pos x="2085" y="0"/>
                  </a:cxn>
                </a:cxnLst>
                <a:rect l="0" t="0" r="r" b="b"/>
                <a:pathLst>
                  <a:path w="2085" h="436">
                    <a:moveTo>
                      <a:pt x="2085" y="0"/>
                    </a:moveTo>
                    <a:lnTo>
                      <a:pt x="2085" y="312"/>
                    </a:lnTo>
                    <a:lnTo>
                      <a:pt x="171" y="436"/>
                    </a:lnTo>
                    <a:lnTo>
                      <a:pt x="0" y="277"/>
                    </a:lnTo>
                    <a:lnTo>
                      <a:pt x="178" y="88"/>
                    </a:lnTo>
                    <a:lnTo>
                      <a:pt x="2085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85882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85882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89"/>
              <p:cNvSpPr/>
              <p:nvPr userDrawn="1"/>
            </p:nvSpPr>
            <p:spPr bwMode="gray">
              <a:xfrm>
                <a:off x="1528" y="3394"/>
                <a:ext cx="1812" cy="419"/>
              </a:xfrm>
              <a:custGeom>
                <a:avLst/>
                <a:gdLst/>
                <a:ahLst/>
                <a:cxnLst>
                  <a:cxn ang="0">
                    <a:pos x="2004" y="0"/>
                  </a:cxn>
                  <a:cxn ang="0">
                    <a:pos x="2003" y="250"/>
                  </a:cxn>
                  <a:cxn ang="0">
                    <a:pos x="130" y="360"/>
                  </a:cxn>
                  <a:cxn ang="0">
                    <a:pos x="0" y="234"/>
                  </a:cxn>
                  <a:cxn ang="0">
                    <a:pos x="138" y="92"/>
                  </a:cxn>
                  <a:cxn ang="0">
                    <a:pos x="2004" y="0"/>
                  </a:cxn>
                </a:cxnLst>
                <a:rect l="0" t="0" r="r" b="b"/>
                <a:pathLst>
                  <a:path w="2004" h="360">
                    <a:moveTo>
                      <a:pt x="2004" y="0"/>
                    </a:moveTo>
                    <a:lnTo>
                      <a:pt x="2003" y="250"/>
                    </a:lnTo>
                    <a:lnTo>
                      <a:pt x="130" y="360"/>
                    </a:lnTo>
                    <a:lnTo>
                      <a:pt x="0" y="234"/>
                    </a:lnTo>
                    <a:lnTo>
                      <a:pt x="138" y="92"/>
                    </a:lnTo>
                    <a:lnTo>
                      <a:pt x="200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" name="TextBox 67"/>
            <p:cNvSpPr txBox="1"/>
            <p:nvPr/>
          </p:nvSpPr>
          <p:spPr>
            <a:xfrm rot="21362588">
              <a:off x="3583327" y="4862172"/>
              <a:ext cx="1796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会后服务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122037" y="3957128"/>
            <a:ext cx="3281363" cy="806450"/>
            <a:chOff x="6122037" y="3959740"/>
            <a:chExt cx="3281363" cy="806450"/>
          </a:xfrm>
        </p:grpSpPr>
        <p:grpSp>
          <p:nvGrpSpPr>
            <p:cNvPr id="15" name="Group 92"/>
            <p:cNvGrpSpPr/>
            <p:nvPr userDrawn="1"/>
          </p:nvGrpSpPr>
          <p:grpSpPr bwMode="auto">
            <a:xfrm>
              <a:off x="6122037" y="3959740"/>
              <a:ext cx="3281363" cy="806450"/>
              <a:chOff x="3496" y="3024"/>
              <a:chExt cx="2183" cy="508"/>
            </a:xfrm>
          </p:grpSpPr>
          <p:sp>
            <p:nvSpPr>
              <p:cNvPr id="21" name="AutoShape 93"/>
              <p:cNvSpPr>
                <a:spLocks noChangeArrowheads="1"/>
              </p:cNvSpPr>
              <p:nvPr userDrawn="1"/>
            </p:nvSpPr>
            <p:spPr bwMode="gray">
              <a:xfrm rot="-5400000">
                <a:off x="3389" y="3170"/>
                <a:ext cx="288" cy="75"/>
              </a:xfrm>
              <a:prstGeom prst="parallelogram">
                <a:avLst>
                  <a:gd name="adj" fmla="val 3982"/>
                </a:avLst>
              </a:prstGeom>
              <a:gradFill rotWithShape="1">
                <a:gsLst>
                  <a:gs pos="417">
                    <a:srgbClr val="9F9F9F"/>
                  </a:gs>
                  <a:gs pos="7000">
                    <a:srgbClr val="B8B8B8"/>
                  </a:gs>
                  <a:gs pos="100000">
                    <a:srgbClr val="EAEAEA"/>
                  </a:gs>
                </a:gsLst>
                <a:lin ang="5400000" scaled="1"/>
              </a:gradFill>
              <a:ln w="9525" algn="ctr">
                <a:noFill/>
                <a:miter lim="800000"/>
              </a:ln>
              <a:effectLst/>
              <a:scene3d>
                <a:camera prst="legacyObliqueTopRight"/>
                <a:lightRig rig="legacyFlat3" dir="b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EAEAE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94"/>
              <p:cNvSpPr/>
              <p:nvPr userDrawn="1"/>
            </p:nvSpPr>
            <p:spPr bwMode="gray">
              <a:xfrm flipH="1">
                <a:off x="3553" y="3024"/>
                <a:ext cx="2126" cy="508"/>
              </a:xfrm>
              <a:custGeom>
                <a:avLst/>
                <a:gdLst/>
                <a:ahLst/>
                <a:cxnLst>
                  <a:cxn ang="0">
                    <a:pos x="2085" y="0"/>
                  </a:cxn>
                  <a:cxn ang="0">
                    <a:pos x="2085" y="312"/>
                  </a:cxn>
                  <a:cxn ang="0">
                    <a:pos x="171" y="436"/>
                  </a:cxn>
                  <a:cxn ang="0">
                    <a:pos x="0" y="277"/>
                  </a:cxn>
                  <a:cxn ang="0">
                    <a:pos x="178" y="88"/>
                  </a:cxn>
                  <a:cxn ang="0">
                    <a:pos x="2085" y="0"/>
                  </a:cxn>
                </a:cxnLst>
                <a:rect l="0" t="0" r="r" b="b"/>
                <a:pathLst>
                  <a:path w="2085" h="436">
                    <a:moveTo>
                      <a:pt x="2085" y="0"/>
                    </a:moveTo>
                    <a:lnTo>
                      <a:pt x="2085" y="312"/>
                    </a:lnTo>
                    <a:lnTo>
                      <a:pt x="171" y="436"/>
                    </a:lnTo>
                    <a:lnTo>
                      <a:pt x="0" y="277"/>
                    </a:lnTo>
                    <a:lnTo>
                      <a:pt x="178" y="88"/>
                    </a:lnTo>
                    <a:lnTo>
                      <a:pt x="2085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85882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85882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95"/>
              <p:cNvSpPr/>
              <p:nvPr userDrawn="1"/>
            </p:nvSpPr>
            <p:spPr bwMode="gray">
              <a:xfrm flipH="1">
                <a:off x="3580" y="3067"/>
                <a:ext cx="2047" cy="419"/>
              </a:xfrm>
              <a:custGeom>
                <a:avLst/>
                <a:gdLst/>
                <a:ahLst/>
                <a:cxnLst>
                  <a:cxn ang="0">
                    <a:pos x="2004" y="0"/>
                  </a:cxn>
                  <a:cxn ang="0">
                    <a:pos x="2003" y="250"/>
                  </a:cxn>
                  <a:cxn ang="0">
                    <a:pos x="130" y="360"/>
                  </a:cxn>
                  <a:cxn ang="0">
                    <a:pos x="0" y="234"/>
                  </a:cxn>
                  <a:cxn ang="0">
                    <a:pos x="138" y="92"/>
                  </a:cxn>
                  <a:cxn ang="0">
                    <a:pos x="2004" y="0"/>
                  </a:cxn>
                </a:cxnLst>
                <a:rect l="0" t="0" r="r" b="b"/>
                <a:pathLst>
                  <a:path w="2004" h="360">
                    <a:moveTo>
                      <a:pt x="2004" y="0"/>
                    </a:moveTo>
                    <a:lnTo>
                      <a:pt x="2003" y="250"/>
                    </a:lnTo>
                    <a:lnTo>
                      <a:pt x="130" y="360"/>
                    </a:lnTo>
                    <a:lnTo>
                      <a:pt x="0" y="234"/>
                    </a:lnTo>
                    <a:lnTo>
                      <a:pt x="138" y="92"/>
                    </a:lnTo>
                    <a:lnTo>
                      <a:pt x="200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9" name="TextBox 68"/>
            <p:cNvSpPr txBox="1"/>
            <p:nvPr/>
          </p:nvSpPr>
          <p:spPr>
            <a:xfrm rot="229781">
              <a:off x="6762261" y="4158420"/>
              <a:ext cx="20131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ea typeface="微软雅黑" panose="020B0503020204020204" pitchFamily="34" charset="-122"/>
                </a:rPr>
                <a:t>紧急应变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现场管控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64"/>
          <p:cNvSpPr txBox="1"/>
          <p:nvPr/>
        </p:nvSpPr>
        <p:spPr>
          <a:xfrm>
            <a:off x="2647331" y="1540338"/>
            <a:ext cx="2816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TextBox 64"/>
          <p:cNvSpPr txBox="1"/>
          <p:nvPr/>
        </p:nvSpPr>
        <p:spPr>
          <a:xfrm>
            <a:off x="1151915" y="2514373"/>
            <a:ext cx="2754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TextBox 64"/>
          <p:cNvSpPr txBox="1"/>
          <p:nvPr/>
        </p:nvSpPr>
        <p:spPr>
          <a:xfrm>
            <a:off x="940001" y="4177158"/>
            <a:ext cx="2844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TextBox 64"/>
          <p:cNvSpPr txBox="1"/>
          <p:nvPr/>
        </p:nvSpPr>
        <p:spPr>
          <a:xfrm>
            <a:off x="7703642" y="1886890"/>
            <a:ext cx="2910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TextBox 64"/>
          <p:cNvSpPr txBox="1"/>
          <p:nvPr/>
        </p:nvSpPr>
        <p:spPr>
          <a:xfrm>
            <a:off x="8130741" y="4976630"/>
            <a:ext cx="2778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此处添加详细文本描述，建议与标题相关并符合整体语言风格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3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199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1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圆角矩形 48"/>
          <p:cNvSpPr/>
          <p:nvPr/>
        </p:nvSpPr>
        <p:spPr>
          <a:xfrm>
            <a:off x="1460665" y="4505754"/>
            <a:ext cx="9373787" cy="15176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28575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1460665" y="2960598"/>
            <a:ext cx="9373787" cy="15176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28575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1460665" y="1397489"/>
            <a:ext cx="9373787" cy="154670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 w="28575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人员管理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951037" y="1539993"/>
            <a:ext cx="1257300" cy="1257298"/>
            <a:chOff x="-369427" y="953766"/>
            <a:chExt cx="1398406" cy="1398406"/>
          </a:xfrm>
        </p:grpSpPr>
        <p:grpSp>
          <p:nvGrpSpPr>
            <p:cNvPr id="20" name="组合 19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 bwMode="auto">
            <a:xfrm>
              <a:off x="-170857" y="1192488"/>
              <a:ext cx="1001258" cy="924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前期准备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51037" y="3074550"/>
            <a:ext cx="1257300" cy="1257298"/>
            <a:chOff x="-369427" y="953766"/>
            <a:chExt cx="1398406" cy="1398406"/>
          </a:xfrm>
        </p:grpSpPr>
        <p:grpSp>
          <p:nvGrpSpPr>
            <p:cNvPr id="29" name="组合 28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 bwMode="auto">
            <a:xfrm>
              <a:off x="-170857" y="1409805"/>
              <a:ext cx="1001258" cy="5134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现场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951037" y="4620983"/>
            <a:ext cx="1257300" cy="1257298"/>
            <a:chOff x="-369427" y="953766"/>
            <a:chExt cx="1398406" cy="1398406"/>
          </a:xfrm>
        </p:grpSpPr>
        <p:grpSp>
          <p:nvGrpSpPr>
            <p:cNvPr id="36" name="组合 35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 bwMode="auto">
            <a:xfrm>
              <a:off x="-170857" y="1409805"/>
              <a:ext cx="1001258" cy="5134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来宾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3596956" y="1754626"/>
            <a:ext cx="4251644" cy="90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所有工作人员、兼职人员提前一天培训</a:t>
            </a:r>
            <a:endParaRPr lang="zh-CN" altLang="en-US" sz="15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所有工作人员分发胸卡以及对讲机并分频率</a:t>
            </a:r>
            <a:endParaRPr lang="zh-CN" altLang="en-US" sz="15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所有工作人员配有员工分工及执行手册一本</a:t>
            </a:r>
            <a:endParaRPr lang="zh-CN" altLang="en-US" sz="15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3596957" y="3166693"/>
            <a:ext cx="4724088" cy="1118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活动需要工作人员进行分组</a:t>
            </a:r>
            <a:endParaRPr lang="zh-CN" altLang="en-US" sz="15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每项工作责任到人，不得擅自离开岗位</a:t>
            </a:r>
            <a:endParaRPr lang="zh-CN" altLang="en-US" sz="15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手机开机并震动便于应急联络</a:t>
            </a:r>
            <a:endParaRPr lang="zh-CN" altLang="en-US" sz="15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客户提出的临时要求要及时解决</a:t>
            </a:r>
            <a:endParaRPr lang="zh-CN" altLang="en-US" sz="15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3596957" y="4855846"/>
            <a:ext cx="5078420" cy="80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VIP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：事先安排好</a:t>
            </a: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VIP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休息室，在</a:t>
            </a: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VIP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室内签到，待发布会开始前</a:t>
            </a: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分钟由专人负责通知并引领进入会场</a:t>
            </a:r>
            <a:endParaRPr lang="zh-CN" altLang="en-US" sz="15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en-US" altLang="zh-CN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5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媒体：设有媒体签到处，并在会场内设有媒体席</a:t>
            </a:r>
            <a:endParaRPr lang="zh-CN" altLang="en-US" sz="15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135"/>
          <p:cNvSpPr>
            <a:spLocks noEditPoints="1"/>
          </p:cNvSpPr>
          <p:nvPr/>
        </p:nvSpPr>
        <p:spPr bwMode="auto">
          <a:xfrm>
            <a:off x="9036420" y="1769772"/>
            <a:ext cx="778140" cy="775258"/>
          </a:xfrm>
          <a:custGeom>
            <a:avLst/>
            <a:gdLst>
              <a:gd name="T0" fmla="*/ 56 w 156"/>
              <a:gd name="T1" fmla="*/ 48 h 156"/>
              <a:gd name="T2" fmla="*/ 51 w 156"/>
              <a:gd name="T3" fmla="*/ 35 h 156"/>
              <a:gd name="T4" fmla="*/ 62 w 156"/>
              <a:gd name="T5" fmla="*/ 26 h 156"/>
              <a:gd name="T6" fmla="*/ 49 w 156"/>
              <a:gd name="T7" fmla="*/ 20 h 156"/>
              <a:gd name="T8" fmla="*/ 48 w 156"/>
              <a:gd name="T9" fmla="*/ 6 h 156"/>
              <a:gd name="T10" fmla="*/ 36 w 156"/>
              <a:gd name="T11" fmla="*/ 10 h 156"/>
              <a:gd name="T12" fmla="*/ 26 w 156"/>
              <a:gd name="T13" fmla="*/ 0 h 156"/>
              <a:gd name="T14" fmla="*/ 20 w 156"/>
              <a:gd name="T15" fmla="*/ 12 h 156"/>
              <a:gd name="T16" fmla="*/ 6 w 156"/>
              <a:gd name="T17" fmla="*/ 13 h 156"/>
              <a:gd name="T18" fmla="*/ 10 w 156"/>
              <a:gd name="T19" fmla="*/ 26 h 156"/>
              <a:gd name="T20" fmla="*/ 0 w 156"/>
              <a:gd name="T21" fmla="*/ 35 h 156"/>
              <a:gd name="T22" fmla="*/ 13 w 156"/>
              <a:gd name="T23" fmla="*/ 41 h 156"/>
              <a:gd name="T24" fmla="*/ 13 w 156"/>
              <a:gd name="T25" fmla="*/ 55 h 156"/>
              <a:gd name="T26" fmla="*/ 26 w 156"/>
              <a:gd name="T27" fmla="*/ 51 h 156"/>
              <a:gd name="T28" fmla="*/ 36 w 156"/>
              <a:gd name="T29" fmla="*/ 61 h 156"/>
              <a:gd name="T30" fmla="*/ 42 w 156"/>
              <a:gd name="T31" fmla="*/ 49 h 156"/>
              <a:gd name="T32" fmla="*/ 31 w 156"/>
              <a:gd name="T33" fmla="*/ 39 h 156"/>
              <a:gd name="T34" fmla="*/ 31 w 156"/>
              <a:gd name="T35" fmla="*/ 22 h 156"/>
              <a:gd name="T36" fmla="*/ 31 w 156"/>
              <a:gd name="T37" fmla="*/ 39 h 156"/>
              <a:gd name="T38" fmla="*/ 156 w 156"/>
              <a:gd name="T39" fmla="*/ 88 h 156"/>
              <a:gd name="T40" fmla="*/ 142 w 156"/>
              <a:gd name="T41" fmla="*/ 77 h 156"/>
              <a:gd name="T42" fmla="*/ 140 w 156"/>
              <a:gd name="T43" fmla="*/ 54 h 156"/>
              <a:gd name="T44" fmla="*/ 122 w 156"/>
              <a:gd name="T45" fmla="*/ 55 h 156"/>
              <a:gd name="T46" fmla="*/ 107 w 156"/>
              <a:gd name="T47" fmla="*/ 39 h 156"/>
              <a:gd name="T48" fmla="*/ 98 w 156"/>
              <a:gd name="T49" fmla="*/ 48 h 156"/>
              <a:gd name="T50" fmla="*/ 88 w 156"/>
              <a:gd name="T51" fmla="*/ 39 h 156"/>
              <a:gd name="T52" fmla="*/ 73 w 156"/>
              <a:gd name="T53" fmla="*/ 55 h 156"/>
              <a:gd name="T54" fmla="*/ 55 w 156"/>
              <a:gd name="T55" fmla="*/ 54 h 156"/>
              <a:gd name="T56" fmla="*/ 53 w 156"/>
              <a:gd name="T57" fmla="*/ 77 h 156"/>
              <a:gd name="T58" fmla="*/ 39 w 156"/>
              <a:gd name="T59" fmla="*/ 88 h 156"/>
              <a:gd name="T60" fmla="*/ 50 w 156"/>
              <a:gd name="T61" fmla="*/ 107 h 156"/>
              <a:gd name="T62" fmla="*/ 44 w 156"/>
              <a:gd name="T63" fmla="*/ 124 h 156"/>
              <a:gd name="T64" fmla="*/ 65 w 156"/>
              <a:gd name="T65" fmla="*/ 133 h 156"/>
              <a:gd name="T66" fmla="*/ 70 w 156"/>
              <a:gd name="T67" fmla="*/ 151 h 156"/>
              <a:gd name="T68" fmla="*/ 92 w 156"/>
              <a:gd name="T69" fmla="*/ 146 h 156"/>
              <a:gd name="T70" fmla="*/ 103 w 156"/>
              <a:gd name="T71" fmla="*/ 146 h 156"/>
              <a:gd name="T72" fmla="*/ 125 w 156"/>
              <a:gd name="T73" fmla="*/ 151 h 156"/>
              <a:gd name="T74" fmla="*/ 131 w 156"/>
              <a:gd name="T75" fmla="*/ 133 h 156"/>
              <a:gd name="T76" fmla="*/ 151 w 156"/>
              <a:gd name="T77" fmla="*/ 124 h 156"/>
              <a:gd name="T78" fmla="*/ 145 w 156"/>
              <a:gd name="T79" fmla="*/ 107 h 156"/>
              <a:gd name="T80" fmla="*/ 86 w 156"/>
              <a:gd name="T81" fmla="*/ 77 h 156"/>
              <a:gd name="T82" fmla="*/ 87 w 156"/>
              <a:gd name="T83" fmla="*/ 70 h 156"/>
              <a:gd name="T84" fmla="*/ 104 w 156"/>
              <a:gd name="T85" fmla="*/ 65 h 156"/>
              <a:gd name="T86" fmla="*/ 108 w 156"/>
              <a:gd name="T87" fmla="*/ 76 h 156"/>
              <a:gd name="T88" fmla="*/ 108 w 156"/>
              <a:gd name="T89" fmla="*/ 83 h 156"/>
              <a:gd name="T90" fmla="*/ 103 w 156"/>
              <a:gd name="T91" fmla="*/ 90 h 156"/>
              <a:gd name="T92" fmla="*/ 98 w 156"/>
              <a:gd name="T93" fmla="*/ 96 h 156"/>
              <a:gd name="T94" fmla="*/ 92 w 156"/>
              <a:gd name="T95" fmla="*/ 90 h 156"/>
              <a:gd name="T96" fmla="*/ 87 w 156"/>
              <a:gd name="T97" fmla="*/ 83 h 156"/>
              <a:gd name="T98" fmla="*/ 98 w 156"/>
              <a:gd name="T99" fmla="*/ 121 h 156"/>
              <a:gd name="T100" fmla="*/ 73 w 156"/>
              <a:gd name="T101" fmla="*/ 100 h 156"/>
              <a:gd name="T102" fmla="*/ 94 w 156"/>
              <a:gd name="T103" fmla="*/ 115 h 156"/>
              <a:gd name="T104" fmla="*/ 96 w 156"/>
              <a:gd name="T105" fmla="*/ 105 h 156"/>
              <a:gd name="T106" fmla="*/ 98 w 156"/>
              <a:gd name="T107" fmla="*/ 99 h 156"/>
              <a:gd name="T108" fmla="*/ 99 w 156"/>
              <a:gd name="T109" fmla="*/ 105 h 156"/>
              <a:gd name="T110" fmla="*/ 101 w 156"/>
              <a:gd name="T111" fmla="*/ 115 h 156"/>
              <a:gd name="T112" fmla="*/ 122 w 156"/>
              <a:gd name="T113" fmla="*/ 100 h 156"/>
              <a:gd name="T114" fmla="*/ 98 w 156"/>
              <a:gd name="T115" fmla="*/ 12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6" h="156">
                <a:moveTo>
                  <a:pt x="48" y="55"/>
                </a:moveTo>
                <a:cubicBezTo>
                  <a:pt x="56" y="48"/>
                  <a:pt x="56" y="48"/>
                  <a:pt x="56" y="48"/>
                </a:cubicBezTo>
                <a:cubicBezTo>
                  <a:pt x="49" y="41"/>
                  <a:pt x="49" y="41"/>
                  <a:pt x="49" y="41"/>
                </a:cubicBezTo>
                <a:cubicBezTo>
                  <a:pt x="50" y="40"/>
                  <a:pt x="51" y="38"/>
                  <a:pt x="51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26"/>
                  <a:pt x="62" y="26"/>
                  <a:pt x="62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51" y="24"/>
                  <a:pt x="50" y="22"/>
                  <a:pt x="49" y="20"/>
                </a:cubicBezTo>
                <a:cubicBezTo>
                  <a:pt x="56" y="13"/>
                  <a:pt x="56" y="13"/>
                  <a:pt x="56" y="13"/>
                </a:cubicBezTo>
                <a:cubicBezTo>
                  <a:pt x="48" y="6"/>
                  <a:pt x="48" y="6"/>
                  <a:pt x="48" y="6"/>
                </a:cubicBezTo>
                <a:cubicBezTo>
                  <a:pt x="42" y="12"/>
                  <a:pt x="42" y="12"/>
                  <a:pt x="42" y="12"/>
                </a:cubicBezTo>
                <a:cubicBezTo>
                  <a:pt x="40" y="11"/>
                  <a:pt x="38" y="10"/>
                  <a:pt x="36" y="10"/>
                </a:cubicBezTo>
                <a:cubicBezTo>
                  <a:pt x="36" y="0"/>
                  <a:pt x="36" y="0"/>
                  <a:pt x="3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10"/>
                  <a:pt x="26" y="10"/>
                  <a:pt x="26" y="10"/>
                </a:cubicBezTo>
                <a:cubicBezTo>
                  <a:pt x="24" y="10"/>
                  <a:pt x="22" y="11"/>
                  <a:pt x="20" y="12"/>
                </a:cubicBezTo>
                <a:cubicBezTo>
                  <a:pt x="13" y="6"/>
                  <a:pt x="13" y="6"/>
                  <a:pt x="13" y="6"/>
                </a:cubicBezTo>
                <a:cubicBezTo>
                  <a:pt x="6" y="13"/>
                  <a:pt x="6" y="13"/>
                  <a:pt x="6" y="13"/>
                </a:cubicBezTo>
                <a:cubicBezTo>
                  <a:pt x="13" y="20"/>
                  <a:pt x="13" y="20"/>
                  <a:pt x="13" y="20"/>
                </a:cubicBezTo>
                <a:cubicBezTo>
                  <a:pt x="11" y="22"/>
                  <a:pt x="11" y="24"/>
                  <a:pt x="1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35"/>
                  <a:pt x="0" y="35"/>
                  <a:pt x="0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11" y="38"/>
                  <a:pt x="11" y="40"/>
                  <a:pt x="13" y="41"/>
                </a:cubicBezTo>
                <a:cubicBezTo>
                  <a:pt x="6" y="48"/>
                  <a:pt x="6" y="48"/>
                  <a:pt x="6" y="48"/>
                </a:cubicBezTo>
                <a:cubicBezTo>
                  <a:pt x="13" y="55"/>
                  <a:pt x="13" y="55"/>
                  <a:pt x="13" y="55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0"/>
                  <a:pt x="24" y="51"/>
                  <a:pt x="26" y="51"/>
                </a:cubicBezTo>
                <a:cubicBezTo>
                  <a:pt x="26" y="61"/>
                  <a:pt x="26" y="61"/>
                  <a:pt x="26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51"/>
                  <a:pt x="36" y="51"/>
                  <a:pt x="36" y="51"/>
                </a:cubicBezTo>
                <a:cubicBezTo>
                  <a:pt x="38" y="51"/>
                  <a:pt x="40" y="50"/>
                  <a:pt x="42" y="49"/>
                </a:cubicBezTo>
                <a:lnTo>
                  <a:pt x="48" y="55"/>
                </a:lnTo>
                <a:close/>
                <a:moveTo>
                  <a:pt x="31" y="39"/>
                </a:moveTo>
                <a:cubicBezTo>
                  <a:pt x="26" y="39"/>
                  <a:pt x="22" y="35"/>
                  <a:pt x="22" y="31"/>
                </a:cubicBezTo>
                <a:cubicBezTo>
                  <a:pt x="22" y="26"/>
                  <a:pt x="26" y="22"/>
                  <a:pt x="31" y="22"/>
                </a:cubicBezTo>
                <a:cubicBezTo>
                  <a:pt x="36" y="22"/>
                  <a:pt x="40" y="26"/>
                  <a:pt x="40" y="31"/>
                </a:cubicBezTo>
                <a:cubicBezTo>
                  <a:pt x="40" y="35"/>
                  <a:pt x="36" y="39"/>
                  <a:pt x="31" y="39"/>
                </a:cubicBezTo>
                <a:close/>
                <a:moveTo>
                  <a:pt x="156" y="107"/>
                </a:moveTo>
                <a:cubicBezTo>
                  <a:pt x="156" y="88"/>
                  <a:pt x="156" y="88"/>
                  <a:pt x="156" y="88"/>
                </a:cubicBezTo>
                <a:cubicBezTo>
                  <a:pt x="145" y="88"/>
                  <a:pt x="145" y="88"/>
                  <a:pt x="145" y="88"/>
                </a:cubicBezTo>
                <a:cubicBezTo>
                  <a:pt x="145" y="84"/>
                  <a:pt x="144" y="80"/>
                  <a:pt x="142" y="77"/>
                </a:cubicBezTo>
                <a:cubicBezTo>
                  <a:pt x="151" y="70"/>
                  <a:pt x="151" y="70"/>
                  <a:pt x="151" y="70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31" y="61"/>
                  <a:pt x="131" y="61"/>
                  <a:pt x="131" y="61"/>
                </a:cubicBezTo>
                <a:cubicBezTo>
                  <a:pt x="128" y="59"/>
                  <a:pt x="125" y="57"/>
                  <a:pt x="122" y="55"/>
                </a:cubicBezTo>
                <a:cubicBezTo>
                  <a:pt x="125" y="44"/>
                  <a:pt x="125" y="44"/>
                  <a:pt x="125" y="44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3" y="49"/>
                  <a:pt x="103" y="49"/>
                  <a:pt x="103" y="49"/>
                </a:cubicBezTo>
                <a:cubicBezTo>
                  <a:pt x="101" y="49"/>
                  <a:pt x="99" y="48"/>
                  <a:pt x="98" y="48"/>
                </a:cubicBezTo>
                <a:cubicBezTo>
                  <a:pt x="96" y="48"/>
                  <a:pt x="94" y="49"/>
                  <a:pt x="92" y="49"/>
                </a:cubicBezTo>
                <a:cubicBezTo>
                  <a:pt x="88" y="39"/>
                  <a:pt x="88" y="39"/>
                  <a:pt x="88" y="39"/>
                </a:cubicBezTo>
                <a:cubicBezTo>
                  <a:pt x="70" y="44"/>
                  <a:pt x="70" y="44"/>
                  <a:pt x="70" y="44"/>
                </a:cubicBezTo>
                <a:cubicBezTo>
                  <a:pt x="73" y="55"/>
                  <a:pt x="73" y="55"/>
                  <a:pt x="73" y="55"/>
                </a:cubicBezTo>
                <a:cubicBezTo>
                  <a:pt x="70" y="57"/>
                  <a:pt x="67" y="59"/>
                  <a:pt x="65" y="61"/>
                </a:cubicBezTo>
                <a:cubicBezTo>
                  <a:pt x="55" y="54"/>
                  <a:pt x="55" y="54"/>
                  <a:pt x="55" y="54"/>
                </a:cubicBezTo>
                <a:cubicBezTo>
                  <a:pt x="44" y="70"/>
                  <a:pt x="44" y="70"/>
                  <a:pt x="44" y="70"/>
                </a:cubicBezTo>
                <a:cubicBezTo>
                  <a:pt x="53" y="77"/>
                  <a:pt x="53" y="77"/>
                  <a:pt x="53" y="77"/>
                </a:cubicBezTo>
                <a:cubicBezTo>
                  <a:pt x="52" y="80"/>
                  <a:pt x="50" y="84"/>
                  <a:pt x="50" y="88"/>
                </a:cubicBezTo>
                <a:cubicBezTo>
                  <a:pt x="39" y="88"/>
                  <a:pt x="39" y="88"/>
                  <a:pt x="39" y="88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50" y="107"/>
                  <a:pt x="50" y="107"/>
                  <a:pt x="50" y="107"/>
                </a:cubicBezTo>
                <a:cubicBezTo>
                  <a:pt x="50" y="111"/>
                  <a:pt x="52" y="114"/>
                  <a:pt x="53" y="118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65" y="133"/>
                  <a:pt x="65" y="133"/>
                  <a:pt x="65" y="133"/>
                </a:cubicBezTo>
                <a:cubicBezTo>
                  <a:pt x="67" y="136"/>
                  <a:pt x="70" y="138"/>
                  <a:pt x="73" y="140"/>
                </a:cubicBezTo>
                <a:cubicBezTo>
                  <a:pt x="70" y="151"/>
                  <a:pt x="70" y="151"/>
                  <a:pt x="70" y="151"/>
                </a:cubicBezTo>
                <a:cubicBezTo>
                  <a:pt x="89" y="156"/>
                  <a:pt x="89" y="156"/>
                  <a:pt x="89" y="156"/>
                </a:cubicBezTo>
                <a:cubicBezTo>
                  <a:pt x="92" y="146"/>
                  <a:pt x="92" y="146"/>
                  <a:pt x="92" y="146"/>
                </a:cubicBezTo>
                <a:cubicBezTo>
                  <a:pt x="94" y="146"/>
                  <a:pt x="96" y="146"/>
                  <a:pt x="98" y="146"/>
                </a:cubicBezTo>
                <a:cubicBezTo>
                  <a:pt x="99" y="146"/>
                  <a:pt x="101" y="146"/>
                  <a:pt x="103" y="146"/>
                </a:cubicBezTo>
                <a:cubicBezTo>
                  <a:pt x="107" y="156"/>
                  <a:pt x="107" y="156"/>
                  <a:pt x="107" y="156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2" y="140"/>
                  <a:pt x="122" y="140"/>
                  <a:pt x="122" y="140"/>
                </a:cubicBezTo>
                <a:cubicBezTo>
                  <a:pt x="125" y="138"/>
                  <a:pt x="128" y="136"/>
                  <a:pt x="131" y="133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51" y="124"/>
                  <a:pt x="151" y="124"/>
                  <a:pt x="151" y="124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4" y="114"/>
                  <a:pt x="145" y="111"/>
                  <a:pt x="145" y="107"/>
                </a:cubicBezTo>
                <a:lnTo>
                  <a:pt x="156" y="107"/>
                </a:lnTo>
                <a:close/>
                <a:moveTo>
                  <a:pt x="86" y="77"/>
                </a:moveTo>
                <a:cubicBezTo>
                  <a:pt x="86" y="76"/>
                  <a:pt x="87" y="76"/>
                  <a:pt x="87" y="76"/>
                </a:cubicBezTo>
                <a:cubicBezTo>
                  <a:pt x="87" y="76"/>
                  <a:pt x="87" y="73"/>
                  <a:pt x="87" y="70"/>
                </a:cubicBezTo>
                <a:cubicBezTo>
                  <a:pt x="87" y="65"/>
                  <a:pt x="91" y="61"/>
                  <a:pt x="98" y="61"/>
                </a:cubicBezTo>
                <a:cubicBezTo>
                  <a:pt x="101" y="61"/>
                  <a:pt x="103" y="62"/>
                  <a:pt x="104" y="65"/>
                </a:cubicBezTo>
                <a:cubicBezTo>
                  <a:pt x="107" y="65"/>
                  <a:pt x="108" y="67"/>
                  <a:pt x="108" y="70"/>
                </a:cubicBezTo>
                <a:cubicBezTo>
                  <a:pt x="108" y="74"/>
                  <a:pt x="108" y="76"/>
                  <a:pt x="108" y="76"/>
                </a:cubicBezTo>
                <a:cubicBezTo>
                  <a:pt x="108" y="76"/>
                  <a:pt x="109" y="76"/>
                  <a:pt x="109" y="77"/>
                </a:cubicBezTo>
                <a:cubicBezTo>
                  <a:pt x="110" y="79"/>
                  <a:pt x="110" y="82"/>
                  <a:pt x="108" y="83"/>
                </a:cubicBezTo>
                <a:cubicBezTo>
                  <a:pt x="108" y="84"/>
                  <a:pt x="106" y="83"/>
                  <a:pt x="106" y="83"/>
                </a:cubicBezTo>
                <a:cubicBezTo>
                  <a:pt x="103" y="90"/>
                  <a:pt x="103" y="90"/>
                  <a:pt x="103" y="90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98" y="96"/>
                  <a:pt x="98" y="96"/>
                  <a:pt x="98" y="96"/>
                </a:cubicBezTo>
                <a:cubicBezTo>
                  <a:pt x="92" y="93"/>
                  <a:pt x="92" y="93"/>
                  <a:pt x="92" y="93"/>
                </a:cubicBezTo>
                <a:cubicBezTo>
                  <a:pt x="92" y="90"/>
                  <a:pt x="92" y="90"/>
                  <a:pt x="92" y="90"/>
                </a:cubicBezTo>
                <a:cubicBezTo>
                  <a:pt x="89" y="83"/>
                  <a:pt x="89" y="83"/>
                  <a:pt x="89" y="83"/>
                </a:cubicBezTo>
                <a:cubicBezTo>
                  <a:pt x="89" y="83"/>
                  <a:pt x="88" y="84"/>
                  <a:pt x="87" y="83"/>
                </a:cubicBezTo>
                <a:cubicBezTo>
                  <a:pt x="86" y="82"/>
                  <a:pt x="85" y="79"/>
                  <a:pt x="86" y="77"/>
                </a:cubicBezTo>
                <a:close/>
                <a:moveTo>
                  <a:pt x="98" y="121"/>
                </a:moveTo>
                <a:cubicBezTo>
                  <a:pt x="81" y="121"/>
                  <a:pt x="68" y="118"/>
                  <a:pt x="68" y="117"/>
                </a:cubicBezTo>
                <a:cubicBezTo>
                  <a:pt x="68" y="113"/>
                  <a:pt x="71" y="102"/>
                  <a:pt x="73" y="100"/>
                </a:cubicBezTo>
                <a:cubicBezTo>
                  <a:pt x="75" y="99"/>
                  <a:pt x="89" y="95"/>
                  <a:pt x="89" y="95"/>
                </a:cubicBezTo>
                <a:cubicBezTo>
                  <a:pt x="94" y="115"/>
                  <a:pt x="94" y="115"/>
                  <a:pt x="94" y="115"/>
                </a:cubicBezTo>
                <a:cubicBezTo>
                  <a:pt x="94" y="108"/>
                  <a:pt x="94" y="108"/>
                  <a:pt x="94" y="108"/>
                </a:cubicBezTo>
                <a:cubicBezTo>
                  <a:pt x="96" y="105"/>
                  <a:pt x="96" y="105"/>
                  <a:pt x="96" y="105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98" y="99"/>
                  <a:pt x="98" y="99"/>
                  <a:pt x="98" y="99"/>
                </a:cubicBezTo>
                <a:cubicBezTo>
                  <a:pt x="101" y="102"/>
                  <a:pt x="101" y="102"/>
                  <a:pt x="101" y="102"/>
                </a:cubicBezTo>
                <a:cubicBezTo>
                  <a:pt x="99" y="105"/>
                  <a:pt x="99" y="105"/>
                  <a:pt x="99" y="105"/>
                </a:cubicBezTo>
                <a:cubicBezTo>
                  <a:pt x="101" y="108"/>
                  <a:pt x="101" y="108"/>
                  <a:pt x="101" y="108"/>
                </a:cubicBezTo>
                <a:cubicBezTo>
                  <a:pt x="101" y="115"/>
                  <a:pt x="101" y="115"/>
                  <a:pt x="101" y="115"/>
                </a:cubicBezTo>
                <a:cubicBezTo>
                  <a:pt x="106" y="95"/>
                  <a:pt x="106" y="95"/>
                  <a:pt x="106" y="95"/>
                </a:cubicBezTo>
                <a:cubicBezTo>
                  <a:pt x="106" y="95"/>
                  <a:pt x="121" y="99"/>
                  <a:pt x="122" y="100"/>
                </a:cubicBezTo>
                <a:cubicBezTo>
                  <a:pt x="124" y="102"/>
                  <a:pt x="127" y="113"/>
                  <a:pt x="127" y="117"/>
                </a:cubicBezTo>
                <a:cubicBezTo>
                  <a:pt x="127" y="118"/>
                  <a:pt x="114" y="121"/>
                  <a:pt x="98" y="1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9172729" y="4986870"/>
            <a:ext cx="641831" cy="549933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8968046" y="3403890"/>
            <a:ext cx="1051196" cy="644932"/>
            <a:chOff x="6184900" y="2838450"/>
            <a:chExt cx="669926" cy="411163"/>
          </a:xfrm>
          <a:solidFill>
            <a:schemeClr val="bg1">
              <a:lumMod val="75000"/>
            </a:schemeClr>
          </a:solidFill>
        </p:grpSpPr>
        <p:sp>
          <p:nvSpPr>
            <p:cNvPr id="58" name="Freeform 494"/>
            <p:cNvSpPr/>
            <p:nvPr/>
          </p:nvSpPr>
          <p:spPr bwMode="auto">
            <a:xfrm>
              <a:off x="6748463" y="3025775"/>
              <a:ext cx="106363" cy="155575"/>
            </a:xfrm>
            <a:custGeom>
              <a:avLst/>
              <a:gdLst>
                <a:gd name="T0" fmla="*/ 34 w 49"/>
                <a:gd name="T1" fmla="*/ 71 h 71"/>
                <a:gd name="T2" fmla="*/ 6 w 49"/>
                <a:gd name="T3" fmla="*/ 71 h 71"/>
                <a:gd name="T4" fmla="*/ 0 w 49"/>
                <a:gd name="T5" fmla="*/ 65 h 71"/>
                <a:gd name="T6" fmla="*/ 6 w 49"/>
                <a:gd name="T7" fmla="*/ 59 h 71"/>
                <a:gd name="T8" fmla="*/ 34 w 49"/>
                <a:gd name="T9" fmla="*/ 59 h 71"/>
                <a:gd name="T10" fmla="*/ 39 w 49"/>
                <a:gd name="T11" fmla="*/ 63 h 71"/>
                <a:gd name="T12" fmla="*/ 41 w 49"/>
                <a:gd name="T13" fmla="*/ 63 h 71"/>
                <a:gd name="T14" fmla="*/ 41 w 49"/>
                <a:gd name="T15" fmla="*/ 47 h 71"/>
                <a:gd name="T16" fmla="*/ 36 w 49"/>
                <a:gd name="T17" fmla="*/ 40 h 71"/>
                <a:gd name="T18" fmla="*/ 36 w 49"/>
                <a:gd name="T19" fmla="*/ 6 h 71"/>
                <a:gd name="T20" fmla="*/ 42 w 49"/>
                <a:gd name="T21" fmla="*/ 0 h 71"/>
                <a:gd name="T22" fmla="*/ 49 w 49"/>
                <a:gd name="T23" fmla="*/ 6 h 71"/>
                <a:gd name="T24" fmla="*/ 49 w 49"/>
                <a:gd name="T25" fmla="*/ 40 h 71"/>
                <a:gd name="T26" fmla="*/ 46 w 49"/>
                <a:gd name="T27" fmla="*/ 46 h 71"/>
                <a:gd name="T28" fmla="*/ 46 w 49"/>
                <a:gd name="T29" fmla="*/ 63 h 71"/>
                <a:gd name="T30" fmla="*/ 46 w 49"/>
                <a:gd name="T31" fmla="*/ 65 h 71"/>
                <a:gd name="T32" fmla="*/ 46 w 49"/>
                <a:gd name="T33" fmla="*/ 68 h 71"/>
                <a:gd name="T34" fmla="*/ 39 w 49"/>
                <a:gd name="T35" fmla="*/ 68 h 71"/>
                <a:gd name="T36" fmla="*/ 34 w 49"/>
                <a:gd name="T3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71">
                  <a:moveTo>
                    <a:pt x="34" y="71"/>
                  </a:moveTo>
                  <a:cubicBezTo>
                    <a:pt x="6" y="71"/>
                    <a:pt x="6" y="71"/>
                    <a:pt x="6" y="71"/>
                  </a:cubicBezTo>
                  <a:cubicBezTo>
                    <a:pt x="3" y="71"/>
                    <a:pt x="0" y="68"/>
                    <a:pt x="0" y="65"/>
                  </a:cubicBezTo>
                  <a:cubicBezTo>
                    <a:pt x="0" y="62"/>
                    <a:pt x="3" y="59"/>
                    <a:pt x="6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6" y="59"/>
                    <a:pt x="38" y="61"/>
                    <a:pt x="39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6"/>
                    <a:pt x="36" y="43"/>
                    <a:pt x="36" y="4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9" y="0"/>
                    <a:pt x="42" y="0"/>
                  </a:cubicBezTo>
                  <a:cubicBezTo>
                    <a:pt x="46" y="0"/>
                    <a:pt x="49" y="3"/>
                    <a:pt x="49" y="6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3"/>
                    <a:pt x="48" y="45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8" y="70"/>
                    <a:pt x="36" y="71"/>
                    <a:pt x="34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Rectangle 495"/>
            <p:cNvSpPr>
              <a:spLocks noChangeArrowheads="1"/>
            </p:cNvSpPr>
            <p:nvPr/>
          </p:nvSpPr>
          <p:spPr bwMode="auto">
            <a:xfrm>
              <a:off x="6783388" y="3186113"/>
              <a:ext cx="17463" cy="587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96"/>
            <p:cNvSpPr/>
            <p:nvPr/>
          </p:nvSpPr>
          <p:spPr bwMode="auto">
            <a:xfrm>
              <a:off x="6691313" y="2995613"/>
              <a:ext cx="96838" cy="139700"/>
            </a:xfrm>
            <a:custGeom>
              <a:avLst/>
              <a:gdLst>
                <a:gd name="T0" fmla="*/ 37 w 44"/>
                <a:gd name="T1" fmla="*/ 42 h 64"/>
                <a:gd name="T2" fmla="*/ 32 w 44"/>
                <a:gd name="T3" fmla="*/ 36 h 64"/>
                <a:gd name="T4" fmla="*/ 32 w 44"/>
                <a:gd name="T5" fmla="*/ 6 h 64"/>
                <a:gd name="T6" fmla="*/ 38 w 44"/>
                <a:gd name="T7" fmla="*/ 0 h 64"/>
                <a:gd name="T8" fmla="*/ 44 w 44"/>
                <a:gd name="T9" fmla="*/ 6 h 64"/>
                <a:gd name="T10" fmla="*/ 44 w 44"/>
                <a:gd name="T11" fmla="*/ 36 h 64"/>
                <a:gd name="T12" fmla="*/ 41 w 44"/>
                <a:gd name="T13" fmla="*/ 41 h 64"/>
                <a:gd name="T14" fmla="*/ 41 w 44"/>
                <a:gd name="T15" fmla="*/ 57 h 64"/>
                <a:gd name="T16" fmla="*/ 41 w 44"/>
                <a:gd name="T17" fmla="*/ 59 h 64"/>
                <a:gd name="T18" fmla="*/ 41 w 44"/>
                <a:gd name="T19" fmla="*/ 61 h 64"/>
                <a:gd name="T20" fmla="*/ 35 w 44"/>
                <a:gd name="T21" fmla="*/ 61 h 64"/>
                <a:gd name="T22" fmla="*/ 30 w 44"/>
                <a:gd name="T23" fmla="*/ 64 h 64"/>
                <a:gd name="T24" fmla="*/ 5 w 44"/>
                <a:gd name="T25" fmla="*/ 64 h 64"/>
                <a:gd name="T26" fmla="*/ 0 w 44"/>
                <a:gd name="T27" fmla="*/ 59 h 64"/>
                <a:gd name="T28" fmla="*/ 5 w 44"/>
                <a:gd name="T29" fmla="*/ 53 h 64"/>
                <a:gd name="T30" fmla="*/ 30 w 44"/>
                <a:gd name="T31" fmla="*/ 53 h 64"/>
                <a:gd name="T32" fmla="*/ 35 w 44"/>
                <a:gd name="T33" fmla="*/ 57 h 64"/>
                <a:gd name="T34" fmla="*/ 37 w 44"/>
                <a:gd name="T35" fmla="*/ 57 h 64"/>
                <a:gd name="T36" fmla="*/ 37 w 44"/>
                <a:gd name="T37" fmla="*/ 4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64">
                  <a:moveTo>
                    <a:pt x="37" y="42"/>
                  </a:moveTo>
                  <a:cubicBezTo>
                    <a:pt x="34" y="41"/>
                    <a:pt x="32" y="39"/>
                    <a:pt x="32" y="3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4" y="0"/>
                    <a:pt x="38" y="0"/>
                  </a:cubicBezTo>
                  <a:cubicBezTo>
                    <a:pt x="41" y="0"/>
                    <a:pt x="44" y="2"/>
                    <a:pt x="44" y="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8"/>
                    <a:pt x="42" y="40"/>
                    <a:pt x="41" y="41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4" y="62"/>
                    <a:pt x="32" y="64"/>
                    <a:pt x="30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4"/>
                    <a:pt x="0" y="61"/>
                    <a:pt x="0" y="59"/>
                  </a:cubicBezTo>
                  <a:cubicBezTo>
                    <a:pt x="0" y="56"/>
                    <a:pt x="2" y="53"/>
                    <a:pt x="5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2" y="53"/>
                    <a:pt x="34" y="55"/>
                    <a:pt x="35" y="57"/>
                  </a:cubicBezTo>
                  <a:cubicBezTo>
                    <a:pt x="37" y="57"/>
                    <a:pt x="37" y="57"/>
                    <a:pt x="37" y="57"/>
                  </a:cubicBezTo>
                  <a:lnTo>
                    <a:pt x="37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97"/>
            <p:cNvSpPr/>
            <p:nvPr/>
          </p:nvSpPr>
          <p:spPr bwMode="auto">
            <a:xfrm>
              <a:off x="6303963" y="3036888"/>
              <a:ext cx="434975" cy="212725"/>
            </a:xfrm>
            <a:custGeom>
              <a:avLst/>
              <a:gdLst>
                <a:gd name="T0" fmla="*/ 208 w 274"/>
                <a:gd name="T1" fmla="*/ 0 h 134"/>
                <a:gd name="T2" fmla="*/ 274 w 274"/>
                <a:gd name="T3" fmla="*/ 134 h 134"/>
                <a:gd name="T4" fmla="*/ 205 w 274"/>
                <a:gd name="T5" fmla="*/ 134 h 134"/>
                <a:gd name="T6" fmla="*/ 69 w 274"/>
                <a:gd name="T7" fmla="*/ 134 h 134"/>
                <a:gd name="T8" fmla="*/ 0 w 274"/>
                <a:gd name="T9" fmla="*/ 134 h 134"/>
                <a:gd name="T10" fmla="*/ 66 w 274"/>
                <a:gd name="T11" fmla="*/ 0 h 134"/>
                <a:gd name="T12" fmla="*/ 136 w 274"/>
                <a:gd name="T13" fmla="*/ 0 h 134"/>
                <a:gd name="T14" fmla="*/ 136 w 274"/>
                <a:gd name="T15" fmla="*/ 0 h 134"/>
                <a:gd name="T16" fmla="*/ 208 w 274"/>
                <a:gd name="T17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4" h="134">
                  <a:moveTo>
                    <a:pt x="208" y="0"/>
                  </a:moveTo>
                  <a:lnTo>
                    <a:pt x="274" y="134"/>
                  </a:lnTo>
                  <a:lnTo>
                    <a:pt x="205" y="134"/>
                  </a:lnTo>
                  <a:lnTo>
                    <a:pt x="69" y="134"/>
                  </a:lnTo>
                  <a:lnTo>
                    <a:pt x="0" y="134"/>
                  </a:lnTo>
                  <a:lnTo>
                    <a:pt x="6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2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Rectangle 498"/>
            <p:cNvSpPr>
              <a:spLocks noChangeArrowheads="1"/>
            </p:cNvSpPr>
            <p:nvPr/>
          </p:nvSpPr>
          <p:spPr bwMode="auto">
            <a:xfrm>
              <a:off x="6721475" y="3138488"/>
              <a:ext cx="15875" cy="539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99"/>
            <p:cNvSpPr/>
            <p:nvPr/>
          </p:nvSpPr>
          <p:spPr bwMode="auto">
            <a:xfrm>
              <a:off x="6667500" y="2916238"/>
              <a:ext cx="87313" cy="127000"/>
            </a:xfrm>
            <a:custGeom>
              <a:avLst/>
              <a:gdLst>
                <a:gd name="T0" fmla="*/ 0 w 40"/>
                <a:gd name="T1" fmla="*/ 53 h 58"/>
                <a:gd name="T2" fmla="*/ 5 w 40"/>
                <a:gd name="T3" fmla="*/ 48 h 58"/>
                <a:gd name="T4" fmla="*/ 27 w 40"/>
                <a:gd name="T5" fmla="*/ 48 h 58"/>
                <a:gd name="T6" fmla="*/ 32 w 40"/>
                <a:gd name="T7" fmla="*/ 51 h 58"/>
                <a:gd name="T8" fmla="*/ 33 w 40"/>
                <a:gd name="T9" fmla="*/ 51 h 58"/>
                <a:gd name="T10" fmla="*/ 33 w 40"/>
                <a:gd name="T11" fmla="*/ 38 h 58"/>
                <a:gd name="T12" fmla="*/ 29 w 40"/>
                <a:gd name="T13" fmla="*/ 33 h 58"/>
                <a:gd name="T14" fmla="*/ 29 w 40"/>
                <a:gd name="T15" fmla="*/ 6 h 58"/>
                <a:gd name="T16" fmla="*/ 34 w 40"/>
                <a:gd name="T17" fmla="*/ 0 h 58"/>
                <a:gd name="T18" fmla="*/ 40 w 40"/>
                <a:gd name="T19" fmla="*/ 6 h 58"/>
                <a:gd name="T20" fmla="*/ 40 w 40"/>
                <a:gd name="T21" fmla="*/ 33 h 58"/>
                <a:gd name="T22" fmla="*/ 37 w 40"/>
                <a:gd name="T23" fmla="*/ 37 h 58"/>
                <a:gd name="T24" fmla="*/ 37 w 40"/>
                <a:gd name="T25" fmla="*/ 51 h 58"/>
                <a:gd name="T26" fmla="*/ 37 w 40"/>
                <a:gd name="T27" fmla="*/ 53 h 58"/>
                <a:gd name="T28" fmla="*/ 37 w 40"/>
                <a:gd name="T29" fmla="*/ 55 h 58"/>
                <a:gd name="T30" fmla="*/ 32 w 40"/>
                <a:gd name="T31" fmla="*/ 55 h 58"/>
                <a:gd name="T32" fmla="*/ 27 w 40"/>
                <a:gd name="T33" fmla="*/ 58 h 58"/>
                <a:gd name="T34" fmla="*/ 5 w 40"/>
                <a:gd name="T35" fmla="*/ 58 h 58"/>
                <a:gd name="T36" fmla="*/ 0 w 40"/>
                <a:gd name="T37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8">
                  <a:moveTo>
                    <a:pt x="0" y="53"/>
                  </a:moveTo>
                  <a:cubicBezTo>
                    <a:pt x="0" y="50"/>
                    <a:pt x="2" y="48"/>
                    <a:pt x="5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9" y="48"/>
                    <a:pt x="31" y="50"/>
                    <a:pt x="32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1" y="37"/>
                    <a:pt x="29" y="35"/>
                    <a:pt x="29" y="33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31" y="0"/>
                    <a:pt x="34" y="0"/>
                  </a:cubicBezTo>
                  <a:cubicBezTo>
                    <a:pt x="37" y="0"/>
                    <a:pt x="40" y="3"/>
                    <a:pt x="40" y="6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5"/>
                    <a:pt x="38" y="36"/>
                    <a:pt x="37" y="37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1" y="56"/>
                    <a:pt x="29" y="58"/>
                    <a:pt x="27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2" y="58"/>
                    <a:pt x="0" y="56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Rectangle 500"/>
            <p:cNvSpPr>
              <a:spLocks noChangeArrowheads="1"/>
            </p:cNvSpPr>
            <p:nvPr/>
          </p:nvSpPr>
          <p:spPr bwMode="auto">
            <a:xfrm>
              <a:off x="6696075" y="3046413"/>
              <a:ext cx="12700" cy="476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01"/>
            <p:cNvSpPr>
              <a:spLocks noEditPoints="1"/>
            </p:cNvSpPr>
            <p:nvPr/>
          </p:nvSpPr>
          <p:spPr bwMode="auto">
            <a:xfrm>
              <a:off x="6399213" y="2838450"/>
              <a:ext cx="244475" cy="184150"/>
            </a:xfrm>
            <a:custGeom>
              <a:avLst/>
              <a:gdLst>
                <a:gd name="T0" fmla="*/ 111 w 111"/>
                <a:gd name="T1" fmla="*/ 6 h 84"/>
                <a:gd name="T2" fmla="*/ 111 w 111"/>
                <a:gd name="T3" fmla="*/ 77 h 84"/>
                <a:gd name="T4" fmla="*/ 104 w 111"/>
                <a:gd name="T5" fmla="*/ 84 h 84"/>
                <a:gd name="T6" fmla="*/ 6 w 111"/>
                <a:gd name="T7" fmla="*/ 84 h 84"/>
                <a:gd name="T8" fmla="*/ 0 w 111"/>
                <a:gd name="T9" fmla="*/ 77 h 84"/>
                <a:gd name="T10" fmla="*/ 0 w 111"/>
                <a:gd name="T11" fmla="*/ 6 h 84"/>
                <a:gd name="T12" fmla="*/ 6 w 111"/>
                <a:gd name="T13" fmla="*/ 0 h 84"/>
                <a:gd name="T14" fmla="*/ 104 w 111"/>
                <a:gd name="T15" fmla="*/ 0 h 84"/>
                <a:gd name="T16" fmla="*/ 111 w 111"/>
                <a:gd name="T17" fmla="*/ 6 h 84"/>
                <a:gd name="T18" fmla="*/ 104 w 111"/>
                <a:gd name="T19" fmla="*/ 76 h 84"/>
                <a:gd name="T20" fmla="*/ 104 w 111"/>
                <a:gd name="T21" fmla="*/ 8 h 84"/>
                <a:gd name="T22" fmla="*/ 7 w 111"/>
                <a:gd name="T23" fmla="*/ 8 h 84"/>
                <a:gd name="T24" fmla="*/ 7 w 111"/>
                <a:gd name="T25" fmla="*/ 76 h 84"/>
                <a:gd name="T26" fmla="*/ 104 w 111"/>
                <a:gd name="T27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1" h="84">
                  <a:moveTo>
                    <a:pt x="111" y="6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11" y="81"/>
                    <a:pt x="108" y="84"/>
                    <a:pt x="104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1"/>
                    <a:pt x="0" y="7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8" y="0"/>
                    <a:pt x="111" y="3"/>
                    <a:pt x="111" y="6"/>
                  </a:cubicBezTo>
                  <a:close/>
                  <a:moveTo>
                    <a:pt x="104" y="76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6"/>
                    <a:pt x="7" y="76"/>
                    <a:pt x="7" y="76"/>
                  </a:cubicBezTo>
                  <a:lnTo>
                    <a:pt x="104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02"/>
            <p:cNvSpPr/>
            <p:nvPr/>
          </p:nvSpPr>
          <p:spPr bwMode="auto">
            <a:xfrm>
              <a:off x="6477000" y="2909888"/>
              <a:ext cx="88900" cy="69850"/>
            </a:xfrm>
            <a:custGeom>
              <a:avLst/>
              <a:gdLst>
                <a:gd name="T0" fmla="*/ 41 w 41"/>
                <a:gd name="T1" fmla="*/ 13 h 32"/>
                <a:gd name="T2" fmla="*/ 41 w 41"/>
                <a:gd name="T3" fmla="*/ 32 h 32"/>
                <a:gd name="T4" fmla="*/ 25 w 41"/>
                <a:gd name="T5" fmla="*/ 32 h 32"/>
                <a:gd name="T6" fmla="*/ 15 w 41"/>
                <a:gd name="T7" fmla="*/ 32 h 32"/>
                <a:gd name="T8" fmla="*/ 0 w 41"/>
                <a:gd name="T9" fmla="*/ 32 h 32"/>
                <a:gd name="T10" fmla="*/ 0 w 41"/>
                <a:gd name="T11" fmla="*/ 13 h 32"/>
                <a:gd name="T12" fmla="*/ 12 w 41"/>
                <a:gd name="T13" fmla="*/ 0 h 32"/>
                <a:gd name="T14" fmla="*/ 20 w 41"/>
                <a:gd name="T15" fmla="*/ 22 h 32"/>
                <a:gd name="T16" fmla="*/ 28 w 41"/>
                <a:gd name="T17" fmla="*/ 0 h 32"/>
                <a:gd name="T18" fmla="*/ 41 w 41"/>
                <a:gd name="T1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2">
                  <a:moveTo>
                    <a:pt x="41" y="13"/>
                  </a:moveTo>
                  <a:cubicBezTo>
                    <a:pt x="41" y="28"/>
                    <a:pt x="41" y="32"/>
                    <a:pt x="41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28"/>
                    <a:pt x="0" y="13"/>
                  </a:cubicBezTo>
                  <a:cubicBezTo>
                    <a:pt x="0" y="5"/>
                    <a:pt x="6" y="1"/>
                    <a:pt x="12" y="0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1"/>
                    <a:pt x="41" y="5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03"/>
            <p:cNvSpPr/>
            <p:nvPr/>
          </p:nvSpPr>
          <p:spPr bwMode="auto">
            <a:xfrm>
              <a:off x="6502400" y="2867025"/>
              <a:ext cx="33338" cy="42863"/>
            </a:xfrm>
            <a:custGeom>
              <a:avLst/>
              <a:gdLst>
                <a:gd name="T0" fmla="*/ 8 w 15"/>
                <a:gd name="T1" fmla="*/ 0 h 20"/>
                <a:gd name="T2" fmla="*/ 15 w 15"/>
                <a:gd name="T3" fmla="*/ 10 h 20"/>
                <a:gd name="T4" fmla="*/ 8 w 15"/>
                <a:gd name="T5" fmla="*/ 20 h 20"/>
                <a:gd name="T6" fmla="*/ 0 w 15"/>
                <a:gd name="T7" fmla="*/ 10 h 20"/>
                <a:gd name="T8" fmla="*/ 8 w 15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0">
                  <a:moveTo>
                    <a:pt x="8" y="0"/>
                  </a:moveTo>
                  <a:cubicBezTo>
                    <a:pt x="14" y="0"/>
                    <a:pt x="15" y="5"/>
                    <a:pt x="15" y="10"/>
                  </a:cubicBezTo>
                  <a:cubicBezTo>
                    <a:pt x="15" y="16"/>
                    <a:pt x="11" y="20"/>
                    <a:pt x="8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04"/>
            <p:cNvSpPr/>
            <p:nvPr/>
          </p:nvSpPr>
          <p:spPr bwMode="auto">
            <a:xfrm>
              <a:off x="6513513" y="2914650"/>
              <a:ext cx="12700" cy="33338"/>
            </a:xfrm>
            <a:custGeom>
              <a:avLst/>
              <a:gdLst>
                <a:gd name="T0" fmla="*/ 8 w 8"/>
                <a:gd name="T1" fmla="*/ 10 h 21"/>
                <a:gd name="T2" fmla="*/ 4 w 8"/>
                <a:gd name="T3" fmla="*/ 21 h 21"/>
                <a:gd name="T4" fmla="*/ 0 w 8"/>
                <a:gd name="T5" fmla="*/ 10 h 21"/>
                <a:gd name="T6" fmla="*/ 3 w 8"/>
                <a:gd name="T7" fmla="*/ 0 h 21"/>
                <a:gd name="T8" fmla="*/ 6 w 8"/>
                <a:gd name="T9" fmla="*/ 0 h 21"/>
                <a:gd name="T10" fmla="*/ 8 w 8"/>
                <a:gd name="T1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1">
                  <a:moveTo>
                    <a:pt x="8" y="10"/>
                  </a:moveTo>
                  <a:lnTo>
                    <a:pt x="4" y="21"/>
                  </a:lnTo>
                  <a:lnTo>
                    <a:pt x="0" y="10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Rectangle 505"/>
            <p:cNvSpPr>
              <a:spLocks noChangeArrowheads="1"/>
            </p:cNvSpPr>
            <p:nvPr/>
          </p:nvSpPr>
          <p:spPr bwMode="auto">
            <a:xfrm>
              <a:off x="6329363" y="3046413"/>
              <a:ext cx="14288" cy="476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Rectangle 506"/>
            <p:cNvSpPr>
              <a:spLocks noChangeArrowheads="1"/>
            </p:cNvSpPr>
            <p:nvPr/>
          </p:nvSpPr>
          <p:spPr bwMode="auto">
            <a:xfrm>
              <a:off x="6303963" y="3138488"/>
              <a:ext cx="14288" cy="539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07"/>
            <p:cNvSpPr/>
            <p:nvPr/>
          </p:nvSpPr>
          <p:spPr bwMode="auto">
            <a:xfrm>
              <a:off x="6286500" y="2916238"/>
              <a:ext cx="87313" cy="127000"/>
            </a:xfrm>
            <a:custGeom>
              <a:avLst/>
              <a:gdLst>
                <a:gd name="T0" fmla="*/ 40 w 40"/>
                <a:gd name="T1" fmla="*/ 53 h 58"/>
                <a:gd name="T2" fmla="*/ 35 w 40"/>
                <a:gd name="T3" fmla="*/ 58 h 58"/>
                <a:gd name="T4" fmla="*/ 12 w 40"/>
                <a:gd name="T5" fmla="*/ 58 h 58"/>
                <a:gd name="T6" fmla="*/ 8 w 40"/>
                <a:gd name="T7" fmla="*/ 55 h 58"/>
                <a:gd name="T8" fmla="*/ 3 w 40"/>
                <a:gd name="T9" fmla="*/ 55 h 58"/>
                <a:gd name="T10" fmla="*/ 3 w 40"/>
                <a:gd name="T11" fmla="*/ 53 h 58"/>
                <a:gd name="T12" fmla="*/ 3 w 40"/>
                <a:gd name="T13" fmla="*/ 51 h 58"/>
                <a:gd name="T14" fmla="*/ 3 w 40"/>
                <a:gd name="T15" fmla="*/ 37 h 58"/>
                <a:gd name="T16" fmla="*/ 0 w 40"/>
                <a:gd name="T17" fmla="*/ 33 h 58"/>
                <a:gd name="T18" fmla="*/ 0 w 40"/>
                <a:gd name="T19" fmla="*/ 6 h 58"/>
                <a:gd name="T20" fmla="*/ 6 w 40"/>
                <a:gd name="T21" fmla="*/ 0 h 58"/>
                <a:gd name="T22" fmla="*/ 11 w 40"/>
                <a:gd name="T23" fmla="*/ 6 h 58"/>
                <a:gd name="T24" fmla="*/ 11 w 40"/>
                <a:gd name="T25" fmla="*/ 33 h 58"/>
                <a:gd name="T26" fmla="*/ 7 w 40"/>
                <a:gd name="T27" fmla="*/ 38 h 58"/>
                <a:gd name="T28" fmla="*/ 7 w 40"/>
                <a:gd name="T29" fmla="*/ 51 h 58"/>
                <a:gd name="T30" fmla="*/ 8 w 40"/>
                <a:gd name="T31" fmla="*/ 51 h 58"/>
                <a:gd name="T32" fmla="*/ 12 w 40"/>
                <a:gd name="T33" fmla="*/ 48 h 58"/>
                <a:gd name="T34" fmla="*/ 35 w 40"/>
                <a:gd name="T35" fmla="*/ 48 h 58"/>
                <a:gd name="T36" fmla="*/ 40 w 40"/>
                <a:gd name="T37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58">
                  <a:moveTo>
                    <a:pt x="40" y="53"/>
                  </a:moveTo>
                  <a:cubicBezTo>
                    <a:pt x="40" y="56"/>
                    <a:pt x="38" y="58"/>
                    <a:pt x="35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0" y="58"/>
                    <a:pt x="9" y="56"/>
                    <a:pt x="8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6"/>
                    <a:pt x="0" y="35"/>
                    <a:pt x="0" y="3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6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5"/>
                    <a:pt x="9" y="37"/>
                    <a:pt x="7" y="38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0"/>
                    <a:pt x="10" y="48"/>
                    <a:pt x="12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8" y="48"/>
                    <a:pt x="40" y="50"/>
                    <a:pt x="4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08"/>
            <p:cNvSpPr/>
            <p:nvPr/>
          </p:nvSpPr>
          <p:spPr bwMode="auto">
            <a:xfrm>
              <a:off x="6253163" y="2995613"/>
              <a:ext cx="96838" cy="139700"/>
            </a:xfrm>
            <a:custGeom>
              <a:avLst/>
              <a:gdLst>
                <a:gd name="T0" fmla="*/ 0 w 44"/>
                <a:gd name="T1" fmla="*/ 6 h 64"/>
                <a:gd name="T2" fmla="*/ 6 w 44"/>
                <a:gd name="T3" fmla="*/ 0 h 64"/>
                <a:gd name="T4" fmla="*/ 12 w 44"/>
                <a:gd name="T5" fmla="*/ 6 h 64"/>
                <a:gd name="T6" fmla="*/ 12 w 44"/>
                <a:gd name="T7" fmla="*/ 36 h 64"/>
                <a:gd name="T8" fmla="*/ 7 w 44"/>
                <a:gd name="T9" fmla="*/ 42 h 64"/>
                <a:gd name="T10" fmla="*/ 7 w 44"/>
                <a:gd name="T11" fmla="*/ 57 h 64"/>
                <a:gd name="T12" fmla="*/ 9 w 44"/>
                <a:gd name="T13" fmla="*/ 57 h 64"/>
                <a:gd name="T14" fmla="*/ 14 w 44"/>
                <a:gd name="T15" fmla="*/ 53 h 64"/>
                <a:gd name="T16" fmla="*/ 39 w 44"/>
                <a:gd name="T17" fmla="*/ 53 h 64"/>
                <a:gd name="T18" fmla="*/ 44 w 44"/>
                <a:gd name="T19" fmla="*/ 59 h 64"/>
                <a:gd name="T20" fmla="*/ 39 w 44"/>
                <a:gd name="T21" fmla="*/ 64 h 64"/>
                <a:gd name="T22" fmla="*/ 14 w 44"/>
                <a:gd name="T23" fmla="*/ 64 h 64"/>
                <a:gd name="T24" fmla="*/ 9 w 44"/>
                <a:gd name="T25" fmla="*/ 61 h 64"/>
                <a:gd name="T26" fmla="*/ 3 w 44"/>
                <a:gd name="T27" fmla="*/ 61 h 64"/>
                <a:gd name="T28" fmla="*/ 3 w 44"/>
                <a:gd name="T29" fmla="*/ 59 h 64"/>
                <a:gd name="T30" fmla="*/ 3 w 44"/>
                <a:gd name="T31" fmla="*/ 57 h 64"/>
                <a:gd name="T32" fmla="*/ 3 w 44"/>
                <a:gd name="T33" fmla="*/ 41 h 64"/>
                <a:gd name="T34" fmla="*/ 0 w 44"/>
                <a:gd name="T35" fmla="*/ 36 h 64"/>
                <a:gd name="T36" fmla="*/ 0 w 44"/>
                <a:gd name="T37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64">
                  <a:moveTo>
                    <a:pt x="0" y="6"/>
                  </a:move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9"/>
                    <a:pt x="10" y="41"/>
                    <a:pt x="7" y="42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5"/>
                    <a:pt x="12" y="53"/>
                    <a:pt x="14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2" y="53"/>
                    <a:pt x="44" y="56"/>
                    <a:pt x="44" y="59"/>
                  </a:cubicBezTo>
                  <a:cubicBezTo>
                    <a:pt x="44" y="61"/>
                    <a:pt x="42" y="64"/>
                    <a:pt x="39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0" y="62"/>
                    <a:pt x="9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" y="40"/>
                    <a:pt x="0" y="38"/>
                    <a:pt x="0" y="36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Rectangle 509"/>
            <p:cNvSpPr>
              <a:spLocks noChangeArrowheads="1"/>
            </p:cNvSpPr>
            <p:nvPr/>
          </p:nvSpPr>
          <p:spPr bwMode="auto">
            <a:xfrm>
              <a:off x="6240463" y="3186113"/>
              <a:ext cx="14288" cy="587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10"/>
            <p:cNvSpPr/>
            <p:nvPr/>
          </p:nvSpPr>
          <p:spPr bwMode="auto">
            <a:xfrm>
              <a:off x="6184900" y="3025775"/>
              <a:ext cx="107950" cy="155575"/>
            </a:xfrm>
            <a:custGeom>
              <a:avLst/>
              <a:gdLst>
                <a:gd name="T0" fmla="*/ 3 w 49"/>
                <a:gd name="T1" fmla="*/ 63 h 71"/>
                <a:gd name="T2" fmla="*/ 3 w 49"/>
                <a:gd name="T3" fmla="*/ 46 h 71"/>
                <a:gd name="T4" fmla="*/ 0 w 49"/>
                <a:gd name="T5" fmla="*/ 40 h 71"/>
                <a:gd name="T6" fmla="*/ 0 w 49"/>
                <a:gd name="T7" fmla="*/ 6 h 71"/>
                <a:gd name="T8" fmla="*/ 6 w 49"/>
                <a:gd name="T9" fmla="*/ 0 h 71"/>
                <a:gd name="T10" fmla="*/ 13 w 49"/>
                <a:gd name="T11" fmla="*/ 6 h 71"/>
                <a:gd name="T12" fmla="*/ 13 w 49"/>
                <a:gd name="T13" fmla="*/ 40 h 71"/>
                <a:gd name="T14" fmla="*/ 8 w 49"/>
                <a:gd name="T15" fmla="*/ 47 h 71"/>
                <a:gd name="T16" fmla="*/ 8 w 49"/>
                <a:gd name="T17" fmla="*/ 63 h 71"/>
                <a:gd name="T18" fmla="*/ 10 w 49"/>
                <a:gd name="T19" fmla="*/ 63 h 71"/>
                <a:gd name="T20" fmla="*/ 15 w 49"/>
                <a:gd name="T21" fmla="*/ 59 h 71"/>
                <a:gd name="T22" fmla="*/ 43 w 49"/>
                <a:gd name="T23" fmla="*/ 59 h 71"/>
                <a:gd name="T24" fmla="*/ 49 w 49"/>
                <a:gd name="T25" fmla="*/ 65 h 71"/>
                <a:gd name="T26" fmla="*/ 43 w 49"/>
                <a:gd name="T27" fmla="*/ 71 h 71"/>
                <a:gd name="T28" fmla="*/ 15 w 49"/>
                <a:gd name="T29" fmla="*/ 71 h 71"/>
                <a:gd name="T30" fmla="*/ 10 w 49"/>
                <a:gd name="T31" fmla="*/ 68 h 71"/>
                <a:gd name="T32" fmla="*/ 3 w 49"/>
                <a:gd name="T33" fmla="*/ 68 h 71"/>
                <a:gd name="T34" fmla="*/ 3 w 49"/>
                <a:gd name="T35" fmla="*/ 65 h 71"/>
                <a:gd name="T36" fmla="*/ 3 w 49"/>
                <a:gd name="T37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71">
                  <a:moveTo>
                    <a:pt x="3" y="63"/>
                  </a:moveTo>
                  <a:cubicBezTo>
                    <a:pt x="3" y="46"/>
                    <a:pt x="3" y="46"/>
                    <a:pt x="3" y="46"/>
                  </a:cubicBezTo>
                  <a:cubicBezTo>
                    <a:pt x="1" y="45"/>
                    <a:pt x="0" y="42"/>
                    <a:pt x="0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3" y="3"/>
                    <a:pt x="13" y="6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3"/>
                    <a:pt x="11" y="46"/>
                    <a:pt x="8" y="4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1"/>
                    <a:pt x="12" y="59"/>
                    <a:pt x="15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6" y="59"/>
                    <a:pt x="49" y="62"/>
                    <a:pt x="49" y="65"/>
                  </a:cubicBezTo>
                  <a:cubicBezTo>
                    <a:pt x="49" y="68"/>
                    <a:pt x="46" y="71"/>
                    <a:pt x="43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3" y="71"/>
                    <a:pt x="11" y="70"/>
                    <a:pt x="10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5"/>
                    <a:pt x="3" y="65"/>
                    <a:pt x="3" y="65"/>
                  </a:cubicBezTo>
                  <a:lnTo>
                    <a:pt x="3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325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825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325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399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40" grpId="0"/>
          <p:bldP spid="41" grpId="0"/>
          <p:bldP spid="42" grpId="0"/>
          <p:bldP spid="33" grpId="0" animBg="1"/>
          <p:bldP spid="3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325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825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325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399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40" grpId="0"/>
          <p:bldP spid="41" grpId="0"/>
          <p:bldP spid="42" grpId="0"/>
          <p:bldP spid="33" grpId="0" animBg="1"/>
          <p:bldP spid="35" grpId="0" animBg="1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圆角矩形 48"/>
          <p:cNvSpPr/>
          <p:nvPr/>
        </p:nvSpPr>
        <p:spPr>
          <a:xfrm>
            <a:off x="1460665" y="4608516"/>
            <a:ext cx="9373787" cy="151982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1460665" y="3077874"/>
            <a:ext cx="9373787" cy="151982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1460665" y="1543793"/>
            <a:ext cx="9373787" cy="151982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安全管理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951037" y="1686297"/>
            <a:ext cx="1257300" cy="1257298"/>
            <a:chOff x="-369427" y="953766"/>
            <a:chExt cx="1398406" cy="1398406"/>
          </a:xfrm>
        </p:grpSpPr>
        <p:grpSp>
          <p:nvGrpSpPr>
            <p:cNvPr id="20" name="组合 19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 bwMode="auto">
            <a:xfrm>
              <a:off x="-170857" y="1192488"/>
              <a:ext cx="1001258" cy="9160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签到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入场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51037" y="3206340"/>
            <a:ext cx="1257300" cy="1257298"/>
            <a:chOff x="-369427" y="953766"/>
            <a:chExt cx="1398406" cy="1398406"/>
          </a:xfrm>
        </p:grpSpPr>
        <p:grpSp>
          <p:nvGrpSpPr>
            <p:cNvPr id="29" name="组合 28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 bwMode="auto">
            <a:xfrm>
              <a:off x="-170857" y="1206400"/>
              <a:ext cx="1001258" cy="9160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活动进行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951037" y="4738259"/>
            <a:ext cx="1257300" cy="1257298"/>
            <a:chOff x="-369427" y="953766"/>
            <a:chExt cx="1398406" cy="1398406"/>
          </a:xfrm>
        </p:grpSpPr>
        <p:grpSp>
          <p:nvGrpSpPr>
            <p:cNvPr id="36" name="组合 35"/>
            <p:cNvGrpSpPr/>
            <p:nvPr/>
          </p:nvGrpSpPr>
          <p:grpSpPr>
            <a:xfrm>
              <a:off x="-369427" y="953766"/>
              <a:ext cx="1398406" cy="1398406"/>
              <a:chOff x="8502650" y="2178050"/>
              <a:chExt cx="2120900" cy="21209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8502650" y="2178050"/>
                <a:ext cx="2120900" cy="2120900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8666639" y="2342042"/>
                <a:ext cx="1792916" cy="179291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 bwMode="auto">
            <a:xfrm>
              <a:off x="-170857" y="1206400"/>
              <a:ext cx="1001258" cy="9160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活动结束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 bwMode="auto">
          <a:xfrm>
            <a:off x="3976980" y="1078402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搭建管理 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3938333" y="1668414"/>
            <a:ext cx="2743200" cy="124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搭建需提前</a:t>
            </a:r>
            <a:r>
              <a:rPr lang="en-US" altLang="zh-CN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天时间进行布置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搭建聘请专业监理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前期制定详细施工图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进场前检查布置物品材质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将外露危险搭建进行处理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angle 12"/>
          <p:cNvSpPr>
            <a:spLocks noChangeArrowheads="1"/>
          </p:cNvSpPr>
          <p:nvPr/>
        </p:nvSpPr>
        <p:spPr bwMode="auto">
          <a:xfrm>
            <a:off x="3938333" y="3432741"/>
            <a:ext cx="2743200" cy="79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配有人员进行现场抢修及监督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配有机动施工人员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配有易损品备份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3938333" y="4994894"/>
            <a:ext cx="2743200" cy="80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等待所有人员撤离现场进行拆除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等待所有设备撤离开始拆除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制定并按照拆除安全计划执行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12"/>
          <p:cNvSpPr>
            <a:spLocks noChangeArrowheads="1"/>
          </p:cNvSpPr>
          <p:nvPr/>
        </p:nvSpPr>
        <p:spPr bwMode="auto">
          <a:xfrm>
            <a:off x="7097170" y="1668414"/>
            <a:ext cx="3033156" cy="1244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搭建需提前</a:t>
            </a:r>
            <a:r>
              <a:rPr lang="en-US" altLang="zh-CN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天时间进行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制定安全搭建计划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将在观众区域危险搭建物进行处理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制定用电计划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专人负责用电连接处及电源安全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7097170" y="3331917"/>
            <a:ext cx="2902528" cy="107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所有外露电线及接口进行安全处理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会场内重要位置配有专业人员看管并进行照明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各区域安排不同负责人统一汇总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12"/>
          <p:cNvSpPr>
            <a:spLocks noChangeArrowheads="1"/>
          </p:cNvSpPr>
          <p:nvPr/>
        </p:nvSpPr>
        <p:spPr bwMode="auto">
          <a:xfrm>
            <a:off x="7097169" y="4835476"/>
            <a:ext cx="3033157" cy="1133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等待所有与会人员撤离后开始撤场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撤场按照安全撤场计划执行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还原所有用电设备至原始使用状态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SzPct val="140000"/>
            </a:pPr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保留一定照明供搭建拆除</a:t>
            </a:r>
            <a:endParaRPr lang="zh-CN" altLang="en-US" sz="1400" b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 bwMode="auto">
          <a:xfrm>
            <a:off x="7171443" y="1078402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6788408" y="1858173"/>
            <a:ext cx="0" cy="997104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6788408" y="3378215"/>
            <a:ext cx="0" cy="997104"/>
          </a:xfrm>
          <a:prstGeom prst="line">
            <a:avLst/>
          </a:prstGeom>
          <a:ln w="3810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6788408" y="4910132"/>
            <a:ext cx="0" cy="997104"/>
          </a:xfrm>
          <a:prstGeom prst="line">
            <a:avLst/>
          </a:prstGeom>
          <a:ln w="3810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25"/>
                                </p:stCondLst>
                                <p:childTnLst>
                                  <p:par>
                                    <p:cTn id="3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4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7099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599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524"/>
                                </p:stCondLst>
                                <p:childTnLst>
                                  <p:par>
                                    <p:cTn id="6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9024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475"/>
                                </p:stCondLst>
                                <p:childTnLst>
                                  <p:par>
                                    <p:cTn id="7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1475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1975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3175"/>
                                </p:stCondLst>
                                <p:childTnLst>
                                  <p:par>
                                    <p:cTn id="9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3675"/>
                                </p:stCondLst>
                                <p:childTnLst>
                                  <p:par>
                                    <p:cTn id="9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25"/>
                                </p:stCondLst>
                                <p:childTnLst>
                                  <p:par>
                                    <p:cTn id="3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4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7099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599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524"/>
                                </p:stCondLst>
                                <p:childTnLst>
                                  <p:par>
                                    <p:cTn id="6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9024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475"/>
                                </p:stCondLst>
                                <p:childTnLst>
                                  <p:par>
                                    <p:cTn id="7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1475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1975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13175"/>
                                </p:stCondLst>
                                <p:childTnLst>
                                  <p:par>
                                    <p:cTn id="9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3675"/>
                                </p:stCondLst>
                                <p:childTnLst>
                                  <p:par>
                                    <p:cTn id="9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8" grpId="0" animBg="1"/>
          <p:bldP spid="47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圆角矩形 174"/>
          <p:cNvSpPr/>
          <p:nvPr/>
        </p:nvSpPr>
        <p:spPr>
          <a:xfrm>
            <a:off x="1718937" y="5157368"/>
            <a:ext cx="8738512" cy="109521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CECEC">
                  <a:lumMod val="91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应急预案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1" name="组合 210"/>
          <p:cNvGrpSpPr/>
          <p:nvPr/>
        </p:nvGrpSpPr>
        <p:grpSpPr>
          <a:xfrm>
            <a:off x="1852560" y="1753849"/>
            <a:ext cx="2486378" cy="3009180"/>
            <a:chOff x="1852560" y="1753849"/>
            <a:chExt cx="2486378" cy="3009180"/>
          </a:xfrm>
        </p:grpSpPr>
        <p:sp>
          <p:nvSpPr>
            <p:cNvPr id="52" name="圆角矩形 51"/>
            <p:cNvSpPr/>
            <p:nvPr/>
          </p:nvSpPr>
          <p:spPr>
            <a:xfrm>
              <a:off x="1852560" y="1753849"/>
              <a:ext cx="2486378" cy="3009180"/>
            </a:xfrm>
            <a:prstGeom prst="roundRect">
              <a:avLst>
                <a:gd name="adj" fmla="val 10535"/>
              </a:avLst>
            </a:prstGeom>
            <a:solidFill>
              <a:srgbClr val="F7F7F7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1852560" y="2975987"/>
              <a:ext cx="2486378" cy="1510854"/>
              <a:chOff x="1947258" y="3466616"/>
              <a:chExt cx="2252284" cy="848214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1947258" y="3471752"/>
                <a:ext cx="2252284" cy="84307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3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2" name="组合 211"/>
          <p:cNvGrpSpPr/>
          <p:nvPr/>
        </p:nvGrpSpPr>
        <p:grpSpPr>
          <a:xfrm>
            <a:off x="4866858" y="1753849"/>
            <a:ext cx="2486378" cy="3009180"/>
            <a:chOff x="4866858" y="1753849"/>
            <a:chExt cx="2486378" cy="3009180"/>
          </a:xfrm>
        </p:grpSpPr>
        <p:sp>
          <p:nvSpPr>
            <p:cNvPr id="53" name="圆角矩形 52"/>
            <p:cNvSpPr/>
            <p:nvPr/>
          </p:nvSpPr>
          <p:spPr>
            <a:xfrm>
              <a:off x="4866858" y="1753849"/>
              <a:ext cx="2486378" cy="3009180"/>
            </a:xfrm>
            <a:prstGeom prst="roundRect">
              <a:avLst>
                <a:gd name="adj" fmla="val 10535"/>
              </a:avLst>
            </a:prstGeom>
            <a:solidFill>
              <a:srgbClr val="F7F7F7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866858" y="2975986"/>
              <a:ext cx="2486378" cy="1510852"/>
              <a:chOff x="1947258" y="3466616"/>
              <a:chExt cx="2252284" cy="848213"/>
            </a:xfrm>
          </p:grpSpPr>
          <p:sp>
            <p:nvSpPr>
              <p:cNvPr id="99" name="矩形 98"/>
              <p:cNvSpPr/>
              <p:nvPr/>
            </p:nvSpPr>
            <p:spPr>
              <a:xfrm>
                <a:off x="1947258" y="3471751"/>
                <a:ext cx="2252284" cy="84307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3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3" name="组合 212"/>
          <p:cNvGrpSpPr/>
          <p:nvPr/>
        </p:nvGrpSpPr>
        <p:grpSpPr>
          <a:xfrm>
            <a:off x="7881156" y="1753849"/>
            <a:ext cx="2486378" cy="3009180"/>
            <a:chOff x="7881156" y="1753849"/>
            <a:chExt cx="2486378" cy="3009180"/>
          </a:xfrm>
        </p:grpSpPr>
        <p:sp>
          <p:nvSpPr>
            <p:cNvPr id="54" name="圆角矩形 53"/>
            <p:cNvSpPr/>
            <p:nvPr/>
          </p:nvSpPr>
          <p:spPr>
            <a:xfrm>
              <a:off x="7881156" y="1753849"/>
              <a:ext cx="2486378" cy="3009180"/>
            </a:xfrm>
            <a:prstGeom prst="roundRect">
              <a:avLst>
                <a:gd name="adj" fmla="val 10535"/>
              </a:avLst>
            </a:prstGeom>
            <a:solidFill>
              <a:srgbClr val="F7F7F7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7881156" y="2975986"/>
              <a:ext cx="2486378" cy="1510852"/>
              <a:chOff x="1947258" y="3466616"/>
              <a:chExt cx="2252284" cy="848213"/>
            </a:xfrm>
          </p:grpSpPr>
          <p:sp>
            <p:nvSpPr>
              <p:cNvPr id="96" name="矩形 95"/>
              <p:cNvSpPr/>
              <p:nvPr/>
            </p:nvSpPr>
            <p:spPr>
              <a:xfrm>
                <a:off x="1947258" y="3471751"/>
                <a:ext cx="2252284" cy="84307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2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4" name="文本框 73"/>
          <p:cNvSpPr txBox="1"/>
          <p:nvPr/>
        </p:nvSpPr>
        <p:spPr>
          <a:xfrm>
            <a:off x="2235055" y="3433853"/>
            <a:ext cx="172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专人负责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紧急通道看管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5249354" y="3459088"/>
            <a:ext cx="172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专人负责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紧急药品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8048993" y="3459088"/>
            <a:ext cx="2117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随时有工作人员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应对现场突发情况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2530168" y="1203203"/>
            <a:ext cx="1111173" cy="1111173"/>
            <a:chOff x="5743412" y="952872"/>
            <a:chExt cx="910190" cy="910190"/>
          </a:xfrm>
        </p:grpSpPr>
        <p:grpSp>
          <p:nvGrpSpPr>
            <p:cNvPr id="160" name="组合 159"/>
            <p:cNvGrpSpPr/>
            <p:nvPr/>
          </p:nvGrpSpPr>
          <p:grpSpPr>
            <a:xfrm>
              <a:off x="5743412" y="952872"/>
              <a:ext cx="910190" cy="910190"/>
              <a:chOff x="996096" y="1952904"/>
              <a:chExt cx="2952198" cy="2952198"/>
            </a:xfrm>
          </p:grpSpPr>
          <p:sp>
            <p:nvSpPr>
              <p:cNvPr id="162" name="椭圆 161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1" name="文本框 160"/>
            <p:cNvSpPr txBox="1"/>
            <p:nvPr/>
          </p:nvSpPr>
          <p:spPr>
            <a:xfrm>
              <a:off x="5933236" y="1189798"/>
              <a:ext cx="515923" cy="479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5510875" y="1203203"/>
            <a:ext cx="1111173" cy="1111173"/>
            <a:chOff x="5743412" y="952872"/>
            <a:chExt cx="910190" cy="910190"/>
          </a:xfrm>
        </p:grpSpPr>
        <p:grpSp>
          <p:nvGrpSpPr>
            <p:cNvPr id="165" name="组合 164"/>
            <p:cNvGrpSpPr/>
            <p:nvPr/>
          </p:nvGrpSpPr>
          <p:grpSpPr>
            <a:xfrm>
              <a:off x="5743412" y="952872"/>
              <a:ext cx="910190" cy="910190"/>
              <a:chOff x="996096" y="1952904"/>
              <a:chExt cx="2952198" cy="2952198"/>
            </a:xfrm>
          </p:grpSpPr>
          <p:sp>
            <p:nvSpPr>
              <p:cNvPr id="167" name="椭圆 166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椭圆 167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6" name="文本框 165"/>
            <p:cNvSpPr txBox="1"/>
            <p:nvPr/>
          </p:nvSpPr>
          <p:spPr>
            <a:xfrm>
              <a:off x="5933236" y="1189798"/>
              <a:ext cx="515923" cy="479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8527207" y="1203203"/>
            <a:ext cx="1111173" cy="1111173"/>
            <a:chOff x="5743412" y="952872"/>
            <a:chExt cx="910190" cy="910190"/>
          </a:xfrm>
        </p:grpSpPr>
        <p:grpSp>
          <p:nvGrpSpPr>
            <p:cNvPr id="170" name="组合 169"/>
            <p:cNvGrpSpPr/>
            <p:nvPr/>
          </p:nvGrpSpPr>
          <p:grpSpPr>
            <a:xfrm>
              <a:off x="5743412" y="952872"/>
              <a:ext cx="910190" cy="910190"/>
              <a:chOff x="996096" y="1952904"/>
              <a:chExt cx="2952198" cy="2952198"/>
            </a:xfrm>
          </p:grpSpPr>
          <p:sp>
            <p:nvSpPr>
              <p:cNvPr id="172" name="椭圆 171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1" name="文本框 170"/>
            <p:cNvSpPr txBox="1"/>
            <p:nvPr/>
          </p:nvSpPr>
          <p:spPr>
            <a:xfrm>
              <a:off x="5933236" y="1189798"/>
              <a:ext cx="515923" cy="479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74" name="文本框 173"/>
          <p:cNvSpPr txBox="1"/>
          <p:nvPr/>
        </p:nvSpPr>
        <p:spPr bwMode="auto">
          <a:xfrm>
            <a:off x="2943257" y="5278056"/>
            <a:ext cx="71619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活动前视频名是紧急出口图，如遇问题迅速亮起所有照明，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区域负责人员疏导人流，所有区域配有备用扩音器，所有区域配有灭火器。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6" name="组合 175"/>
          <p:cNvGrpSpPr/>
          <p:nvPr/>
        </p:nvGrpSpPr>
        <p:grpSpPr>
          <a:xfrm rot="20420080">
            <a:off x="2165338" y="5359185"/>
            <a:ext cx="595382" cy="691580"/>
            <a:chOff x="5338763" y="3687763"/>
            <a:chExt cx="363538" cy="422275"/>
          </a:xfrm>
          <a:solidFill>
            <a:schemeClr val="bg1">
              <a:lumMod val="65000"/>
            </a:schemeClr>
          </a:solidFill>
        </p:grpSpPr>
        <p:sp>
          <p:nvSpPr>
            <p:cNvPr id="177" name="Freeform 142"/>
            <p:cNvSpPr/>
            <p:nvPr/>
          </p:nvSpPr>
          <p:spPr bwMode="auto">
            <a:xfrm>
              <a:off x="5405438" y="4048125"/>
              <a:ext cx="165100" cy="61913"/>
            </a:xfrm>
            <a:custGeom>
              <a:avLst/>
              <a:gdLst>
                <a:gd name="T0" fmla="*/ 0 w 208"/>
                <a:gd name="T1" fmla="*/ 0 h 77"/>
                <a:gd name="T2" fmla="*/ 0 w 208"/>
                <a:gd name="T3" fmla="*/ 55 h 77"/>
                <a:gd name="T4" fmla="*/ 0 w 208"/>
                <a:gd name="T5" fmla="*/ 55 h 77"/>
                <a:gd name="T6" fmla="*/ 1 w 208"/>
                <a:gd name="T7" fmla="*/ 64 h 77"/>
                <a:gd name="T8" fmla="*/ 6 w 208"/>
                <a:gd name="T9" fmla="*/ 70 h 77"/>
                <a:gd name="T10" fmla="*/ 6 w 208"/>
                <a:gd name="T11" fmla="*/ 70 h 77"/>
                <a:gd name="T12" fmla="*/ 13 w 208"/>
                <a:gd name="T13" fmla="*/ 75 h 77"/>
                <a:gd name="T14" fmla="*/ 20 w 208"/>
                <a:gd name="T15" fmla="*/ 77 h 77"/>
                <a:gd name="T16" fmla="*/ 188 w 208"/>
                <a:gd name="T17" fmla="*/ 77 h 77"/>
                <a:gd name="T18" fmla="*/ 188 w 208"/>
                <a:gd name="T19" fmla="*/ 77 h 77"/>
                <a:gd name="T20" fmla="*/ 194 w 208"/>
                <a:gd name="T21" fmla="*/ 75 h 77"/>
                <a:gd name="T22" fmla="*/ 203 w 208"/>
                <a:gd name="T23" fmla="*/ 70 h 77"/>
                <a:gd name="T24" fmla="*/ 203 w 208"/>
                <a:gd name="T25" fmla="*/ 70 h 77"/>
                <a:gd name="T26" fmla="*/ 206 w 208"/>
                <a:gd name="T27" fmla="*/ 64 h 77"/>
                <a:gd name="T28" fmla="*/ 208 w 208"/>
                <a:gd name="T29" fmla="*/ 55 h 77"/>
                <a:gd name="T30" fmla="*/ 208 w 208"/>
                <a:gd name="T31" fmla="*/ 0 h 77"/>
                <a:gd name="T32" fmla="*/ 0 w 208"/>
                <a:gd name="T3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77">
                  <a:moveTo>
                    <a:pt x="0" y="0"/>
                  </a:moveTo>
                  <a:lnTo>
                    <a:pt x="0" y="55"/>
                  </a:lnTo>
                  <a:lnTo>
                    <a:pt x="0" y="55"/>
                  </a:lnTo>
                  <a:lnTo>
                    <a:pt x="1" y="64"/>
                  </a:lnTo>
                  <a:lnTo>
                    <a:pt x="6" y="70"/>
                  </a:lnTo>
                  <a:lnTo>
                    <a:pt x="6" y="70"/>
                  </a:lnTo>
                  <a:lnTo>
                    <a:pt x="13" y="75"/>
                  </a:lnTo>
                  <a:lnTo>
                    <a:pt x="20" y="77"/>
                  </a:lnTo>
                  <a:lnTo>
                    <a:pt x="188" y="77"/>
                  </a:lnTo>
                  <a:lnTo>
                    <a:pt x="188" y="77"/>
                  </a:lnTo>
                  <a:lnTo>
                    <a:pt x="194" y="75"/>
                  </a:lnTo>
                  <a:lnTo>
                    <a:pt x="203" y="70"/>
                  </a:lnTo>
                  <a:lnTo>
                    <a:pt x="203" y="70"/>
                  </a:lnTo>
                  <a:lnTo>
                    <a:pt x="206" y="64"/>
                  </a:lnTo>
                  <a:lnTo>
                    <a:pt x="208" y="55"/>
                  </a:lnTo>
                  <a:lnTo>
                    <a:pt x="20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Rectangle 143"/>
            <p:cNvSpPr>
              <a:spLocks noChangeArrowheads="1"/>
            </p:cNvSpPr>
            <p:nvPr/>
          </p:nvSpPr>
          <p:spPr bwMode="auto">
            <a:xfrm>
              <a:off x="5405438" y="3903663"/>
              <a:ext cx="165100" cy="130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44"/>
            <p:cNvSpPr>
              <a:spLocks noEditPoints="1"/>
            </p:cNvSpPr>
            <p:nvPr/>
          </p:nvSpPr>
          <p:spPr bwMode="auto">
            <a:xfrm>
              <a:off x="5338763" y="3687763"/>
              <a:ext cx="363538" cy="200025"/>
            </a:xfrm>
            <a:custGeom>
              <a:avLst/>
              <a:gdLst>
                <a:gd name="T0" fmla="*/ 452 w 458"/>
                <a:gd name="T1" fmla="*/ 31 h 253"/>
                <a:gd name="T2" fmla="*/ 447 w 458"/>
                <a:gd name="T3" fmla="*/ 30 h 253"/>
                <a:gd name="T4" fmla="*/ 297 w 458"/>
                <a:gd name="T5" fmla="*/ 63 h 253"/>
                <a:gd name="T6" fmla="*/ 293 w 458"/>
                <a:gd name="T7" fmla="*/ 68 h 253"/>
                <a:gd name="T8" fmla="*/ 194 w 458"/>
                <a:gd name="T9" fmla="*/ 71 h 253"/>
                <a:gd name="T10" fmla="*/ 199 w 458"/>
                <a:gd name="T11" fmla="*/ 51 h 253"/>
                <a:gd name="T12" fmla="*/ 190 w 458"/>
                <a:gd name="T13" fmla="*/ 23 h 253"/>
                <a:gd name="T14" fmla="*/ 175 w 458"/>
                <a:gd name="T15" fmla="*/ 8 h 253"/>
                <a:gd name="T16" fmla="*/ 147 w 458"/>
                <a:gd name="T17" fmla="*/ 0 h 253"/>
                <a:gd name="T18" fmla="*/ 127 w 458"/>
                <a:gd name="T19" fmla="*/ 3 h 253"/>
                <a:gd name="T20" fmla="*/ 109 w 458"/>
                <a:gd name="T21" fmla="*/ 15 h 253"/>
                <a:gd name="T22" fmla="*/ 95 w 458"/>
                <a:gd name="T23" fmla="*/ 41 h 253"/>
                <a:gd name="T24" fmla="*/ 95 w 458"/>
                <a:gd name="T25" fmla="*/ 58 h 253"/>
                <a:gd name="T26" fmla="*/ 102 w 458"/>
                <a:gd name="T27" fmla="*/ 80 h 253"/>
                <a:gd name="T28" fmla="*/ 67 w 458"/>
                <a:gd name="T29" fmla="*/ 96 h 253"/>
                <a:gd name="T30" fmla="*/ 39 w 458"/>
                <a:gd name="T31" fmla="*/ 118 h 253"/>
                <a:gd name="T32" fmla="*/ 19 w 458"/>
                <a:gd name="T33" fmla="*/ 141 h 253"/>
                <a:gd name="T34" fmla="*/ 2 w 458"/>
                <a:gd name="T35" fmla="*/ 166 h 253"/>
                <a:gd name="T36" fmla="*/ 2 w 458"/>
                <a:gd name="T37" fmla="*/ 183 h 253"/>
                <a:gd name="T38" fmla="*/ 12 w 458"/>
                <a:gd name="T39" fmla="*/ 195 h 253"/>
                <a:gd name="T40" fmla="*/ 20 w 458"/>
                <a:gd name="T41" fmla="*/ 198 h 253"/>
                <a:gd name="T42" fmla="*/ 32 w 458"/>
                <a:gd name="T43" fmla="*/ 195 h 253"/>
                <a:gd name="T44" fmla="*/ 40 w 458"/>
                <a:gd name="T45" fmla="*/ 186 h 253"/>
                <a:gd name="T46" fmla="*/ 57 w 458"/>
                <a:gd name="T47" fmla="*/ 160 h 253"/>
                <a:gd name="T48" fmla="*/ 79 w 458"/>
                <a:gd name="T49" fmla="*/ 138 h 253"/>
                <a:gd name="T50" fmla="*/ 109 w 458"/>
                <a:gd name="T51" fmla="*/ 121 h 253"/>
                <a:gd name="T52" fmla="*/ 147 w 458"/>
                <a:gd name="T53" fmla="*/ 113 h 253"/>
                <a:gd name="T54" fmla="*/ 157 w 458"/>
                <a:gd name="T55" fmla="*/ 150 h 253"/>
                <a:gd name="T56" fmla="*/ 115 w 458"/>
                <a:gd name="T57" fmla="*/ 175 h 253"/>
                <a:gd name="T58" fmla="*/ 95 w 458"/>
                <a:gd name="T59" fmla="*/ 201 h 253"/>
                <a:gd name="T60" fmla="*/ 84 w 458"/>
                <a:gd name="T61" fmla="*/ 250 h 253"/>
                <a:gd name="T62" fmla="*/ 292 w 458"/>
                <a:gd name="T63" fmla="*/ 250 h 253"/>
                <a:gd name="T64" fmla="*/ 287 w 458"/>
                <a:gd name="T65" fmla="*/ 215 h 253"/>
                <a:gd name="T66" fmla="*/ 269 w 458"/>
                <a:gd name="T67" fmla="*/ 183 h 253"/>
                <a:gd name="T68" fmla="*/ 227 w 458"/>
                <a:gd name="T69" fmla="*/ 151 h 253"/>
                <a:gd name="T70" fmla="*/ 292 w 458"/>
                <a:gd name="T71" fmla="*/ 113 h 253"/>
                <a:gd name="T72" fmla="*/ 295 w 458"/>
                <a:gd name="T73" fmla="*/ 120 h 253"/>
                <a:gd name="T74" fmla="*/ 300 w 458"/>
                <a:gd name="T75" fmla="*/ 123 h 253"/>
                <a:gd name="T76" fmla="*/ 448 w 458"/>
                <a:gd name="T77" fmla="*/ 155 h 253"/>
                <a:gd name="T78" fmla="*/ 455 w 458"/>
                <a:gd name="T79" fmla="*/ 153 h 253"/>
                <a:gd name="T80" fmla="*/ 458 w 458"/>
                <a:gd name="T81" fmla="*/ 145 h 253"/>
                <a:gd name="T82" fmla="*/ 458 w 458"/>
                <a:gd name="T83" fmla="*/ 36 h 253"/>
                <a:gd name="T84" fmla="*/ 160 w 458"/>
                <a:gd name="T85" fmla="*/ 66 h 253"/>
                <a:gd name="T86" fmla="*/ 147 w 458"/>
                <a:gd name="T87" fmla="*/ 71 h 253"/>
                <a:gd name="T88" fmla="*/ 132 w 458"/>
                <a:gd name="T89" fmla="*/ 66 h 253"/>
                <a:gd name="T90" fmla="*/ 125 w 458"/>
                <a:gd name="T91" fmla="*/ 51 h 253"/>
                <a:gd name="T92" fmla="*/ 132 w 458"/>
                <a:gd name="T93" fmla="*/ 36 h 253"/>
                <a:gd name="T94" fmla="*/ 147 w 458"/>
                <a:gd name="T95" fmla="*/ 30 h 253"/>
                <a:gd name="T96" fmla="*/ 160 w 458"/>
                <a:gd name="T97" fmla="*/ 36 h 253"/>
                <a:gd name="T98" fmla="*/ 167 w 458"/>
                <a:gd name="T99" fmla="*/ 51 h 253"/>
                <a:gd name="T100" fmla="*/ 160 w 458"/>
                <a:gd name="T101" fmla="*/ 6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8" h="253">
                  <a:moveTo>
                    <a:pt x="455" y="33"/>
                  </a:moveTo>
                  <a:lnTo>
                    <a:pt x="455" y="33"/>
                  </a:lnTo>
                  <a:lnTo>
                    <a:pt x="452" y="31"/>
                  </a:lnTo>
                  <a:lnTo>
                    <a:pt x="448" y="30"/>
                  </a:lnTo>
                  <a:lnTo>
                    <a:pt x="448" y="30"/>
                  </a:lnTo>
                  <a:lnTo>
                    <a:pt x="447" y="30"/>
                  </a:lnTo>
                  <a:lnTo>
                    <a:pt x="300" y="61"/>
                  </a:lnTo>
                  <a:lnTo>
                    <a:pt x="300" y="61"/>
                  </a:lnTo>
                  <a:lnTo>
                    <a:pt x="297" y="63"/>
                  </a:lnTo>
                  <a:lnTo>
                    <a:pt x="295" y="65"/>
                  </a:lnTo>
                  <a:lnTo>
                    <a:pt x="295" y="65"/>
                  </a:lnTo>
                  <a:lnTo>
                    <a:pt x="293" y="68"/>
                  </a:lnTo>
                  <a:lnTo>
                    <a:pt x="292" y="71"/>
                  </a:lnTo>
                  <a:lnTo>
                    <a:pt x="194" y="71"/>
                  </a:lnTo>
                  <a:lnTo>
                    <a:pt x="194" y="71"/>
                  </a:lnTo>
                  <a:lnTo>
                    <a:pt x="197" y="61"/>
                  </a:lnTo>
                  <a:lnTo>
                    <a:pt x="199" y="51"/>
                  </a:lnTo>
                  <a:lnTo>
                    <a:pt x="199" y="51"/>
                  </a:lnTo>
                  <a:lnTo>
                    <a:pt x="197" y="41"/>
                  </a:lnTo>
                  <a:lnTo>
                    <a:pt x="195" y="31"/>
                  </a:lnTo>
                  <a:lnTo>
                    <a:pt x="190" y="23"/>
                  </a:lnTo>
                  <a:lnTo>
                    <a:pt x="184" y="15"/>
                  </a:lnTo>
                  <a:lnTo>
                    <a:pt x="184" y="15"/>
                  </a:lnTo>
                  <a:lnTo>
                    <a:pt x="175" y="8"/>
                  </a:lnTo>
                  <a:lnTo>
                    <a:pt x="167" y="3"/>
                  </a:lnTo>
                  <a:lnTo>
                    <a:pt x="157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5" y="0"/>
                  </a:lnTo>
                  <a:lnTo>
                    <a:pt x="127" y="3"/>
                  </a:lnTo>
                  <a:lnTo>
                    <a:pt x="117" y="8"/>
                  </a:lnTo>
                  <a:lnTo>
                    <a:pt x="109" y="15"/>
                  </a:lnTo>
                  <a:lnTo>
                    <a:pt x="109" y="15"/>
                  </a:lnTo>
                  <a:lnTo>
                    <a:pt x="102" y="23"/>
                  </a:lnTo>
                  <a:lnTo>
                    <a:pt x="99" y="31"/>
                  </a:lnTo>
                  <a:lnTo>
                    <a:pt x="95" y="41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5" y="58"/>
                  </a:lnTo>
                  <a:lnTo>
                    <a:pt x="95" y="65"/>
                  </a:lnTo>
                  <a:lnTo>
                    <a:pt x="102" y="80"/>
                  </a:lnTo>
                  <a:lnTo>
                    <a:pt x="102" y="80"/>
                  </a:lnTo>
                  <a:lnTo>
                    <a:pt x="84" y="86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52" y="108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29" y="130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7" y="158"/>
                  </a:lnTo>
                  <a:lnTo>
                    <a:pt x="7" y="158"/>
                  </a:lnTo>
                  <a:lnTo>
                    <a:pt x="2" y="166"/>
                  </a:lnTo>
                  <a:lnTo>
                    <a:pt x="2" y="166"/>
                  </a:lnTo>
                  <a:lnTo>
                    <a:pt x="0" y="175"/>
                  </a:lnTo>
                  <a:lnTo>
                    <a:pt x="2" y="183"/>
                  </a:lnTo>
                  <a:lnTo>
                    <a:pt x="2" y="183"/>
                  </a:lnTo>
                  <a:lnTo>
                    <a:pt x="5" y="190"/>
                  </a:lnTo>
                  <a:lnTo>
                    <a:pt x="12" y="195"/>
                  </a:lnTo>
                  <a:lnTo>
                    <a:pt x="12" y="195"/>
                  </a:lnTo>
                  <a:lnTo>
                    <a:pt x="15" y="196"/>
                  </a:lnTo>
                  <a:lnTo>
                    <a:pt x="20" y="198"/>
                  </a:lnTo>
                  <a:lnTo>
                    <a:pt x="20" y="198"/>
                  </a:lnTo>
                  <a:lnTo>
                    <a:pt x="27" y="196"/>
                  </a:lnTo>
                  <a:lnTo>
                    <a:pt x="32" y="195"/>
                  </a:lnTo>
                  <a:lnTo>
                    <a:pt x="37" y="191"/>
                  </a:lnTo>
                  <a:lnTo>
                    <a:pt x="40" y="186"/>
                  </a:lnTo>
                  <a:lnTo>
                    <a:pt x="40" y="186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57" y="160"/>
                  </a:lnTo>
                  <a:lnTo>
                    <a:pt x="57" y="160"/>
                  </a:lnTo>
                  <a:lnTo>
                    <a:pt x="67" y="150"/>
                  </a:lnTo>
                  <a:lnTo>
                    <a:pt x="79" y="138"/>
                  </a:lnTo>
                  <a:lnTo>
                    <a:pt x="79" y="138"/>
                  </a:lnTo>
                  <a:lnTo>
                    <a:pt x="92" y="130"/>
                  </a:lnTo>
                  <a:lnTo>
                    <a:pt x="109" y="121"/>
                  </a:lnTo>
                  <a:lnTo>
                    <a:pt x="109" y="121"/>
                  </a:lnTo>
                  <a:lnTo>
                    <a:pt x="127" y="116"/>
                  </a:lnTo>
                  <a:lnTo>
                    <a:pt x="147" y="113"/>
                  </a:lnTo>
                  <a:lnTo>
                    <a:pt x="157" y="113"/>
                  </a:lnTo>
                  <a:lnTo>
                    <a:pt x="157" y="150"/>
                  </a:lnTo>
                  <a:lnTo>
                    <a:pt x="157" y="150"/>
                  </a:lnTo>
                  <a:lnTo>
                    <a:pt x="142" y="156"/>
                  </a:lnTo>
                  <a:lnTo>
                    <a:pt x="127" y="165"/>
                  </a:lnTo>
                  <a:lnTo>
                    <a:pt x="115" y="175"/>
                  </a:lnTo>
                  <a:lnTo>
                    <a:pt x="104" y="188"/>
                  </a:lnTo>
                  <a:lnTo>
                    <a:pt x="104" y="188"/>
                  </a:lnTo>
                  <a:lnTo>
                    <a:pt x="95" y="201"/>
                  </a:lnTo>
                  <a:lnTo>
                    <a:pt x="89" y="216"/>
                  </a:lnTo>
                  <a:lnTo>
                    <a:pt x="85" y="233"/>
                  </a:lnTo>
                  <a:lnTo>
                    <a:pt x="84" y="250"/>
                  </a:lnTo>
                  <a:lnTo>
                    <a:pt x="84" y="253"/>
                  </a:lnTo>
                  <a:lnTo>
                    <a:pt x="292" y="253"/>
                  </a:lnTo>
                  <a:lnTo>
                    <a:pt x="292" y="250"/>
                  </a:lnTo>
                  <a:lnTo>
                    <a:pt x="292" y="250"/>
                  </a:lnTo>
                  <a:lnTo>
                    <a:pt x="290" y="231"/>
                  </a:lnTo>
                  <a:lnTo>
                    <a:pt x="287" y="215"/>
                  </a:lnTo>
                  <a:lnTo>
                    <a:pt x="278" y="198"/>
                  </a:lnTo>
                  <a:lnTo>
                    <a:pt x="269" y="183"/>
                  </a:lnTo>
                  <a:lnTo>
                    <a:pt x="269" y="183"/>
                  </a:lnTo>
                  <a:lnTo>
                    <a:pt x="255" y="170"/>
                  </a:lnTo>
                  <a:lnTo>
                    <a:pt x="242" y="160"/>
                  </a:lnTo>
                  <a:lnTo>
                    <a:pt x="227" y="151"/>
                  </a:lnTo>
                  <a:lnTo>
                    <a:pt x="209" y="146"/>
                  </a:lnTo>
                  <a:lnTo>
                    <a:pt x="209" y="113"/>
                  </a:lnTo>
                  <a:lnTo>
                    <a:pt x="292" y="113"/>
                  </a:lnTo>
                  <a:lnTo>
                    <a:pt x="292" y="113"/>
                  </a:lnTo>
                  <a:lnTo>
                    <a:pt x="293" y="116"/>
                  </a:lnTo>
                  <a:lnTo>
                    <a:pt x="295" y="120"/>
                  </a:lnTo>
                  <a:lnTo>
                    <a:pt x="295" y="120"/>
                  </a:lnTo>
                  <a:lnTo>
                    <a:pt x="297" y="123"/>
                  </a:lnTo>
                  <a:lnTo>
                    <a:pt x="300" y="123"/>
                  </a:lnTo>
                  <a:lnTo>
                    <a:pt x="447" y="155"/>
                  </a:lnTo>
                  <a:lnTo>
                    <a:pt x="447" y="155"/>
                  </a:lnTo>
                  <a:lnTo>
                    <a:pt x="448" y="155"/>
                  </a:lnTo>
                  <a:lnTo>
                    <a:pt x="448" y="155"/>
                  </a:lnTo>
                  <a:lnTo>
                    <a:pt x="452" y="155"/>
                  </a:lnTo>
                  <a:lnTo>
                    <a:pt x="455" y="153"/>
                  </a:lnTo>
                  <a:lnTo>
                    <a:pt x="455" y="153"/>
                  </a:lnTo>
                  <a:lnTo>
                    <a:pt x="458" y="150"/>
                  </a:lnTo>
                  <a:lnTo>
                    <a:pt x="458" y="145"/>
                  </a:lnTo>
                  <a:lnTo>
                    <a:pt x="458" y="41"/>
                  </a:lnTo>
                  <a:lnTo>
                    <a:pt x="458" y="41"/>
                  </a:lnTo>
                  <a:lnTo>
                    <a:pt x="458" y="36"/>
                  </a:lnTo>
                  <a:lnTo>
                    <a:pt x="455" y="33"/>
                  </a:lnTo>
                  <a:lnTo>
                    <a:pt x="455" y="33"/>
                  </a:lnTo>
                  <a:close/>
                  <a:moveTo>
                    <a:pt x="160" y="66"/>
                  </a:moveTo>
                  <a:lnTo>
                    <a:pt x="160" y="66"/>
                  </a:lnTo>
                  <a:lnTo>
                    <a:pt x="154" y="70"/>
                  </a:lnTo>
                  <a:lnTo>
                    <a:pt x="147" y="71"/>
                  </a:lnTo>
                  <a:lnTo>
                    <a:pt x="147" y="71"/>
                  </a:lnTo>
                  <a:lnTo>
                    <a:pt x="139" y="70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27" y="60"/>
                  </a:lnTo>
                  <a:lnTo>
                    <a:pt x="125" y="51"/>
                  </a:lnTo>
                  <a:lnTo>
                    <a:pt x="125" y="51"/>
                  </a:lnTo>
                  <a:lnTo>
                    <a:pt x="127" y="43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9" y="31"/>
                  </a:lnTo>
                  <a:lnTo>
                    <a:pt x="147" y="30"/>
                  </a:lnTo>
                  <a:lnTo>
                    <a:pt x="147" y="30"/>
                  </a:lnTo>
                  <a:lnTo>
                    <a:pt x="154" y="31"/>
                  </a:lnTo>
                  <a:lnTo>
                    <a:pt x="160" y="36"/>
                  </a:lnTo>
                  <a:lnTo>
                    <a:pt x="160" y="36"/>
                  </a:lnTo>
                  <a:lnTo>
                    <a:pt x="165" y="43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65" y="60"/>
                  </a:lnTo>
                  <a:lnTo>
                    <a:pt x="160" y="66"/>
                  </a:lnTo>
                  <a:lnTo>
                    <a:pt x="16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8" name="组合 207"/>
          <p:cNvGrpSpPr/>
          <p:nvPr/>
        </p:nvGrpSpPr>
        <p:grpSpPr>
          <a:xfrm>
            <a:off x="2734226" y="2653259"/>
            <a:ext cx="663748" cy="663748"/>
            <a:chOff x="2843183" y="2676409"/>
            <a:chExt cx="663748" cy="663748"/>
          </a:xfrm>
          <a:effectLst>
            <a:outerShdw blurRad="76200" dist="38100" dir="5400000" algn="tl" rotWithShape="0">
              <a:prstClr val="black">
                <a:alpha val="28000"/>
              </a:prstClr>
            </a:outerShdw>
          </a:effectLst>
        </p:grpSpPr>
        <p:sp>
          <p:nvSpPr>
            <p:cNvPr id="180" name="椭圆 179"/>
            <p:cNvSpPr/>
            <p:nvPr/>
          </p:nvSpPr>
          <p:spPr>
            <a:xfrm>
              <a:off x="2843183" y="2676409"/>
              <a:ext cx="663748" cy="663748"/>
            </a:xfrm>
            <a:prstGeom prst="ellipse">
              <a:avLst/>
            </a:prstGeom>
            <a:solidFill>
              <a:schemeClr val="bg1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2968681" y="2781248"/>
              <a:ext cx="412752" cy="420942"/>
              <a:chOff x="4502150" y="5530850"/>
              <a:chExt cx="400051" cy="407988"/>
            </a:xfrm>
            <a:solidFill>
              <a:schemeClr val="accent2"/>
            </a:solidFill>
          </p:grpSpPr>
          <p:sp>
            <p:nvSpPr>
              <p:cNvPr id="23" name="Freeform 183"/>
              <p:cNvSpPr/>
              <p:nvPr/>
            </p:nvSpPr>
            <p:spPr bwMode="auto">
              <a:xfrm>
                <a:off x="4600575" y="5648325"/>
                <a:ext cx="204788" cy="228600"/>
              </a:xfrm>
              <a:custGeom>
                <a:avLst/>
                <a:gdLst>
                  <a:gd name="T0" fmla="*/ 128 w 260"/>
                  <a:gd name="T1" fmla="*/ 0 h 288"/>
                  <a:gd name="T2" fmla="*/ 128 w 260"/>
                  <a:gd name="T3" fmla="*/ 0 h 288"/>
                  <a:gd name="T4" fmla="*/ 115 w 260"/>
                  <a:gd name="T5" fmla="*/ 2 h 288"/>
                  <a:gd name="T6" fmla="*/ 103 w 260"/>
                  <a:gd name="T7" fmla="*/ 3 h 288"/>
                  <a:gd name="T8" fmla="*/ 90 w 260"/>
                  <a:gd name="T9" fmla="*/ 7 h 288"/>
                  <a:gd name="T10" fmla="*/ 78 w 260"/>
                  <a:gd name="T11" fmla="*/ 10 h 288"/>
                  <a:gd name="T12" fmla="*/ 67 w 260"/>
                  <a:gd name="T13" fmla="*/ 17 h 288"/>
                  <a:gd name="T14" fmla="*/ 57 w 260"/>
                  <a:gd name="T15" fmla="*/ 22 h 288"/>
                  <a:gd name="T16" fmla="*/ 47 w 260"/>
                  <a:gd name="T17" fmla="*/ 30 h 288"/>
                  <a:gd name="T18" fmla="*/ 37 w 260"/>
                  <a:gd name="T19" fmla="*/ 38 h 288"/>
                  <a:gd name="T20" fmla="*/ 28 w 260"/>
                  <a:gd name="T21" fmla="*/ 47 h 288"/>
                  <a:gd name="T22" fmla="*/ 22 w 260"/>
                  <a:gd name="T23" fmla="*/ 57 h 288"/>
                  <a:gd name="T24" fmla="*/ 15 w 260"/>
                  <a:gd name="T25" fmla="*/ 68 h 288"/>
                  <a:gd name="T26" fmla="*/ 10 w 260"/>
                  <a:gd name="T27" fmla="*/ 80 h 288"/>
                  <a:gd name="T28" fmla="*/ 5 w 260"/>
                  <a:gd name="T29" fmla="*/ 91 h 288"/>
                  <a:gd name="T30" fmla="*/ 2 w 260"/>
                  <a:gd name="T31" fmla="*/ 103 h 288"/>
                  <a:gd name="T32" fmla="*/ 0 w 260"/>
                  <a:gd name="T33" fmla="*/ 116 h 288"/>
                  <a:gd name="T34" fmla="*/ 0 w 260"/>
                  <a:gd name="T35" fmla="*/ 130 h 288"/>
                  <a:gd name="T36" fmla="*/ 0 w 260"/>
                  <a:gd name="T37" fmla="*/ 288 h 288"/>
                  <a:gd name="T38" fmla="*/ 260 w 260"/>
                  <a:gd name="T39" fmla="*/ 288 h 288"/>
                  <a:gd name="T40" fmla="*/ 260 w 260"/>
                  <a:gd name="T41" fmla="*/ 130 h 288"/>
                  <a:gd name="T42" fmla="*/ 260 w 260"/>
                  <a:gd name="T43" fmla="*/ 130 h 288"/>
                  <a:gd name="T44" fmla="*/ 258 w 260"/>
                  <a:gd name="T45" fmla="*/ 116 h 288"/>
                  <a:gd name="T46" fmla="*/ 257 w 260"/>
                  <a:gd name="T47" fmla="*/ 103 h 288"/>
                  <a:gd name="T48" fmla="*/ 253 w 260"/>
                  <a:gd name="T49" fmla="*/ 91 h 288"/>
                  <a:gd name="T50" fmla="*/ 250 w 260"/>
                  <a:gd name="T51" fmla="*/ 80 h 288"/>
                  <a:gd name="T52" fmla="*/ 243 w 260"/>
                  <a:gd name="T53" fmla="*/ 68 h 288"/>
                  <a:gd name="T54" fmla="*/ 237 w 260"/>
                  <a:gd name="T55" fmla="*/ 57 h 288"/>
                  <a:gd name="T56" fmla="*/ 230 w 260"/>
                  <a:gd name="T57" fmla="*/ 47 h 288"/>
                  <a:gd name="T58" fmla="*/ 222 w 260"/>
                  <a:gd name="T59" fmla="*/ 38 h 288"/>
                  <a:gd name="T60" fmla="*/ 212 w 260"/>
                  <a:gd name="T61" fmla="*/ 30 h 288"/>
                  <a:gd name="T62" fmla="*/ 203 w 260"/>
                  <a:gd name="T63" fmla="*/ 22 h 288"/>
                  <a:gd name="T64" fmla="*/ 192 w 260"/>
                  <a:gd name="T65" fmla="*/ 17 h 288"/>
                  <a:gd name="T66" fmla="*/ 180 w 260"/>
                  <a:gd name="T67" fmla="*/ 10 h 288"/>
                  <a:gd name="T68" fmla="*/ 168 w 260"/>
                  <a:gd name="T69" fmla="*/ 7 h 288"/>
                  <a:gd name="T70" fmla="*/ 157 w 260"/>
                  <a:gd name="T71" fmla="*/ 3 h 288"/>
                  <a:gd name="T72" fmla="*/ 143 w 260"/>
                  <a:gd name="T73" fmla="*/ 2 h 288"/>
                  <a:gd name="T74" fmla="*/ 130 w 260"/>
                  <a:gd name="T75" fmla="*/ 0 h 288"/>
                  <a:gd name="T76" fmla="*/ 128 w 260"/>
                  <a:gd name="T77" fmla="*/ 0 h 288"/>
                  <a:gd name="T78" fmla="*/ 128 w 260"/>
                  <a:gd name="T7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0" h="288">
                    <a:moveTo>
                      <a:pt x="128" y="0"/>
                    </a:moveTo>
                    <a:lnTo>
                      <a:pt x="128" y="0"/>
                    </a:lnTo>
                    <a:lnTo>
                      <a:pt x="115" y="2"/>
                    </a:lnTo>
                    <a:lnTo>
                      <a:pt x="103" y="3"/>
                    </a:lnTo>
                    <a:lnTo>
                      <a:pt x="90" y="7"/>
                    </a:lnTo>
                    <a:lnTo>
                      <a:pt x="78" y="10"/>
                    </a:lnTo>
                    <a:lnTo>
                      <a:pt x="67" y="17"/>
                    </a:lnTo>
                    <a:lnTo>
                      <a:pt x="57" y="22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8" y="47"/>
                    </a:lnTo>
                    <a:lnTo>
                      <a:pt x="22" y="57"/>
                    </a:lnTo>
                    <a:lnTo>
                      <a:pt x="15" y="68"/>
                    </a:lnTo>
                    <a:lnTo>
                      <a:pt x="10" y="80"/>
                    </a:lnTo>
                    <a:lnTo>
                      <a:pt x="5" y="91"/>
                    </a:lnTo>
                    <a:lnTo>
                      <a:pt x="2" y="103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0" y="288"/>
                    </a:lnTo>
                    <a:lnTo>
                      <a:pt x="260" y="288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58" y="116"/>
                    </a:lnTo>
                    <a:lnTo>
                      <a:pt x="257" y="103"/>
                    </a:lnTo>
                    <a:lnTo>
                      <a:pt x="253" y="91"/>
                    </a:lnTo>
                    <a:lnTo>
                      <a:pt x="250" y="80"/>
                    </a:lnTo>
                    <a:lnTo>
                      <a:pt x="243" y="68"/>
                    </a:lnTo>
                    <a:lnTo>
                      <a:pt x="237" y="57"/>
                    </a:lnTo>
                    <a:lnTo>
                      <a:pt x="230" y="47"/>
                    </a:lnTo>
                    <a:lnTo>
                      <a:pt x="222" y="38"/>
                    </a:lnTo>
                    <a:lnTo>
                      <a:pt x="212" y="30"/>
                    </a:lnTo>
                    <a:lnTo>
                      <a:pt x="203" y="22"/>
                    </a:lnTo>
                    <a:lnTo>
                      <a:pt x="192" y="17"/>
                    </a:lnTo>
                    <a:lnTo>
                      <a:pt x="180" y="10"/>
                    </a:lnTo>
                    <a:lnTo>
                      <a:pt x="168" y="7"/>
                    </a:lnTo>
                    <a:lnTo>
                      <a:pt x="157" y="3"/>
                    </a:lnTo>
                    <a:lnTo>
                      <a:pt x="143" y="2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84"/>
              <p:cNvSpPr/>
              <p:nvPr/>
            </p:nvSpPr>
            <p:spPr bwMode="auto">
              <a:xfrm>
                <a:off x="4502150" y="5680075"/>
                <a:ext cx="80963" cy="42863"/>
              </a:xfrm>
              <a:custGeom>
                <a:avLst/>
                <a:gdLst>
                  <a:gd name="T0" fmla="*/ 101 w 101"/>
                  <a:gd name="T1" fmla="*/ 38 h 53"/>
                  <a:gd name="T2" fmla="*/ 101 w 101"/>
                  <a:gd name="T3" fmla="*/ 38 h 53"/>
                  <a:gd name="T4" fmla="*/ 101 w 101"/>
                  <a:gd name="T5" fmla="*/ 30 h 53"/>
                  <a:gd name="T6" fmla="*/ 98 w 101"/>
                  <a:gd name="T7" fmla="*/ 22 h 53"/>
                  <a:gd name="T8" fmla="*/ 93 w 101"/>
                  <a:gd name="T9" fmla="*/ 17 h 53"/>
                  <a:gd name="T10" fmla="*/ 85 w 101"/>
                  <a:gd name="T11" fmla="*/ 13 h 53"/>
                  <a:gd name="T12" fmla="*/ 25 w 101"/>
                  <a:gd name="T13" fmla="*/ 0 h 53"/>
                  <a:gd name="T14" fmla="*/ 25 w 101"/>
                  <a:gd name="T15" fmla="*/ 0 h 53"/>
                  <a:gd name="T16" fmla="*/ 16 w 101"/>
                  <a:gd name="T17" fmla="*/ 0 h 53"/>
                  <a:gd name="T18" fmla="*/ 8 w 101"/>
                  <a:gd name="T19" fmla="*/ 3 h 53"/>
                  <a:gd name="T20" fmla="*/ 3 w 101"/>
                  <a:gd name="T21" fmla="*/ 10 h 53"/>
                  <a:gd name="T22" fmla="*/ 0 w 101"/>
                  <a:gd name="T23" fmla="*/ 17 h 53"/>
                  <a:gd name="T24" fmla="*/ 0 w 101"/>
                  <a:gd name="T25" fmla="*/ 17 h 53"/>
                  <a:gd name="T26" fmla="*/ 0 w 101"/>
                  <a:gd name="T27" fmla="*/ 25 h 53"/>
                  <a:gd name="T28" fmla="*/ 0 w 101"/>
                  <a:gd name="T29" fmla="*/ 25 h 53"/>
                  <a:gd name="T30" fmla="*/ 1 w 101"/>
                  <a:gd name="T31" fmla="*/ 30 h 53"/>
                  <a:gd name="T32" fmla="*/ 5 w 101"/>
                  <a:gd name="T33" fmla="*/ 35 h 53"/>
                  <a:gd name="T34" fmla="*/ 10 w 101"/>
                  <a:gd name="T35" fmla="*/ 40 h 53"/>
                  <a:gd name="T36" fmla="*/ 16 w 101"/>
                  <a:gd name="T37" fmla="*/ 42 h 53"/>
                  <a:gd name="T38" fmla="*/ 76 w 101"/>
                  <a:gd name="T39" fmla="*/ 53 h 53"/>
                  <a:gd name="T40" fmla="*/ 76 w 101"/>
                  <a:gd name="T41" fmla="*/ 53 h 53"/>
                  <a:gd name="T42" fmla="*/ 85 w 101"/>
                  <a:gd name="T43" fmla="*/ 53 h 53"/>
                  <a:gd name="T44" fmla="*/ 93 w 101"/>
                  <a:gd name="T45" fmla="*/ 51 h 53"/>
                  <a:gd name="T46" fmla="*/ 98 w 101"/>
                  <a:gd name="T47" fmla="*/ 45 h 53"/>
                  <a:gd name="T48" fmla="*/ 101 w 101"/>
                  <a:gd name="T49" fmla="*/ 38 h 53"/>
                  <a:gd name="T50" fmla="*/ 101 w 101"/>
                  <a:gd name="T51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1" h="53">
                    <a:moveTo>
                      <a:pt x="101" y="38"/>
                    </a:moveTo>
                    <a:lnTo>
                      <a:pt x="101" y="38"/>
                    </a:lnTo>
                    <a:lnTo>
                      <a:pt x="101" y="30"/>
                    </a:lnTo>
                    <a:lnTo>
                      <a:pt x="98" y="22"/>
                    </a:lnTo>
                    <a:lnTo>
                      <a:pt x="93" y="17"/>
                    </a:lnTo>
                    <a:lnTo>
                      <a:pt x="85" y="1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6" y="0"/>
                    </a:lnTo>
                    <a:lnTo>
                      <a:pt x="8" y="3"/>
                    </a:lnTo>
                    <a:lnTo>
                      <a:pt x="3" y="1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30"/>
                    </a:lnTo>
                    <a:lnTo>
                      <a:pt x="5" y="35"/>
                    </a:lnTo>
                    <a:lnTo>
                      <a:pt x="10" y="40"/>
                    </a:lnTo>
                    <a:lnTo>
                      <a:pt x="16" y="42"/>
                    </a:lnTo>
                    <a:lnTo>
                      <a:pt x="76" y="53"/>
                    </a:lnTo>
                    <a:lnTo>
                      <a:pt x="76" y="53"/>
                    </a:lnTo>
                    <a:lnTo>
                      <a:pt x="85" y="53"/>
                    </a:lnTo>
                    <a:lnTo>
                      <a:pt x="93" y="51"/>
                    </a:lnTo>
                    <a:lnTo>
                      <a:pt x="98" y="45"/>
                    </a:lnTo>
                    <a:lnTo>
                      <a:pt x="101" y="38"/>
                    </a:lnTo>
                    <a:lnTo>
                      <a:pt x="10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85"/>
              <p:cNvSpPr/>
              <p:nvPr/>
            </p:nvSpPr>
            <p:spPr bwMode="auto">
              <a:xfrm>
                <a:off x="4568825" y="5572125"/>
                <a:ext cx="63500" cy="71438"/>
              </a:xfrm>
              <a:custGeom>
                <a:avLst/>
                <a:gdLst>
                  <a:gd name="T0" fmla="*/ 5 w 82"/>
                  <a:gd name="T1" fmla="*/ 34 h 90"/>
                  <a:gd name="T2" fmla="*/ 43 w 82"/>
                  <a:gd name="T3" fmla="*/ 82 h 90"/>
                  <a:gd name="T4" fmla="*/ 43 w 82"/>
                  <a:gd name="T5" fmla="*/ 82 h 90"/>
                  <a:gd name="T6" fmla="*/ 50 w 82"/>
                  <a:gd name="T7" fmla="*/ 87 h 90"/>
                  <a:gd name="T8" fmla="*/ 58 w 82"/>
                  <a:gd name="T9" fmla="*/ 90 h 90"/>
                  <a:gd name="T10" fmla="*/ 65 w 82"/>
                  <a:gd name="T11" fmla="*/ 89 h 90"/>
                  <a:gd name="T12" fmla="*/ 73 w 82"/>
                  <a:gd name="T13" fmla="*/ 85 h 90"/>
                  <a:gd name="T14" fmla="*/ 73 w 82"/>
                  <a:gd name="T15" fmla="*/ 85 h 90"/>
                  <a:gd name="T16" fmla="*/ 78 w 82"/>
                  <a:gd name="T17" fmla="*/ 79 h 90"/>
                  <a:gd name="T18" fmla="*/ 82 w 82"/>
                  <a:gd name="T19" fmla="*/ 72 h 90"/>
                  <a:gd name="T20" fmla="*/ 80 w 82"/>
                  <a:gd name="T21" fmla="*/ 64 h 90"/>
                  <a:gd name="T22" fmla="*/ 77 w 82"/>
                  <a:gd name="T23" fmla="*/ 55 h 90"/>
                  <a:gd name="T24" fmla="*/ 38 w 82"/>
                  <a:gd name="T25" fmla="*/ 7 h 90"/>
                  <a:gd name="T26" fmla="*/ 38 w 82"/>
                  <a:gd name="T27" fmla="*/ 7 h 90"/>
                  <a:gd name="T28" fmla="*/ 32 w 82"/>
                  <a:gd name="T29" fmla="*/ 2 h 90"/>
                  <a:gd name="T30" fmla="*/ 23 w 82"/>
                  <a:gd name="T31" fmla="*/ 0 h 90"/>
                  <a:gd name="T32" fmla="*/ 15 w 82"/>
                  <a:gd name="T33" fmla="*/ 0 h 90"/>
                  <a:gd name="T34" fmla="*/ 8 w 82"/>
                  <a:gd name="T35" fmla="*/ 4 h 90"/>
                  <a:gd name="T36" fmla="*/ 8 w 82"/>
                  <a:gd name="T37" fmla="*/ 4 h 90"/>
                  <a:gd name="T38" fmla="*/ 3 w 82"/>
                  <a:gd name="T39" fmla="*/ 9 h 90"/>
                  <a:gd name="T40" fmla="*/ 2 w 82"/>
                  <a:gd name="T41" fmla="*/ 14 h 90"/>
                  <a:gd name="T42" fmla="*/ 0 w 82"/>
                  <a:gd name="T43" fmla="*/ 19 h 90"/>
                  <a:gd name="T44" fmla="*/ 0 w 82"/>
                  <a:gd name="T45" fmla="*/ 24 h 90"/>
                  <a:gd name="T46" fmla="*/ 0 w 82"/>
                  <a:gd name="T47" fmla="*/ 24 h 90"/>
                  <a:gd name="T48" fmla="*/ 2 w 82"/>
                  <a:gd name="T49" fmla="*/ 29 h 90"/>
                  <a:gd name="T50" fmla="*/ 5 w 82"/>
                  <a:gd name="T51" fmla="*/ 34 h 90"/>
                  <a:gd name="T52" fmla="*/ 5 w 82"/>
                  <a:gd name="T53" fmla="*/ 3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90">
                    <a:moveTo>
                      <a:pt x="5" y="34"/>
                    </a:moveTo>
                    <a:lnTo>
                      <a:pt x="43" y="82"/>
                    </a:lnTo>
                    <a:lnTo>
                      <a:pt x="43" y="82"/>
                    </a:lnTo>
                    <a:lnTo>
                      <a:pt x="50" y="87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3" y="85"/>
                    </a:lnTo>
                    <a:lnTo>
                      <a:pt x="73" y="85"/>
                    </a:lnTo>
                    <a:lnTo>
                      <a:pt x="78" y="79"/>
                    </a:lnTo>
                    <a:lnTo>
                      <a:pt x="82" y="72"/>
                    </a:lnTo>
                    <a:lnTo>
                      <a:pt x="80" y="64"/>
                    </a:lnTo>
                    <a:lnTo>
                      <a:pt x="77" y="55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15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9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86"/>
              <p:cNvSpPr/>
              <p:nvPr/>
            </p:nvSpPr>
            <p:spPr bwMode="auto">
              <a:xfrm>
                <a:off x="4687888" y="5530850"/>
                <a:ext cx="33338" cy="80963"/>
              </a:xfrm>
              <a:custGeom>
                <a:avLst/>
                <a:gdLst>
                  <a:gd name="T0" fmla="*/ 20 w 41"/>
                  <a:gd name="T1" fmla="*/ 103 h 103"/>
                  <a:gd name="T2" fmla="*/ 20 w 41"/>
                  <a:gd name="T3" fmla="*/ 103 h 103"/>
                  <a:gd name="T4" fmla="*/ 28 w 41"/>
                  <a:gd name="T5" fmla="*/ 101 h 103"/>
                  <a:gd name="T6" fmla="*/ 35 w 41"/>
                  <a:gd name="T7" fmla="*/ 98 h 103"/>
                  <a:gd name="T8" fmla="*/ 40 w 41"/>
                  <a:gd name="T9" fmla="*/ 91 h 103"/>
                  <a:gd name="T10" fmla="*/ 41 w 41"/>
                  <a:gd name="T11" fmla="*/ 83 h 103"/>
                  <a:gd name="T12" fmla="*/ 41 w 41"/>
                  <a:gd name="T13" fmla="*/ 20 h 103"/>
                  <a:gd name="T14" fmla="*/ 41 w 41"/>
                  <a:gd name="T15" fmla="*/ 20 h 103"/>
                  <a:gd name="T16" fmla="*/ 40 w 41"/>
                  <a:gd name="T17" fmla="*/ 13 h 103"/>
                  <a:gd name="T18" fmla="*/ 36 w 41"/>
                  <a:gd name="T19" fmla="*/ 5 h 103"/>
                  <a:gd name="T20" fmla="*/ 30 w 41"/>
                  <a:gd name="T21" fmla="*/ 1 h 103"/>
                  <a:gd name="T22" fmla="*/ 21 w 41"/>
                  <a:gd name="T23" fmla="*/ 0 h 103"/>
                  <a:gd name="T24" fmla="*/ 21 w 41"/>
                  <a:gd name="T25" fmla="*/ 0 h 103"/>
                  <a:gd name="T26" fmla="*/ 13 w 41"/>
                  <a:gd name="T27" fmla="*/ 0 h 103"/>
                  <a:gd name="T28" fmla="*/ 6 w 41"/>
                  <a:gd name="T29" fmla="*/ 5 h 103"/>
                  <a:gd name="T30" fmla="*/ 1 w 41"/>
                  <a:gd name="T31" fmla="*/ 11 h 103"/>
                  <a:gd name="T32" fmla="*/ 0 w 41"/>
                  <a:gd name="T33" fmla="*/ 20 h 103"/>
                  <a:gd name="T34" fmla="*/ 0 w 41"/>
                  <a:gd name="T35" fmla="*/ 81 h 103"/>
                  <a:gd name="T36" fmla="*/ 0 w 41"/>
                  <a:gd name="T37" fmla="*/ 81 h 103"/>
                  <a:gd name="T38" fmla="*/ 0 w 41"/>
                  <a:gd name="T39" fmla="*/ 85 h 103"/>
                  <a:gd name="T40" fmla="*/ 0 w 41"/>
                  <a:gd name="T41" fmla="*/ 85 h 103"/>
                  <a:gd name="T42" fmla="*/ 1 w 41"/>
                  <a:gd name="T43" fmla="*/ 91 h 103"/>
                  <a:gd name="T44" fmla="*/ 6 w 41"/>
                  <a:gd name="T45" fmla="*/ 98 h 103"/>
                  <a:gd name="T46" fmla="*/ 13 w 41"/>
                  <a:gd name="T47" fmla="*/ 101 h 103"/>
                  <a:gd name="T48" fmla="*/ 20 w 41"/>
                  <a:gd name="T49" fmla="*/ 103 h 103"/>
                  <a:gd name="T50" fmla="*/ 20 w 41"/>
                  <a:gd name="T5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103">
                    <a:moveTo>
                      <a:pt x="20" y="103"/>
                    </a:moveTo>
                    <a:lnTo>
                      <a:pt x="20" y="103"/>
                    </a:lnTo>
                    <a:lnTo>
                      <a:pt x="28" y="101"/>
                    </a:lnTo>
                    <a:lnTo>
                      <a:pt x="35" y="98"/>
                    </a:lnTo>
                    <a:lnTo>
                      <a:pt x="40" y="91"/>
                    </a:lnTo>
                    <a:lnTo>
                      <a:pt x="41" y="83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30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2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1" y="91"/>
                    </a:lnTo>
                    <a:lnTo>
                      <a:pt x="6" y="98"/>
                    </a:lnTo>
                    <a:lnTo>
                      <a:pt x="13" y="101"/>
                    </a:lnTo>
                    <a:lnTo>
                      <a:pt x="20" y="103"/>
                    </a:lnTo>
                    <a:lnTo>
                      <a:pt x="2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87"/>
              <p:cNvSpPr/>
              <p:nvPr/>
            </p:nvSpPr>
            <p:spPr bwMode="auto">
              <a:xfrm>
                <a:off x="4776788" y="5576888"/>
                <a:ext cx="65088" cy="69850"/>
              </a:xfrm>
              <a:custGeom>
                <a:avLst/>
                <a:gdLst>
                  <a:gd name="T0" fmla="*/ 7 w 82"/>
                  <a:gd name="T1" fmla="*/ 83 h 88"/>
                  <a:gd name="T2" fmla="*/ 7 w 82"/>
                  <a:gd name="T3" fmla="*/ 83 h 88"/>
                  <a:gd name="T4" fmla="*/ 14 w 82"/>
                  <a:gd name="T5" fmla="*/ 87 h 88"/>
                  <a:gd name="T6" fmla="*/ 22 w 82"/>
                  <a:gd name="T7" fmla="*/ 88 h 88"/>
                  <a:gd name="T8" fmla="*/ 29 w 82"/>
                  <a:gd name="T9" fmla="*/ 87 h 88"/>
                  <a:gd name="T10" fmla="*/ 35 w 82"/>
                  <a:gd name="T11" fmla="*/ 82 h 88"/>
                  <a:gd name="T12" fmla="*/ 77 w 82"/>
                  <a:gd name="T13" fmla="*/ 35 h 88"/>
                  <a:gd name="T14" fmla="*/ 77 w 82"/>
                  <a:gd name="T15" fmla="*/ 35 h 88"/>
                  <a:gd name="T16" fmla="*/ 82 w 82"/>
                  <a:gd name="T17" fmla="*/ 27 h 88"/>
                  <a:gd name="T18" fmla="*/ 82 w 82"/>
                  <a:gd name="T19" fmla="*/ 20 h 88"/>
                  <a:gd name="T20" fmla="*/ 80 w 82"/>
                  <a:gd name="T21" fmla="*/ 12 h 88"/>
                  <a:gd name="T22" fmla="*/ 75 w 82"/>
                  <a:gd name="T23" fmla="*/ 5 h 88"/>
                  <a:gd name="T24" fmla="*/ 75 w 82"/>
                  <a:gd name="T25" fmla="*/ 5 h 88"/>
                  <a:gd name="T26" fmla="*/ 69 w 82"/>
                  <a:gd name="T27" fmla="*/ 0 h 88"/>
                  <a:gd name="T28" fmla="*/ 60 w 82"/>
                  <a:gd name="T29" fmla="*/ 0 h 88"/>
                  <a:gd name="T30" fmla="*/ 52 w 82"/>
                  <a:gd name="T31" fmla="*/ 2 h 88"/>
                  <a:gd name="T32" fmla="*/ 45 w 82"/>
                  <a:gd name="T33" fmla="*/ 7 h 88"/>
                  <a:gd name="T34" fmla="*/ 5 w 82"/>
                  <a:gd name="T35" fmla="*/ 53 h 88"/>
                  <a:gd name="T36" fmla="*/ 5 w 82"/>
                  <a:gd name="T37" fmla="*/ 53 h 88"/>
                  <a:gd name="T38" fmla="*/ 2 w 82"/>
                  <a:gd name="T39" fmla="*/ 57 h 88"/>
                  <a:gd name="T40" fmla="*/ 0 w 82"/>
                  <a:gd name="T41" fmla="*/ 62 h 88"/>
                  <a:gd name="T42" fmla="*/ 0 w 82"/>
                  <a:gd name="T43" fmla="*/ 70 h 88"/>
                  <a:gd name="T44" fmla="*/ 0 w 82"/>
                  <a:gd name="T45" fmla="*/ 70 h 88"/>
                  <a:gd name="T46" fmla="*/ 2 w 82"/>
                  <a:gd name="T47" fmla="*/ 77 h 88"/>
                  <a:gd name="T48" fmla="*/ 7 w 82"/>
                  <a:gd name="T49" fmla="*/ 83 h 88"/>
                  <a:gd name="T50" fmla="*/ 7 w 82"/>
                  <a:gd name="T51" fmla="*/ 8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8">
                    <a:moveTo>
                      <a:pt x="7" y="83"/>
                    </a:moveTo>
                    <a:lnTo>
                      <a:pt x="7" y="83"/>
                    </a:lnTo>
                    <a:lnTo>
                      <a:pt x="14" y="87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5" y="82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82" y="27"/>
                    </a:lnTo>
                    <a:lnTo>
                      <a:pt x="82" y="20"/>
                    </a:lnTo>
                    <a:lnTo>
                      <a:pt x="80" y="12"/>
                    </a:lnTo>
                    <a:lnTo>
                      <a:pt x="75" y="5"/>
                    </a:lnTo>
                    <a:lnTo>
                      <a:pt x="75" y="5"/>
                    </a:lnTo>
                    <a:lnTo>
                      <a:pt x="69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5" y="7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2" y="57"/>
                    </a:lnTo>
                    <a:lnTo>
                      <a:pt x="0" y="6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2" y="77"/>
                    </a:lnTo>
                    <a:lnTo>
                      <a:pt x="7" y="83"/>
                    </a:lnTo>
                    <a:lnTo>
                      <a:pt x="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88"/>
              <p:cNvSpPr/>
              <p:nvPr/>
            </p:nvSpPr>
            <p:spPr bwMode="auto">
              <a:xfrm>
                <a:off x="4821238" y="5689600"/>
                <a:ext cx="80963" cy="39688"/>
              </a:xfrm>
              <a:custGeom>
                <a:avLst/>
                <a:gdLst>
                  <a:gd name="T0" fmla="*/ 102 w 102"/>
                  <a:gd name="T1" fmla="*/ 16 h 49"/>
                  <a:gd name="T2" fmla="*/ 102 w 102"/>
                  <a:gd name="T3" fmla="*/ 16 h 49"/>
                  <a:gd name="T4" fmla="*/ 100 w 102"/>
                  <a:gd name="T5" fmla="*/ 10 h 49"/>
                  <a:gd name="T6" fmla="*/ 93 w 102"/>
                  <a:gd name="T7" fmla="*/ 3 h 49"/>
                  <a:gd name="T8" fmla="*/ 87 w 102"/>
                  <a:gd name="T9" fmla="*/ 0 h 49"/>
                  <a:gd name="T10" fmla="*/ 78 w 102"/>
                  <a:gd name="T11" fmla="*/ 0 h 49"/>
                  <a:gd name="T12" fmla="*/ 17 w 102"/>
                  <a:gd name="T13" fmla="*/ 8 h 49"/>
                  <a:gd name="T14" fmla="*/ 17 w 102"/>
                  <a:gd name="T15" fmla="*/ 8 h 49"/>
                  <a:gd name="T16" fmla="*/ 10 w 102"/>
                  <a:gd name="T17" fmla="*/ 11 h 49"/>
                  <a:gd name="T18" fmla="*/ 3 w 102"/>
                  <a:gd name="T19" fmla="*/ 16 h 49"/>
                  <a:gd name="T20" fmla="*/ 0 w 102"/>
                  <a:gd name="T21" fmla="*/ 25 h 49"/>
                  <a:gd name="T22" fmla="*/ 0 w 102"/>
                  <a:gd name="T23" fmla="*/ 33 h 49"/>
                  <a:gd name="T24" fmla="*/ 0 w 102"/>
                  <a:gd name="T25" fmla="*/ 33 h 49"/>
                  <a:gd name="T26" fmla="*/ 2 w 102"/>
                  <a:gd name="T27" fmla="*/ 41 h 49"/>
                  <a:gd name="T28" fmla="*/ 8 w 102"/>
                  <a:gd name="T29" fmla="*/ 46 h 49"/>
                  <a:gd name="T30" fmla="*/ 15 w 102"/>
                  <a:gd name="T31" fmla="*/ 49 h 49"/>
                  <a:gd name="T32" fmla="*/ 23 w 102"/>
                  <a:gd name="T33" fmla="*/ 49 h 49"/>
                  <a:gd name="T34" fmla="*/ 85 w 102"/>
                  <a:gd name="T35" fmla="*/ 41 h 49"/>
                  <a:gd name="T36" fmla="*/ 85 w 102"/>
                  <a:gd name="T37" fmla="*/ 41 h 49"/>
                  <a:gd name="T38" fmla="*/ 93 w 102"/>
                  <a:gd name="T39" fmla="*/ 38 h 49"/>
                  <a:gd name="T40" fmla="*/ 98 w 102"/>
                  <a:gd name="T41" fmla="*/ 33 h 49"/>
                  <a:gd name="T42" fmla="*/ 102 w 102"/>
                  <a:gd name="T43" fmla="*/ 25 h 49"/>
                  <a:gd name="T44" fmla="*/ 102 w 102"/>
                  <a:gd name="T45" fmla="*/ 16 h 49"/>
                  <a:gd name="T46" fmla="*/ 102 w 102"/>
                  <a:gd name="T47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49">
                    <a:moveTo>
                      <a:pt x="102" y="16"/>
                    </a:moveTo>
                    <a:lnTo>
                      <a:pt x="102" y="16"/>
                    </a:lnTo>
                    <a:lnTo>
                      <a:pt x="100" y="10"/>
                    </a:lnTo>
                    <a:lnTo>
                      <a:pt x="93" y="3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0" y="11"/>
                    </a:lnTo>
                    <a:lnTo>
                      <a:pt x="3" y="16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1"/>
                    </a:lnTo>
                    <a:lnTo>
                      <a:pt x="8" y="46"/>
                    </a:lnTo>
                    <a:lnTo>
                      <a:pt x="15" y="49"/>
                    </a:lnTo>
                    <a:lnTo>
                      <a:pt x="23" y="49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93" y="38"/>
                    </a:lnTo>
                    <a:lnTo>
                      <a:pt x="98" y="33"/>
                    </a:lnTo>
                    <a:lnTo>
                      <a:pt x="102" y="25"/>
                    </a:lnTo>
                    <a:lnTo>
                      <a:pt x="102" y="16"/>
                    </a:lnTo>
                    <a:lnTo>
                      <a:pt x="10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89"/>
              <p:cNvSpPr/>
              <p:nvPr/>
            </p:nvSpPr>
            <p:spPr bwMode="auto">
              <a:xfrm>
                <a:off x="4557713" y="5891213"/>
                <a:ext cx="284163" cy="47625"/>
              </a:xfrm>
              <a:custGeom>
                <a:avLst/>
                <a:gdLst>
                  <a:gd name="T0" fmla="*/ 358 w 358"/>
                  <a:gd name="T1" fmla="*/ 30 h 60"/>
                  <a:gd name="T2" fmla="*/ 358 w 358"/>
                  <a:gd name="T3" fmla="*/ 30 h 60"/>
                  <a:gd name="T4" fmla="*/ 358 w 358"/>
                  <a:gd name="T5" fmla="*/ 35 h 60"/>
                  <a:gd name="T6" fmla="*/ 356 w 358"/>
                  <a:gd name="T7" fmla="*/ 42 h 60"/>
                  <a:gd name="T8" fmla="*/ 353 w 358"/>
                  <a:gd name="T9" fmla="*/ 47 h 60"/>
                  <a:gd name="T10" fmla="*/ 350 w 358"/>
                  <a:gd name="T11" fmla="*/ 50 h 60"/>
                  <a:gd name="T12" fmla="*/ 345 w 358"/>
                  <a:gd name="T13" fmla="*/ 55 h 60"/>
                  <a:gd name="T14" fmla="*/ 340 w 358"/>
                  <a:gd name="T15" fmla="*/ 57 h 60"/>
                  <a:gd name="T16" fmla="*/ 335 w 358"/>
                  <a:gd name="T17" fmla="*/ 59 h 60"/>
                  <a:gd name="T18" fmla="*/ 328 w 358"/>
                  <a:gd name="T19" fmla="*/ 60 h 60"/>
                  <a:gd name="T20" fmla="*/ 30 w 358"/>
                  <a:gd name="T21" fmla="*/ 60 h 60"/>
                  <a:gd name="T22" fmla="*/ 30 w 358"/>
                  <a:gd name="T23" fmla="*/ 60 h 60"/>
                  <a:gd name="T24" fmla="*/ 25 w 358"/>
                  <a:gd name="T25" fmla="*/ 59 h 60"/>
                  <a:gd name="T26" fmla="*/ 18 w 358"/>
                  <a:gd name="T27" fmla="*/ 57 h 60"/>
                  <a:gd name="T28" fmla="*/ 13 w 358"/>
                  <a:gd name="T29" fmla="*/ 55 h 60"/>
                  <a:gd name="T30" fmla="*/ 8 w 358"/>
                  <a:gd name="T31" fmla="*/ 50 h 60"/>
                  <a:gd name="T32" fmla="*/ 5 w 358"/>
                  <a:gd name="T33" fmla="*/ 47 h 60"/>
                  <a:gd name="T34" fmla="*/ 3 w 358"/>
                  <a:gd name="T35" fmla="*/ 42 h 60"/>
                  <a:gd name="T36" fmla="*/ 1 w 358"/>
                  <a:gd name="T37" fmla="*/ 35 h 60"/>
                  <a:gd name="T38" fmla="*/ 0 w 358"/>
                  <a:gd name="T39" fmla="*/ 30 h 60"/>
                  <a:gd name="T40" fmla="*/ 0 w 358"/>
                  <a:gd name="T41" fmla="*/ 30 h 60"/>
                  <a:gd name="T42" fmla="*/ 0 w 358"/>
                  <a:gd name="T43" fmla="*/ 30 h 60"/>
                  <a:gd name="T44" fmla="*/ 1 w 358"/>
                  <a:gd name="T45" fmla="*/ 24 h 60"/>
                  <a:gd name="T46" fmla="*/ 3 w 358"/>
                  <a:gd name="T47" fmla="*/ 19 h 60"/>
                  <a:gd name="T48" fmla="*/ 5 w 358"/>
                  <a:gd name="T49" fmla="*/ 14 h 60"/>
                  <a:gd name="T50" fmla="*/ 8 w 358"/>
                  <a:gd name="T51" fmla="*/ 9 h 60"/>
                  <a:gd name="T52" fmla="*/ 13 w 358"/>
                  <a:gd name="T53" fmla="*/ 5 h 60"/>
                  <a:gd name="T54" fmla="*/ 18 w 358"/>
                  <a:gd name="T55" fmla="*/ 2 h 60"/>
                  <a:gd name="T56" fmla="*/ 25 w 358"/>
                  <a:gd name="T57" fmla="*/ 0 h 60"/>
                  <a:gd name="T58" fmla="*/ 30 w 358"/>
                  <a:gd name="T59" fmla="*/ 0 h 60"/>
                  <a:gd name="T60" fmla="*/ 328 w 358"/>
                  <a:gd name="T61" fmla="*/ 0 h 60"/>
                  <a:gd name="T62" fmla="*/ 328 w 358"/>
                  <a:gd name="T63" fmla="*/ 0 h 60"/>
                  <a:gd name="T64" fmla="*/ 335 w 358"/>
                  <a:gd name="T65" fmla="*/ 0 h 60"/>
                  <a:gd name="T66" fmla="*/ 340 w 358"/>
                  <a:gd name="T67" fmla="*/ 2 h 60"/>
                  <a:gd name="T68" fmla="*/ 345 w 358"/>
                  <a:gd name="T69" fmla="*/ 5 h 60"/>
                  <a:gd name="T70" fmla="*/ 350 w 358"/>
                  <a:gd name="T71" fmla="*/ 9 h 60"/>
                  <a:gd name="T72" fmla="*/ 353 w 358"/>
                  <a:gd name="T73" fmla="*/ 14 h 60"/>
                  <a:gd name="T74" fmla="*/ 356 w 358"/>
                  <a:gd name="T75" fmla="*/ 19 h 60"/>
                  <a:gd name="T76" fmla="*/ 358 w 358"/>
                  <a:gd name="T77" fmla="*/ 24 h 60"/>
                  <a:gd name="T78" fmla="*/ 358 w 358"/>
                  <a:gd name="T79" fmla="*/ 30 h 60"/>
                  <a:gd name="T80" fmla="*/ 358 w 358"/>
                  <a:gd name="T8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60">
                    <a:moveTo>
                      <a:pt x="358" y="30"/>
                    </a:moveTo>
                    <a:lnTo>
                      <a:pt x="358" y="30"/>
                    </a:lnTo>
                    <a:lnTo>
                      <a:pt x="358" y="35"/>
                    </a:lnTo>
                    <a:lnTo>
                      <a:pt x="356" y="42"/>
                    </a:lnTo>
                    <a:lnTo>
                      <a:pt x="353" y="47"/>
                    </a:lnTo>
                    <a:lnTo>
                      <a:pt x="350" y="50"/>
                    </a:lnTo>
                    <a:lnTo>
                      <a:pt x="345" y="55"/>
                    </a:lnTo>
                    <a:lnTo>
                      <a:pt x="340" y="57"/>
                    </a:lnTo>
                    <a:lnTo>
                      <a:pt x="335" y="59"/>
                    </a:lnTo>
                    <a:lnTo>
                      <a:pt x="328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5" y="59"/>
                    </a:lnTo>
                    <a:lnTo>
                      <a:pt x="18" y="57"/>
                    </a:lnTo>
                    <a:lnTo>
                      <a:pt x="13" y="55"/>
                    </a:lnTo>
                    <a:lnTo>
                      <a:pt x="8" y="50"/>
                    </a:lnTo>
                    <a:lnTo>
                      <a:pt x="5" y="47"/>
                    </a:lnTo>
                    <a:lnTo>
                      <a:pt x="3" y="42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8" y="9"/>
                    </a:lnTo>
                    <a:lnTo>
                      <a:pt x="13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35" y="0"/>
                    </a:lnTo>
                    <a:lnTo>
                      <a:pt x="340" y="2"/>
                    </a:lnTo>
                    <a:lnTo>
                      <a:pt x="345" y="5"/>
                    </a:lnTo>
                    <a:lnTo>
                      <a:pt x="350" y="9"/>
                    </a:lnTo>
                    <a:lnTo>
                      <a:pt x="353" y="14"/>
                    </a:lnTo>
                    <a:lnTo>
                      <a:pt x="356" y="19"/>
                    </a:lnTo>
                    <a:lnTo>
                      <a:pt x="358" y="24"/>
                    </a:lnTo>
                    <a:lnTo>
                      <a:pt x="358" y="30"/>
                    </a:lnTo>
                    <a:lnTo>
                      <a:pt x="358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09" name="组合 208"/>
          <p:cNvGrpSpPr/>
          <p:nvPr/>
        </p:nvGrpSpPr>
        <p:grpSpPr>
          <a:xfrm>
            <a:off x="5759814" y="2653259"/>
            <a:ext cx="663748" cy="663748"/>
            <a:chOff x="5868771" y="2676409"/>
            <a:chExt cx="663748" cy="663748"/>
          </a:xfrm>
          <a:effectLst>
            <a:outerShdw blurRad="76200" dist="38100" dir="5400000" algn="tl" rotWithShape="0">
              <a:prstClr val="black">
                <a:alpha val="28000"/>
              </a:prstClr>
            </a:outerShdw>
          </a:effectLst>
        </p:grpSpPr>
        <p:sp>
          <p:nvSpPr>
            <p:cNvPr id="183" name="椭圆 182"/>
            <p:cNvSpPr/>
            <p:nvPr/>
          </p:nvSpPr>
          <p:spPr>
            <a:xfrm>
              <a:off x="5868771" y="2676409"/>
              <a:ext cx="663748" cy="663748"/>
            </a:xfrm>
            <a:prstGeom prst="ellipse">
              <a:avLst/>
            </a:prstGeom>
            <a:solidFill>
              <a:schemeClr val="bg1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184" name="组合 183"/>
            <p:cNvGrpSpPr/>
            <p:nvPr/>
          </p:nvGrpSpPr>
          <p:grpSpPr>
            <a:xfrm>
              <a:off x="5994269" y="2781248"/>
              <a:ext cx="412752" cy="420942"/>
              <a:chOff x="4502150" y="5530850"/>
              <a:chExt cx="400051" cy="407988"/>
            </a:xfrm>
            <a:solidFill>
              <a:schemeClr val="accent2"/>
            </a:solidFill>
          </p:grpSpPr>
          <p:sp>
            <p:nvSpPr>
              <p:cNvPr id="185" name="Freeform 183"/>
              <p:cNvSpPr/>
              <p:nvPr/>
            </p:nvSpPr>
            <p:spPr bwMode="auto">
              <a:xfrm>
                <a:off x="4600575" y="5648325"/>
                <a:ext cx="204788" cy="228600"/>
              </a:xfrm>
              <a:custGeom>
                <a:avLst/>
                <a:gdLst>
                  <a:gd name="T0" fmla="*/ 128 w 260"/>
                  <a:gd name="T1" fmla="*/ 0 h 288"/>
                  <a:gd name="T2" fmla="*/ 128 w 260"/>
                  <a:gd name="T3" fmla="*/ 0 h 288"/>
                  <a:gd name="T4" fmla="*/ 115 w 260"/>
                  <a:gd name="T5" fmla="*/ 2 h 288"/>
                  <a:gd name="T6" fmla="*/ 103 w 260"/>
                  <a:gd name="T7" fmla="*/ 3 h 288"/>
                  <a:gd name="T8" fmla="*/ 90 w 260"/>
                  <a:gd name="T9" fmla="*/ 7 h 288"/>
                  <a:gd name="T10" fmla="*/ 78 w 260"/>
                  <a:gd name="T11" fmla="*/ 10 h 288"/>
                  <a:gd name="T12" fmla="*/ 67 w 260"/>
                  <a:gd name="T13" fmla="*/ 17 h 288"/>
                  <a:gd name="T14" fmla="*/ 57 w 260"/>
                  <a:gd name="T15" fmla="*/ 22 h 288"/>
                  <a:gd name="T16" fmla="*/ 47 w 260"/>
                  <a:gd name="T17" fmla="*/ 30 h 288"/>
                  <a:gd name="T18" fmla="*/ 37 w 260"/>
                  <a:gd name="T19" fmla="*/ 38 h 288"/>
                  <a:gd name="T20" fmla="*/ 28 w 260"/>
                  <a:gd name="T21" fmla="*/ 47 h 288"/>
                  <a:gd name="T22" fmla="*/ 22 w 260"/>
                  <a:gd name="T23" fmla="*/ 57 h 288"/>
                  <a:gd name="T24" fmla="*/ 15 w 260"/>
                  <a:gd name="T25" fmla="*/ 68 h 288"/>
                  <a:gd name="T26" fmla="*/ 10 w 260"/>
                  <a:gd name="T27" fmla="*/ 80 h 288"/>
                  <a:gd name="T28" fmla="*/ 5 w 260"/>
                  <a:gd name="T29" fmla="*/ 91 h 288"/>
                  <a:gd name="T30" fmla="*/ 2 w 260"/>
                  <a:gd name="T31" fmla="*/ 103 h 288"/>
                  <a:gd name="T32" fmla="*/ 0 w 260"/>
                  <a:gd name="T33" fmla="*/ 116 h 288"/>
                  <a:gd name="T34" fmla="*/ 0 w 260"/>
                  <a:gd name="T35" fmla="*/ 130 h 288"/>
                  <a:gd name="T36" fmla="*/ 0 w 260"/>
                  <a:gd name="T37" fmla="*/ 288 h 288"/>
                  <a:gd name="T38" fmla="*/ 260 w 260"/>
                  <a:gd name="T39" fmla="*/ 288 h 288"/>
                  <a:gd name="T40" fmla="*/ 260 w 260"/>
                  <a:gd name="T41" fmla="*/ 130 h 288"/>
                  <a:gd name="T42" fmla="*/ 260 w 260"/>
                  <a:gd name="T43" fmla="*/ 130 h 288"/>
                  <a:gd name="T44" fmla="*/ 258 w 260"/>
                  <a:gd name="T45" fmla="*/ 116 h 288"/>
                  <a:gd name="T46" fmla="*/ 257 w 260"/>
                  <a:gd name="T47" fmla="*/ 103 h 288"/>
                  <a:gd name="T48" fmla="*/ 253 w 260"/>
                  <a:gd name="T49" fmla="*/ 91 h 288"/>
                  <a:gd name="T50" fmla="*/ 250 w 260"/>
                  <a:gd name="T51" fmla="*/ 80 h 288"/>
                  <a:gd name="T52" fmla="*/ 243 w 260"/>
                  <a:gd name="T53" fmla="*/ 68 h 288"/>
                  <a:gd name="T54" fmla="*/ 237 w 260"/>
                  <a:gd name="T55" fmla="*/ 57 h 288"/>
                  <a:gd name="T56" fmla="*/ 230 w 260"/>
                  <a:gd name="T57" fmla="*/ 47 h 288"/>
                  <a:gd name="T58" fmla="*/ 222 w 260"/>
                  <a:gd name="T59" fmla="*/ 38 h 288"/>
                  <a:gd name="T60" fmla="*/ 212 w 260"/>
                  <a:gd name="T61" fmla="*/ 30 h 288"/>
                  <a:gd name="T62" fmla="*/ 203 w 260"/>
                  <a:gd name="T63" fmla="*/ 22 h 288"/>
                  <a:gd name="T64" fmla="*/ 192 w 260"/>
                  <a:gd name="T65" fmla="*/ 17 h 288"/>
                  <a:gd name="T66" fmla="*/ 180 w 260"/>
                  <a:gd name="T67" fmla="*/ 10 h 288"/>
                  <a:gd name="T68" fmla="*/ 168 w 260"/>
                  <a:gd name="T69" fmla="*/ 7 h 288"/>
                  <a:gd name="T70" fmla="*/ 157 w 260"/>
                  <a:gd name="T71" fmla="*/ 3 h 288"/>
                  <a:gd name="T72" fmla="*/ 143 w 260"/>
                  <a:gd name="T73" fmla="*/ 2 h 288"/>
                  <a:gd name="T74" fmla="*/ 130 w 260"/>
                  <a:gd name="T75" fmla="*/ 0 h 288"/>
                  <a:gd name="T76" fmla="*/ 128 w 260"/>
                  <a:gd name="T77" fmla="*/ 0 h 288"/>
                  <a:gd name="T78" fmla="*/ 128 w 260"/>
                  <a:gd name="T7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0" h="288">
                    <a:moveTo>
                      <a:pt x="128" y="0"/>
                    </a:moveTo>
                    <a:lnTo>
                      <a:pt x="128" y="0"/>
                    </a:lnTo>
                    <a:lnTo>
                      <a:pt x="115" y="2"/>
                    </a:lnTo>
                    <a:lnTo>
                      <a:pt x="103" y="3"/>
                    </a:lnTo>
                    <a:lnTo>
                      <a:pt x="90" y="7"/>
                    </a:lnTo>
                    <a:lnTo>
                      <a:pt x="78" y="10"/>
                    </a:lnTo>
                    <a:lnTo>
                      <a:pt x="67" y="17"/>
                    </a:lnTo>
                    <a:lnTo>
                      <a:pt x="57" y="22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8" y="47"/>
                    </a:lnTo>
                    <a:lnTo>
                      <a:pt x="22" y="57"/>
                    </a:lnTo>
                    <a:lnTo>
                      <a:pt x="15" y="68"/>
                    </a:lnTo>
                    <a:lnTo>
                      <a:pt x="10" y="80"/>
                    </a:lnTo>
                    <a:lnTo>
                      <a:pt x="5" y="91"/>
                    </a:lnTo>
                    <a:lnTo>
                      <a:pt x="2" y="103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0" y="288"/>
                    </a:lnTo>
                    <a:lnTo>
                      <a:pt x="260" y="288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58" y="116"/>
                    </a:lnTo>
                    <a:lnTo>
                      <a:pt x="257" y="103"/>
                    </a:lnTo>
                    <a:lnTo>
                      <a:pt x="253" y="91"/>
                    </a:lnTo>
                    <a:lnTo>
                      <a:pt x="250" y="80"/>
                    </a:lnTo>
                    <a:lnTo>
                      <a:pt x="243" y="68"/>
                    </a:lnTo>
                    <a:lnTo>
                      <a:pt x="237" y="57"/>
                    </a:lnTo>
                    <a:lnTo>
                      <a:pt x="230" y="47"/>
                    </a:lnTo>
                    <a:lnTo>
                      <a:pt x="222" y="38"/>
                    </a:lnTo>
                    <a:lnTo>
                      <a:pt x="212" y="30"/>
                    </a:lnTo>
                    <a:lnTo>
                      <a:pt x="203" y="22"/>
                    </a:lnTo>
                    <a:lnTo>
                      <a:pt x="192" y="17"/>
                    </a:lnTo>
                    <a:lnTo>
                      <a:pt x="180" y="10"/>
                    </a:lnTo>
                    <a:lnTo>
                      <a:pt x="168" y="7"/>
                    </a:lnTo>
                    <a:lnTo>
                      <a:pt x="157" y="3"/>
                    </a:lnTo>
                    <a:lnTo>
                      <a:pt x="143" y="2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84"/>
              <p:cNvSpPr/>
              <p:nvPr/>
            </p:nvSpPr>
            <p:spPr bwMode="auto">
              <a:xfrm>
                <a:off x="4502150" y="5680075"/>
                <a:ext cx="80963" cy="42863"/>
              </a:xfrm>
              <a:custGeom>
                <a:avLst/>
                <a:gdLst>
                  <a:gd name="T0" fmla="*/ 101 w 101"/>
                  <a:gd name="T1" fmla="*/ 38 h 53"/>
                  <a:gd name="T2" fmla="*/ 101 w 101"/>
                  <a:gd name="T3" fmla="*/ 38 h 53"/>
                  <a:gd name="T4" fmla="*/ 101 w 101"/>
                  <a:gd name="T5" fmla="*/ 30 h 53"/>
                  <a:gd name="T6" fmla="*/ 98 w 101"/>
                  <a:gd name="T7" fmla="*/ 22 h 53"/>
                  <a:gd name="T8" fmla="*/ 93 w 101"/>
                  <a:gd name="T9" fmla="*/ 17 h 53"/>
                  <a:gd name="T10" fmla="*/ 85 w 101"/>
                  <a:gd name="T11" fmla="*/ 13 h 53"/>
                  <a:gd name="T12" fmla="*/ 25 w 101"/>
                  <a:gd name="T13" fmla="*/ 0 h 53"/>
                  <a:gd name="T14" fmla="*/ 25 w 101"/>
                  <a:gd name="T15" fmla="*/ 0 h 53"/>
                  <a:gd name="T16" fmla="*/ 16 w 101"/>
                  <a:gd name="T17" fmla="*/ 0 h 53"/>
                  <a:gd name="T18" fmla="*/ 8 w 101"/>
                  <a:gd name="T19" fmla="*/ 3 h 53"/>
                  <a:gd name="T20" fmla="*/ 3 w 101"/>
                  <a:gd name="T21" fmla="*/ 10 h 53"/>
                  <a:gd name="T22" fmla="*/ 0 w 101"/>
                  <a:gd name="T23" fmla="*/ 17 h 53"/>
                  <a:gd name="T24" fmla="*/ 0 w 101"/>
                  <a:gd name="T25" fmla="*/ 17 h 53"/>
                  <a:gd name="T26" fmla="*/ 0 w 101"/>
                  <a:gd name="T27" fmla="*/ 25 h 53"/>
                  <a:gd name="T28" fmla="*/ 0 w 101"/>
                  <a:gd name="T29" fmla="*/ 25 h 53"/>
                  <a:gd name="T30" fmla="*/ 1 w 101"/>
                  <a:gd name="T31" fmla="*/ 30 h 53"/>
                  <a:gd name="T32" fmla="*/ 5 w 101"/>
                  <a:gd name="T33" fmla="*/ 35 h 53"/>
                  <a:gd name="T34" fmla="*/ 10 w 101"/>
                  <a:gd name="T35" fmla="*/ 40 h 53"/>
                  <a:gd name="T36" fmla="*/ 16 w 101"/>
                  <a:gd name="T37" fmla="*/ 42 h 53"/>
                  <a:gd name="T38" fmla="*/ 76 w 101"/>
                  <a:gd name="T39" fmla="*/ 53 h 53"/>
                  <a:gd name="T40" fmla="*/ 76 w 101"/>
                  <a:gd name="T41" fmla="*/ 53 h 53"/>
                  <a:gd name="T42" fmla="*/ 85 w 101"/>
                  <a:gd name="T43" fmla="*/ 53 h 53"/>
                  <a:gd name="T44" fmla="*/ 93 w 101"/>
                  <a:gd name="T45" fmla="*/ 51 h 53"/>
                  <a:gd name="T46" fmla="*/ 98 w 101"/>
                  <a:gd name="T47" fmla="*/ 45 h 53"/>
                  <a:gd name="T48" fmla="*/ 101 w 101"/>
                  <a:gd name="T49" fmla="*/ 38 h 53"/>
                  <a:gd name="T50" fmla="*/ 101 w 101"/>
                  <a:gd name="T51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1" h="53">
                    <a:moveTo>
                      <a:pt x="101" y="38"/>
                    </a:moveTo>
                    <a:lnTo>
                      <a:pt x="101" y="38"/>
                    </a:lnTo>
                    <a:lnTo>
                      <a:pt x="101" y="30"/>
                    </a:lnTo>
                    <a:lnTo>
                      <a:pt x="98" y="22"/>
                    </a:lnTo>
                    <a:lnTo>
                      <a:pt x="93" y="17"/>
                    </a:lnTo>
                    <a:lnTo>
                      <a:pt x="85" y="1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6" y="0"/>
                    </a:lnTo>
                    <a:lnTo>
                      <a:pt x="8" y="3"/>
                    </a:lnTo>
                    <a:lnTo>
                      <a:pt x="3" y="1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30"/>
                    </a:lnTo>
                    <a:lnTo>
                      <a:pt x="5" y="35"/>
                    </a:lnTo>
                    <a:lnTo>
                      <a:pt x="10" y="40"/>
                    </a:lnTo>
                    <a:lnTo>
                      <a:pt x="16" y="42"/>
                    </a:lnTo>
                    <a:lnTo>
                      <a:pt x="76" y="53"/>
                    </a:lnTo>
                    <a:lnTo>
                      <a:pt x="76" y="53"/>
                    </a:lnTo>
                    <a:lnTo>
                      <a:pt x="85" y="53"/>
                    </a:lnTo>
                    <a:lnTo>
                      <a:pt x="93" y="51"/>
                    </a:lnTo>
                    <a:lnTo>
                      <a:pt x="98" y="45"/>
                    </a:lnTo>
                    <a:lnTo>
                      <a:pt x="101" y="38"/>
                    </a:lnTo>
                    <a:lnTo>
                      <a:pt x="10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85"/>
              <p:cNvSpPr/>
              <p:nvPr/>
            </p:nvSpPr>
            <p:spPr bwMode="auto">
              <a:xfrm>
                <a:off x="4568825" y="5572125"/>
                <a:ext cx="63500" cy="71438"/>
              </a:xfrm>
              <a:custGeom>
                <a:avLst/>
                <a:gdLst>
                  <a:gd name="T0" fmla="*/ 5 w 82"/>
                  <a:gd name="T1" fmla="*/ 34 h 90"/>
                  <a:gd name="T2" fmla="*/ 43 w 82"/>
                  <a:gd name="T3" fmla="*/ 82 h 90"/>
                  <a:gd name="T4" fmla="*/ 43 w 82"/>
                  <a:gd name="T5" fmla="*/ 82 h 90"/>
                  <a:gd name="T6" fmla="*/ 50 w 82"/>
                  <a:gd name="T7" fmla="*/ 87 h 90"/>
                  <a:gd name="T8" fmla="*/ 58 w 82"/>
                  <a:gd name="T9" fmla="*/ 90 h 90"/>
                  <a:gd name="T10" fmla="*/ 65 w 82"/>
                  <a:gd name="T11" fmla="*/ 89 h 90"/>
                  <a:gd name="T12" fmla="*/ 73 w 82"/>
                  <a:gd name="T13" fmla="*/ 85 h 90"/>
                  <a:gd name="T14" fmla="*/ 73 w 82"/>
                  <a:gd name="T15" fmla="*/ 85 h 90"/>
                  <a:gd name="T16" fmla="*/ 78 w 82"/>
                  <a:gd name="T17" fmla="*/ 79 h 90"/>
                  <a:gd name="T18" fmla="*/ 82 w 82"/>
                  <a:gd name="T19" fmla="*/ 72 h 90"/>
                  <a:gd name="T20" fmla="*/ 80 w 82"/>
                  <a:gd name="T21" fmla="*/ 64 h 90"/>
                  <a:gd name="T22" fmla="*/ 77 w 82"/>
                  <a:gd name="T23" fmla="*/ 55 h 90"/>
                  <a:gd name="T24" fmla="*/ 38 w 82"/>
                  <a:gd name="T25" fmla="*/ 7 h 90"/>
                  <a:gd name="T26" fmla="*/ 38 w 82"/>
                  <a:gd name="T27" fmla="*/ 7 h 90"/>
                  <a:gd name="T28" fmla="*/ 32 w 82"/>
                  <a:gd name="T29" fmla="*/ 2 h 90"/>
                  <a:gd name="T30" fmla="*/ 23 w 82"/>
                  <a:gd name="T31" fmla="*/ 0 h 90"/>
                  <a:gd name="T32" fmla="*/ 15 w 82"/>
                  <a:gd name="T33" fmla="*/ 0 h 90"/>
                  <a:gd name="T34" fmla="*/ 8 w 82"/>
                  <a:gd name="T35" fmla="*/ 4 h 90"/>
                  <a:gd name="T36" fmla="*/ 8 w 82"/>
                  <a:gd name="T37" fmla="*/ 4 h 90"/>
                  <a:gd name="T38" fmla="*/ 3 w 82"/>
                  <a:gd name="T39" fmla="*/ 9 h 90"/>
                  <a:gd name="T40" fmla="*/ 2 w 82"/>
                  <a:gd name="T41" fmla="*/ 14 h 90"/>
                  <a:gd name="T42" fmla="*/ 0 w 82"/>
                  <a:gd name="T43" fmla="*/ 19 h 90"/>
                  <a:gd name="T44" fmla="*/ 0 w 82"/>
                  <a:gd name="T45" fmla="*/ 24 h 90"/>
                  <a:gd name="T46" fmla="*/ 0 w 82"/>
                  <a:gd name="T47" fmla="*/ 24 h 90"/>
                  <a:gd name="T48" fmla="*/ 2 w 82"/>
                  <a:gd name="T49" fmla="*/ 29 h 90"/>
                  <a:gd name="T50" fmla="*/ 5 w 82"/>
                  <a:gd name="T51" fmla="*/ 34 h 90"/>
                  <a:gd name="T52" fmla="*/ 5 w 82"/>
                  <a:gd name="T53" fmla="*/ 3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90">
                    <a:moveTo>
                      <a:pt x="5" y="34"/>
                    </a:moveTo>
                    <a:lnTo>
                      <a:pt x="43" y="82"/>
                    </a:lnTo>
                    <a:lnTo>
                      <a:pt x="43" y="82"/>
                    </a:lnTo>
                    <a:lnTo>
                      <a:pt x="50" y="87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3" y="85"/>
                    </a:lnTo>
                    <a:lnTo>
                      <a:pt x="73" y="85"/>
                    </a:lnTo>
                    <a:lnTo>
                      <a:pt x="78" y="79"/>
                    </a:lnTo>
                    <a:lnTo>
                      <a:pt x="82" y="72"/>
                    </a:lnTo>
                    <a:lnTo>
                      <a:pt x="80" y="64"/>
                    </a:lnTo>
                    <a:lnTo>
                      <a:pt x="77" y="55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15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9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86"/>
              <p:cNvSpPr/>
              <p:nvPr/>
            </p:nvSpPr>
            <p:spPr bwMode="auto">
              <a:xfrm>
                <a:off x="4687888" y="5530850"/>
                <a:ext cx="33338" cy="80963"/>
              </a:xfrm>
              <a:custGeom>
                <a:avLst/>
                <a:gdLst>
                  <a:gd name="T0" fmla="*/ 20 w 41"/>
                  <a:gd name="T1" fmla="*/ 103 h 103"/>
                  <a:gd name="T2" fmla="*/ 20 w 41"/>
                  <a:gd name="T3" fmla="*/ 103 h 103"/>
                  <a:gd name="T4" fmla="*/ 28 w 41"/>
                  <a:gd name="T5" fmla="*/ 101 h 103"/>
                  <a:gd name="T6" fmla="*/ 35 w 41"/>
                  <a:gd name="T7" fmla="*/ 98 h 103"/>
                  <a:gd name="T8" fmla="*/ 40 w 41"/>
                  <a:gd name="T9" fmla="*/ 91 h 103"/>
                  <a:gd name="T10" fmla="*/ 41 w 41"/>
                  <a:gd name="T11" fmla="*/ 83 h 103"/>
                  <a:gd name="T12" fmla="*/ 41 w 41"/>
                  <a:gd name="T13" fmla="*/ 20 h 103"/>
                  <a:gd name="T14" fmla="*/ 41 w 41"/>
                  <a:gd name="T15" fmla="*/ 20 h 103"/>
                  <a:gd name="T16" fmla="*/ 40 w 41"/>
                  <a:gd name="T17" fmla="*/ 13 h 103"/>
                  <a:gd name="T18" fmla="*/ 36 w 41"/>
                  <a:gd name="T19" fmla="*/ 5 h 103"/>
                  <a:gd name="T20" fmla="*/ 30 w 41"/>
                  <a:gd name="T21" fmla="*/ 1 h 103"/>
                  <a:gd name="T22" fmla="*/ 21 w 41"/>
                  <a:gd name="T23" fmla="*/ 0 h 103"/>
                  <a:gd name="T24" fmla="*/ 21 w 41"/>
                  <a:gd name="T25" fmla="*/ 0 h 103"/>
                  <a:gd name="T26" fmla="*/ 13 w 41"/>
                  <a:gd name="T27" fmla="*/ 0 h 103"/>
                  <a:gd name="T28" fmla="*/ 6 w 41"/>
                  <a:gd name="T29" fmla="*/ 5 h 103"/>
                  <a:gd name="T30" fmla="*/ 1 w 41"/>
                  <a:gd name="T31" fmla="*/ 11 h 103"/>
                  <a:gd name="T32" fmla="*/ 0 w 41"/>
                  <a:gd name="T33" fmla="*/ 20 h 103"/>
                  <a:gd name="T34" fmla="*/ 0 w 41"/>
                  <a:gd name="T35" fmla="*/ 81 h 103"/>
                  <a:gd name="T36" fmla="*/ 0 w 41"/>
                  <a:gd name="T37" fmla="*/ 81 h 103"/>
                  <a:gd name="T38" fmla="*/ 0 w 41"/>
                  <a:gd name="T39" fmla="*/ 85 h 103"/>
                  <a:gd name="T40" fmla="*/ 0 w 41"/>
                  <a:gd name="T41" fmla="*/ 85 h 103"/>
                  <a:gd name="T42" fmla="*/ 1 w 41"/>
                  <a:gd name="T43" fmla="*/ 91 h 103"/>
                  <a:gd name="T44" fmla="*/ 6 w 41"/>
                  <a:gd name="T45" fmla="*/ 98 h 103"/>
                  <a:gd name="T46" fmla="*/ 13 w 41"/>
                  <a:gd name="T47" fmla="*/ 101 h 103"/>
                  <a:gd name="T48" fmla="*/ 20 w 41"/>
                  <a:gd name="T49" fmla="*/ 103 h 103"/>
                  <a:gd name="T50" fmla="*/ 20 w 41"/>
                  <a:gd name="T5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103">
                    <a:moveTo>
                      <a:pt x="20" y="103"/>
                    </a:moveTo>
                    <a:lnTo>
                      <a:pt x="20" y="103"/>
                    </a:lnTo>
                    <a:lnTo>
                      <a:pt x="28" y="101"/>
                    </a:lnTo>
                    <a:lnTo>
                      <a:pt x="35" y="98"/>
                    </a:lnTo>
                    <a:lnTo>
                      <a:pt x="40" y="91"/>
                    </a:lnTo>
                    <a:lnTo>
                      <a:pt x="41" y="83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30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2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1" y="91"/>
                    </a:lnTo>
                    <a:lnTo>
                      <a:pt x="6" y="98"/>
                    </a:lnTo>
                    <a:lnTo>
                      <a:pt x="13" y="101"/>
                    </a:lnTo>
                    <a:lnTo>
                      <a:pt x="20" y="103"/>
                    </a:lnTo>
                    <a:lnTo>
                      <a:pt x="2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87"/>
              <p:cNvSpPr/>
              <p:nvPr/>
            </p:nvSpPr>
            <p:spPr bwMode="auto">
              <a:xfrm>
                <a:off x="4776788" y="5576888"/>
                <a:ext cx="65088" cy="69850"/>
              </a:xfrm>
              <a:custGeom>
                <a:avLst/>
                <a:gdLst>
                  <a:gd name="T0" fmla="*/ 7 w 82"/>
                  <a:gd name="T1" fmla="*/ 83 h 88"/>
                  <a:gd name="T2" fmla="*/ 7 w 82"/>
                  <a:gd name="T3" fmla="*/ 83 h 88"/>
                  <a:gd name="T4" fmla="*/ 14 w 82"/>
                  <a:gd name="T5" fmla="*/ 87 h 88"/>
                  <a:gd name="T6" fmla="*/ 22 w 82"/>
                  <a:gd name="T7" fmla="*/ 88 h 88"/>
                  <a:gd name="T8" fmla="*/ 29 w 82"/>
                  <a:gd name="T9" fmla="*/ 87 h 88"/>
                  <a:gd name="T10" fmla="*/ 35 w 82"/>
                  <a:gd name="T11" fmla="*/ 82 h 88"/>
                  <a:gd name="T12" fmla="*/ 77 w 82"/>
                  <a:gd name="T13" fmla="*/ 35 h 88"/>
                  <a:gd name="T14" fmla="*/ 77 w 82"/>
                  <a:gd name="T15" fmla="*/ 35 h 88"/>
                  <a:gd name="T16" fmla="*/ 82 w 82"/>
                  <a:gd name="T17" fmla="*/ 27 h 88"/>
                  <a:gd name="T18" fmla="*/ 82 w 82"/>
                  <a:gd name="T19" fmla="*/ 20 h 88"/>
                  <a:gd name="T20" fmla="*/ 80 w 82"/>
                  <a:gd name="T21" fmla="*/ 12 h 88"/>
                  <a:gd name="T22" fmla="*/ 75 w 82"/>
                  <a:gd name="T23" fmla="*/ 5 h 88"/>
                  <a:gd name="T24" fmla="*/ 75 w 82"/>
                  <a:gd name="T25" fmla="*/ 5 h 88"/>
                  <a:gd name="T26" fmla="*/ 69 w 82"/>
                  <a:gd name="T27" fmla="*/ 0 h 88"/>
                  <a:gd name="T28" fmla="*/ 60 w 82"/>
                  <a:gd name="T29" fmla="*/ 0 h 88"/>
                  <a:gd name="T30" fmla="*/ 52 w 82"/>
                  <a:gd name="T31" fmla="*/ 2 h 88"/>
                  <a:gd name="T32" fmla="*/ 45 w 82"/>
                  <a:gd name="T33" fmla="*/ 7 h 88"/>
                  <a:gd name="T34" fmla="*/ 5 w 82"/>
                  <a:gd name="T35" fmla="*/ 53 h 88"/>
                  <a:gd name="T36" fmla="*/ 5 w 82"/>
                  <a:gd name="T37" fmla="*/ 53 h 88"/>
                  <a:gd name="T38" fmla="*/ 2 w 82"/>
                  <a:gd name="T39" fmla="*/ 57 h 88"/>
                  <a:gd name="T40" fmla="*/ 0 w 82"/>
                  <a:gd name="T41" fmla="*/ 62 h 88"/>
                  <a:gd name="T42" fmla="*/ 0 w 82"/>
                  <a:gd name="T43" fmla="*/ 70 h 88"/>
                  <a:gd name="T44" fmla="*/ 0 w 82"/>
                  <a:gd name="T45" fmla="*/ 70 h 88"/>
                  <a:gd name="T46" fmla="*/ 2 w 82"/>
                  <a:gd name="T47" fmla="*/ 77 h 88"/>
                  <a:gd name="T48" fmla="*/ 7 w 82"/>
                  <a:gd name="T49" fmla="*/ 83 h 88"/>
                  <a:gd name="T50" fmla="*/ 7 w 82"/>
                  <a:gd name="T51" fmla="*/ 8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8">
                    <a:moveTo>
                      <a:pt x="7" y="83"/>
                    </a:moveTo>
                    <a:lnTo>
                      <a:pt x="7" y="83"/>
                    </a:lnTo>
                    <a:lnTo>
                      <a:pt x="14" y="87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5" y="82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82" y="27"/>
                    </a:lnTo>
                    <a:lnTo>
                      <a:pt x="82" y="20"/>
                    </a:lnTo>
                    <a:lnTo>
                      <a:pt x="80" y="12"/>
                    </a:lnTo>
                    <a:lnTo>
                      <a:pt x="75" y="5"/>
                    </a:lnTo>
                    <a:lnTo>
                      <a:pt x="75" y="5"/>
                    </a:lnTo>
                    <a:lnTo>
                      <a:pt x="69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5" y="7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2" y="57"/>
                    </a:lnTo>
                    <a:lnTo>
                      <a:pt x="0" y="6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2" y="77"/>
                    </a:lnTo>
                    <a:lnTo>
                      <a:pt x="7" y="83"/>
                    </a:lnTo>
                    <a:lnTo>
                      <a:pt x="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88"/>
              <p:cNvSpPr/>
              <p:nvPr/>
            </p:nvSpPr>
            <p:spPr bwMode="auto">
              <a:xfrm>
                <a:off x="4821238" y="5689600"/>
                <a:ext cx="80963" cy="39688"/>
              </a:xfrm>
              <a:custGeom>
                <a:avLst/>
                <a:gdLst>
                  <a:gd name="T0" fmla="*/ 102 w 102"/>
                  <a:gd name="T1" fmla="*/ 16 h 49"/>
                  <a:gd name="T2" fmla="*/ 102 w 102"/>
                  <a:gd name="T3" fmla="*/ 16 h 49"/>
                  <a:gd name="T4" fmla="*/ 100 w 102"/>
                  <a:gd name="T5" fmla="*/ 10 h 49"/>
                  <a:gd name="T6" fmla="*/ 93 w 102"/>
                  <a:gd name="T7" fmla="*/ 3 h 49"/>
                  <a:gd name="T8" fmla="*/ 87 w 102"/>
                  <a:gd name="T9" fmla="*/ 0 h 49"/>
                  <a:gd name="T10" fmla="*/ 78 w 102"/>
                  <a:gd name="T11" fmla="*/ 0 h 49"/>
                  <a:gd name="T12" fmla="*/ 17 w 102"/>
                  <a:gd name="T13" fmla="*/ 8 h 49"/>
                  <a:gd name="T14" fmla="*/ 17 w 102"/>
                  <a:gd name="T15" fmla="*/ 8 h 49"/>
                  <a:gd name="T16" fmla="*/ 10 w 102"/>
                  <a:gd name="T17" fmla="*/ 11 h 49"/>
                  <a:gd name="T18" fmla="*/ 3 w 102"/>
                  <a:gd name="T19" fmla="*/ 16 h 49"/>
                  <a:gd name="T20" fmla="*/ 0 w 102"/>
                  <a:gd name="T21" fmla="*/ 25 h 49"/>
                  <a:gd name="T22" fmla="*/ 0 w 102"/>
                  <a:gd name="T23" fmla="*/ 33 h 49"/>
                  <a:gd name="T24" fmla="*/ 0 w 102"/>
                  <a:gd name="T25" fmla="*/ 33 h 49"/>
                  <a:gd name="T26" fmla="*/ 2 w 102"/>
                  <a:gd name="T27" fmla="*/ 41 h 49"/>
                  <a:gd name="T28" fmla="*/ 8 w 102"/>
                  <a:gd name="T29" fmla="*/ 46 h 49"/>
                  <a:gd name="T30" fmla="*/ 15 w 102"/>
                  <a:gd name="T31" fmla="*/ 49 h 49"/>
                  <a:gd name="T32" fmla="*/ 23 w 102"/>
                  <a:gd name="T33" fmla="*/ 49 h 49"/>
                  <a:gd name="T34" fmla="*/ 85 w 102"/>
                  <a:gd name="T35" fmla="*/ 41 h 49"/>
                  <a:gd name="T36" fmla="*/ 85 w 102"/>
                  <a:gd name="T37" fmla="*/ 41 h 49"/>
                  <a:gd name="T38" fmla="*/ 93 w 102"/>
                  <a:gd name="T39" fmla="*/ 38 h 49"/>
                  <a:gd name="T40" fmla="*/ 98 w 102"/>
                  <a:gd name="T41" fmla="*/ 33 h 49"/>
                  <a:gd name="T42" fmla="*/ 102 w 102"/>
                  <a:gd name="T43" fmla="*/ 25 h 49"/>
                  <a:gd name="T44" fmla="*/ 102 w 102"/>
                  <a:gd name="T45" fmla="*/ 16 h 49"/>
                  <a:gd name="T46" fmla="*/ 102 w 102"/>
                  <a:gd name="T47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49">
                    <a:moveTo>
                      <a:pt x="102" y="16"/>
                    </a:moveTo>
                    <a:lnTo>
                      <a:pt x="102" y="16"/>
                    </a:lnTo>
                    <a:lnTo>
                      <a:pt x="100" y="10"/>
                    </a:lnTo>
                    <a:lnTo>
                      <a:pt x="93" y="3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0" y="11"/>
                    </a:lnTo>
                    <a:lnTo>
                      <a:pt x="3" y="16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1"/>
                    </a:lnTo>
                    <a:lnTo>
                      <a:pt x="8" y="46"/>
                    </a:lnTo>
                    <a:lnTo>
                      <a:pt x="15" y="49"/>
                    </a:lnTo>
                    <a:lnTo>
                      <a:pt x="23" y="49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93" y="38"/>
                    </a:lnTo>
                    <a:lnTo>
                      <a:pt x="98" y="33"/>
                    </a:lnTo>
                    <a:lnTo>
                      <a:pt x="102" y="25"/>
                    </a:lnTo>
                    <a:lnTo>
                      <a:pt x="102" y="16"/>
                    </a:lnTo>
                    <a:lnTo>
                      <a:pt x="10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89"/>
              <p:cNvSpPr/>
              <p:nvPr/>
            </p:nvSpPr>
            <p:spPr bwMode="auto">
              <a:xfrm>
                <a:off x="4557713" y="5891213"/>
                <a:ext cx="284163" cy="47625"/>
              </a:xfrm>
              <a:custGeom>
                <a:avLst/>
                <a:gdLst>
                  <a:gd name="T0" fmla="*/ 358 w 358"/>
                  <a:gd name="T1" fmla="*/ 30 h 60"/>
                  <a:gd name="T2" fmla="*/ 358 w 358"/>
                  <a:gd name="T3" fmla="*/ 30 h 60"/>
                  <a:gd name="T4" fmla="*/ 358 w 358"/>
                  <a:gd name="T5" fmla="*/ 35 h 60"/>
                  <a:gd name="T6" fmla="*/ 356 w 358"/>
                  <a:gd name="T7" fmla="*/ 42 h 60"/>
                  <a:gd name="T8" fmla="*/ 353 w 358"/>
                  <a:gd name="T9" fmla="*/ 47 h 60"/>
                  <a:gd name="T10" fmla="*/ 350 w 358"/>
                  <a:gd name="T11" fmla="*/ 50 h 60"/>
                  <a:gd name="T12" fmla="*/ 345 w 358"/>
                  <a:gd name="T13" fmla="*/ 55 h 60"/>
                  <a:gd name="T14" fmla="*/ 340 w 358"/>
                  <a:gd name="T15" fmla="*/ 57 h 60"/>
                  <a:gd name="T16" fmla="*/ 335 w 358"/>
                  <a:gd name="T17" fmla="*/ 59 h 60"/>
                  <a:gd name="T18" fmla="*/ 328 w 358"/>
                  <a:gd name="T19" fmla="*/ 60 h 60"/>
                  <a:gd name="T20" fmla="*/ 30 w 358"/>
                  <a:gd name="T21" fmla="*/ 60 h 60"/>
                  <a:gd name="T22" fmla="*/ 30 w 358"/>
                  <a:gd name="T23" fmla="*/ 60 h 60"/>
                  <a:gd name="T24" fmla="*/ 25 w 358"/>
                  <a:gd name="T25" fmla="*/ 59 h 60"/>
                  <a:gd name="T26" fmla="*/ 18 w 358"/>
                  <a:gd name="T27" fmla="*/ 57 h 60"/>
                  <a:gd name="T28" fmla="*/ 13 w 358"/>
                  <a:gd name="T29" fmla="*/ 55 h 60"/>
                  <a:gd name="T30" fmla="*/ 8 w 358"/>
                  <a:gd name="T31" fmla="*/ 50 h 60"/>
                  <a:gd name="T32" fmla="*/ 5 w 358"/>
                  <a:gd name="T33" fmla="*/ 47 h 60"/>
                  <a:gd name="T34" fmla="*/ 3 w 358"/>
                  <a:gd name="T35" fmla="*/ 42 h 60"/>
                  <a:gd name="T36" fmla="*/ 1 w 358"/>
                  <a:gd name="T37" fmla="*/ 35 h 60"/>
                  <a:gd name="T38" fmla="*/ 0 w 358"/>
                  <a:gd name="T39" fmla="*/ 30 h 60"/>
                  <a:gd name="T40" fmla="*/ 0 w 358"/>
                  <a:gd name="T41" fmla="*/ 30 h 60"/>
                  <a:gd name="T42" fmla="*/ 0 w 358"/>
                  <a:gd name="T43" fmla="*/ 30 h 60"/>
                  <a:gd name="T44" fmla="*/ 1 w 358"/>
                  <a:gd name="T45" fmla="*/ 24 h 60"/>
                  <a:gd name="T46" fmla="*/ 3 w 358"/>
                  <a:gd name="T47" fmla="*/ 19 h 60"/>
                  <a:gd name="T48" fmla="*/ 5 w 358"/>
                  <a:gd name="T49" fmla="*/ 14 h 60"/>
                  <a:gd name="T50" fmla="*/ 8 w 358"/>
                  <a:gd name="T51" fmla="*/ 9 h 60"/>
                  <a:gd name="T52" fmla="*/ 13 w 358"/>
                  <a:gd name="T53" fmla="*/ 5 h 60"/>
                  <a:gd name="T54" fmla="*/ 18 w 358"/>
                  <a:gd name="T55" fmla="*/ 2 h 60"/>
                  <a:gd name="T56" fmla="*/ 25 w 358"/>
                  <a:gd name="T57" fmla="*/ 0 h 60"/>
                  <a:gd name="T58" fmla="*/ 30 w 358"/>
                  <a:gd name="T59" fmla="*/ 0 h 60"/>
                  <a:gd name="T60" fmla="*/ 328 w 358"/>
                  <a:gd name="T61" fmla="*/ 0 h 60"/>
                  <a:gd name="T62" fmla="*/ 328 w 358"/>
                  <a:gd name="T63" fmla="*/ 0 h 60"/>
                  <a:gd name="T64" fmla="*/ 335 w 358"/>
                  <a:gd name="T65" fmla="*/ 0 h 60"/>
                  <a:gd name="T66" fmla="*/ 340 w 358"/>
                  <a:gd name="T67" fmla="*/ 2 h 60"/>
                  <a:gd name="T68" fmla="*/ 345 w 358"/>
                  <a:gd name="T69" fmla="*/ 5 h 60"/>
                  <a:gd name="T70" fmla="*/ 350 w 358"/>
                  <a:gd name="T71" fmla="*/ 9 h 60"/>
                  <a:gd name="T72" fmla="*/ 353 w 358"/>
                  <a:gd name="T73" fmla="*/ 14 h 60"/>
                  <a:gd name="T74" fmla="*/ 356 w 358"/>
                  <a:gd name="T75" fmla="*/ 19 h 60"/>
                  <a:gd name="T76" fmla="*/ 358 w 358"/>
                  <a:gd name="T77" fmla="*/ 24 h 60"/>
                  <a:gd name="T78" fmla="*/ 358 w 358"/>
                  <a:gd name="T79" fmla="*/ 30 h 60"/>
                  <a:gd name="T80" fmla="*/ 358 w 358"/>
                  <a:gd name="T8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60">
                    <a:moveTo>
                      <a:pt x="358" y="30"/>
                    </a:moveTo>
                    <a:lnTo>
                      <a:pt x="358" y="30"/>
                    </a:lnTo>
                    <a:lnTo>
                      <a:pt x="358" y="35"/>
                    </a:lnTo>
                    <a:lnTo>
                      <a:pt x="356" y="42"/>
                    </a:lnTo>
                    <a:lnTo>
                      <a:pt x="353" y="47"/>
                    </a:lnTo>
                    <a:lnTo>
                      <a:pt x="350" y="50"/>
                    </a:lnTo>
                    <a:lnTo>
                      <a:pt x="345" y="55"/>
                    </a:lnTo>
                    <a:lnTo>
                      <a:pt x="340" y="57"/>
                    </a:lnTo>
                    <a:lnTo>
                      <a:pt x="335" y="59"/>
                    </a:lnTo>
                    <a:lnTo>
                      <a:pt x="328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5" y="59"/>
                    </a:lnTo>
                    <a:lnTo>
                      <a:pt x="18" y="57"/>
                    </a:lnTo>
                    <a:lnTo>
                      <a:pt x="13" y="55"/>
                    </a:lnTo>
                    <a:lnTo>
                      <a:pt x="8" y="50"/>
                    </a:lnTo>
                    <a:lnTo>
                      <a:pt x="5" y="47"/>
                    </a:lnTo>
                    <a:lnTo>
                      <a:pt x="3" y="42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8" y="9"/>
                    </a:lnTo>
                    <a:lnTo>
                      <a:pt x="13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35" y="0"/>
                    </a:lnTo>
                    <a:lnTo>
                      <a:pt x="340" y="2"/>
                    </a:lnTo>
                    <a:lnTo>
                      <a:pt x="345" y="5"/>
                    </a:lnTo>
                    <a:lnTo>
                      <a:pt x="350" y="9"/>
                    </a:lnTo>
                    <a:lnTo>
                      <a:pt x="353" y="14"/>
                    </a:lnTo>
                    <a:lnTo>
                      <a:pt x="356" y="19"/>
                    </a:lnTo>
                    <a:lnTo>
                      <a:pt x="358" y="24"/>
                    </a:lnTo>
                    <a:lnTo>
                      <a:pt x="358" y="30"/>
                    </a:lnTo>
                    <a:lnTo>
                      <a:pt x="358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10" name="组合 209"/>
          <p:cNvGrpSpPr/>
          <p:nvPr/>
        </p:nvGrpSpPr>
        <p:grpSpPr>
          <a:xfrm>
            <a:off x="8758508" y="2653259"/>
            <a:ext cx="663748" cy="663748"/>
            <a:chOff x="8867465" y="2676409"/>
            <a:chExt cx="663748" cy="663748"/>
          </a:xfrm>
          <a:effectLst>
            <a:outerShdw blurRad="76200" dist="38100" dir="5400000" algn="tl" rotWithShape="0">
              <a:prstClr val="black">
                <a:alpha val="28000"/>
              </a:prstClr>
            </a:outerShdw>
          </a:effectLst>
        </p:grpSpPr>
        <p:sp>
          <p:nvSpPr>
            <p:cNvPr id="193" name="椭圆 192"/>
            <p:cNvSpPr/>
            <p:nvPr/>
          </p:nvSpPr>
          <p:spPr>
            <a:xfrm>
              <a:off x="8867465" y="2676409"/>
              <a:ext cx="663748" cy="663748"/>
            </a:xfrm>
            <a:prstGeom prst="ellipse">
              <a:avLst/>
            </a:prstGeom>
            <a:solidFill>
              <a:schemeClr val="bg1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194" name="组合 193"/>
            <p:cNvGrpSpPr/>
            <p:nvPr/>
          </p:nvGrpSpPr>
          <p:grpSpPr>
            <a:xfrm>
              <a:off x="8992963" y="2781248"/>
              <a:ext cx="412752" cy="420942"/>
              <a:chOff x="4502150" y="5530850"/>
              <a:chExt cx="400051" cy="407988"/>
            </a:xfrm>
            <a:solidFill>
              <a:schemeClr val="accent2"/>
            </a:solidFill>
          </p:grpSpPr>
          <p:sp>
            <p:nvSpPr>
              <p:cNvPr id="195" name="Freeform 183"/>
              <p:cNvSpPr/>
              <p:nvPr/>
            </p:nvSpPr>
            <p:spPr bwMode="auto">
              <a:xfrm>
                <a:off x="4600575" y="5648325"/>
                <a:ext cx="204788" cy="228600"/>
              </a:xfrm>
              <a:custGeom>
                <a:avLst/>
                <a:gdLst>
                  <a:gd name="T0" fmla="*/ 128 w 260"/>
                  <a:gd name="T1" fmla="*/ 0 h 288"/>
                  <a:gd name="T2" fmla="*/ 128 w 260"/>
                  <a:gd name="T3" fmla="*/ 0 h 288"/>
                  <a:gd name="T4" fmla="*/ 115 w 260"/>
                  <a:gd name="T5" fmla="*/ 2 h 288"/>
                  <a:gd name="T6" fmla="*/ 103 w 260"/>
                  <a:gd name="T7" fmla="*/ 3 h 288"/>
                  <a:gd name="T8" fmla="*/ 90 w 260"/>
                  <a:gd name="T9" fmla="*/ 7 h 288"/>
                  <a:gd name="T10" fmla="*/ 78 w 260"/>
                  <a:gd name="T11" fmla="*/ 10 h 288"/>
                  <a:gd name="T12" fmla="*/ 67 w 260"/>
                  <a:gd name="T13" fmla="*/ 17 h 288"/>
                  <a:gd name="T14" fmla="*/ 57 w 260"/>
                  <a:gd name="T15" fmla="*/ 22 h 288"/>
                  <a:gd name="T16" fmla="*/ 47 w 260"/>
                  <a:gd name="T17" fmla="*/ 30 h 288"/>
                  <a:gd name="T18" fmla="*/ 37 w 260"/>
                  <a:gd name="T19" fmla="*/ 38 h 288"/>
                  <a:gd name="T20" fmla="*/ 28 w 260"/>
                  <a:gd name="T21" fmla="*/ 47 h 288"/>
                  <a:gd name="T22" fmla="*/ 22 w 260"/>
                  <a:gd name="T23" fmla="*/ 57 h 288"/>
                  <a:gd name="T24" fmla="*/ 15 w 260"/>
                  <a:gd name="T25" fmla="*/ 68 h 288"/>
                  <a:gd name="T26" fmla="*/ 10 w 260"/>
                  <a:gd name="T27" fmla="*/ 80 h 288"/>
                  <a:gd name="T28" fmla="*/ 5 w 260"/>
                  <a:gd name="T29" fmla="*/ 91 h 288"/>
                  <a:gd name="T30" fmla="*/ 2 w 260"/>
                  <a:gd name="T31" fmla="*/ 103 h 288"/>
                  <a:gd name="T32" fmla="*/ 0 w 260"/>
                  <a:gd name="T33" fmla="*/ 116 h 288"/>
                  <a:gd name="T34" fmla="*/ 0 w 260"/>
                  <a:gd name="T35" fmla="*/ 130 h 288"/>
                  <a:gd name="T36" fmla="*/ 0 w 260"/>
                  <a:gd name="T37" fmla="*/ 288 h 288"/>
                  <a:gd name="T38" fmla="*/ 260 w 260"/>
                  <a:gd name="T39" fmla="*/ 288 h 288"/>
                  <a:gd name="T40" fmla="*/ 260 w 260"/>
                  <a:gd name="T41" fmla="*/ 130 h 288"/>
                  <a:gd name="T42" fmla="*/ 260 w 260"/>
                  <a:gd name="T43" fmla="*/ 130 h 288"/>
                  <a:gd name="T44" fmla="*/ 258 w 260"/>
                  <a:gd name="T45" fmla="*/ 116 h 288"/>
                  <a:gd name="T46" fmla="*/ 257 w 260"/>
                  <a:gd name="T47" fmla="*/ 103 h 288"/>
                  <a:gd name="T48" fmla="*/ 253 w 260"/>
                  <a:gd name="T49" fmla="*/ 91 h 288"/>
                  <a:gd name="T50" fmla="*/ 250 w 260"/>
                  <a:gd name="T51" fmla="*/ 80 h 288"/>
                  <a:gd name="T52" fmla="*/ 243 w 260"/>
                  <a:gd name="T53" fmla="*/ 68 h 288"/>
                  <a:gd name="T54" fmla="*/ 237 w 260"/>
                  <a:gd name="T55" fmla="*/ 57 h 288"/>
                  <a:gd name="T56" fmla="*/ 230 w 260"/>
                  <a:gd name="T57" fmla="*/ 47 h 288"/>
                  <a:gd name="T58" fmla="*/ 222 w 260"/>
                  <a:gd name="T59" fmla="*/ 38 h 288"/>
                  <a:gd name="T60" fmla="*/ 212 w 260"/>
                  <a:gd name="T61" fmla="*/ 30 h 288"/>
                  <a:gd name="T62" fmla="*/ 203 w 260"/>
                  <a:gd name="T63" fmla="*/ 22 h 288"/>
                  <a:gd name="T64" fmla="*/ 192 w 260"/>
                  <a:gd name="T65" fmla="*/ 17 h 288"/>
                  <a:gd name="T66" fmla="*/ 180 w 260"/>
                  <a:gd name="T67" fmla="*/ 10 h 288"/>
                  <a:gd name="T68" fmla="*/ 168 w 260"/>
                  <a:gd name="T69" fmla="*/ 7 h 288"/>
                  <a:gd name="T70" fmla="*/ 157 w 260"/>
                  <a:gd name="T71" fmla="*/ 3 h 288"/>
                  <a:gd name="T72" fmla="*/ 143 w 260"/>
                  <a:gd name="T73" fmla="*/ 2 h 288"/>
                  <a:gd name="T74" fmla="*/ 130 w 260"/>
                  <a:gd name="T75" fmla="*/ 0 h 288"/>
                  <a:gd name="T76" fmla="*/ 128 w 260"/>
                  <a:gd name="T77" fmla="*/ 0 h 288"/>
                  <a:gd name="T78" fmla="*/ 128 w 260"/>
                  <a:gd name="T79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0" h="288">
                    <a:moveTo>
                      <a:pt x="128" y="0"/>
                    </a:moveTo>
                    <a:lnTo>
                      <a:pt x="128" y="0"/>
                    </a:lnTo>
                    <a:lnTo>
                      <a:pt x="115" y="2"/>
                    </a:lnTo>
                    <a:lnTo>
                      <a:pt x="103" y="3"/>
                    </a:lnTo>
                    <a:lnTo>
                      <a:pt x="90" y="7"/>
                    </a:lnTo>
                    <a:lnTo>
                      <a:pt x="78" y="10"/>
                    </a:lnTo>
                    <a:lnTo>
                      <a:pt x="67" y="17"/>
                    </a:lnTo>
                    <a:lnTo>
                      <a:pt x="57" y="22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8" y="47"/>
                    </a:lnTo>
                    <a:lnTo>
                      <a:pt x="22" y="57"/>
                    </a:lnTo>
                    <a:lnTo>
                      <a:pt x="15" y="68"/>
                    </a:lnTo>
                    <a:lnTo>
                      <a:pt x="10" y="80"/>
                    </a:lnTo>
                    <a:lnTo>
                      <a:pt x="5" y="91"/>
                    </a:lnTo>
                    <a:lnTo>
                      <a:pt x="2" y="103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0" y="288"/>
                    </a:lnTo>
                    <a:lnTo>
                      <a:pt x="260" y="288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58" y="116"/>
                    </a:lnTo>
                    <a:lnTo>
                      <a:pt x="257" y="103"/>
                    </a:lnTo>
                    <a:lnTo>
                      <a:pt x="253" y="91"/>
                    </a:lnTo>
                    <a:lnTo>
                      <a:pt x="250" y="80"/>
                    </a:lnTo>
                    <a:lnTo>
                      <a:pt x="243" y="68"/>
                    </a:lnTo>
                    <a:lnTo>
                      <a:pt x="237" y="57"/>
                    </a:lnTo>
                    <a:lnTo>
                      <a:pt x="230" y="47"/>
                    </a:lnTo>
                    <a:lnTo>
                      <a:pt x="222" y="38"/>
                    </a:lnTo>
                    <a:lnTo>
                      <a:pt x="212" y="30"/>
                    </a:lnTo>
                    <a:lnTo>
                      <a:pt x="203" y="22"/>
                    </a:lnTo>
                    <a:lnTo>
                      <a:pt x="192" y="17"/>
                    </a:lnTo>
                    <a:lnTo>
                      <a:pt x="180" y="10"/>
                    </a:lnTo>
                    <a:lnTo>
                      <a:pt x="168" y="7"/>
                    </a:lnTo>
                    <a:lnTo>
                      <a:pt x="157" y="3"/>
                    </a:lnTo>
                    <a:lnTo>
                      <a:pt x="143" y="2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84"/>
              <p:cNvSpPr/>
              <p:nvPr/>
            </p:nvSpPr>
            <p:spPr bwMode="auto">
              <a:xfrm>
                <a:off x="4502150" y="5680075"/>
                <a:ext cx="80963" cy="42863"/>
              </a:xfrm>
              <a:custGeom>
                <a:avLst/>
                <a:gdLst>
                  <a:gd name="T0" fmla="*/ 101 w 101"/>
                  <a:gd name="T1" fmla="*/ 38 h 53"/>
                  <a:gd name="T2" fmla="*/ 101 w 101"/>
                  <a:gd name="T3" fmla="*/ 38 h 53"/>
                  <a:gd name="T4" fmla="*/ 101 w 101"/>
                  <a:gd name="T5" fmla="*/ 30 h 53"/>
                  <a:gd name="T6" fmla="*/ 98 w 101"/>
                  <a:gd name="T7" fmla="*/ 22 h 53"/>
                  <a:gd name="T8" fmla="*/ 93 w 101"/>
                  <a:gd name="T9" fmla="*/ 17 h 53"/>
                  <a:gd name="T10" fmla="*/ 85 w 101"/>
                  <a:gd name="T11" fmla="*/ 13 h 53"/>
                  <a:gd name="T12" fmla="*/ 25 w 101"/>
                  <a:gd name="T13" fmla="*/ 0 h 53"/>
                  <a:gd name="T14" fmla="*/ 25 w 101"/>
                  <a:gd name="T15" fmla="*/ 0 h 53"/>
                  <a:gd name="T16" fmla="*/ 16 w 101"/>
                  <a:gd name="T17" fmla="*/ 0 h 53"/>
                  <a:gd name="T18" fmla="*/ 8 w 101"/>
                  <a:gd name="T19" fmla="*/ 3 h 53"/>
                  <a:gd name="T20" fmla="*/ 3 w 101"/>
                  <a:gd name="T21" fmla="*/ 10 h 53"/>
                  <a:gd name="T22" fmla="*/ 0 w 101"/>
                  <a:gd name="T23" fmla="*/ 17 h 53"/>
                  <a:gd name="T24" fmla="*/ 0 w 101"/>
                  <a:gd name="T25" fmla="*/ 17 h 53"/>
                  <a:gd name="T26" fmla="*/ 0 w 101"/>
                  <a:gd name="T27" fmla="*/ 25 h 53"/>
                  <a:gd name="T28" fmla="*/ 0 w 101"/>
                  <a:gd name="T29" fmla="*/ 25 h 53"/>
                  <a:gd name="T30" fmla="*/ 1 w 101"/>
                  <a:gd name="T31" fmla="*/ 30 h 53"/>
                  <a:gd name="T32" fmla="*/ 5 w 101"/>
                  <a:gd name="T33" fmla="*/ 35 h 53"/>
                  <a:gd name="T34" fmla="*/ 10 w 101"/>
                  <a:gd name="T35" fmla="*/ 40 h 53"/>
                  <a:gd name="T36" fmla="*/ 16 w 101"/>
                  <a:gd name="T37" fmla="*/ 42 h 53"/>
                  <a:gd name="T38" fmla="*/ 76 w 101"/>
                  <a:gd name="T39" fmla="*/ 53 h 53"/>
                  <a:gd name="T40" fmla="*/ 76 w 101"/>
                  <a:gd name="T41" fmla="*/ 53 h 53"/>
                  <a:gd name="T42" fmla="*/ 85 w 101"/>
                  <a:gd name="T43" fmla="*/ 53 h 53"/>
                  <a:gd name="T44" fmla="*/ 93 w 101"/>
                  <a:gd name="T45" fmla="*/ 51 h 53"/>
                  <a:gd name="T46" fmla="*/ 98 w 101"/>
                  <a:gd name="T47" fmla="*/ 45 h 53"/>
                  <a:gd name="T48" fmla="*/ 101 w 101"/>
                  <a:gd name="T49" fmla="*/ 38 h 53"/>
                  <a:gd name="T50" fmla="*/ 101 w 101"/>
                  <a:gd name="T51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1" h="53">
                    <a:moveTo>
                      <a:pt x="101" y="38"/>
                    </a:moveTo>
                    <a:lnTo>
                      <a:pt x="101" y="38"/>
                    </a:lnTo>
                    <a:lnTo>
                      <a:pt x="101" y="30"/>
                    </a:lnTo>
                    <a:lnTo>
                      <a:pt x="98" y="22"/>
                    </a:lnTo>
                    <a:lnTo>
                      <a:pt x="93" y="17"/>
                    </a:lnTo>
                    <a:lnTo>
                      <a:pt x="85" y="1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6" y="0"/>
                    </a:lnTo>
                    <a:lnTo>
                      <a:pt x="8" y="3"/>
                    </a:lnTo>
                    <a:lnTo>
                      <a:pt x="3" y="1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30"/>
                    </a:lnTo>
                    <a:lnTo>
                      <a:pt x="5" y="35"/>
                    </a:lnTo>
                    <a:lnTo>
                      <a:pt x="10" y="40"/>
                    </a:lnTo>
                    <a:lnTo>
                      <a:pt x="16" y="42"/>
                    </a:lnTo>
                    <a:lnTo>
                      <a:pt x="76" y="53"/>
                    </a:lnTo>
                    <a:lnTo>
                      <a:pt x="76" y="53"/>
                    </a:lnTo>
                    <a:lnTo>
                      <a:pt x="85" y="53"/>
                    </a:lnTo>
                    <a:lnTo>
                      <a:pt x="93" y="51"/>
                    </a:lnTo>
                    <a:lnTo>
                      <a:pt x="98" y="45"/>
                    </a:lnTo>
                    <a:lnTo>
                      <a:pt x="101" y="38"/>
                    </a:lnTo>
                    <a:lnTo>
                      <a:pt x="10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85"/>
              <p:cNvSpPr/>
              <p:nvPr/>
            </p:nvSpPr>
            <p:spPr bwMode="auto">
              <a:xfrm>
                <a:off x="4568825" y="5572125"/>
                <a:ext cx="63500" cy="71438"/>
              </a:xfrm>
              <a:custGeom>
                <a:avLst/>
                <a:gdLst>
                  <a:gd name="T0" fmla="*/ 5 w 82"/>
                  <a:gd name="T1" fmla="*/ 34 h 90"/>
                  <a:gd name="T2" fmla="*/ 43 w 82"/>
                  <a:gd name="T3" fmla="*/ 82 h 90"/>
                  <a:gd name="T4" fmla="*/ 43 w 82"/>
                  <a:gd name="T5" fmla="*/ 82 h 90"/>
                  <a:gd name="T6" fmla="*/ 50 w 82"/>
                  <a:gd name="T7" fmla="*/ 87 h 90"/>
                  <a:gd name="T8" fmla="*/ 58 w 82"/>
                  <a:gd name="T9" fmla="*/ 90 h 90"/>
                  <a:gd name="T10" fmla="*/ 65 w 82"/>
                  <a:gd name="T11" fmla="*/ 89 h 90"/>
                  <a:gd name="T12" fmla="*/ 73 w 82"/>
                  <a:gd name="T13" fmla="*/ 85 h 90"/>
                  <a:gd name="T14" fmla="*/ 73 w 82"/>
                  <a:gd name="T15" fmla="*/ 85 h 90"/>
                  <a:gd name="T16" fmla="*/ 78 w 82"/>
                  <a:gd name="T17" fmla="*/ 79 h 90"/>
                  <a:gd name="T18" fmla="*/ 82 w 82"/>
                  <a:gd name="T19" fmla="*/ 72 h 90"/>
                  <a:gd name="T20" fmla="*/ 80 w 82"/>
                  <a:gd name="T21" fmla="*/ 64 h 90"/>
                  <a:gd name="T22" fmla="*/ 77 w 82"/>
                  <a:gd name="T23" fmla="*/ 55 h 90"/>
                  <a:gd name="T24" fmla="*/ 38 w 82"/>
                  <a:gd name="T25" fmla="*/ 7 h 90"/>
                  <a:gd name="T26" fmla="*/ 38 w 82"/>
                  <a:gd name="T27" fmla="*/ 7 h 90"/>
                  <a:gd name="T28" fmla="*/ 32 w 82"/>
                  <a:gd name="T29" fmla="*/ 2 h 90"/>
                  <a:gd name="T30" fmla="*/ 23 w 82"/>
                  <a:gd name="T31" fmla="*/ 0 h 90"/>
                  <a:gd name="T32" fmla="*/ 15 w 82"/>
                  <a:gd name="T33" fmla="*/ 0 h 90"/>
                  <a:gd name="T34" fmla="*/ 8 w 82"/>
                  <a:gd name="T35" fmla="*/ 4 h 90"/>
                  <a:gd name="T36" fmla="*/ 8 w 82"/>
                  <a:gd name="T37" fmla="*/ 4 h 90"/>
                  <a:gd name="T38" fmla="*/ 3 w 82"/>
                  <a:gd name="T39" fmla="*/ 9 h 90"/>
                  <a:gd name="T40" fmla="*/ 2 w 82"/>
                  <a:gd name="T41" fmla="*/ 14 h 90"/>
                  <a:gd name="T42" fmla="*/ 0 w 82"/>
                  <a:gd name="T43" fmla="*/ 19 h 90"/>
                  <a:gd name="T44" fmla="*/ 0 w 82"/>
                  <a:gd name="T45" fmla="*/ 24 h 90"/>
                  <a:gd name="T46" fmla="*/ 0 w 82"/>
                  <a:gd name="T47" fmla="*/ 24 h 90"/>
                  <a:gd name="T48" fmla="*/ 2 w 82"/>
                  <a:gd name="T49" fmla="*/ 29 h 90"/>
                  <a:gd name="T50" fmla="*/ 5 w 82"/>
                  <a:gd name="T51" fmla="*/ 34 h 90"/>
                  <a:gd name="T52" fmla="*/ 5 w 82"/>
                  <a:gd name="T53" fmla="*/ 3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90">
                    <a:moveTo>
                      <a:pt x="5" y="34"/>
                    </a:moveTo>
                    <a:lnTo>
                      <a:pt x="43" y="82"/>
                    </a:lnTo>
                    <a:lnTo>
                      <a:pt x="43" y="82"/>
                    </a:lnTo>
                    <a:lnTo>
                      <a:pt x="50" y="87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3" y="85"/>
                    </a:lnTo>
                    <a:lnTo>
                      <a:pt x="73" y="85"/>
                    </a:lnTo>
                    <a:lnTo>
                      <a:pt x="78" y="79"/>
                    </a:lnTo>
                    <a:lnTo>
                      <a:pt x="82" y="72"/>
                    </a:lnTo>
                    <a:lnTo>
                      <a:pt x="80" y="64"/>
                    </a:lnTo>
                    <a:lnTo>
                      <a:pt x="77" y="55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15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3" y="9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86"/>
              <p:cNvSpPr/>
              <p:nvPr/>
            </p:nvSpPr>
            <p:spPr bwMode="auto">
              <a:xfrm>
                <a:off x="4687888" y="5530850"/>
                <a:ext cx="33338" cy="80963"/>
              </a:xfrm>
              <a:custGeom>
                <a:avLst/>
                <a:gdLst>
                  <a:gd name="T0" fmla="*/ 20 w 41"/>
                  <a:gd name="T1" fmla="*/ 103 h 103"/>
                  <a:gd name="T2" fmla="*/ 20 w 41"/>
                  <a:gd name="T3" fmla="*/ 103 h 103"/>
                  <a:gd name="T4" fmla="*/ 28 w 41"/>
                  <a:gd name="T5" fmla="*/ 101 h 103"/>
                  <a:gd name="T6" fmla="*/ 35 w 41"/>
                  <a:gd name="T7" fmla="*/ 98 h 103"/>
                  <a:gd name="T8" fmla="*/ 40 w 41"/>
                  <a:gd name="T9" fmla="*/ 91 h 103"/>
                  <a:gd name="T10" fmla="*/ 41 w 41"/>
                  <a:gd name="T11" fmla="*/ 83 h 103"/>
                  <a:gd name="T12" fmla="*/ 41 w 41"/>
                  <a:gd name="T13" fmla="*/ 20 h 103"/>
                  <a:gd name="T14" fmla="*/ 41 w 41"/>
                  <a:gd name="T15" fmla="*/ 20 h 103"/>
                  <a:gd name="T16" fmla="*/ 40 w 41"/>
                  <a:gd name="T17" fmla="*/ 13 h 103"/>
                  <a:gd name="T18" fmla="*/ 36 w 41"/>
                  <a:gd name="T19" fmla="*/ 5 h 103"/>
                  <a:gd name="T20" fmla="*/ 30 w 41"/>
                  <a:gd name="T21" fmla="*/ 1 h 103"/>
                  <a:gd name="T22" fmla="*/ 21 w 41"/>
                  <a:gd name="T23" fmla="*/ 0 h 103"/>
                  <a:gd name="T24" fmla="*/ 21 w 41"/>
                  <a:gd name="T25" fmla="*/ 0 h 103"/>
                  <a:gd name="T26" fmla="*/ 13 w 41"/>
                  <a:gd name="T27" fmla="*/ 0 h 103"/>
                  <a:gd name="T28" fmla="*/ 6 w 41"/>
                  <a:gd name="T29" fmla="*/ 5 h 103"/>
                  <a:gd name="T30" fmla="*/ 1 w 41"/>
                  <a:gd name="T31" fmla="*/ 11 h 103"/>
                  <a:gd name="T32" fmla="*/ 0 w 41"/>
                  <a:gd name="T33" fmla="*/ 20 h 103"/>
                  <a:gd name="T34" fmla="*/ 0 w 41"/>
                  <a:gd name="T35" fmla="*/ 81 h 103"/>
                  <a:gd name="T36" fmla="*/ 0 w 41"/>
                  <a:gd name="T37" fmla="*/ 81 h 103"/>
                  <a:gd name="T38" fmla="*/ 0 w 41"/>
                  <a:gd name="T39" fmla="*/ 85 h 103"/>
                  <a:gd name="T40" fmla="*/ 0 w 41"/>
                  <a:gd name="T41" fmla="*/ 85 h 103"/>
                  <a:gd name="T42" fmla="*/ 1 w 41"/>
                  <a:gd name="T43" fmla="*/ 91 h 103"/>
                  <a:gd name="T44" fmla="*/ 6 w 41"/>
                  <a:gd name="T45" fmla="*/ 98 h 103"/>
                  <a:gd name="T46" fmla="*/ 13 w 41"/>
                  <a:gd name="T47" fmla="*/ 101 h 103"/>
                  <a:gd name="T48" fmla="*/ 20 w 41"/>
                  <a:gd name="T49" fmla="*/ 103 h 103"/>
                  <a:gd name="T50" fmla="*/ 20 w 41"/>
                  <a:gd name="T5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103">
                    <a:moveTo>
                      <a:pt x="20" y="103"/>
                    </a:moveTo>
                    <a:lnTo>
                      <a:pt x="20" y="103"/>
                    </a:lnTo>
                    <a:lnTo>
                      <a:pt x="28" y="101"/>
                    </a:lnTo>
                    <a:lnTo>
                      <a:pt x="35" y="98"/>
                    </a:lnTo>
                    <a:lnTo>
                      <a:pt x="40" y="91"/>
                    </a:lnTo>
                    <a:lnTo>
                      <a:pt x="41" y="83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0" y="13"/>
                    </a:lnTo>
                    <a:lnTo>
                      <a:pt x="36" y="5"/>
                    </a:lnTo>
                    <a:lnTo>
                      <a:pt x="30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2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1" y="91"/>
                    </a:lnTo>
                    <a:lnTo>
                      <a:pt x="6" y="98"/>
                    </a:lnTo>
                    <a:lnTo>
                      <a:pt x="13" y="101"/>
                    </a:lnTo>
                    <a:lnTo>
                      <a:pt x="20" y="103"/>
                    </a:lnTo>
                    <a:lnTo>
                      <a:pt x="2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87"/>
              <p:cNvSpPr/>
              <p:nvPr/>
            </p:nvSpPr>
            <p:spPr bwMode="auto">
              <a:xfrm>
                <a:off x="4776788" y="5576888"/>
                <a:ext cx="65088" cy="69850"/>
              </a:xfrm>
              <a:custGeom>
                <a:avLst/>
                <a:gdLst>
                  <a:gd name="T0" fmla="*/ 7 w 82"/>
                  <a:gd name="T1" fmla="*/ 83 h 88"/>
                  <a:gd name="T2" fmla="*/ 7 w 82"/>
                  <a:gd name="T3" fmla="*/ 83 h 88"/>
                  <a:gd name="T4" fmla="*/ 14 w 82"/>
                  <a:gd name="T5" fmla="*/ 87 h 88"/>
                  <a:gd name="T6" fmla="*/ 22 w 82"/>
                  <a:gd name="T7" fmla="*/ 88 h 88"/>
                  <a:gd name="T8" fmla="*/ 29 w 82"/>
                  <a:gd name="T9" fmla="*/ 87 h 88"/>
                  <a:gd name="T10" fmla="*/ 35 w 82"/>
                  <a:gd name="T11" fmla="*/ 82 h 88"/>
                  <a:gd name="T12" fmla="*/ 77 w 82"/>
                  <a:gd name="T13" fmla="*/ 35 h 88"/>
                  <a:gd name="T14" fmla="*/ 77 w 82"/>
                  <a:gd name="T15" fmla="*/ 35 h 88"/>
                  <a:gd name="T16" fmla="*/ 82 w 82"/>
                  <a:gd name="T17" fmla="*/ 27 h 88"/>
                  <a:gd name="T18" fmla="*/ 82 w 82"/>
                  <a:gd name="T19" fmla="*/ 20 h 88"/>
                  <a:gd name="T20" fmla="*/ 80 w 82"/>
                  <a:gd name="T21" fmla="*/ 12 h 88"/>
                  <a:gd name="T22" fmla="*/ 75 w 82"/>
                  <a:gd name="T23" fmla="*/ 5 h 88"/>
                  <a:gd name="T24" fmla="*/ 75 w 82"/>
                  <a:gd name="T25" fmla="*/ 5 h 88"/>
                  <a:gd name="T26" fmla="*/ 69 w 82"/>
                  <a:gd name="T27" fmla="*/ 0 h 88"/>
                  <a:gd name="T28" fmla="*/ 60 w 82"/>
                  <a:gd name="T29" fmla="*/ 0 h 88"/>
                  <a:gd name="T30" fmla="*/ 52 w 82"/>
                  <a:gd name="T31" fmla="*/ 2 h 88"/>
                  <a:gd name="T32" fmla="*/ 45 w 82"/>
                  <a:gd name="T33" fmla="*/ 7 h 88"/>
                  <a:gd name="T34" fmla="*/ 5 w 82"/>
                  <a:gd name="T35" fmla="*/ 53 h 88"/>
                  <a:gd name="T36" fmla="*/ 5 w 82"/>
                  <a:gd name="T37" fmla="*/ 53 h 88"/>
                  <a:gd name="T38" fmla="*/ 2 w 82"/>
                  <a:gd name="T39" fmla="*/ 57 h 88"/>
                  <a:gd name="T40" fmla="*/ 0 w 82"/>
                  <a:gd name="T41" fmla="*/ 62 h 88"/>
                  <a:gd name="T42" fmla="*/ 0 w 82"/>
                  <a:gd name="T43" fmla="*/ 70 h 88"/>
                  <a:gd name="T44" fmla="*/ 0 w 82"/>
                  <a:gd name="T45" fmla="*/ 70 h 88"/>
                  <a:gd name="T46" fmla="*/ 2 w 82"/>
                  <a:gd name="T47" fmla="*/ 77 h 88"/>
                  <a:gd name="T48" fmla="*/ 7 w 82"/>
                  <a:gd name="T49" fmla="*/ 83 h 88"/>
                  <a:gd name="T50" fmla="*/ 7 w 82"/>
                  <a:gd name="T51" fmla="*/ 8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8">
                    <a:moveTo>
                      <a:pt x="7" y="83"/>
                    </a:moveTo>
                    <a:lnTo>
                      <a:pt x="7" y="83"/>
                    </a:lnTo>
                    <a:lnTo>
                      <a:pt x="14" y="87"/>
                    </a:lnTo>
                    <a:lnTo>
                      <a:pt x="22" y="88"/>
                    </a:lnTo>
                    <a:lnTo>
                      <a:pt x="29" y="87"/>
                    </a:lnTo>
                    <a:lnTo>
                      <a:pt x="35" y="82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82" y="27"/>
                    </a:lnTo>
                    <a:lnTo>
                      <a:pt x="82" y="20"/>
                    </a:lnTo>
                    <a:lnTo>
                      <a:pt x="80" y="12"/>
                    </a:lnTo>
                    <a:lnTo>
                      <a:pt x="75" y="5"/>
                    </a:lnTo>
                    <a:lnTo>
                      <a:pt x="75" y="5"/>
                    </a:lnTo>
                    <a:lnTo>
                      <a:pt x="69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5" y="7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2" y="57"/>
                    </a:lnTo>
                    <a:lnTo>
                      <a:pt x="0" y="6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2" y="77"/>
                    </a:lnTo>
                    <a:lnTo>
                      <a:pt x="7" y="83"/>
                    </a:lnTo>
                    <a:lnTo>
                      <a:pt x="7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88"/>
              <p:cNvSpPr/>
              <p:nvPr/>
            </p:nvSpPr>
            <p:spPr bwMode="auto">
              <a:xfrm>
                <a:off x="4821238" y="5689600"/>
                <a:ext cx="80963" cy="39688"/>
              </a:xfrm>
              <a:custGeom>
                <a:avLst/>
                <a:gdLst>
                  <a:gd name="T0" fmla="*/ 102 w 102"/>
                  <a:gd name="T1" fmla="*/ 16 h 49"/>
                  <a:gd name="T2" fmla="*/ 102 w 102"/>
                  <a:gd name="T3" fmla="*/ 16 h 49"/>
                  <a:gd name="T4" fmla="*/ 100 w 102"/>
                  <a:gd name="T5" fmla="*/ 10 h 49"/>
                  <a:gd name="T6" fmla="*/ 93 w 102"/>
                  <a:gd name="T7" fmla="*/ 3 h 49"/>
                  <a:gd name="T8" fmla="*/ 87 w 102"/>
                  <a:gd name="T9" fmla="*/ 0 h 49"/>
                  <a:gd name="T10" fmla="*/ 78 w 102"/>
                  <a:gd name="T11" fmla="*/ 0 h 49"/>
                  <a:gd name="T12" fmla="*/ 17 w 102"/>
                  <a:gd name="T13" fmla="*/ 8 h 49"/>
                  <a:gd name="T14" fmla="*/ 17 w 102"/>
                  <a:gd name="T15" fmla="*/ 8 h 49"/>
                  <a:gd name="T16" fmla="*/ 10 w 102"/>
                  <a:gd name="T17" fmla="*/ 11 h 49"/>
                  <a:gd name="T18" fmla="*/ 3 w 102"/>
                  <a:gd name="T19" fmla="*/ 16 h 49"/>
                  <a:gd name="T20" fmla="*/ 0 w 102"/>
                  <a:gd name="T21" fmla="*/ 25 h 49"/>
                  <a:gd name="T22" fmla="*/ 0 w 102"/>
                  <a:gd name="T23" fmla="*/ 33 h 49"/>
                  <a:gd name="T24" fmla="*/ 0 w 102"/>
                  <a:gd name="T25" fmla="*/ 33 h 49"/>
                  <a:gd name="T26" fmla="*/ 2 w 102"/>
                  <a:gd name="T27" fmla="*/ 41 h 49"/>
                  <a:gd name="T28" fmla="*/ 8 w 102"/>
                  <a:gd name="T29" fmla="*/ 46 h 49"/>
                  <a:gd name="T30" fmla="*/ 15 w 102"/>
                  <a:gd name="T31" fmla="*/ 49 h 49"/>
                  <a:gd name="T32" fmla="*/ 23 w 102"/>
                  <a:gd name="T33" fmla="*/ 49 h 49"/>
                  <a:gd name="T34" fmla="*/ 85 w 102"/>
                  <a:gd name="T35" fmla="*/ 41 h 49"/>
                  <a:gd name="T36" fmla="*/ 85 w 102"/>
                  <a:gd name="T37" fmla="*/ 41 h 49"/>
                  <a:gd name="T38" fmla="*/ 93 w 102"/>
                  <a:gd name="T39" fmla="*/ 38 h 49"/>
                  <a:gd name="T40" fmla="*/ 98 w 102"/>
                  <a:gd name="T41" fmla="*/ 33 h 49"/>
                  <a:gd name="T42" fmla="*/ 102 w 102"/>
                  <a:gd name="T43" fmla="*/ 25 h 49"/>
                  <a:gd name="T44" fmla="*/ 102 w 102"/>
                  <a:gd name="T45" fmla="*/ 16 h 49"/>
                  <a:gd name="T46" fmla="*/ 102 w 102"/>
                  <a:gd name="T47" fmla="*/ 1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2" h="49">
                    <a:moveTo>
                      <a:pt x="102" y="16"/>
                    </a:moveTo>
                    <a:lnTo>
                      <a:pt x="102" y="16"/>
                    </a:lnTo>
                    <a:lnTo>
                      <a:pt x="100" y="10"/>
                    </a:lnTo>
                    <a:lnTo>
                      <a:pt x="93" y="3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0" y="11"/>
                    </a:lnTo>
                    <a:lnTo>
                      <a:pt x="3" y="16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1"/>
                    </a:lnTo>
                    <a:lnTo>
                      <a:pt x="8" y="46"/>
                    </a:lnTo>
                    <a:lnTo>
                      <a:pt x="15" y="49"/>
                    </a:lnTo>
                    <a:lnTo>
                      <a:pt x="23" y="49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93" y="38"/>
                    </a:lnTo>
                    <a:lnTo>
                      <a:pt x="98" y="33"/>
                    </a:lnTo>
                    <a:lnTo>
                      <a:pt x="102" y="25"/>
                    </a:lnTo>
                    <a:lnTo>
                      <a:pt x="102" y="16"/>
                    </a:lnTo>
                    <a:lnTo>
                      <a:pt x="10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189"/>
              <p:cNvSpPr/>
              <p:nvPr/>
            </p:nvSpPr>
            <p:spPr bwMode="auto">
              <a:xfrm>
                <a:off x="4557713" y="5891213"/>
                <a:ext cx="284163" cy="47625"/>
              </a:xfrm>
              <a:custGeom>
                <a:avLst/>
                <a:gdLst>
                  <a:gd name="T0" fmla="*/ 358 w 358"/>
                  <a:gd name="T1" fmla="*/ 30 h 60"/>
                  <a:gd name="T2" fmla="*/ 358 w 358"/>
                  <a:gd name="T3" fmla="*/ 30 h 60"/>
                  <a:gd name="T4" fmla="*/ 358 w 358"/>
                  <a:gd name="T5" fmla="*/ 35 h 60"/>
                  <a:gd name="T6" fmla="*/ 356 w 358"/>
                  <a:gd name="T7" fmla="*/ 42 h 60"/>
                  <a:gd name="T8" fmla="*/ 353 w 358"/>
                  <a:gd name="T9" fmla="*/ 47 h 60"/>
                  <a:gd name="T10" fmla="*/ 350 w 358"/>
                  <a:gd name="T11" fmla="*/ 50 h 60"/>
                  <a:gd name="T12" fmla="*/ 345 w 358"/>
                  <a:gd name="T13" fmla="*/ 55 h 60"/>
                  <a:gd name="T14" fmla="*/ 340 w 358"/>
                  <a:gd name="T15" fmla="*/ 57 h 60"/>
                  <a:gd name="T16" fmla="*/ 335 w 358"/>
                  <a:gd name="T17" fmla="*/ 59 h 60"/>
                  <a:gd name="T18" fmla="*/ 328 w 358"/>
                  <a:gd name="T19" fmla="*/ 60 h 60"/>
                  <a:gd name="T20" fmla="*/ 30 w 358"/>
                  <a:gd name="T21" fmla="*/ 60 h 60"/>
                  <a:gd name="T22" fmla="*/ 30 w 358"/>
                  <a:gd name="T23" fmla="*/ 60 h 60"/>
                  <a:gd name="T24" fmla="*/ 25 w 358"/>
                  <a:gd name="T25" fmla="*/ 59 h 60"/>
                  <a:gd name="T26" fmla="*/ 18 w 358"/>
                  <a:gd name="T27" fmla="*/ 57 h 60"/>
                  <a:gd name="T28" fmla="*/ 13 w 358"/>
                  <a:gd name="T29" fmla="*/ 55 h 60"/>
                  <a:gd name="T30" fmla="*/ 8 w 358"/>
                  <a:gd name="T31" fmla="*/ 50 h 60"/>
                  <a:gd name="T32" fmla="*/ 5 w 358"/>
                  <a:gd name="T33" fmla="*/ 47 h 60"/>
                  <a:gd name="T34" fmla="*/ 3 w 358"/>
                  <a:gd name="T35" fmla="*/ 42 h 60"/>
                  <a:gd name="T36" fmla="*/ 1 w 358"/>
                  <a:gd name="T37" fmla="*/ 35 h 60"/>
                  <a:gd name="T38" fmla="*/ 0 w 358"/>
                  <a:gd name="T39" fmla="*/ 30 h 60"/>
                  <a:gd name="T40" fmla="*/ 0 w 358"/>
                  <a:gd name="T41" fmla="*/ 30 h 60"/>
                  <a:gd name="T42" fmla="*/ 0 w 358"/>
                  <a:gd name="T43" fmla="*/ 30 h 60"/>
                  <a:gd name="T44" fmla="*/ 1 w 358"/>
                  <a:gd name="T45" fmla="*/ 24 h 60"/>
                  <a:gd name="T46" fmla="*/ 3 w 358"/>
                  <a:gd name="T47" fmla="*/ 19 h 60"/>
                  <a:gd name="T48" fmla="*/ 5 w 358"/>
                  <a:gd name="T49" fmla="*/ 14 h 60"/>
                  <a:gd name="T50" fmla="*/ 8 w 358"/>
                  <a:gd name="T51" fmla="*/ 9 h 60"/>
                  <a:gd name="T52" fmla="*/ 13 w 358"/>
                  <a:gd name="T53" fmla="*/ 5 h 60"/>
                  <a:gd name="T54" fmla="*/ 18 w 358"/>
                  <a:gd name="T55" fmla="*/ 2 h 60"/>
                  <a:gd name="T56" fmla="*/ 25 w 358"/>
                  <a:gd name="T57" fmla="*/ 0 h 60"/>
                  <a:gd name="T58" fmla="*/ 30 w 358"/>
                  <a:gd name="T59" fmla="*/ 0 h 60"/>
                  <a:gd name="T60" fmla="*/ 328 w 358"/>
                  <a:gd name="T61" fmla="*/ 0 h 60"/>
                  <a:gd name="T62" fmla="*/ 328 w 358"/>
                  <a:gd name="T63" fmla="*/ 0 h 60"/>
                  <a:gd name="T64" fmla="*/ 335 w 358"/>
                  <a:gd name="T65" fmla="*/ 0 h 60"/>
                  <a:gd name="T66" fmla="*/ 340 w 358"/>
                  <a:gd name="T67" fmla="*/ 2 h 60"/>
                  <a:gd name="T68" fmla="*/ 345 w 358"/>
                  <a:gd name="T69" fmla="*/ 5 h 60"/>
                  <a:gd name="T70" fmla="*/ 350 w 358"/>
                  <a:gd name="T71" fmla="*/ 9 h 60"/>
                  <a:gd name="T72" fmla="*/ 353 w 358"/>
                  <a:gd name="T73" fmla="*/ 14 h 60"/>
                  <a:gd name="T74" fmla="*/ 356 w 358"/>
                  <a:gd name="T75" fmla="*/ 19 h 60"/>
                  <a:gd name="T76" fmla="*/ 358 w 358"/>
                  <a:gd name="T77" fmla="*/ 24 h 60"/>
                  <a:gd name="T78" fmla="*/ 358 w 358"/>
                  <a:gd name="T79" fmla="*/ 30 h 60"/>
                  <a:gd name="T80" fmla="*/ 358 w 358"/>
                  <a:gd name="T8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60">
                    <a:moveTo>
                      <a:pt x="358" y="30"/>
                    </a:moveTo>
                    <a:lnTo>
                      <a:pt x="358" y="30"/>
                    </a:lnTo>
                    <a:lnTo>
                      <a:pt x="358" y="35"/>
                    </a:lnTo>
                    <a:lnTo>
                      <a:pt x="356" y="42"/>
                    </a:lnTo>
                    <a:lnTo>
                      <a:pt x="353" y="47"/>
                    </a:lnTo>
                    <a:lnTo>
                      <a:pt x="350" y="50"/>
                    </a:lnTo>
                    <a:lnTo>
                      <a:pt x="345" y="55"/>
                    </a:lnTo>
                    <a:lnTo>
                      <a:pt x="340" y="57"/>
                    </a:lnTo>
                    <a:lnTo>
                      <a:pt x="335" y="59"/>
                    </a:lnTo>
                    <a:lnTo>
                      <a:pt x="328" y="6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5" y="59"/>
                    </a:lnTo>
                    <a:lnTo>
                      <a:pt x="18" y="57"/>
                    </a:lnTo>
                    <a:lnTo>
                      <a:pt x="13" y="55"/>
                    </a:lnTo>
                    <a:lnTo>
                      <a:pt x="8" y="50"/>
                    </a:lnTo>
                    <a:lnTo>
                      <a:pt x="5" y="47"/>
                    </a:lnTo>
                    <a:lnTo>
                      <a:pt x="3" y="42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8" y="9"/>
                    </a:lnTo>
                    <a:lnTo>
                      <a:pt x="13" y="5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35" y="0"/>
                    </a:lnTo>
                    <a:lnTo>
                      <a:pt x="340" y="2"/>
                    </a:lnTo>
                    <a:lnTo>
                      <a:pt x="345" y="5"/>
                    </a:lnTo>
                    <a:lnTo>
                      <a:pt x="350" y="9"/>
                    </a:lnTo>
                    <a:lnTo>
                      <a:pt x="353" y="14"/>
                    </a:lnTo>
                    <a:lnTo>
                      <a:pt x="356" y="19"/>
                    </a:lnTo>
                    <a:lnTo>
                      <a:pt x="358" y="24"/>
                    </a:lnTo>
                    <a:lnTo>
                      <a:pt x="358" y="30"/>
                    </a:lnTo>
                    <a:lnTo>
                      <a:pt x="358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7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1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7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8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3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0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0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25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5" grpId="0" animBg="1"/>
          <p:bldP spid="74" grpId="0"/>
          <p:bldP spid="75" grpId="0"/>
          <p:bldP spid="76" grpId="0"/>
          <p:bldP spid="17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7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7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8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0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0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25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5" grpId="0" animBg="1"/>
          <p:bldP spid="74" grpId="0"/>
          <p:bldP spid="75" grpId="0"/>
          <p:bldP spid="76" grpId="0"/>
          <p:bldP spid="174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应变措施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4321858" y="1803716"/>
            <a:ext cx="1717273" cy="1717273"/>
          </a:xfrm>
          <a:custGeom>
            <a:avLst/>
            <a:gdLst>
              <a:gd name="T0" fmla="*/ 95 w 203"/>
              <a:gd name="T1" fmla="*/ 203 h 203"/>
              <a:gd name="T2" fmla="*/ 129 w 203"/>
              <a:gd name="T3" fmla="*/ 130 h 203"/>
              <a:gd name="T4" fmla="*/ 203 w 203"/>
              <a:gd name="T5" fmla="*/ 96 h 203"/>
              <a:gd name="T6" fmla="*/ 203 w 203"/>
              <a:gd name="T7" fmla="*/ 0 h 203"/>
              <a:gd name="T8" fmla="*/ 77 w 203"/>
              <a:gd name="T9" fmla="*/ 48 h 203"/>
              <a:gd name="T10" fmla="*/ 40 w 203"/>
              <a:gd name="T11" fmla="*/ 41 h 203"/>
              <a:gd name="T12" fmla="*/ 48 w 203"/>
              <a:gd name="T13" fmla="*/ 78 h 203"/>
              <a:gd name="T14" fmla="*/ 0 w 203"/>
              <a:gd name="T15" fmla="*/ 203 h 203"/>
              <a:gd name="T16" fmla="*/ 95 w 203"/>
              <a:gd name="T17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7"/>
          <p:cNvSpPr/>
          <p:nvPr/>
        </p:nvSpPr>
        <p:spPr bwMode="auto">
          <a:xfrm>
            <a:off x="4321858" y="3690486"/>
            <a:ext cx="1717273" cy="1717273"/>
          </a:xfrm>
          <a:custGeom>
            <a:avLst/>
            <a:gdLst>
              <a:gd name="T0" fmla="*/ 203 w 203"/>
              <a:gd name="T1" fmla="*/ 108 h 203"/>
              <a:gd name="T2" fmla="*/ 129 w 203"/>
              <a:gd name="T3" fmla="*/ 74 h 203"/>
              <a:gd name="T4" fmla="*/ 95 w 203"/>
              <a:gd name="T5" fmla="*/ 0 h 203"/>
              <a:gd name="T6" fmla="*/ 0 w 203"/>
              <a:gd name="T7" fmla="*/ 0 h 203"/>
              <a:gd name="T8" fmla="*/ 48 w 203"/>
              <a:gd name="T9" fmla="*/ 126 h 203"/>
              <a:gd name="T10" fmla="*/ 40 w 203"/>
              <a:gd name="T11" fmla="*/ 162 h 203"/>
              <a:gd name="T12" fmla="*/ 77 w 203"/>
              <a:gd name="T13" fmla="*/ 155 h 203"/>
              <a:gd name="T14" fmla="*/ 203 w 203"/>
              <a:gd name="T15" fmla="*/ 203 h 203"/>
              <a:gd name="T16" fmla="*/ 203 w 203"/>
              <a:gd name="T17" fmla="*/ 10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8"/>
          <p:cNvSpPr/>
          <p:nvPr/>
        </p:nvSpPr>
        <p:spPr bwMode="auto">
          <a:xfrm>
            <a:off x="6208628" y="1803716"/>
            <a:ext cx="1709467" cy="1717273"/>
          </a:xfrm>
          <a:custGeom>
            <a:avLst/>
            <a:gdLst>
              <a:gd name="T0" fmla="*/ 127 w 202"/>
              <a:gd name="T1" fmla="*/ 50 h 203"/>
              <a:gd name="T2" fmla="*/ 0 w 202"/>
              <a:gd name="T3" fmla="*/ 0 h 203"/>
              <a:gd name="T4" fmla="*/ 0 w 202"/>
              <a:gd name="T5" fmla="*/ 96 h 203"/>
              <a:gd name="T6" fmla="*/ 73 w 202"/>
              <a:gd name="T7" fmla="*/ 130 h 203"/>
              <a:gd name="T8" fmla="*/ 107 w 202"/>
              <a:gd name="T9" fmla="*/ 203 h 203"/>
              <a:gd name="T10" fmla="*/ 202 w 202"/>
              <a:gd name="T11" fmla="*/ 203 h 203"/>
              <a:gd name="T12" fmla="*/ 156 w 202"/>
              <a:gd name="T13" fmla="*/ 79 h 203"/>
              <a:gd name="T14" fmla="*/ 163 w 202"/>
              <a:gd name="T15" fmla="*/ 42 h 203"/>
              <a:gd name="T16" fmla="*/ 127 w 202"/>
              <a:gd name="T17" fmla="*/ 5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9"/>
          <p:cNvSpPr/>
          <p:nvPr/>
        </p:nvSpPr>
        <p:spPr bwMode="auto">
          <a:xfrm>
            <a:off x="6208628" y="3690486"/>
            <a:ext cx="1709467" cy="1717273"/>
          </a:xfrm>
          <a:custGeom>
            <a:avLst/>
            <a:gdLst>
              <a:gd name="T0" fmla="*/ 107 w 202"/>
              <a:gd name="T1" fmla="*/ 0 h 203"/>
              <a:gd name="T2" fmla="*/ 73 w 202"/>
              <a:gd name="T3" fmla="*/ 74 h 203"/>
              <a:gd name="T4" fmla="*/ 0 w 202"/>
              <a:gd name="T5" fmla="*/ 108 h 203"/>
              <a:gd name="T6" fmla="*/ 0 w 202"/>
              <a:gd name="T7" fmla="*/ 203 h 203"/>
              <a:gd name="T8" fmla="*/ 123 w 202"/>
              <a:gd name="T9" fmla="*/ 157 h 203"/>
              <a:gd name="T10" fmla="*/ 161 w 202"/>
              <a:gd name="T11" fmla="*/ 164 h 203"/>
              <a:gd name="T12" fmla="*/ 153 w 202"/>
              <a:gd name="T13" fmla="*/ 127 h 203"/>
              <a:gd name="T14" fmla="*/ 202 w 202"/>
              <a:gd name="T15" fmla="*/ 0 h 203"/>
              <a:gd name="T16" fmla="*/ 107 w 202"/>
              <a:gd name="T17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5359466" y="2845226"/>
            <a:ext cx="1528828" cy="1528828"/>
            <a:chOff x="996096" y="1952904"/>
            <a:chExt cx="2952198" cy="2952198"/>
          </a:xfrm>
        </p:grpSpPr>
        <p:sp>
          <p:nvSpPr>
            <p:cNvPr id="52" name="椭圆 51"/>
            <p:cNvSpPr/>
            <p:nvPr/>
          </p:nvSpPr>
          <p:spPr>
            <a:xfrm>
              <a:off x="996096" y="1952904"/>
              <a:ext cx="2952198" cy="2952198"/>
            </a:xfrm>
            <a:prstGeom prst="ellipse">
              <a:avLst/>
            </a:prstGeom>
            <a:gradFill>
              <a:gsLst>
                <a:gs pos="0">
                  <a:srgbClr val="ECECE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1373307" y="2330110"/>
              <a:ext cx="2197781" cy="2197781"/>
            </a:xfrm>
            <a:prstGeom prst="ellipse">
              <a:avLst/>
            </a:prstGeom>
            <a:gradFill>
              <a:gsLst>
                <a:gs pos="100000">
                  <a:srgbClr val="E4E4E4"/>
                </a:gs>
                <a:gs pos="0">
                  <a:schemeClr val="bg1"/>
                </a:gs>
              </a:gsLst>
              <a:lin ang="5400000" scaled="1"/>
            </a:gradFill>
            <a:ln>
              <a:noFill/>
            </a:ln>
            <a:effectLst>
              <a:outerShdw blurRad="63500" dist="254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 bwMode="auto">
          <a:xfrm>
            <a:off x="4557827" y="2445878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 bwMode="auto">
          <a:xfrm>
            <a:off x="6435395" y="2445878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 bwMode="auto">
          <a:xfrm>
            <a:off x="4557827" y="4396915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 bwMode="auto">
          <a:xfrm>
            <a:off x="6435395" y="4396915"/>
            <a:ext cx="1245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 bwMode="auto">
          <a:xfrm>
            <a:off x="7971983" y="196821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 bwMode="auto">
          <a:xfrm>
            <a:off x="7971983" y="166017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 bwMode="auto">
          <a:xfrm>
            <a:off x="1534607" y="1968217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 bwMode="auto">
          <a:xfrm>
            <a:off x="1534607" y="1660173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 bwMode="auto">
          <a:xfrm>
            <a:off x="7996367" y="4991833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 bwMode="auto">
          <a:xfrm>
            <a:off x="7996367" y="4683789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 bwMode="auto">
          <a:xfrm>
            <a:off x="1583375" y="5004025"/>
            <a:ext cx="26576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点击输入相关文字内容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 bwMode="auto">
          <a:xfrm>
            <a:off x="1583375" y="4695981"/>
            <a:ext cx="2657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5843710" y="3336048"/>
            <a:ext cx="552450" cy="546100"/>
            <a:chOff x="1801813" y="1692275"/>
            <a:chExt cx="552450" cy="546100"/>
          </a:xfrm>
          <a:solidFill>
            <a:schemeClr val="bg1">
              <a:lumMod val="50000"/>
            </a:schemeClr>
          </a:solidFill>
        </p:grpSpPr>
        <p:sp>
          <p:nvSpPr>
            <p:cNvPr id="67" name="Freeform 488"/>
            <p:cNvSpPr>
              <a:spLocks noEditPoints="1"/>
            </p:cNvSpPr>
            <p:nvPr/>
          </p:nvSpPr>
          <p:spPr bwMode="auto">
            <a:xfrm>
              <a:off x="1801813" y="1692275"/>
              <a:ext cx="552450" cy="431800"/>
            </a:xfrm>
            <a:custGeom>
              <a:avLst/>
              <a:gdLst>
                <a:gd name="T0" fmla="*/ 330 w 348"/>
                <a:gd name="T1" fmla="*/ 0 h 272"/>
                <a:gd name="T2" fmla="*/ 18 w 348"/>
                <a:gd name="T3" fmla="*/ 0 h 272"/>
                <a:gd name="T4" fmla="*/ 18 w 348"/>
                <a:gd name="T5" fmla="*/ 0 h 272"/>
                <a:gd name="T6" fmla="*/ 12 w 348"/>
                <a:gd name="T7" fmla="*/ 2 h 272"/>
                <a:gd name="T8" fmla="*/ 6 w 348"/>
                <a:gd name="T9" fmla="*/ 6 h 272"/>
                <a:gd name="T10" fmla="*/ 2 w 348"/>
                <a:gd name="T11" fmla="*/ 12 h 272"/>
                <a:gd name="T12" fmla="*/ 0 w 348"/>
                <a:gd name="T13" fmla="*/ 18 h 272"/>
                <a:gd name="T14" fmla="*/ 0 w 348"/>
                <a:gd name="T15" fmla="*/ 256 h 272"/>
                <a:gd name="T16" fmla="*/ 0 w 348"/>
                <a:gd name="T17" fmla="*/ 256 h 272"/>
                <a:gd name="T18" fmla="*/ 2 w 348"/>
                <a:gd name="T19" fmla="*/ 262 h 272"/>
                <a:gd name="T20" fmla="*/ 6 w 348"/>
                <a:gd name="T21" fmla="*/ 268 h 272"/>
                <a:gd name="T22" fmla="*/ 12 w 348"/>
                <a:gd name="T23" fmla="*/ 272 h 272"/>
                <a:gd name="T24" fmla="*/ 18 w 348"/>
                <a:gd name="T25" fmla="*/ 272 h 272"/>
                <a:gd name="T26" fmla="*/ 100 w 348"/>
                <a:gd name="T27" fmla="*/ 272 h 272"/>
                <a:gd name="T28" fmla="*/ 100 w 348"/>
                <a:gd name="T29" fmla="*/ 272 h 272"/>
                <a:gd name="T30" fmla="*/ 90 w 348"/>
                <a:gd name="T31" fmla="*/ 258 h 272"/>
                <a:gd name="T32" fmla="*/ 82 w 348"/>
                <a:gd name="T33" fmla="*/ 242 h 272"/>
                <a:gd name="T34" fmla="*/ 34 w 348"/>
                <a:gd name="T35" fmla="*/ 242 h 272"/>
                <a:gd name="T36" fmla="*/ 34 w 348"/>
                <a:gd name="T37" fmla="*/ 32 h 272"/>
                <a:gd name="T38" fmla="*/ 314 w 348"/>
                <a:gd name="T39" fmla="*/ 32 h 272"/>
                <a:gd name="T40" fmla="*/ 314 w 348"/>
                <a:gd name="T41" fmla="*/ 242 h 272"/>
                <a:gd name="T42" fmla="*/ 266 w 348"/>
                <a:gd name="T43" fmla="*/ 242 h 272"/>
                <a:gd name="T44" fmla="*/ 266 w 348"/>
                <a:gd name="T45" fmla="*/ 254 h 272"/>
                <a:gd name="T46" fmla="*/ 266 w 348"/>
                <a:gd name="T47" fmla="*/ 254 h 272"/>
                <a:gd name="T48" fmla="*/ 262 w 348"/>
                <a:gd name="T49" fmla="*/ 272 h 272"/>
                <a:gd name="T50" fmla="*/ 330 w 348"/>
                <a:gd name="T51" fmla="*/ 272 h 272"/>
                <a:gd name="T52" fmla="*/ 330 w 348"/>
                <a:gd name="T53" fmla="*/ 272 h 272"/>
                <a:gd name="T54" fmla="*/ 338 w 348"/>
                <a:gd name="T55" fmla="*/ 272 h 272"/>
                <a:gd name="T56" fmla="*/ 344 w 348"/>
                <a:gd name="T57" fmla="*/ 268 h 272"/>
                <a:gd name="T58" fmla="*/ 346 w 348"/>
                <a:gd name="T59" fmla="*/ 262 h 272"/>
                <a:gd name="T60" fmla="*/ 348 w 348"/>
                <a:gd name="T61" fmla="*/ 256 h 272"/>
                <a:gd name="T62" fmla="*/ 348 w 348"/>
                <a:gd name="T63" fmla="*/ 18 h 272"/>
                <a:gd name="T64" fmla="*/ 348 w 348"/>
                <a:gd name="T65" fmla="*/ 18 h 272"/>
                <a:gd name="T66" fmla="*/ 346 w 348"/>
                <a:gd name="T67" fmla="*/ 12 h 272"/>
                <a:gd name="T68" fmla="*/ 344 w 348"/>
                <a:gd name="T69" fmla="*/ 6 h 272"/>
                <a:gd name="T70" fmla="*/ 338 w 348"/>
                <a:gd name="T71" fmla="*/ 2 h 272"/>
                <a:gd name="T72" fmla="*/ 330 w 348"/>
                <a:gd name="T73" fmla="*/ 0 h 272"/>
                <a:gd name="T74" fmla="*/ 330 w 348"/>
                <a:gd name="T75" fmla="*/ 0 h 272"/>
                <a:gd name="T76" fmla="*/ 16 w 348"/>
                <a:gd name="T77" fmla="*/ 148 h 272"/>
                <a:gd name="T78" fmla="*/ 16 w 348"/>
                <a:gd name="T79" fmla="*/ 148 h 272"/>
                <a:gd name="T80" fmla="*/ 12 w 348"/>
                <a:gd name="T81" fmla="*/ 146 h 272"/>
                <a:gd name="T82" fmla="*/ 10 w 348"/>
                <a:gd name="T83" fmla="*/ 144 h 272"/>
                <a:gd name="T84" fmla="*/ 8 w 348"/>
                <a:gd name="T85" fmla="*/ 140 h 272"/>
                <a:gd name="T86" fmla="*/ 6 w 348"/>
                <a:gd name="T87" fmla="*/ 136 h 272"/>
                <a:gd name="T88" fmla="*/ 6 w 348"/>
                <a:gd name="T89" fmla="*/ 136 h 272"/>
                <a:gd name="T90" fmla="*/ 8 w 348"/>
                <a:gd name="T91" fmla="*/ 132 h 272"/>
                <a:gd name="T92" fmla="*/ 10 w 348"/>
                <a:gd name="T93" fmla="*/ 130 h 272"/>
                <a:gd name="T94" fmla="*/ 12 w 348"/>
                <a:gd name="T95" fmla="*/ 128 h 272"/>
                <a:gd name="T96" fmla="*/ 16 w 348"/>
                <a:gd name="T97" fmla="*/ 126 h 272"/>
                <a:gd name="T98" fmla="*/ 16 w 348"/>
                <a:gd name="T99" fmla="*/ 126 h 272"/>
                <a:gd name="T100" fmla="*/ 20 w 348"/>
                <a:gd name="T101" fmla="*/ 128 h 272"/>
                <a:gd name="T102" fmla="*/ 24 w 348"/>
                <a:gd name="T103" fmla="*/ 130 h 272"/>
                <a:gd name="T104" fmla="*/ 26 w 348"/>
                <a:gd name="T105" fmla="*/ 132 h 272"/>
                <a:gd name="T106" fmla="*/ 28 w 348"/>
                <a:gd name="T107" fmla="*/ 136 h 272"/>
                <a:gd name="T108" fmla="*/ 28 w 348"/>
                <a:gd name="T109" fmla="*/ 136 h 272"/>
                <a:gd name="T110" fmla="*/ 26 w 348"/>
                <a:gd name="T111" fmla="*/ 140 h 272"/>
                <a:gd name="T112" fmla="*/ 24 w 348"/>
                <a:gd name="T113" fmla="*/ 144 h 272"/>
                <a:gd name="T114" fmla="*/ 20 w 348"/>
                <a:gd name="T115" fmla="*/ 146 h 272"/>
                <a:gd name="T116" fmla="*/ 16 w 348"/>
                <a:gd name="T117" fmla="*/ 148 h 272"/>
                <a:gd name="T118" fmla="*/ 16 w 348"/>
                <a:gd name="T119" fmla="*/ 1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8" h="272">
                  <a:moveTo>
                    <a:pt x="330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8"/>
                  </a:lnTo>
                  <a:lnTo>
                    <a:pt x="0" y="256"/>
                  </a:lnTo>
                  <a:lnTo>
                    <a:pt x="0" y="256"/>
                  </a:lnTo>
                  <a:lnTo>
                    <a:pt x="2" y="262"/>
                  </a:lnTo>
                  <a:lnTo>
                    <a:pt x="6" y="268"/>
                  </a:lnTo>
                  <a:lnTo>
                    <a:pt x="12" y="272"/>
                  </a:lnTo>
                  <a:lnTo>
                    <a:pt x="18" y="272"/>
                  </a:lnTo>
                  <a:lnTo>
                    <a:pt x="100" y="272"/>
                  </a:lnTo>
                  <a:lnTo>
                    <a:pt x="100" y="272"/>
                  </a:lnTo>
                  <a:lnTo>
                    <a:pt x="90" y="258"/>
                  </a:lnTo>
                  <a:lnTo>
                    <a:pt x="82" y="242"/>
                  </a:lnTo>
                  <a:lnTo>
                    <a:pt x="34" y="242"/>
                  </a:lnTo>
                  <a:lnTo>
                    <a:pt x="34" y="32"/>
                  </a:lnTo>
                  <a:lnTo>
                    <a:pt x="314" y="32"/>
                  </a:lnTo>
                  <a:lnTo>
                    <a:pt x="314" y="242"/>
                  </a:lnTo>
                  <a:lnTo>
                    <a:pt x="266" y="242"/>
                  </a:lnTo>
                  <a:lnTo>
                    <a:pt x="266" y="254"/>
                  </a:lnTo>
                  <a:lnTo>
                    <a:pt x="266" y="254"/>
                  </a:lnTo>
                  <a:lnTo>
                    <a:pt x="262" y="272"/>
                  </a:lnTo>
                  <a:lnTo>
                    <a:pt x="330" y="272"/>
                  </a:lnTo>
                  <a:lnTo>
                    <a:pt x="330" y="272"/>
                  </a:lnTo>
                  <a:lnTo>
                    <a:pt x="338" y="272"/>
                  </a:lnTo>
                  <a:lnTo>
                    <a:pt x="344" y="268"/>
                  </a:lnTo>
                  <a:lnTo>
                    <a:pt x="346" y="262"/>
                  </a:lnTo>
                  <a:lnTo>
                    <a:pt x="348" y="256"/>
                  </a:lnTo>
                  <a:lnTo>
                    <a:pt x="348" y="18"/>
                  </a:lnTo>
                  <a:lnTo>
                    <a:pt x="348" y="18"/>
                  </a:lnTo>
                  <a:lnTo>
                    <a:pt x="346" y="12"/>
                  </a:lnTo>
                  <a:lnTo>
                    <a:pt x="344" y="6"/>
                  </a:lnTo>
                  <a:lnTo>
                    <a:pt x="338" y="2"/>
                  </a:lnTo>
                  <a:lnTo>
                    <a:pt x="330" y="0"/>
                  </a:lnTo>
                  <a:lnTo>
                    <a:pt x="330" y="0"/>
                  </a:lnTo>
                  <a:close/>
                  <a:moveTo>
                    <a:pt x="16" y="148"/>
                  </a:moveTo>
                  <a:lnTo>
                    <a:pt x="16" y="148"/>
                  </a:lnTo>
                  <a:lnTo>
                    <a:pt x="12" y="146"/>
                  </a:lnTo>
                  <a:lnTo>
                    <a:pt x="10" y="144"/>
                  </a:lnTo>
                  <a:lnTo>
                    <a:pt x="8" y="140"/>
                  </a:lnTo>
                  <a:lnTo>
                    <a:pt x="6" y="136"/>
                  </a:lnTo>
                  <a:lnTo>
                    <a:pt x="6" y="136"/>
                  </a:lnTo>
                  <a:lnTo>
                    <a:pt x="8" y="132"/>
                  </a:lnTo>
                  <a:lnTo>
                    <a:pt x="10" y="130"/>
                  </a:lnTo>
                  <a:lnTo>
                    <a:pt x="12" y="128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20" y="128"/>
                  </a:lnTo>
                  <a:lnTo>
                    <a:pt x="24" y="130"/>
                  </a:lnTo>
                  <a:lnTo>
                    <a:pt x="26" y="13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6" y="140"/>
                  </a:lnTo>
                  <a:lnTo>
                    <a:pt x="24" y="144"/>
                  </a:lnTo>
                  <a:lnTo>
                    <a:pt x="20" y="146"/>
                  </a:lnTo>
                  <a:lnTo>
                    <a:pt x="16" y="148"/>
                  </a:lnTo>
                  <a:lnTo>
                    <a:pt x="16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89"/>
            <p:cNvSpPr/>
            <p:nvPr/>
          </p:nvSpPr>
          <p:spPr bwMode="auto">
            <a:xfrm>
              <a:off x="1925638" y="1806575"/>
              <a:ext cx="276225" cy="431800"/>
            </a:xfrm>
            <a:custGeom>
              <a:avLst/>
              <a:gdLst>
                <a:gd name="T0" fmla="*/ 174 w 174"/>
                <a:gd name="T1" fmla="*/ 144 h 272"/>
                <a:gd name="T2" fmla="*/ 174 w 174"/>
                <a:gd name="T3" fmla="*/ 94 h 272"/>
                <a:gd name="T4" fmla="*/ 172 w 174"/>
                <a:gd name="T5" fmla="*/ 88 h 272"/>
                <a:gd name="T6" fmla="*/ 166 w 174"/>
                <a:gd name="T7" fmla="*/ 80 h 272"/>
                <a:gd name="T8" fmla="*/ 160 w 174"/>
                <a:gd name="T9" fmla="*/ 80 h 272"/>
                <a:gd name="T10" fmla="*/ 150 w 174"/>
                <a:gd name="T11" fmla="*/ 84 h 272"/>
                <a:gd name="T12" fmla="*/ 144 w 174"/>
                <a:gd name="T13" fmla="*/ 94 h 272"/>
                <a:gd name="T14" fmla="*/ 144 w 174"/>
                <a:gd name="T15" fmla="*/ 98 h 272"/>
                <a:gd name="T16" fmla="*/ 142 w 174"/>
                <a:gd name="T17" fmla="*/ 74 h 272"/>
                <a:gd name="T18" fmla="*/ 140 w 174"/>
                <a:gd name="T19" fmla="*/ 68 h 272"/>
                <a:gd name="T20" fmla="*/ 132 w 174"/>
                <a:gd name="T21" fmla="*/ 60 h 272"/>
                <a:gd name="T22" fmla="*/ 126 w 174"/>
                <a:gd name="T23" fmla="*/ 60 h 272"/>
                <a:gd name="T24" fmla="*/ 116 w 174"/>
                <a:gd name="T25" fmla="*/ 64 h 272"/>
                <a:gd name="T26" fmla="*/ 112 w 174"/>
                <a:gd name="T27" fmla="*/ 74 h 272"/>
                <a:gd name="T28" fmla="*/ 112 w 174"/>
                <a:gd name="T29" fmla="*/ 86 h 272"/>
                <a:gd name="T30" fmla="*/ 108 w 174"/>
                <a:gd name="T31" fmla="*/ 62 h 272"/>
                <a:gd name="T32" fmla="*/ 106 w 174"/>
                <a:gd name="T33" fmla="*/ 56 h 272"/>
                <a:gd name="T34" fmla="*/ 100 w 174"/>
                <a:gd name="T35" fmla="*/ 48 h 272"/>
                <a:gd name="T36" fmla="*/ 94 w 174"/>
                <a:gd name="T37" fmla="*/ 48 h 272"/>
                <a:gd name="T38" fmla="*/ 84 w 174"/>
                <a:gd name="T39" fmla="*/ 52 h 272"/>
                <a:gd name="T40" fmla="*/ 78 w 174"/>
                <a:gd name="T41" fmla="*/ 62 h 272"/>
                <a:gd name="T42" fmla="*/ 78 w 174"/>
                <a:gd name="T43" fmla="*/ 80 h 272"/>
                <a:gd name="T44" fmla="*/ 74 w 174"/>
                <a:gd name="T45" fmla="*/ 14 h 272"/>
                <a:gd name="T46" fmla="*/ 74 w 174"/>
                <a:gd name="T47" fmla="*/ 8 h 272"/>
                <a:gd name="T48" fmla="*/ 66 w 174"/>
                <a:gd name="T49" fmla="*/ 0 h 272"/>
                <a:gd name="T50" fmla="*/ 60 w 174"/>
                <a:gd name="T51" fmla="*/ 0 h 272"/>
                <a:gd name="T52" fmla="*/ 50 w 174"/>
                <a:gd name="T53" fmla="*/ 4 h 272"/>
                <a:gd name="T54" fmla="*/ 46 w 174"/>
                <a:gd name="T55" fmla="*/ 14 h 272"/>
                <a:gd name="T56" fmla="*/ 46 w 174"/>
                <a:gd name="T57" fmla="*/ 134 h 272"/>
                <a:gd name="T58" fmla="*/ 42 w 174"/>
                <a:gd name="T59" fmla="*/ 112 h 272"/>
                <a:gd name="T60" fmla="*/ 36 w 174"/>
                <a:gd name="T61" fmla="*/ 96 h 272"/>
                <a:gd name="T62" fmla="*/ 20 w 174"/>
                <a:gd name="T63" fmla="*/ 80 h 272"/>
                <a:gd name="T64" fmla="*/ 14 w 174"/>
                <a:gd name="T65" fmla="*/ 80 h 272"/>
                <a:gd name="T66" fmla="*/ 0 w 174"/>
                <a:gd name="T67" fmla="*/ 88 h 272"/>
                <a:gd name="T68" fmla="*/ 0 w 174"/>
                <a:gd name="T69" fmla="*/ 92 h 272"/>
                <a:gd name="T70" fmla="*/ 8 w 174"/>
                <a:gd name="T71" fmla="*/ 112 h 272"/>
                <a:gd name="T72" fmla="*/ 14 w 174"/>
                <a:gd name="T73" fmla="*/ 146 h 272"/>
                <a:gd name="T74" fmla="*/ 16 w 174"/>
                <a:gd name="T75" fmla="*/ 160 h 272"/>
                <a:gd name="T76" fmla="*/ 28 w 174"/>
                <a:gd name="T77" fmla="*/ 184 h 272"/>
                <a:gd name="T78" fmla="*/ 38 w 174"/>
                <a:gd name="T79" fmla="*/ 196 h 272"/>
                <a:gd name="T80" fmla="*/ 62 w 174"/>
                <a:gd name="T81" fmla="*/ 222 h 272"/>
                <a:gd name="T82" fmla="*/ 160 w 174"/>
                <a:gd name="T83" fmla="*/ 272 h 272"/>
                <a:gd name="T84" fmla="*/ 160 w 174"/>
                <a:gd name="T85" fmla="*/ 220 h 272"/>
                <a:gd name="T86" fmla="*/ 168 w 174"/>
                <a:gd name="T87" fmla="*/ 202 h 272"/>
                <a:gd name="T88" fmla="*/ 172 w 174"/>
                <a:gd name="T89" fmla="*/ 182 h 272"/>
                <a:gd name="T90" fmla="*/ 174 w 174"/>
                <a:gd name="T91" fmla="*/ 144 h 272"/>
                <a:gd name="T92" fmla="*/ 174 w 174"/>
                <a:gd name="T93" fmla="*/ 144 h 272"/>
                <a:gd name="T94" fmla="*/ 174 w 174"/>
                <a:gd name="T95" fmla="*/ 144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4" h="272">
                  <a:moveTo>
                    <a:pt x="174" y="144"/>
                  </a:moveTo>
                  <a:lnTo>
                    <a:pt x="174" y="144"/>
                  </a:lnTo>
                  <a:lnTo>
                    <a:pt x="174" y="138"/>
                  </a:lnTo>
                  <a:lnTo>
                    <a:pt x="174" y="94"/>
                  </a:lnTo>
                  <a:lnTo>
                    <a:pt x="174" y="94"/>
                  </a:lnTo>
                  <a:lnTo>
                    <a:pt x="172" y="88"/>
                  </a:lnTo>
                  <a:lnTo>
                    <a:pt x="170" y="84"/>
                  </a:lnTo>
                  <a:lnTo>
                    <a:pt x="166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4" y="80"/>
                  </a:lnTo>
                  <a:lnTo>
                    <a:pt x="150" y="84"/>
                  </a:lnTo>
                  <a:lnTo>
                    <a:pt x="146" y="88"/>
                  </a:lnTo>
                  <a:lnTo>
                    <a:pt x="144" y="94"/>
                  </a:lnTo>
                  <a:lnTo>
                    <a:pt x="144" y="98"/>
                  </a:lnTo>
                  <a:lnTo>
                    <a:pt x="144" y="98"/>
                  </a:lnTo>
                  <a:lnTo>
                    <a:pt x="142" y="96"/>
                  </a:lnTo>
                  <a:lnTo>
                    <a:pt x="142" y="74"/>
                  </a:lnTo>
                  <a:lnTo>
                    <a:pt x="142" y="74"/>
                  </a:lnTo>
                  <a:lnTo>
                    <a:pt x="140" y="68"/>
                  </a:lnTo>
                  <a:lnTo>
                    <a:pt x="136" y="64"/>
                  </a:lnTo>
                  <a:lnTo>
                    <a:pt x="132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0" y="60"/>
                  </a:lnTo>
                  <a:lnTo>
                    <a:pt x="116" y="64"/>
                  </a:lnTo>
                  <a:lnTo>
                    <a:pt x="114" y="68"/>
                  </a:lnTo>
                  <a:lnTo>
                    <a:pt x="112" y="74"/>
                  </a:lnTo>
                  <a:lnTo>
                    <a:pt x="112" y="86"/>
                  </a:lnTo>
                  <a:lnTo>
                    <a:pt x="112" y="86"/>
                  </a:lnTo>
                  <a:lnTo>
                    <a:pt x="108" y="8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6" y="56"/>
                  </a:lnTo>
                  <a:lnTo>
                    <a:pt x="104" y="52"/>
                  </a:lnTo>
                  <a:lnTo>
                    <a:pt x="100" y="48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88" y="48"/>
                  </a:lnTo>
                  <a:lnTo>
                    <a:pt x="84" y="52"/>
                  </a:lnTo>
                  <a:lnTo>
                    <a:pt x="80" y="56"/>
                  </a:lnTo>
                  <a:lnTo>
                    <a:pt x="78" y="62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74" y="82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4" y="0"/>
                  </a:lnTo>
                  <a:lnTo>
                    <a:pt x="50" y="4"/>
                  </a:lnTo>
                  <a:lnTo>
                    <a:pt x="46" y="8"/>
                  </a:lnTo>
                  <a:lnTo>
                    <a:pt x="46" y="1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2" y="122"/>
                  </a:lnTo>
                  <a:lnTo>
                    <a:pt x="42" y="112"/>
                  </a:lnTo>
                  <a:lnTo>
                    <a:pt x="42" y="112"/>
                  </a:lnTo>
                  <a:lnTo>
                    <a:pt x="36" y="96"/>
                  </a:lnTo>
                  <a:lnTo>
                    <a:pt x="28" y="86"/>
                  </a:lnTo>
                  <a:lnTo>
                    <a:pt x="20" y="80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6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8" y="112"/>
                  </a:lnTo>
                  <a:lnTo>
                    <a:pt x="12" y="128"/>
                  </a:lnTo>
                  <a:lnTo>
                    <a:pt x="14" y="146"/>
                  </a:lnTo>
                  <a:lnTo>
                    <a:pt x="14" y="146"/>
                  </a:lnTo>
                  <a:lnTo>
                    <a:pt x="16" y="160"/>
                  </a:lnTo>
                  <a:lnTo>
                    <a:pt x="22" y="172"/>
                  </a:lnTo>
                  <a:lnTo>
                    <a:pt x="28" y="184"/>
                  </a:lnTo>
                  <a:lnTo>
                    <a:pt x="38" y="196"/>
                  </a:lnTo>
                  <a:lnTo>
                    <a:pt x="38" y="196"/>
                  </a:lnTo>
                  <a:lnTo>
                    <a:pt x="42" y="202"/>
                  </a:lnTo>
                  <a:lnTo>
                    <a:pt x="62" y="222"/>
                  </a:lnTo>
                  <a:lnTo>
                    <a:pt x="62" y="272"/>
                  </a:lnTo>
                  <a:lnTo>
                    <a:pt x="160" y="272"/>
                  </a:lnTo>
                  <a:lnTo>
                    <a:pt x="160" y="220"/>
                  </a:lnTo>
                  <a:lnTo>
                    <a:pt x="160" y="220"/>
                  </a:lnTo>
                  <a:lnTo>
                    <a:pt x="164" y="212"/>
                  </a:lnTo>
                  <a:lnTo>
                    <a:pt x="168" y="202"/>
                  </a:lnTo>
                  <a:lnTo>
                    <a:pt x="172" y="192"/>
                  </a:lnTo>
                  <a:lnTo>
                    <a:pt x="172" y="182"/>
                  </a:lnTo>
                  <a:lnTo>
                    <a:pt x="172" y="182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5227329" y="2716993"/>
            <a:ext cx="1785294" cy="1785295"/>
          </a:xfrm>
          <a:custGeom>
            <a:avLst/>
            <a:gdLst>
              <a:gd name="T0" fmla="*/ 116 w 211"/>
              <a:gd name="T1" fmla="*/ 10 h 211"/>
              <a:gd name="T2" fmla="*/ 116 w 211"/>
              <a:gd name="T3" fmla="*/ 0 h 211"/>
              <a:gd name="T4" fmla="*/ 181 w 211"/>
              <a:gd name="T5" fmla="*/ 30 h 211"/>
              <a:gd name="T6" fmla="*/ 211 w 211"/>
              <a:gd name="T7" fmla="*/ 95 h 211"/>
              <a:gd name="T8" fmla="*/ 201 w 211"/>
              <a:gd name="T9" fmla="*/ 95 h 211"/>
              <a:gd name="T10" fmla="*/ 174 w 211"/>
              <a:gd name="T11" fmla="*/ 37 h 211"/>
              <a:gd name="T12" fmla="*/ 116 w 211"/>
              <a:gd name="T13" fmla="*/ 10 h 211"/>
              <a:gd name="T14" fmla="*/ 10 w 211"/>
              <a:gd name="T15" fmla="*/ 115 h 211"/>
              <a:gd name="T16" fmla="*/ 0 w 211"/>
              <a:gd name="T17" fmla="*/ 115 h 211"/>
              <a:gd name="T18" fmla="*/ 30 w 211"/>
              <a:gd name="T19" fmla="*/ 180 h 211"/>
              <a:gd name="T20" fmla="*/ 96 w 211"/>
              <a:gd name="T21" fmla="*/ 211 h 211"/>
              <a:gd name="T22" fmla="*/ 96 w 211"/>
              <a:gd name="T23" fmla="*/ 201 h 211"/>
              <a:gd name="T24" fmla="*/ 38 w 211"/>
              <a:gd name="T25" fmla="*/ 173 h 211"/>
              <a:gd name="T26" fmla="*/ 10 w 211"/>
              <a:gd name="T27" fmla="*/ 115 h 211"/>
              <a:gd name="T28" fmla="*/ 10 w 211"/>
              <a:gd name="T29" fmla="*/ 95 h 211"/>
              <a:gd name="T30" fmla="*/ 38 w 211"/>
              <a:gd name="T31" fmla="*/ 37 h 211"/>
              <a:gd name="T32" fmla="*/ 96 w 211"/>
              <a:gd name="T33" fmla="*/ 10 h 211"/>
              <a:gd name="T34" fmla="*/ 96 w 211"/>
              <a:gd name="T35" fmla="*/ 0 h 211"/>
              <a:gd name="T36" fmla="*/ 30 w 211"/>
              <a:gd name="T37" fmla="*/ 30 h 211"/>
              <a:gd name="T38" fmla="*/ 0 w 211"/>
              <a:gd name="T39" fmla="*/ 95 h 211"/>
              <a:gd name="T40" fmla="*/ 10 w 211"/>
              <a:gd name="T41" fmla="*/ 95 h 211"/>
              <a:gd name="T42" fmla="*/ 201 w 211"/>
              <a:gd name="T43" fmla="*/ 115 h 211"/>
              <a:gd name="T44" fmla="*/ 174 w 211"/>
              <a:gd name="T45" fmla="*/ 173 h 211"/>
              <a:gd name="T46" fmla="*/ 116 w 211"/>
              <a:gd name="T47" fmla="*/ 201 h 211"/>
              <a:gd name="T48" fmla="*/ 116 w 211"/>
              <a:gd name="T49" fmla="*/ 211 h 211"/>
              <a:gd name="T50" fmla="*/ 181 w 211"/>
              <a:gd name="T51" fmla="*/ 180 h 211"/>
              <a:gd name="T52" fmla="*/ 211 w 211"/>
              <a:gd name="T53" fmla="*/ 115 h 211"/>
              <a:gd name="T54" fmla="*/ 201 w 211"/>
              <a:gd name="T55" fmla="*/ 11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24"/>
                            </p:stCondLst>
                            <p:childTnLst>
                              <p:par>
                                <p:cTn id="4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24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24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24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49"/>
                            </p:stCondLst>
                            <p:childTnLst>
                              <p:par>
                                <p:cTn id="6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449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949"/>
                            </p:stCondLst>
                            <p:childTnLst>
                              <p:par>
                                <p:cTn id="7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449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174"/>
                            </p:stCondLst>
                            <p:childTnLst>
                              <p:par>
                                <p:cTn id="8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674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174"/>
                            </p:stCondLst>
                            <p:childTnLst>
                              <p:par>
                                <p:cTn id="9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674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ight Triangle 64"/>
          <p:cNvSpPr/>
          <p:nvPr/>
        </p:nvSpPr>
        <p:spPr>
          <a:xfrm rot="8100000" flipH="1">
            <a:off x="3695072" y="2294253"/>
            <a:ext cx="320492" cy="320492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Triangle 65"/>
          <p:cNvSpPr/>
          <p:nvPr/>
        </p:nvSpPr>
        <p:spPr>
          <a:xfrm rot="8100000" flipH="1">
            <a:off x="3695072" y="3786224"/>
            <a:ext cx="320492" cy="320492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ight Triangle 66"/>
          <p:cNvSpPr/>
          <p:nvPr/>
        </p:nvSpPr>
        <p:spPr>
          <a:xfrm rot="13500000">
            <a:off x="9140265" y="3053412"/>
            <a:ext cx="320492" cy="3204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ight Triangle 67"/>
          <p:cNvSpPr/>
          <p:nvPr/>
        </p:nvSpPr>
        <p:spPr>
          <a:xfrm rot="13500000">
            <a:off x="9146988" y="4572464"/>
            <a:ext cx="320492" cy="32049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5" name="Group 12"/>
          <p:cNvGrpSpPr/>
          <p:nvPr/>
        </p:nvGrpSpPr>
        <p:grpSpPr>
          <a:xfrm flipH="1">
            <a:off x="3996395" y="1738817"/>
            <a:ext cx="6731191" cy="1290795"/>
            <a:chOff x="2251867" y="3768352"/>
            <a:chExt cx="8959212" cy="1718048"/>
          </a:xfrm>
          <a:solidFill>
            <a:schemeClr val="accent5"/>
          </a:solidFill>
        </p:grpSpPr>
        <p:sp>
          <p:nvSpPr>
            <p:cNvPr id="77" name="Rectangle 21"/>
            <p:cNvSpPr/>
            <p:nvPr/>
          </p:nvSpPr>
          <p:spPr>
            <a:xfrm>
              <a:off x="6850964" y="4965895"/>
              <a:ext cx="3758423" cy="5205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Block Arc 22"/>
            <p:cNvSpPr/>
            <p:nvPr/>
          </p:nvSpPr>
          <p:spPr>
            <a:xfrm rot="5400000">
              <a:off x="9824283" y="4099604"/>
              <a:ext cx="1530948" cy="1242644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9" name="Rectangle 23"/>
            <p:cNvSpPr/>
            <p:nvPr/>
          </p:nvSpPr>
          <p:spPr>
            <a:xfrm>
              <a:off x="2898984" y="3955451"/>
              <a:ext cx="7710406" cy="5205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Isosceles Triangle 24"/>
            <p:cNvSpPr/>
            <p:nvPr/>
          </p:nvSpPr>
          <p:spPr>
            <a:xfrm rot="16200000" flipH="1">
              <a:off x="2128073" y="3892146"/>
              <a:ext cx="894704" cy="64711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oup 34"/>
          <p:cNvGrpSpPr/>
          <p:nvPr/>
        </p:nvGrpSpPr>
        <p:grpSpPr>
          <a:xfrm>
            <a:off x="5900354" y="2497976"/>
            <a:ext cx="3277689" cy="1290795"/>
            <a:chOff x="6868106" y="3768351"/>
            <a:chExt cx="4362603" cy="1718048"/>
          </a:xfrm>
          <a:solidFill>
            <a:schemeClr val="accent6"/>
          </a:solidFill>
        </p:grpSpPr>
        <p:sp>
          <p:nvSpPr>
            <p:cNvPr id="71" name="Rectangle 36"/>
            <p:cNvSpPr/>
            <p:nvPr/>
          </p:nvSpPr>
          <p:spPr>
            <a:xfrm>
              <a:off x="6868106" y="4965896"/>
              <a:ext cx="3758422" cy="520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Block Arc 37"/>
            <p:cNvSpPr/>
            <p:nvPr/>
          </p:nvSpPr>
          <p:spPr>
            <a:xfrm rot="5400000">
              <a:off x="9843913" y="4099603"/>
              <a:ext cx="1530948" cy="1242644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3" name="Rectangle 38"/>
            <p:cNvSpPr/>
            <p:nvPr/>
          </p:nvSpPr>
          <p:spPr>
            <a:xfrm>
              <a:off x="8711198" y="3955451"/>
              <a:ext cx="1915330" cy="520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Isosceles Triangle 39"/>
            <p:cNvSpPr/>
            <p:nvPr/>
          </p:nvSpPr>
          <p:spPr>
            <a:xfrm rot="16200000" flipH="1">
              <a:off x="7940290" y="3892145"/>
              <a:ext cx="894703" cy="647115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9" name="Group 43"/>
          <p:cNvGrpSpPr/>
          <p:nvPr/>
        </p:nvGrpSpPr>
        <p:grpSpPr>
          <a:xfrm flipH="1">
            <a:off x="3996165" y="3257138"/>
            <a:ext cx="3276053" cy="1290795"/>
            <a:chOff x="6850964" y="3768351"/>
            <a:chExt cx="4360426" cy="1718048"/>
          </a:xfrm>
          <a:solidFill>
            <a:schemeClr val="accent4"/>
          </a:solidFill>
        </p:grpSpPr>
        <p:sp>
          <p:nvSpPr>
            <p:cNvPr id="67" name="Rectangle 45"/>
            <p:cNvSpPr/>
            <p:nvPr/>
          </p:nvSpPr>
          <p:spPr>
            <a:xfrm>
              <a:off x="6850964" y="4965895"/>
              <a:ext cx="3758423" cy="520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Block Arc 46"/>
            <p:cNvSpPr/>
            <p:nvPr/>
          </p:nvSpPr>
          <p:spPr>
            <a:xfrm rot="5400000">
              <a:off x="9824594" y="4099602"/>
              <a:ext cx="1530948" cy="1242644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9" name="Rectangle 47"/>
            <p:cNvSpPr/>
            <p:nvPr/>
          </p:nvSpPr>
          <p:spPr>
            <a:xfrm>
              <a:off x="8655152" y="3955451"/>
              <a:ext cx="1954237" cy="520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Isosceles Triangle 48"/>
            <p:cNvSpPr/>
            <p:nvPr/>
          </p:nvSpPr>
          <p:spPr>
            <a:xfrm rot="16200000" flipH="1">
              <a:off x="7923148" y="3892145"/>
              <a:ext cx="894704" cy="647115"/>
            </a:xfrm>
            <a:prstGeom prst="triangle">
              <a:avLst/>
            </a:prstGeom>
            <a:grpFill/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" name="Group 52"/>
          <p:cNvGrpSpPr/>
          <p:nvPr/>
        </p:nvGrpSpPr>
        <p:grpSpPr>
          <a:xfrm>
            <a:off x="5900353" y="4016300"/>
            <a:ext cx="3277689" cy="1290796"/>
            <a:chOff x="6868100" y="3768350"/>
            <a:chExt cx="4362598" cy="1718050"/>
          </a:xfrm>
        </p:grpSpPr>
        <p:sp>
          <p:nvSpPr>
            <p:cNvPr id="63" name="Rectangle 54"/>
            <p:cNvSpPr/>
            <p:nvPr/>
          </p:nvSpPr>
          <p:spPr>
            <a:xfrm>
              <a:off x="6868100" y="4965895"/>
              <a:ext cx="3758420" cy="5205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Block Arc 55"/>
            <p:cNvSpPr/>
            <p:nvPr/>
          </p:nvSpPr>
          <p:spPr>
            <a:xfrm rot="5400000">
              <a:off x="9843902" y="4099605"/>
              <a:ext cx="1530949" cy="1242642"/>
            </a:xfrm>
            <a:prstGeom prst="blockArc">
              <a:avLst>
                <a:gd name="adj1" fmla="val 10800000"/>
                <a:gd name="adj2" fmla="val 56368"/>
                <a:gd name="adj3" fmla="val 4188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5" name="Rectangle 56"/>
            <p:cNvSpPr/>
            <p:nvPr/>
          </p:nvSpPr>
          <p:spPr>
            <a:xfrm>
              <a:off x="8711193" y="3955453"/>
              <a:ext cx="1915329" cy="5205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Isosceles Triangle 57"/>
            <p:cNvSpPr/>
            <p:nvPr/>
          </p:nvSpPr>
          <p:spPr>
            <a:xfrm rot="16200000" flipH="1">
              <a:off x="7940291" y="3892145"/>
              <a:ext cx="894704" cy="64711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0" y="4789350"/>
            <a:ext cx="6339092" cy="672204"/>
            <a:chOff x="-1537419" y="5137684"/>
            <a:chExt cx="8437331" cy="894704"/>
          </a:xfrm>
        </p:grpSpPr>
        <p:sp>
          <p:nvSpPr>
            <p:cNvPr id="61" name="Rectangle 61"/>
            <p:cNvSpPr/>
            <p:nvPr/>
          </p:nvSpPr>
          <p:spPr>
            <a:xfrm>
              <a:off x="-1537419" y="5306299"/>
              <a:ext cx="7853369" cy="5205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Isosceles Triangle 62"/>
            <p:cNvSpPr/>
            <p:nvPr/>
          </p:nvSpPr>
          <p:spPr>
            <a:xfrm rot="5400000">
              <a:off x="6129003" y="5261478"/>
              <a:ext cx="894704" cy="647115"/>
            </a:xfrm>
            <a:prstGeom prst="triangle">
              <a:avLst/>
            </a:prstGeom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1930196" y="4916033"/>
            <a:ext cx="2289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 dirty="0">
                <a:solidFill>
                  <a:schemeClr val="bg1"/>
                </a:solidFill>
              </a:rPr>
              <a:t>活动方案文案化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8617775" y="1697065"/>
            <a:ext cx="755703" cy="7557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8" name="组合 97"/>
          <p:cNvGrpSpPr/>
          <p:nvPr/>
        </p:nvGrpSpPr>
        <p:grpSpPr>
          <a:xfrm>
            <a:off x="8711740" y="1789120"/>
            <a:ext cx="567771" cy="567771"/>
            <a:chOff x="8711740" y="1789120"/>
            <a:chExt cx="567771" cy="567771"/>
          </a:xfrm>
        </p:grpSpPr>
        <p:sp>
          <p:nvSpPr>
            <p:cNvPr id="53" name="Oval 53"/>
            <p:cNvSpPr/>
            <p:nvPr/>
          </p:nvSpPr>
          <p:spPr>
            <a:xfrm>
              <a:off x="8711740" y="1789120"/>
              <a:ext cx="567771" cy="56777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Freeform 70"/>
            <p:cNvSpPr/>
            <p:nvPr/>
          </p:nvSpPr>
          <p:spPr bwMode="auto">
            <a:xfrm>
              <a:off x="8865714" y="1927043"/>
              <a:ext cx="277795" cy="28810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81" name="文本框 80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执行细节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60"/>
          <p:cNvSpPr txBox="1"/>
          <p:nvPr/>
        </p:nvSpPr>
        <p:spPr>
          <a:xfrm>
            <a:off x="6609074" y="4916033"/>
            <a:ext cx="1776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</a:rPr>
              <a:t>形式多样化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3" name="TextBox 60"/>
          <p:cNvSpPr txBox="1"/>
          <p:nvPr/>
        </p:nvSpPr>
        <p:spPr>
          <a:xfrm>
            <a:off x="4523159" y="4156013"/>
            <a:ext cx="2032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b="1" dirty="0">
                <a:solidFill>
                  <a:schemeClr val="bg1"/>
                </a:solidFill>
              </a:rPr>
              <a:t>活动效果评估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4" name="TextBox 60"/>
          <p:cNvSpPr txBox="1"/>
          <p:nvPr/>
        </p:nvSpPr>
        <p:spPr>
          <a:xfrm>
            <a:off x="6566963" y="3407868"/>
            <a:ext cx="2032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000" b="1" dirty="0">
                <a:solidFill>
                  <a:schemeClr val="bg1"/>
                </a:solidFill>
              </a:rPr>
              <a:t>注重前期培训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5" name="TextBox 60"/>
          <p:cNvSpPr txBox="1"/>
          <p:nvPr/>
        </p:nvSpPr>
        <p:spPr>
          <a:xfrm>
            <a:off x="5438807" y="1875951"/>
            <a:ext cx="2289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000" b="1" dirty="0">
                <a:solidFill>
                  <a:schemeClr val="bg1"/>
                </a:solidFill>
              </a:rPr>
              <a:t>活动的完整记录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6" name="TextBox 65"/>
          <p:cNvSpPr txBox="1"/>
          <p:nvPr/>
        </p:nvSpPr>
        <p:spPr>
          <a:xfrm>
            <a:off x="1318160" y="3582425"/>
            <a:ext cx="2224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必须进行系统的计划与评估，在执行前必须确信已足够了解活动，将花费的成本和最低应该达到的效果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7" name="TextBox 65"/>
          <p:cNvSpPr txBox="1"/>
          <p:nvPr/>
        </p:nvSpPr>
        <p:spPr>
          <a:xfrm>
            <a:off x="1318160" y="1991133"/>
            <a:ext cx="2224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为确保活动开展顺利，每个进度都能明晰有效，就要仔细整理一份档案，对日后进行活动策划会有很大的比较和帮助的作用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8" name="TextBox 65"/>
          <p:cNvSpPr txBox="1"/>
          <p:nvPr/>
        </p:nvSpPr>
        <p:spPr>
          <a:xfrm>
            <a:off x="9611455" y="2715042"/>
            <a:ext cx="1753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前期员工教育动员，培训工作主要是强化员工对活动方案的认可，提高促销能力和活动行为力水平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" name="TextBox 65"/>
          <p:cNvSpPr txBox="1"/>
          <p:nvPr/>
        </p:nvSpPr>
        <p:spPr>
          <a:xfrm>
            <a:off x="9611455" y="4235084"/>
            <a:ext cx="1753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方法是企业营销影响客户，引导客户中的中介，比如：媒体广告、路牌灯箱、礼仪气球、广告商、礼品袋等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0" name="TextBox 65"/>
          <p:cNvSpPr txBox="1"/>
          <p:nvPr/>
        </p:nvSpPr>
        <p:spPr>
          <a:xfrm>
            <a:off x="1353786" y="5463173"/>
            <a:ext cx="3467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活动方案确定以后，先要让其文案化，使工作的全过程能够精确到位的执行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49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49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49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49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99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699"/>
                            </p:stCondLst>
                            <p:childTnLst>
                              <p:par>
                                <p:cTn id="4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199"/>
                            </p:stCondLst>
                            <p:childTnLst>
                              <p:par>
                                <p:cTn id="5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699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8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800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300"/>
                            </p:stCondLst>
                            <p:childTnLst>
                              <p:par>
                                <p:cTn id="7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8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85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85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350"/>
                            </p:stCondLst>
                            <p:childTnLst>
                              <p:par>
                                <p:cTn id="9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385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175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675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60" grpId="0"/>
      <p:bldP spid="52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 bwMode="auto">
          <a:xfrm>
            <a:off x="7312430" y="2161866"/>
            <a:ext cx="38147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活动资金预算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 bwMode="auto">
          <a:xfrm>
            <a:off x="7312430" y="3254647"/>
            <a:ext cx="2356334" cy="24617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42900" marR="0" lvl="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200000"/>
              </a:lnSpc>
            </a:pPr>
            <a:r>
              <a:rPr lang="zh-CN" altLang="en-US" dirty="0"/>
              <a:t>活动预算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dirty="0"/>
              <a:t>资金分配</a:t>
            </a:r>
            <a:endParaRPr lang="zh-CN" altLang="en-US" dirty="0"/>
          </a:p>
          <a:p>
            <a:pPr>
              <a:lnSpc>
                <a:spcPct val="200000"/>
              </a:lnSpc>
            </a:pPr>
            <a:r>
              <a:rPr lang="zh-CN" altLang="en-US" dirty="0"/>
              <a:t>物品清单</a:t>
            </a:r>
            <a:endParaRPr lang="zh-CN" altLang="en-US" dirty="0"/>
          </a:p>
          <a:p>
            <a:pPr>
              <a:lnSpc>
                <a:spcPct val="200000"/>
              </a:lnSpc>
            </a:pPr>
            <a:endParaRPr lang="zh-CN" altLang="en-US" dirty="0"/>
          </a:p>
        </p:txBody>
      </p:sp>
      <p:sp>
        <p:nvSpPr>
          <p:cNvPr id="34" name="Freeform 78"/>
          <p:cNvSpPr>
            <a:spLocks noEditPoints="1"/>
          </p:cNvSpPr>
          <p:nvPr/>
        </p:nvSpPr>
        <p:spPr bwMode="auto">
          <a:xfrm>
            <a:off x="6564123" y="2204606"/>
            <a:ext cx="482308" cy="682404"/>
          </a:xfrm>
          <a:custGeom>
            <a:avLst/>
            <a:gdLst>
              <a:gd name="T0" fmla="*/ 136 w 141"/>
              <a:gd name="T1" fmla="*/ 26 h 200"/>
              <a:gd name="T2" fmla="*/ 126 w 141"/>
              <a:gd name="T3" fmla="*/ 15 h 200"/>
              <a:gd name="T4" fmla="*/ 130 w 141"/>
              <a:gd name="T5" fmla="*/ 175 h 200"/>
              <a:gd name="T6" fmla="*/ 133 w 141"/>
              <a:gd name="T7" fmla="*/ 185 h 200"/>
              <a:gd name="T8" fmla="*/ 141 w 141"/>
              <a:gd name="T9" fmla="*/ 182 h 200"/>
              <a:gd name="T10" fmla="*/ 18 w 141"/>
              <a:gd name="T11" fmla="*/ 200 h 200"/>
              <a:gd name="T12" fmla="*/ 0 w 141"/>
              <a:gd name="T13" fmla="*/ 19 h 200"/>
              <a:gd name="T14" fmla="*/ 123 w 141"/>
              <a:gd name="T15" fmla="*/ 0 h 200"/>
              <a:gd name="T16" fmla="*/ 141 w 141"/>
              <a:gd name="T17" fmla="*/ 182 h 200"/>
              <a:gd name="T18" fmla="*/ 118 w 141"/>
              <a:gd name="T19" fmla="*/ 155 h 200"/>
              <a:gd name="T20" fmla="*/ 92 w 141"/>
              <a:gd name="T21" fmla="*/ 181 h 200"/>
              <a:gd name="T22" fmla="*/ 118 w 141"/>
              <a:gd name="T23" fmla="*/ 145 h 200"/>
              <a:gd name="T24" fmla="*/ 92 w 141"/>
              <a:gd name="T25" fmla="*/ 119 h 200"/>
              <a:gd name="T26" fmla="*/ 118 w 141"/>
              <a:gd name="T27" fmla="*/ 145 h 200"/>
              <a:gd name="T28" fmla="*/ 118 w 141"/>
              <a:gd name="T29" fmla="*/ 81 h 200"/>
              <a:gd name="T30" fmla="*/ 92 w 141"/>
              <a:gd name="T31" fmla="*/ 107 h 200"/>
              <a:gd name="T32" fmla="*/ 118 w 141"/>
              <a:gd name="T33" fmla="*/ 67 h 200"/>
              <a:gd name="T34" fmla="*/ 23 w 141"/>
              <a:gd name="T35" fmla="*/ 26 h 200"/>
              <a:gd name="T36" fmla="*/ 118 w 141"/>
              <a:gd name="T37" fmla="*/ 67 h 200"/>
              <a:gd name="T38" fmla="*/ 83 w 141"/>
              <a:gd name="T39" fmla="*/ 155 h 200"/>
              <a:gd name="T40" fmla="*/ 58 w 141"/>
              <a:gd name="T41" fmla="*/ 181 h 200"/>
              <a:gd name="T42" fmla="*/ 83 w 141"/>
              <a:gd name="T43" fmla="*/ 145 h 200"/>
              <a:gd name="T44" fmla="*/ 58 w 141"/>
              <a:gd name="T45" fmla="*/ 119 h 200"/>
              <a:gd name="T46" fmla="*/ 83 w 141"/>
              <a:gd name="T47" fmla="*/ 145 h 200"/>
              <a:gd name="T48" fmla="*/ 83 w 141"/>
              <a:gd name="T49" fmla="*/ 81 h 200"/>
              <a:gd name="T50" fmla="*/ 58 w 141"/>
              <a:gd name="T51" fmla="*/ 107 h 200"/>
              <a:gd name="T52" fmla="*/ 49 w 141"/>
              <a:gd name="T53" fmla="*/ 181 h 200"/>
              <a:gd name="T54" fmla="*/ 23 w 141"/>
              <a:gd name="T55" fmla="*/ 155 h 200"/>
              <a:gd name="T56" fmla="*/ 49 w 141"/>
              <a:gd name="T57" fmla="*/ 181 h 200"/>
              <a:gd name="T58" fmla="*/ 49 w 141"/>
              <a:gd name="T59" fmla="*/ 119 h 200"/>
              <a:gd name="T60" fmla="*/ 23 w 141"/>
              <a:gd name="T61" fmla="*/ 145 h 200"/>
              <a:gd name="T62" fmla="*/ 49 w 141"/>
              <a:gd name="T63" fmla="*/ 107 h 200"/>
              <a:gd name="T64" fmla="*/ 23 w 141"/>
              <a:gd name="T65" fmla="*/ 81 h 200"/>
              <a:gd name="T66" fmla="*/ 49 w 141"/>
              <a:gd name="T67" fmla="*/ 107 h 200"/>
              <a:gd name="T68" fmla="*/ 49 w 141"/>
              <a:gd name="T69" fmla="*/ 18 h 200"/>
              <a:gd name="T70" fmla="*/ 23 w 141"/>
              <a:gd name="T71" fmla="*/ 2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1" h="200">
                <a:moveTo>
                  <a:pt x="136" y="175"/>
                </a:moveTo>
                <a:cubicBezTo>
                  <a:pt x="136" y="26"/>
                  <a:pt x="136" y="26"/>
                  <a:pt x="136" y="26"/>
                </a:cubicBezTo>
                <a:cubicBezTo>
                  <a:pt x="136" y="22"/>
                  <a:pt x="134" y="18"/>
                  <a:pt x="132" y="15"/>
                </a:cubicBezTo>
                <a:cubicBezTo>
                  <a:pt x="126" y="15"/>
                  <a:pt x="126" y="15"/>
                  <a:pt x="126" y="15"/>
                </a:cubicBezTo>
                <a:cubicBezTo>
                  <a:pt x="129" y="18"/>
                  <a:pt x="130" y="22"/>
                  <a:pt x="130" y="26"/>
                </a:cubicBezTo>
                <a:cubicBezTo>
                  <a:pt x="130" y="175"/>
                  <a:pt x="130" y="175"/>
                  <a:pt x="130" y="175"/>
                </a:cubicBezTo>
                <a:cubicBezTo>
                  <a:pt x="130" y="179"/>
                  <a:pt x="129" y="183"/>
                  <a:pt x="127" y="185"/>
                </a:cubicBezTo>
                <a:cubicBezTo>
                  <a:pt x="133" y="185"/>
                  <a:pt x="133" y="185"/>
                  <a:pt x="133" y="185"/>
                </a:cubicBezTo>
                <a:cubicBezTo>
                  <a:pt x="135" y="183"/>
                  <a:pt x="136" y="179"/>
                  <a:pt x="136" y="175"/>
                </a:cubicBezTo>
                <a:close/>
                <a:moveTo>
                  <a:pt x="141" y="182"/>
                </a:moveTo>
                <a:cubicBezTo>
                  <a:pt x="141" y="192"/>
                  <a:pt x="133" y="200"/>
                  <a:pt x="123" y="200"/>
                </a:cubicBezTo>
                <a:cubicBezTo>
                  <a:pt x="18" y="200"/>
                  <a:pt x="18" y="200"/>
                  <a:pt x="18" y="200"/>
                </a:cubicBezTo>
                <a:cubicBezTo>
                  <a:pt x="8" y="200"/>
                  <a:pt x="0" y="192"/>
                  <a:pt x="0" y="182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9"/>
                  <a:pt x="8" y="0"/>
                  <a:pt x="18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33" y="0"/>
                  <a:pt x="141" y="9"/>
                  <a:pt x="141" y="19"/>
                </a:cubicBezTo>
                <a:lnTo>
                  <a:pt x="141" y="182"/>
                </a:lnTo>
                <a:close/>
                <a:moveTo>
                  <a:pt x="118" y="181"/>
                </a:moveTo>
                <a:cubicBezTo>
                  <a:pt x="118" y="155"/>
                  <a:pt x="118" y="155"/>
                  <a:pt x="118" y="155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2" y="181"/>
                  <a:pt x="92" y="181"/>
                  <a:pt x="92" y="181"/>
                </a:cubicBezTo>
                <a:lnTo>
                  <a:pt x="118" y="181"/>
                </a:lnTo>
                <a:close/>
                <a:moveTo>
                  <a:pt x="118" y="145"/>
                </a:moveTo>
                <a:cubicBezTo>
                  <a:pt x="118" y="119"/>
                  <a:pt x="118" y="119"/>
                  <a:pt x="118" y="119"/>
                </a:cubicBezTo>
                <a:cubicBezTo>
                  <a:pt x="92" y="119"/>
                  <a:pt x="92" y="119"/>
                  <a:pt x="92" y="119"/>
                </a:cubicBezTo>
                <a:cubicBezTo>
                  <a:pt x="92" y="145"/>
                  <a:pt x="92" y="145"/>
                  <a:pt x="92" y="145"/>
                </a:cubicBezTo>
                <a:lnTo>
                  <a:pt x="118" y="145"/>
                </a:lnTo>
                <a:close/>
                <a:moveTo>
                  <a:pt x="118" y="107"/>
                </a:moveTo>
                <a:cubicBezTo>
                  <a:pt x="118" y="81"/>
                  <a:pt x="118" y="81"/>
                  <a:pt x="118" y="81"/>
                </a:cubicBezTo>
                <a:cubicBezTo>
                  <a:pt x="92" y="81"/>
                  <a:pt x="92" y="81"/>
                  <a:pt x="92" y="81"/>
                </a:cubicBezTo>
                <a:cubicBezTo>
                  <a:pt x="92" y="107"/>
                  <a:pt x="92" y="107"/>
                  <a:pt x="92" y="107"/>
                </a:cubicBezTo>
                <a:lnTo>
                  <a:pt x="118" y="107"/>
                </a:lnTo>
                <a:close/>
                <a:moveTo>
                  <a:pt x="118" y="67"/>
                </a:moveTo>
                <a:cubicBezTo>
                  <a:pt x="118" y="26"/>
                  <a:pt x="118" y="26"/>
                  <a:pt x="118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67"/>
                  <a:pt x="23" y="67"/>
                  <a:pt x="23" y="67"/>
                </a:cubicBezTo>
                <a:lnTo>
                  <a:pt x="118" y="67"/>
                </a:lnTo>
                <a:close/>
                <a:moveTo>
                  <a:pt x="83" y="181"/>
                </a:moveTo>
                <a:cubicBezTo>
                  <a:pt x="83" y="155"/>
                  <a:pt x="83" y="155"/>
                  <a:pt x="83" y="155"/>
                </a:cubicBezTo>
                <a:cubicBezTo>
                  <a:pt x="58" y="155"/>
                  <a:pt x="58" y="155"/>
                  <a:pt x="58" y="155"/>
                </a:cubicBezTo>
                <a:cubicBezTo>
                  <a:pt x="58" y="181"/>
                  <a:pt x="58" y="181"/>
                  <a:pt x="58" y="181"/>
                </a:cubicBezTo>
                <a:lnTo>
                  <a:pt x="83" y="181"/>
                </a:lnTo>
                <a:close/>
                <a:moveTo>
                  <a:pt x="83" y="145"/>
                </a:moveTo>
                <a:cubicBezTo>
                  <a:pt x="83" y="119"/>
                  <a:pt x="83" y="119"/>
                  <a:pt x="83" y="119"/>
                </a:cubicBezTo>
                <a:cubicBezTo>
                  <a:pt x="58" y="119"/>
                  <a:pt x="58" y="119"/>
                  <a:pt x="58" y="119"/>
                </a:cubicBezTo>
                <a:cubicBezTo>
                  <a:pt x="58" y="145"/>
                  <a:pt x="58" y="145"/>
                  <a:pt x="58" y="145"/>
                </a:cubicBezTo>
                <a:lnTo>
                  <a:pt x="83" y="145"/>
                </a:lnTo>
                <a:close/>
                <a:moveTo>
                  <a:pt x="83" y="107"/>
                </a:moveTo>
                <a:cubicBezTo>
                  <a:pt x="83" y="81"/>
                  <a:pt x="83" y="81"/>
                  <a:pt x="83" y="81"/>
                </a:cubicBezTo>
                <a:cubicBezTo>
                  <a:pt x="58" y="81"/>
                  <a:pt x="58" y="81"/>
                  <a:pt x="58" y="81"/>
                </a:cubicBezTo>
                <a:cubicBezTo>
                  <a:pt x="58" y="107"/>
                  <a:pt x="58" y="107"/>
                  <a:pt x="58" y="107"/>
                </a:cubicBezTo>
                <a:lnTo>
                  <a:pt x="83" y="107"/>
                </a:lnTo>
                <a:close/>
                <a:moveTo>
                  <a:pt x="49" y="181"/>
                </a:moveTo>
                <a:cubicBezTo>
                  <a:pt x="49" y="155"/>
                  <a:pt x="49" y="155"/>
                  <a:pt x="49" y="155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3" y="181"/>
                  <a:pt x="23" y="181"/>
                  <a:pt x="23" y="181"/>
                </a:cubicBezTo>
                <a:lnTo>
                  <a:pt x="49" y="181"/>
                </a:lnTo>
                <a:close/>
                <a:moveTo>
                  <a:pt x="49" y="145"/>
                </a:moveTo>
                <a:cubicBezTo>
                  <a:pt x="49" y="119"/>
                  <a:pt x="49" y="119"/>
                  <a:pt x="49" y="119"/>
                </a:cubicBezTo>
                <a:cubicBezTo>
                  <a:pt x="23" y="119"/>
                  <a:pt x="23" y="119"/>
                  <a:pt x="23" y="119"/>
                </a:cubicBezTo>
                <a:cubicBezTo>
                  <a:pt x="23" y="145"/>
                  <a:pt x="23" y="145"/>
                  <a:pt x="23" y="145"/>
                </a:cubicBezTo>
                <a:lnTo>
                  <a:pt x="49" y="145"/>
                </a:lnTo>
                <a:close/>
                <a:moveTo>
                  <a:pt x="49" y="107"/>
                </a:moveTo>
                <a:cubicBezTo>
                  <a:pt x="49" y="81"/>
                  <a:pt x="49" y="81"/>
                  <a:pt x="49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107"/>
                  <a:pt x="23" y="107"/>
                  <a:pt x="23" y="107"/>
                </a:cubicBezTo>
                <a:lnTo>
                  <a:pt x="49" y="107"/>
                </a:lnTo>
                <a:close/>
                <a:moveTo>
                  <a:pt x="49" y="21"/>
                </a:moveTo>
                <a:cubicBezTo>
                  <a:pt x="49" y="18"/>
                  <a:pt x="49" y="18"/>
                  <a:pt x="49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1"/>
                  <a:pt x="23" y="21"/>
                  <a:pt x="23" y="21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3912540" y="2088871"/>
            <a:ext cx="2011329" cy="2011329"/>
            <a:chOff x="5859709" y="1069168"/>
            <a:chExt cx="677597" cy="677597"/>
          </a:xfrm>
        </p:grpSpPr>
        <p:grpSp>
          <p:nvGrpSpPr>
            <p:cNvPr id="36" name="组合 35"/>
            <p:cNvGrpSpPr/>
            <p:nvPr/>
          </p:nvGrpSpPr>
          <p:grpSpPr>
            <a:xfrm>
              <a:off x="5859709" y="1069168"/>
              <a:ext cx="677597" cy="677597"/>
              <a:chOff x="8502649" y="2178050"/>
              <a:chExt cx="2120900" cy="212089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8502649" y="2178050"/>
                <a:ext cx="2120900" cy="2120899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8666641" y="2342041"/>
                <a:ext cx="1792916" cy="179291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5934265" y="1208519"/>
              <a:ext cx="515923" cy="404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05</a:t>
              </a: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9" grpId="0" uiExpand="1" build="p"/>
          <p:bldP spid="3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/>
          <p:bldP spid="50" grpId="1"/>
          <p:bldP spid="29" grpId="0" uiExpand="1" build="p"/>
          <p:bldP spid="34" grpId="0" animBg="1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组合 196"/>
          <p:cNvGrpSpPr/>
          <p:nvPr/>
        </p:nvGrpSpPr>
        <p:grpSpPr>
          <a:xfrm>
            <a:off x="1803712" y="1409890"/>
            <a:ext cx="3599368" cy="4516514"/>
            <a:chOff x="1803712" y="1409890"/>
            <a:chExt cx="3599368" cy="4516514"/>
          </a:xfrm>
        </p:grpSpPr>
        <p:sp>
          <p:nvSpPr>
            <p:cNvPr id="30" name="圆角矩形 29"/>
            <p:cNvSpPr/>
            <p:nvPr/>
          </p:nvSpPr>
          <p:spPr>
            <a:xfrm>
              <a:off x="1803712" y="1481487"/>
              <a:ext cx="3599368" cy="4444917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013031" y="1644014"/>
              <a:ext cx="3180730" cy="3968677"/>
            </a:xfrm>
            <a:prstGeom prst="roundRect">
              <a:avLst>
                <a:gd name="adj" fmla="val 0"/>
              </a:avLst>
            </a:prstGeom>
            <a:gradFill>
              <a:gsLst>
                <a:gs pos="52000">
                  <a:srgbClr val="F4F4F4"/>
                </a:gs>
                <a:gs pos="0">
                  <a:schemeClr val="bg1"/>
                </a:gs>
                <a:gs pos="100000">
                  <a:srgbClr val="E2E2E2"/>
                </a:gs>
              </a:gsLst>
              <a:lin ang="0" scaled="0"/>
            </a:gra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155" name="组合 154"/>
            <p:cNvGrpSpPr/>
            <p:nvPr/>
          </p:nvGrpSpPr>
          <p:grpSpPr>
            <a:xfrm>
              <a:off x="2090475" y="1409890"/>
              <a:ext cx="3025840" cy="516281"/>
              <a:chOff x="2090475" y="1433640"/>
              <a:chExt cx="3025840" cy="516281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2090475" y="1746251"/>
                <a:ext cx="3025840" cy="203670"/>
                <a:chOff x="2149634" y="1165384"/>
                <a:chExt cx="3485832" cy="234632"/>
              </a:xfrm>
            </p:grpSpPr>
            <p:grpSp>
              <p:nvGrpSpPr>
                <p:cNvPr id="33" name="组合 32"/>
                <p:cNvGrpSpPr/>
                <p:nvPr/>
              </p:nvGrpSpPr>
              <p:grpSpPr>
                <a:xfrm>
                  <a:off x="2149634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61" name="椭圆 60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2" name="椭圆 61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4" name="组合 33"/>
                <p:cNvGrpSpPr/>
                <p:nvPr/>
              </p:nvGrpSpPr>
              <p:grpSpPr>
                <a:xfrm>
                  <a:off x="2510879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9" name="椭圆 58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0" name="椭圆 59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" name="组合 34"/>
                <p:cNvGrpSpPr/>
                <p:nvPr/>
              </p:nvGrpSpPr>
              <p:grpSpPr>
                <a:xfrm>
                  <a:off x="2872123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7" name="椭圆 56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8" name="椭圆 57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6" name="组合 35"/>
                <p:cNvGrpSpPr/>
                <p:nvPr/>
              </p:nvGrpSpPr>
              <p:grpSpPr>
                <a:xfrm>
                  <a:off x="3233367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5" name="椭圆 54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6" name="椭圆 55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7" name="组合 36"/>
                <p:cNvGrpSpPr/>
                <p:nvPr/>
              </p:nvGrpSpPr>
              <p:grpSpPr>
                <a:xfrm>
                  <a:off x="3594612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3" name="椭圆 52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4" name="椭圆 53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8" name="组合 37"/>
                <p:cNvGrpSpPr/>
                <p:nvPr/>
              </p:nvGrpSpPr>
              <p:grpSpPr>
                <a:xfrm>
                  <a:off x="3955856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1" name="椭圆 50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2" name="椭圆 51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9" name="组合 38"/>
                <p:cNvGrpSpPr/>
                <p:nvPr/>
              </p:nvGrpSpPr>
              <p:grpSpPr>
                <a:xfrm>
                  <a:off x="4317101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9" name="椭圆 48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0" name="椭圆 49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0" name="组合 39"/>
                <p:cNvGrpSpPr/>
                <p:nvPr/>
              </p:nvGrpSpPr>
              <p:grpSpPr>
                <a:xfrm>
                  <a:off x="4678345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7" name="椭圆 46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8" name="椭圆 47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1" name="组合 40"/>
                <p:cNvGrpSpPr/>
                <p:nvPr/>
              </p:nvGrpSpPr>
              <p:grpSpPr>
                <a:xfrm>
                  <a:off x="5039590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5" name="椭圆 44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6" name="椭圆 45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5400834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43" name="椭圆 42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4" name="椭圆 43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3" name="组合 62"/>
              <p:cNvGrpSpPr/>
              <p:nvPr/>
            </p:nvGrpSpPr>
            <p:grpSpPr>
              <a:xfrm>
                <a:off x="2142954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64" name="圆角矩形 6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圆角矩形 6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6" name="组合 65"/>
              <p:cNvGrpSpPr/>
              <p:nvPr/>
            </p:nvGrpSpPr>
            <p:grpSpPr>
              <a:xfrm>
                <a:off x="2457753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67" name="圆角矩形 6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圆角矩形 6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>
                <a:off x="2772553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0" name="圆角矩形 6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圆角矩形 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>
                <a:off x="3087351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圆角矩形 7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3402151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6" name="圆角矩形 7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7" name="圆角矩形 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8" name="组合 77"/>
              <p:cNvGrpSpPr/>
              <p:nvPr/>
            </p:nvGrpSpPr>
            <p:grpSpPr>
              <a:xfrm>
                <a:off x="3716950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79" name="圆角矩形 7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1" name="组合 80"/>
              <p:cNvGrpSpPr/>
              <p:nvPr/>
            </p:nvGrpSpPr>
            <p:grpSpPr>
              <a:xfrm>
                <a:off x="4031749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82" name="圆角矩形 8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3" name="圆角矩形 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4" name="组合 83"/>
              <p:cNvGrpSpPr/>
              <p:nvPr/>
            </p:nvGrpSpPr>
            <p:grpSpPr>
              <a:xfrm>
                <a:off x="4346549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7" name="组合 86"/>
              <p:cNvGrpSpPr/>
              <p:nvPr/>
            </p:nvGrpSpPr>
            <p:grpSpPr>
              <a:xfrm>
                <a:off x="4661348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圆角矩形 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0" name="组合 89"/>
              <p:cNvGrpSpPr/>
              <p:nvPr/>
            </p:nvGrpSpPr>
            <p:grpSpPr>
              <a:xfrm>
                <a:off x="4976148" y="1433640"/>
                <a:ext cx="82179" cy="421001"/>
                <a:chOff x="2244442" y="772895"/>
                <a:chExt cx="94671" cy="485002"/>
              </a:xfrm>
            </p:grpSpPr>
            <p:sp>
              <p:nvSpPr>
                <p:cNvPr id="91" name="圆角矩形 9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圆角矩形 9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94" name="梯形 93"/>
          <p:cNvSpPr/>
          <p:nvPr/>
        </p:nvSpPr>
        <p:spPr>
          <a:xfrm rot="16200000">
            <a:off x="3819698" y="2840137"/>
            <a:ext cx="4302790" cy="1572441"/>
          </a:xfrm>
          <a:prstGeom prst="trapezoid">
            <a:avLst>
              <a:gd name="adj" fmla="val 9948"/>
            </a:avLst>
          </a:prstGeom>
          <a:solidFill>
            <a:srgbClr val="FD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5" name="梯形 94"/>
          <p:cNvSpPr/>
          <p:nvPr/>
        </p:nvSpPr>
        <p:spPr>
          <a:xfrm rot="5400000" flipH="1">
            <a:off x="5391345" y="2840136"/>
            <a:ext cx="4302790" cy="1572441"/>
          </a:xfrm>
          <a:prstGeom prst="trapezoid">
            <a:avLst>
              <a:gd name="adj" fmla="val 11105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梯形 95"/>
          <p:cNvSpPr/>
          <p:nvPr/>
        </p:nvSpPr>
        <p:spPr>
          <a:xfrm rot="16200000">
            <a:off x="6963786" y="2840136"/>
            <a:ext cx="4302790" cy="1572441"/>
          </a:xfrm>
          <a:prstGeom prst="trapezoid">
            <a:avLst>
              <a:gd name="adj" fmla="val 11105"/>
            </a:avLst>
          </a:prstGeom>
          <a:solidFill>
            <a:srgbClr val="FD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2" name="梯形 141"/>
          <p:cNvSpPr/>
          <p:nvPr/>
        </p:nvSpPr>
        <p:spPr>
          <a:xfrm rot="5400000" flipH="1">
            <a:off x="8535433" y="2840136"/>
            <a:ext cx="4302790" cy="1572441"/>
          </a:xfrm>
          <a:prstGeom prst="trapezoid">
            <a:avLst>
              <a:gd name="adj" fmla="val 11105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活动预算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4" name="Group 4"/>
          <p:cNvGrpSpPr>
            <a:grpSpLocks noChangeAspect="1"/>
          </p:cNvGrpSpPr>
          <p:nvPr/>
        </p:nvGrpSpPr>
        <p:grpSpPr bwMode="auto">
          <a:xfrm>
            <a:off x="6250122" y="5092656"/>
            <a:ext cx="331896" cy="388944"/>
            <a:chOff x="1776" y="1776"/>
            <a:chExt cx="64" cy="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25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6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7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8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50" name="文本框 149"/>
          <p:cNvSpPr txBox="1"/>
          <p:nvPr/>
        </p:nvSpPr>
        <p:spPr bwMode="auto">
          <a:xfrm>
            <a:off x="2238951" y="4023034"/>
            <a:ext cx="17889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活动总费用：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" name="文本框 150"/>
          <p:cNvSpPr txBox="1"/>
          <p:nvPr/>
        </p:nvSpPr>
        <p:spPr bwMode="auto">
          <a:xfrm>
            <a:off x="2487045" y="4345987"/>
            <a:ext cx="21232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4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18,0000</a:t>
            </a:r>
            <a:endParaRPr lang="zh-CN" altLang="en-US" sz="44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2" name="文本框 151"/>
          <p:cNvSpPr txBox="1"/>
          <p:nvPr/>
        </p:nvSpPr>
        <p:spPr bwMode="auto">
          <a:xfrm>
            <a:off x="4418098" y="4633378"/>
            <a:ext cx="5134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TextBox 64"/>
          <p:cNvSpPr txBox="1"/>
          <p:nvPr/>
        </p:nvSpPr>
        <p:spPr>
          <a:xfrm>
            <a:off x="5310846" y="3715655"/>
            <a:ext cx="1296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嘉宾和主持人费用：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(28000+11000+11000)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153"/>
          <p:cNvSpPr txBox="1"/>
          <p:nvPr/>
        </p:nvSpPr>
        <p:spPr bwMode="auto">
          <a:xfrm>
            <a:off x="5268766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嘉宾费用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文本框 156"/>
          <p:cNvSpPr txBox="1"/>
          <p:nvPr/>
        </p:nvSpPr>
        <p:spPr bwMode="auto">
          <a:xfrm>
            <a:off x="5341974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15</a:t>
            </a: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8" name="TextBox 64"/>
          <p:cNvSpPr txBox="1"/>
          <p:nvPr/>
        </p:nvSpPr>
        <p:spPr>
          <a:xfrm>
            <a:off x="6854114" y="3715655"/>
            <a:ext cx="12964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媒体广告：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报纸广告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万，路牌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万，电视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万，网络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文本框 158"/>
          <p:cNvSpPr txBox="1"/>
          <p:nvPr/>
        </p:nvSpPr>
        <p:spPr bwMode="auto">
          <a:xfrm>
            <a:off x="6882413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广告费用</a:t>
            </a:r>
            <a:endParaRPr lang="zh-CN" altLang="en-US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文本框 159"/>
          <p:cNvSpPr txBox="1"/>
          <p:nvPr/>
        </p:nvSpPr>
        <p:spPr bwMode="auto">
          <a:xfrm>
            <a:off x="6861492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40</a:t>
            </a:r>
            <a:r>
              <a:rPr lang="en-US" altLang="zh-CN" sz="24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1" name="TextBox 64"/>
          <p:cNvSpPr txBox="1"/>
          <p:nvPr/>
        </p:nvSpPr>
        <p:spPr>
          <a:xfrm>
            <a:off x="8373632" y="3715655"/>
            <a:ext cx="1296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场地及布置：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(2.5+0.5+0.6+0.4)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文本框 161"/>
          <p:cNvSpPr txBox="1"/>
          <p:nvPr/>
        </p:nvSpPr>
        <p:spPr bwMode="auto">
          <a:xfrm>
            <a:off x="8428825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场地费用</a:t>
            </a:r>
            <a:endParaRPr lang="zh-CN" altLang="en-US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文本框 162"/>
          <p:cNvSpPr txBox="1"/>
          <p:nvPr/>
        </p:nvSpPr>
        <p:spPr bwMode="auto">
          <a:xfrm>
            <a:off x="8381010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6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35</a:t>
            </a:r>
            <a:r>
              <a:rPr lang="en-US" altLang="zh-CN" sz="2400" dirty="0">
                <a:solidFill>
                  <a:schemeClr val="accent6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6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4" name="TextBox 64"/>
          <p:cNvSpPr txBox="1"/>
          <p:nvPr/>
        </p:nvSpPr>
        <p:spPr>
          <a:xfrm>
            <a:off x="10014173" y="3715655"/>
            <a:ext cx="12964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接待礼品：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(6000+8000+5000+11000)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 bwMode="auto">
          <a:xfrm>
            <a:off x="10002131" y="2217187"/>
            <a:ext cx="13623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礼品费用</a:t>
            </a:r>
            <a:endParaRPr lang="zh-CN" altLang="en-US" sz="20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 bwMode="auto">
          <a:xfrm>
            <a:off x="10021551" y="2796233"/>
            <a:ext cx="1360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4000" dirty="0">
                <a:solidFill>
                  <a:schemeClr val="accent5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</a:t>
            </a:r>
            <a:r>
              <a:rPr lang="en-US" altLang="zh-CN" sz="2400" dirty="0">
                <a:solidFill>
                  <a:schemeClr val="accent5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5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68" name="组合 167"/>
          <p:cNvGrpSpPr/>
          <p:nvPr/>
        </p:nvGrpSpPr>
        <p:grpSpPr>
          <a:xfrm>
            <a:off x="9317308" y="5084965"/>
            <a:ext cx="419082" cy="404326"/>
            <a:chOff x="9040813" y="2135188"/>
            <a:chExt cx="450850" cy="4349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69" name="Rectangle 317"/>
            <p:cNvSpPr>
              <a:spLocks noChangeArrowheads="1"/>
            </p:cNvSpPr>
            <p:nvPr/>
          </p:nvSpPr>
          <p:spPr bwMode="auto">
            <a:xfrm>
              <a:off x="9205913" y="2376488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Rectangle 318"/>
            <p:cNvSpPr>
              <a:spLocks noChangeArrowheads="1"/>
            </p:cNvSpPr>
            <p:nvPr/>
          </p:nvSpPr>
          <p:spPr bwMode="auto">
            <a:xfrm>
              <a:off x="9205913" y="2443163"/>
              <a:ext cx="49213" cy="36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Rectangle 319"/>
            <p:cNvSpPr>
              <a:spLocks noChangeArrowheads="1"/>
            </p:cNvSpPr>
            <p:nvPr/>
          </p:nvSpPr>
          <p:spPr bwMode="auto">
            <a:xfrm>
              <a:off x="9205913" y="2311400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Rectangle 320"/>
            <p:cNvSpPr>
              <a:spLocks noChangeArrowheads="1"/>
            </p:cNvSpPr>
            <p:nvPr/>
          </p:nvSpPr>
          <p:spPr bwMode="auto">
            <a:xfrm>
              <a:off x="9280526" y="2376488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Rectangle 321"/>
            <p:cNvSpPr>
              <a:spLocks noChangeArrowheads="1"/>
            </p:cNvSpPr>
            <p:nvPr/>
          </p:nvSpPr>
          <p:spPr bwMode="auto">
            <a:xfrm>
              <a:off x="9280526" y="2443163"/>
              <a:ext cx="49213" cy="36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Rectangle 322"/>
            <p:cNvSpPr>
              <a:spLocks noChangeArrowheads="1"/>
            </p:cNvSpPr>
            <p:nvPr/>
          </p:nvSpPr>
          <p:spPr bwMode="auto">
            <a:xfrm>
              <a:off x="9280526" y="2311400"/>
              <a:ext cx="49213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Rectangle 323"/>
            <p:cNvSpPr>
              <a:spLocks noChangeArrowheads="1"/>
            </p:cNvSpPr>
            <p:nvPr/>
          </p:nvSpPr>
          <p:spPr bwMode="auto">
            <a:xfrm>
              <a:off x="9205913" y="2246313"/>
              <a:ext cx="492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Rectangle 324"/>
            <p:cNvSpPr>
              <a:spLocks noChangeArrowheads="1"/>
            </p:cNvSpPr>
            <p:nvPr/>
          </p:nvSpPr>
          <p:spPr bwMode="auto">
            <a:xfrm>
              <a:off x="9280526" y="2246313"/>
              <a:ext cx="492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325"/>
            <p:cNvSpPr>
              <a:spLocks noEditPoints="1"/>
            </p:cNvSpPr>
            <p:nvPr/>
          </p:nvSpPr>
          <p:spPr bwMode="auto">
            <a:xfrm>
              <a:off x="9040813" y="2135188"/>
              <a:ext cx="450850" cy="434975"/>
            </a:xfrm>
            <a:custGeom>
              <a:avLst/>
              <a:gdLst>
                <a:gd name="T0" fmla="*/ 268 w 284"/>
                <a:gd name="T1" fmla="*/ 256 h 274"/>
                <a:gd name="T2" fmla="*/ 268 w 284"/>
                <a:gd name="T3" fmla="*/ 125 h 274"/>
                <a:gd name="T4" fmla="*/ 266 w 284"/>
                <a:gd name="T5" fmla="*/ 117 h 274"/>
                <a:gd name="T6" fmla="*/ 255 w 284"/>
                <a:gd name="T7" fmla="*/ 105 h 274"/>
                <a:gd name="T8" fmla="*/ 218 w 284"/>
                <a:gd name="T9" fmla="*/ 103 h 274"/>
                <a:gd name="T10" fmla="*/ 216 w 284"/>
                <a:gd name="T11" fmla="*/ 103 h 274"/>
                <a:gd name="T12" fmla="*/ 216 w 284"/>
                <a:gd name="T13" fmla="*/ 57 h 274"/>
                <a:gd name="T14" fmla="*/ 210 w 284"/>
                <a:gd name="T15" fmla="*/ 41 h 274"/>
                <a:gd name="T16" fmla="*/ 194 w 284"/>
                <a:gd name="T17" fmla="*/ 35 h 274"/>
                <a:gd name="T18" fmla="*/ 169 w 284"/>
                <a:gd name="T19" fmla="*/ 0 h 274"/>
                <a:gd name="T20" fmla="*/ 155 w 284"/>
                <a:gd name="T21" fmla="*/ 35 h 274"/>
                <a:gd name="T22" fmla="*/ 94 w 284"/>
                <a:gd name="T23" fmla="*/ 35 h 274"/>
                <a:gd name="T24" fmla="*/ 79 w 284"/>
                <a:gd name="T25" fmla="*/ 41 h 274"/>
                <a:gd name="T26" fmla="*/ 73 w 284"/>
                <a:gd name="T27" fmla="*/ 57 h 274"/>
                <a:gd name="T28" fmla="*/ 73 w 284"/>
                <a:gd name="T29" fmla="*/ 103 h 274"/>
                <a:gd name="T30" fmla="*/ 39 w 284"/>
                <a:gd name="T31" fmla="*/ 103 h 274"/>
                <a:gd name="T32" fmla="*/ 32 w 284"/>
                <a:gd name="T33" fmla="*/ 105 h 274"/>
                <a:gd name="T34" fmla="*/ 20 w 284"/>
                <a:gd name="T35" fmla="*/ 117 h 274"/>
                <a:gd name="T36" fmla="*/ 18 w 284"/>
                <a:gd name="T37" fmla="*/ 252 h 274"/>
                <a:gd name="T38" fmla="*/ 18 w 284"/>
                <a:gd name="T39" fmla="*/ 256 h 274"/>
                <a:gd name="T40" fmla="*/ 0 w 284"/>
                <a:gd name="T41" fmla="*/ 274 h 274"/>
                <a:gd name="T42" fmla="*/ 284 w 284"/>
                <a:gd name="T43" fmla="*/ 256 h 274"/>
                <a:gd name="T44" fmla="*/ 216 w 284"/>
                <a:gd name="T45" fmla="*/ 217 h 274"/>
                <a:gd name="T46" fmla="*/ 249 w 284"/>
                <a:gd name="T47" fmla="*/ 194 h 274"/>
                <a:gd name="T48" fmla="*/ 216 w 284"/>
                <a:gd name="T49" fmla="*/ 217 h 274"/>
                <a:gd name="T50" fmla="*/ 216 w 284"/>
                <a:gd name="T51" fmla="*/ 182 h 274"/>
                <a:gd name="T52" fmla="*/ 249 w 284"/>
                <a:gd name="T53" fmla="*/ 158 h 274"/>
                <a:gd name="T54" fmla="*/ 216 w 284"/>
                <a:gd name="T55" fmla="*/ 123 h 274"/>
                <a:gd name="T56" fmla="*/ 249 w 284"/>
                <a:gd name="T57" fmla="*/ 123 h 274"/>
                <a:gd name="T58" fmla="*/ 249 w 284"/>
                <a:gd name="T59" fmla="*/ 123 h 274"/>
                <a:gd name="T60" fmla="*/ 216 w 284"/>
                <a:gd name="T61" fmla="*/ 147 h 274"/>
                <a:gd name="T62" fmla="*/ 216 w 284"/>
                <a:gd name="T63" fmla="*/ 123 h 274"/>
                <a:gd name="T64" fmla="*/ 90 w 284"/>
                <a:gd name="T65" fmla="*/ 57 h 274"/>
                <a:gd name="T66" fmla="*/ 94 w 284"/>
                <a:gd name="T67" fmla="*/ 53 h 274"/>
                <a:gd name="T68" fmla="*/ 194 w 284"/>
                <a:gd name="T69" fmla="*/ 53 h 274"/>
                <a:gd name="T70" fmla="*/ 196 w 284"/>
                <a:gd name="T71" fmla="*/ 57 h 274"/>
                <a:gd name="T72" fmla="*/ 94 w 284"/>
                <a:gd name="T73" fmla="*/ 254 h 274"/>
                <a:gd name="T74" fmla="*/ 90 w 284"/>
                <a:gd name="T75" fmla="*/ 57 h 274"/>
                <a:gd name="T76" fmla="*/ 37 w 284"/>
                <a:gd name="T77" fmla="*/ 217 h 274"/>
                <a:gd name="T78" fmla="*/ 71 w 284"/>
                <a:gd name="T79" fmla="*/ 194 h 274"/>
                <a:gd name="T80" fmla="*/ 71 w 284"/>
                <a:gd name="T81" fmla="*/ 182 h 274"/>
                <a:gd name="T82" fmla="*/ 37 w 284"/>
                <a:gd name="T83" fmla="*/ 158 h 274"/>
                <a:gd name="T84" fmla="*/ 71 w 284"/>
                <a:gd name="T85" fmla="*/ 182 h 274"/>
                <a:gd name="T86" fmla="*/ 37 w 284"/>
                <a:gd name="T87" fmla="*/ 123 h 274"/>
                <a:gd name="T88" fmla="*/ 71 w 284"/>
                <a:gd name="T89" fmla="*/ 123 h 274"/>
                <a:gd name="T90" fmla="*/ 71 w 284"/>
                <a:gd name="T91" fmla="*/ 147 h 274"/>
                <a:gd name="T92" fmla="*/ 37 w 284"/>
                <a:gd name="T93" fmla="*/ 123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4" h="274">
                  <a:moveTo>
                    <a:pt x="268" y="256"/>
                  </a:moveTo>
                  <a:lnTo>
                    <a:pt x="268" y="256"/>
                  </a:lnTo>
                  <a:lnTo>
                    <a:pt x="268" y="252"/>
                  </a:lnTo>
                  <a:lnTo>
                    <a:pt x="268" y="125"/>
                  </a:lnTo>
                  <a:lnTo>
                    <a:pt x="268" y="125"/>
                  </a:lnTo>
                  <a:lnTo>
                    <a:pt x="266" y="117"/>
                  </a:lnTo>
                  <a:lnTo>
                    <a:pt x="263" y="109"/>
                  </a:lnTo>
                  <a:lnTo>
                    <a:pt x="255" y="105"/>
                  </a:lnTo>
                  <a:lnTo>
                    <a:pt x="247" y="103"/>
                  </a:lnTo>
                  <a:lnTo>
                    <a:pt x="218" y="103"/>
                  </a:lnTo>
                  <a:lnTo>
                    <a:pt x="218" y="103"/>
                  </a:lnTo>
                  <a:lnTo>
                    <a:pt x="216" y="103"/>
                  </a:lnTo>
                  <a:lnTo>
                    <a:pt x="216" y="57"/>
                  </a:lnTo>
                  <a:lnTo>
                    <a:pt x="216" y="57"/>
                  </a:lnTo>
                  <a:lnTo>
                    <a:pt x="214" y="47"/>
                  </a:lnTo>
                  <a:lnTo>
                    <a:pt x="210" y="41"/>
                  </a:lnTo>
                  <a:lnTo>
                    <a:pt x="202" y="37"/>
                  </a:lnTo>
                  <a:lnTo>
                    <a:pt x="194" y="35"/>
                  </a:lnTo>
                  <a:lnTo>
                    <a:pt x="169" y="35"/>
                  </a:lnTo>
                  <a:lnTo>
                    <a:pt x="169" y="0"/>
                  </a:lnTo>
                  <a:lnTo>
                    <a:pt x="155" y="0"/>
                  </a:lnTo>
                  <a:lnTo>
                    <a:pt x="155" y="35"/>
                  </a:lnTo>
                  <a:lnTo>
                    <a:pt x="94" y="35"/>
                  </a:lnTo>
                  <a:lnTo>
                    <a:pt x="94" y="35"/>
                  </a:lnTo>
                  <a:lnTo>
                    <a:pt x="86" y="37"/>
                  </a:lnTo>
                  <a:lnTo>
                    <a:pt x="79" y="41"/>
                  </a:lnTo>
                  <a:lnTo>
                    <a:pt x="75" y="47"/>
                  </a:lnTo>
                  <a:lnTo>
                    <a:pt x="73" y="57"/>
                  </a:lnTo>
                  <a:lnTo>
                    <a:pt x="73" y="103"/>
                  </a:lnTo>
                  <a:lnTo>
                    <a:pt x="73" y="103"/>
                  </a:lnTo>
                  <a:lnTo>
                    <a:pt x="6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2" y="105"/>
                  </a:lnTo>
                  <a:lnTo>
                    <a:pt x="24" y="109"/>
                  </a:lnTo>
                  <a:lnTo>
                    <a:pt x="20" y="117"/>
                  </a:lnTo>
                  <a:lnTo>
                    <a:pt x="18" y="125"/>
                  </a:lnTo>
                  <a:lnTo>
                    <a:pt x="18" y="252"/>
                  </a:lnTo>
                  <a:lnTo>
                    <a:pt x="18" y="252"/>
                  </a:lnTo>
                  <a:lnTo>
                    <a:pt x="18" y="256"/>
                  </a:lnTo>
                  <a:lnTo>
                    <a:pt x="0" y="256"/>
                  </a:lnTo>
                  <a:lnTo>
                    <a:pt x="0" y="274"/>
                  </a:lnTo>
                  <a:lnTo>
                    <a:pt x="284" y="274"/>
                  </a:lnTo>
                  <a:lnTo>
                    <a:pt x="284" y="256"/>
                  </a:lnTo>
                  <a:lnTo>
                    <a:pt x="268" y="256"/>
                  </a:lnTo>
                  <a:close/>
                  <a:moveTo>
                    <a:pt x="216" y="217"/>
                  </a:moveTo>
                  <a:lnTo>
                    <a:pt x="216" y="194"/>
                  </a:lnTo>
                  <a:lnTo>
                    <a:pt x="249" y="194"/>
                  </a:lnTo>
                  <a:lnTo>
                    <a:pt x="249" y="217"/>
                  </a:lnTo>
                  <a:lnTo>
                    <a:pt x="216" y="217"/>
                  </a:lnTo>
                  <a:close/>
                  <a:moveTo>
                    <a:pt x="249" y="182"/>
                  </a:moveTo>
                  <a:lnTo>
                    <a:pt x="216" y="182"/>
                  </a:lnTo>
                  <a:lnTo>
                    <a:pt x="216" y="158"/>
                  </a:lnTo>
                  <a:lnTo>
                    <a:pt x="249" y="158"/>
                  </a:lnTo>
                  <a:lnTo>
                    <a:pt x="249" y="182"/>
                  </a:lnTo>
                  <a:close/>
                  <a:moveTo>
                    <a:pt x="216" y="123"/>
                  </a:moveTo>
                  <a:lnTo>
                    <a:pt x="216" y="123"/>
                  </a:lnTo>
                  <a:lnTo>
                    <a:pt x="249" y="123"/>
                  </a:lnTo>
                  <a:lnTo>
                    <a:pt x="249" y="123"/>
                  </a:lnTo>
                  <a:lnTo>
                    <a:pt x="249" y="123"/>
                  </a:lnTo>
                  <a:lnTo>
                    <a:pt x="249" y="147"/>
                  </a:lnTo>
                  <a:lnTo>
                    <a:pt x="216" y="147"/>
                  </a:lnTo>
                  <a:lnTo>
                    <a:pt x="216" y="123"/>
                  </a:lnTo>
                  <a:lnTo>
                    <a:pt x="216" y="123"/>
                  </a:lnTo>
                  <a:close/>
                  <a:moveTo>
                    <a:pt x="90" y="57"/>
                  </a:moveTo>
                  <a:lnTo>
                    <a:pt x="90" y="57"/>
                  </a:lnTo>
                  <a:lnTo>
                    <a:pt x="92" y="53"/>
                  </a:lnTo>
                  <a:lnTo>
                    <a:pt x="94" y="53"/>
                  </a:lnTo>
                  <a:lnTo>
                    <a:pt x="194" y="53"/>
                  </a:lnTo>
                  <a:lnTo>
                    <a:pt x="194" y="53"/>
                  </a:lnTo>
                  <a:lnTo>
                    <a:pt x="196" y="53"/>
                  </a:lnTo>
                  <a:lnTo>
                    <a:pt x="196" y="57"/>
                  </a:lnTo>
                  <a:lnTo>
                    <a:pt x="196" y="254"/>
                  </a:lnTo>
                  <a:lnTo>
                    <a:pt x="94" y="254"/>
                  </a:lnTo>
                  <a:lnTo>
                    <a:pt x="90" y="254"/>
                  </a:lnTo>
                  <a:lnTo>
                    <a:pt x="90" y="57"/>
                  </a:lnTo>
                  <a:close/>
                  <a:moveTo>
                    <a:pt x="71" y="217"/>
                  </a:moveTo>
                  <a:lnTo>
                    <a:pt x="37" y="217"/>
                  </a:lnTo>
                  <a:lnTo>
                    <a:pt x="37" y="194"/>
                  </a:lnTo>
                  <a:lnTo>
                    <a:pt x="71" y="194"/>
                  </a:lnTo>
                  <a:lnTo>
                    <a:pt x="71" y="217"/>
                  </a:lnTo>
                  <a:close/>
                  <a:moveTo>
                    <a:pt x="71" y="182"/>
                  </a:moveTo>
                  <a:lnTo>
                    <a:pt x="37" y="182"/>
                  </a:lnTo>
                  <a:lnTo>
                    <a:pt x="37" y="158"/>
                  </a:lnTo>
                  <a:lnTo>
                    <a:pt x="71" y="158"/>
                  </a:lnTo>
                  <a:lnTo>
                    <a:pt x="71" y="182"/>
                  </a:lnTo>
                  <a:close/>
                  <a:moveTo>
                    <a:pt x="37" y="123"/>
                  </a:moveTo>
                  <a:lnTo>
                    <a:pt x="37" y="123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71" y="147"/>
                  </a:lnTo>
                  <a:lnTo>
                    <a:pt x="37" y="147"/>
                  </a:lnTo>
                  <a:lnTo>
                    <a:pt x="37" y="123"/>
                  </a:lnTo>
                  <a:lnTo>
                    <a:pt x="37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7789847" y="5120866"/>
            <a:ext cx="318568" cy="356274"/>
            <a:chOff x="7661276" y="1431925"/>
            <a:chExt cx="388938" cy="43497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9" name="Freeform 510"/>
            <p:cNvSpPr>
              <a:spLocks noEditPoints="1"/>
            </p:cNvSpPr>
            <p:nvPr/>
          </p:nvSpPr>
          <p:spPr bwMode="auto">
            <a:xfrm>
              <a:off x="7661276" y="1431925"/>
              <a:ext cx="327025" cy="382588"/>
            </a:xfrm>
            <a:custGeom>
              <a:avLst/>
              <a:gdLst>
                <a:gd name="T0" fmla="*/ 206 w 206"/>
                <a:gd name="T1" fmla="*/ 220 h 241"/>
                <a:gd name="T2" fmla="*/ 206 w 206"/>
                <a:gd name="T3" fmla="*/ 20 h 241"/>
                <a:gd name="T4" fmla="*/ 206 w 206"/>
                <a:gd name="T5" fmla="*/ 20 h 241"/>
                <a:gd name="T6" fmla="*/ 204 w 206"/>
                <a:gd name="T7" fmla="*/ 12 h 241"/>
                <a:gd name="T8" fmla="*/ 200 w 206"/>
                <a:gd name="T9" fmla="*/ 6 h 241"/>
                <a:gd name="T10" fmla="*/ 194 w 206"/>
                <a:gd name="T11" fmla="*/ 0 h 241"/>
                <a:gd name="T12" fmla="*/ 186 w 206"/>
                <a:gd name="T13" fmla="*/ 0 h 241"/>
                <a:gd name="T14" fmla="*/ 59 w 206"/>
                <a:gd name="T15" fmla="*/ 0 h 241"/>
                <a:gd name="T16" fmla="*/ 0 w 206"/>
                <a:gd name="T17" fmla="*/ 59 h 241"/>
                <a:gd name="T18" fmla="*/ 0 w 206"/>
                <a:gd name="T19" fmla="*/ 220 h 241"/>
                <a:gd name="T20" fmla="*/ 0 w 206"/>
                <a:gd name="T21" fmla="*/ 220 h 241"/>
                <a:gd name="T22" fmla="*/ 0 w 206"/>
                <a:gd name="T23" fmla="*/ 227 h 241"/>
                <a:gd name="T24" fmla="*/ 6 w 206"/>
                <a:gd name="T25" fmla="*/ 235 h 241"/>
                <a:gd name="T26" fmla="*/ 12 w 206"/>
                <a:gd name="T27" fmla="*/ 239 h 241"/>
                <a:gd name="T28" fmla="*/ 20 w 206"/>
                <a:gd name="T29" fmla="*/ 241 h 241"/>
                <a:gd name="T30" fmla="*/ 186 w 206"/>
                <a:gd name="T31" fmla="*/ 241 h 241"/>
                <a:gd name="T32" fmla="*/ 186 w 206"/>
                <a:gd name="T33" fmla="*/ 241 h 241"/>
                <a:gd name="T34" fmla="*/ 194 w 206"/>
                <a:gd name="T35" fmla="*/ 239 h 241"/>
                <a:gd name="T36" fmla="*/ 200 w 206"/>
                <a:gd name="T37" fmla="*/ 235 h 241"/>
                <a:gd name="T38" fmla="*/ 204 w 206"/>
                <a:gd name="T39" fmla="*/ 227 h 241"/>
                <a:gd name="T40" fmla="*/ 206 w 206"/>
                <a:gd name="T41" fmla="*/ 220 h 241"/>
                <a:gd name="T42" fmla="*/ 206 w 206"/>
                <a:gd name="T43" fmla="*/ 220 h 241"/>
                <a:gd name="T44" fmla="*/ 16 w 206"/>
                <a:gd name="T45" fmla="*/ 220 h 241"/>
                <a:gd name="T46" fmla="*/ 16 w 206"/>
                <a:gd name="T47" fmla="*/ 71 h 241"/>
                <a:gd name="T48" fmla="*/ 51 w 206"/>
                <a:gd name="T49" fmla="*/ 71 h 241"/>
                <a:gd name="T50" fmla="*/ 51 w 206"/>
                <a:gd name="T51" fmla="*/ 71 h 241"/>
                <a:gd name="T52" fmla="*/ 59 w 206"/>
                <a:gd name="T53" fmla="*/ 69 h 241"/>
                <a:gd name="T54" fmla="*/ 65 w 206"/>
                <a:gd name="T55" fmla="*/ 65 h 241"/>
                <a:gd name="T56" fmla="*/ 69 w 206"/>
                <a:gd name="T57" fmla="*/ 59 h 241"/>
                <a:gd name="T58" fmla="*/ 71 w 206"/>
                <a:gd name="T59" fmla="*/ 51 h 241"/>
                <a:gd name="T60" fmla="*/ 71 w 206"/>
                <a:gd name="T61" fmla="*/ 16 h 241"/>
                <a:gd name="T62" fmla="*/ 186 w 206"/>
                <a:gd name="T63" fmla="*/ 16 h 241"/>
                <a:gd name="T64" fmla="*/ 186 w 206"/>
                <a:gd name="T65" fmla="*/ 16 h 241"/>
                <a:gd name="T66" fmla="*/ 188 w 206"/>
                <a:gd name="T67" fmla="*/ 18 h 241"/>
                <a:gd name="T68" fmla="*/ 190 w 206"/>
                <a:gd name="T69" fmla="*/ 20 h 241"/>
                <a:gd name="T70" fmla="*/ 190 w 206"/>
                <a:gd name="T71" fmla="*/ 220 h 241"/>
                <a:gd name="T72" fmla="*/ 190 w 206"/>
                <a:gd name="T73" fmla="*/ 220 h 241"/>
                <a:gd name="T74" fmla="*/ 188 w 206"/>
                <a:gd name="T75" fmla="*/ 224 h 241"/>
                <a:gd name="T76" fmla="*/ 186 w 206"/>
                <a:gd name="T77" fmla="*/ 224 h 241"/>
                <a:gd name="T78" fmla="*/ 20 w 206"/>
                <a:gd name="T79" fmla="*/ 224 h 241"/>
                <a:gd name="T80" fmla="*/ 20 w 206"/>
                <a:gd name="T81" fmla="*/ 224 h 241"/>
                <a:gd name="T82" fmla="*/ 18 w 206"/>
                <a:gd name="T83" fmla="*/ 224 h 241"/>
                <a:gd name="T84" fmla="*/ 16 w 206"/>
                <a:gd name="T85" fmla="*/ 220 h 241"/>
                <a:gd name="T86" fmla="*/ 16 w 206"/>
                <a:gd name="T87" fmla="*/ 22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6" h="241">
                  <a:moveTo>
                    <a:pt x="206" y="220"/>
                  </a:moveTo>
                  <a:lnTo>
                    <a:pt x="206" y="20"/>
                  </a:lnTo>
                  <a:lnTo>
                    <a:pt x="206" y="20"/>
                  </a:lnTo>
                  <a:lnTo>
                    <a:pt x="204" y="12"/>
                  </a:lnTo>
                  <a:lnTo>
                    <a:pt x="200" y="6"/>
                  </a:lnTo>
                  <a:lnTo>
                    <a:pt x="194" y="0"/>
                  </a:lnTo>
                  <a:lnTo>
                    <a:pt x="186" y="0"/>
                  </a:lnTo>
                  <a:lnTo>
                    <a:pt x="59" y="0"/>
                  </a:lnTo>
                  <a:lnTo>
                    <a:pt x="0" y="59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27"/>
                  </a:lnTo>
                  <a:lnTo>
                    <a:pt x="6" y="235"/>
                  </a:lnTo>
                  <a:lnTo>
                    <a:pt x="12" y="239"/>
                  </a:lnTo>
                  <a:lnTo>
                    <a:pt x="20" y="241"/>
                  </a:lnTo>
                  <a:lnTo>
                    <a:pt x="186" y="241"/>
                  </a:lnTo>
                  <a:lnTo>
                    <a:pt x="186" y="241"/>
                  </a:lnTo>
                  <a:lnTo>
                    <a:pt x="194" y="239"/>
                  </a:lnTo>
                  <a:lnTo>
                    <a:pt x="200" y="235"/>
                  </a:lnTo>
                  <a:lnTo>
                    <a:pt x="204" y="227"/>
                  </a:lnTo>
                  <a:lnTo>
                    <a:pt x="206" y="220"/>
                  </a:lnTo>
                  <a:lnTo>
                    <a:pt x="206" y="220"/>
                  </a:lnTo>
                  <a:close/>
                  <a:moveTo>
                    <a:pt x="16" y="220"/>
                  </a:moveTo>
                  <a:lnTo>
                    <a:pt x="16" y="71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59" y="69"/>
                  </a:lnTo>
                  <a:lnTo>
                    <a:pt x="65" y="65"/>
                  </a:lnTo>
                  <a:lnTo>
                    <a:pt x="69" y="59"/>
                  </a:lnTo>
                  <a:lnTo>
                    <a:pt x="71" y="51"/>
                  </a:lnTo>
                  <a:lnTo>
                    <a:pt x="71" y="16"/>
                  </a:lnTo>
                  <a:lnTo>
                    <a:pt x="186" y="16"/>
                  </a:lnTo>
                  <a:lnTo>
                    <a:pt x="186" y="16"/>
                  </a:lnTo>
                  <a:lnTo>
                    <a:pt x="188" y="18"/>
                  </a:lnTo>
                  <a:lnTo>
                    <a:pt x="190" y="20"/>
                  </a:lnTo>
                  <a:lnTo>
                    <a:pt x="190" y="220"/>
                  </a:lnTo>
                  <a:lnTo>
                    <a:pt x="190" y="220"/>
                  </a:lnTo>
                  <a:lnTo>
                    <a:pt x="188" y="224"/>
                  </a:lnTo>
                  <a:lnTo>
                    <a:pt x="186" y="224"/>
                  </a:lnTo>
                  <a:lnTo>
                    <a:pt x="20" y="224"/>
                  </a:lnTo>
                  <a:lnTo>
                    <a:pt x="20" y="224"/>
                  </a:lnTo>
                  <a:lnTo>
                    <a:pt x="18" y="224"/>
                  </a:lnTo>
                  <a:lnTo>
                    <a:pt x="16" y="220"/>
                  </a:lnTo>
                  <a:lnTo>
                    <a:pt x="16" y="2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Rectangle 511"/>
            <p:cNvSpPr>
              <a:spLocks noChangeArrowheads="1"/>
            </p:cNvSpPr>
            <p:nvPr/>
          </p:nvSpPr>
          <p:spPr bwMode="auto">
            <a:xfrm>
              <a:off x="7826376" y="1538288"/>
              <a:ext cx="1031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Rectangle 512"/>
            <p:cNvSpPr>
              <a:spLocks noChangeArrowheads="1"/>
            </p:cNvSpPr>
            <p:nvPr/>
          </p:nvSpPr>
          <p:spPr bwMode="auto">
            <a:xfrm>
              <a:off x="7718426" y="1593850"/>
              <a:ext cx="21113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Rectangle 513"/>
            <p:cNvSpPr>
              <a:spLocks noChangeArrowheads="1"/>
            </p:cNvSpPr>
            <p:nvPr/>
          </p:nvSpPr>
          <p:spPr bwMode="auto">
            <a:xfrm>
              <a:off x="7718426" y="1646238"/>
              <a:ext cx="21113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Rectangle 514"/>
            <p:cNvSpPr>
              <a:spLocks noChangeArrowheads="1"/>
            </p:cNvSpPr>
            <p:nvPr/>
          </p:nvSpPr>
          <p:spPr bwMode="auto">
            <a:xfrm>
              <a:off x="7721601" y="1700213"/>
              <a:ext cx="211138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515"/>
            <p:cNvSpPr/>
            <p:nvPr/>
          </p:nvSpPr>
          <p:spPr bwMode="auto">
            <a:xfrm>
              <a:off x="7721601" y="1485900"/>
              <a:ext cx="328613" cy="381000"/>
            </a:xfrm>
            <a:custGeom>
              <a:avLst/>
              <a:gdLst>
                <a:gd name="T0" fmla="*/ 187 w 207"/>
                <a:gd name="T1" fmla="*/ 0 h 240"/>
                <a:gd name="T2" fmla="*/ 187 w 207"/>
                <a:gd name="T3" fmla="*/ 15 h 240"/>
                <a:gd name="T4" fmla="*/ 187 w 207"/>
                <a:gd name="T5" fmla="*/ 15 h 240"/>
                <a:gd name="T6" fmla="*/ 189 w 207"/>
                <a:gd name="T7" fmla="*/ 17 h 240"/>
                <a:gd name="T8" fmla="*/ 189 w 207"/>
                <a:gd name="T9" fmla="*/ 19 h 240"/>
                <a:gd name="T10" fmla="*/ 189 w 207"/>
                <a:gd name="T11" fmla="*/ 219 h 240"/>
                <a:gd name="T12" fmla="*/ 189 w 207"/>
                <a:gd name="T13" fmla="*/ 219 h 240"/>
                <a:gd name="T14" fmla="*/ 189 w 207"/>
                <a:gd name="T15" fmla="*/ 223 h 240"/>
                <a:gd name="T16" fmla="*/ 187 w 207"/>
                <a:gd name="T17" fmla="*/ 223 h 240"/>
                <a:gd name="T18" fmla="*/ 19 w 207"/>
                <a:gd name="T19" fmla="*/ 223 h 240"/>
                <a:gd name="T20" fmla="*/ 19 w 207"/>
                <a:gd name="T21" fmla="*/ 223 h 240"/>
                <a:gd name="T22" fmla="*/ 17 w 207"/>
                <a:gd name="T23" fmla="*/ 223 h 240"/>
                <a:gd name="T24" fmla="*/ 17 w 207"/>
                <a:gd name="T25" fmla="*/ 219 h 240"/>
                <a:gd name="T26" fmla="*/ 0 w 207"/>
                <a:gd name="T27" fmla="*/ 219 h 240"/>
                <a:gd name="T28" fmla="*/ 0 w 207"/>
                <a:gd name="T29" fmla="*/ 219 h 240"/>
                <a:gd name="T30" fmla="*/ 2 w 207"/>
                <a:gd name="T31" fmla="*/ 227 h 240"/>
                <a:gd name="T32" fmla="*/ 5 w 207"/>
                <a:gd name="T33" fmla="*/ 235 h 240"/>
                <a:gd name="T34" fmla="*/ 11 w 207"/>
                <a:gd name="T35" fmla="*/ 238 h 240"/>
                <a:gd name="T36" fmla="*/ 19 w 207"/>
                <a:gd name="T37" fmla="*/ 240 h 240"/>
                <a:gd name="T38" fmla="*/ 187 w 207"/>
                <a:gd name="T39" fmla="*/ 240 h 240"/>
                <a:gd name="T40" fmla="*/ 187 w 207"/>
                <a:gd name="T41" fmla="*/ 240 h 240"/>
                <a:gd name="T42" fmla="*/ 193 w 207"/>
                <a:gd name="T43" fmla="*/ 238 h 240"/>
                <a:gd name="T44" fmla="*/ 201 w 207"/>
                <a:gd name="T45" fmla="*/ 235 h 240"/>
                <a:gd name="T46" fmla="*/ 205 w 207"/>
                <a:gd name="T47" fmla="*/ 227 h 240"/>
                <a:gd name="T48" fmla="*/ 207 w 207"/>
                <a:gd name="T49" fmla="*/ 219 h 240"/>
                <a:gd name="T50" fmla="*/ 207 w 207"/>
                <a:gd name="T51" fmla="*/ 19 h 240"/>
                <a:gd name="T52" fmla="*/ 207 w 207"/>
                <a:gd name="T53" fmla="*/ 19 h 240"/>
                <a:gd name="T54" fmla="*/ 205 w 207"/>
                <a:gd name="T55" fmla="*/ 11 h 240"/>
                <a:gd name="T56" fmla="*/ 201 w 207"/>
                <a:gd name="T57" fmla="*/ 6 h 240"/>
                <a:gd name="T58" fmla="*/ 193 w 207"/>
                <a:gd name="T59" fmla="*/ 0 h 240"/>
                <a:gd name="T60" fmla="*/ 187 w 207"/>
                <a:gd name="T61" fmla="*/ 0 h 240"/>
                <a:gd name="T62" fmla="*/ 187 w 207"/>
                <a:gd name="T6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7" h="240">
                  <a:moveTo>
                    <a:pt x="187" y="0"/>
                  </a:moveTo>
                  <a:lnTo>
                    <a:pt x="187" y="15"/>
                  </a:lnTo>
                  <a:lnTo>
                    <a:pt x="187" y="15"/>
                  </a:lnTo>
                  <a:lnTo>
                    <a:pt x="189" y="17"/>
                  </a:lnTo>
                  <a:lnTo>
                    <a:pt x="189" y="19"/>
                  </a:lnTo>
                  <a:lnTo>
                    <a:pt x="189" y="219"/>
                  </a:lnTo>
                  <a:lnTo>
                    <a:pt x="189" y="219"/>
                  </a:lnTo>
                  <a:lnTo>
                    <a:pt x="189" y="223"/>
                  </a:lnTo>
                  <a:lnTo>
                    <a:pt x="187" y="223"/>
                  </a:lnTo>
                  <a:lnTo>
                    <a:pt x="19" y="223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19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2" y="227"/>
                  </a:lnTo>
                  <a:lnTo>
                    <a:pt x="5" y="235"/>
                  </a:lnTo>
                  <a:lnTo>
                    <a:pt x="11" y="238"/>
                  </a:lnTo>
                  <a:lnTo>
                    <a:pt x="19" y="240"/>
                  </a:lnTo>
                  <a:lnTo>
                    <a:pt x="187" y="240"/>
                  </a:lnTo>
                  <a:lnTo>
                    <a:pt x="187" y="240"/>
                  </a:lnTo>
                  <a:lnTo>
                    <a:pt x="193" y="238"/>
                  </a:lnTo>
                  <a:lnTo>
                    <a:pt x="201" y="235"/>
                  </a:lnTo>
                  <a:lnTo>
                    <a:pt x="205" y="227"/>
                  </a:lnTo>
                  <a:lnTo>
                    <a:pt x="207" y="2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5" y="11"/>
                  </a:lnTo>
                  <a:lnTo>
                    <a:pt x="201" y="6"/>
                  </a:lnTo>
                  <a:lnTo>
                    <a:pt x="193" y="0"/>
                  </a:lnTo>
                  <a:lnTo>
                    <a:pt x="187" y="0"/>
                  </a:lnTo>
                  <a:lnTo>
                    <a:pt x="1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2912554" y="2406121"/>
            <a:ext cx="813126" cy="784880"/>
            <a:chOff x="11048734" y="5587341"/>
            <a:chExt cx="536358" cy="517726"/>
          </a:xfrm>
          <a:solidFill>
            <a:schemeClr val="bg1">
              <a:lumMod val="50000"/>
            </a:schemeClr>
          </a:solidFill>
        </p:grpSpPr>
        <p:sp>
          <p:nvSpPr>
            <p:cNvPr id="186" name="Freeform 105"/>
            <p:cNvSpPr>
              <a:spLocks noEditPoints="1"/>
            </p:cNvSpPr>
            <p:nvPr/>
          </p:nvSpPr>
          <p:spPr bwMode="auto">
            <a:xfrm>
              <a:off x="11048734" y="5587341"/>
              <a:ext cx="253660" cy="244508"/>
            </a:xfrm>
            <a:custGeom>
              <a:avLst/>
              <a:gdLst>
                <a:gd name="T0" fmla="*/ 0 w 194"/>
                <a:gd name="T1" fmla="*/ 187 h 187"/>
                <a:gd name="T2" fmla="*/ 194 w 194"/>
                <a:gd name="T3" fmla="*/ 187 h 187"/>
                <a:gd name="T4" fmla="*/ 194 w 194"/>
                <a:gd name="T5" fmla="*/ 0 h 187"/>
                <a:gd name="T6" fmla="*/ 0 w 194"/>
                <a:gd name="T7" fmla="*/ 0 h 187"/>
                <a:gd name="T8" fmla="*/ 0 w 194"/>
                <a:gd name="T9" fmla="*/ 187 h 187"/>
                <a:gd name="T10" fmla="*/ 28 w 194"/>
                <a:gd name="T11" fmla="*/ 28 h 187"/>
                <a:gd name="T12" fmla="*/ 166 w 194"/>
                <a:gd name="T13" fmla="*/ 28 h 187"/>
                <a:gd name="T14" fmla="*/ 166 w 194"/>
                <a:gd name="T15" fmla="*/ 158 h 187"/>
                <a:gd name="T16" fmla="*/ 28 w 194"/>
                <a:gd name="T17" fmla="*/ 158 h 187"/>
                <a:gd name="T18" fmla="*/ 28 w 194"/>
                <a:gd name="T19" fmla="*/ 2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7">
                  <a:moveTo>
                    <a:pt x="0" y="187"/>
                  </a:moveTo>
                  <a:lnTo>
                    <a:pt x="194" y="187"/>
                  </a:lnTo>
                  <a:lnTo>
                    <a:pt x="194" y="0"/>
                  </a:lnTo>
                  <a:lnTo>
                    <a:pt x="0" y="0"/>
                  </a:lnTo>
                  <a:lnTo>
                    <a:pt x="0" y="187"/>
                  </a:lnTo>
                  <a:close/>
                  <a:moveTo>
                    <a:pt x="28" y="28"/>
                  </a:moveTo>
                  <a:lnTo>
                    <a:pt x="166" y="28"/>
                  </a:lnTo>
                  <a:lnTo>
                    <a:pt x="166" y="158"/>
                  </a:lnTo>
                  <a:lnTo>
                    <a:pt x="28" y="158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7" name="Freeform 106"/>
            <p:cNvSpPr>
              <a:spLocks noEditPoints="1"/>
            </p:cNvSpPr>
            <p:nvPr/>
          </p:nvSpPr>
          <p:spPr bwMode="auto">
            <a:xfrm>
              <a:off x="11048734" y="5860559"/>
              <a:ext cx="253660" cy="244508"/>
            </a:xfrm>
            <a:custGeom>
              <a:avLst/>
              <a:gdLst>
                <a:gd name="T0" fmla="*/ 0 w 194"/>
                <a:gd name="T1" fmla="*/ 187 h 187"/>
                <a:gd name="T2" fmla="*/ 194 w 194"/>
                <a:gd name="T3" fmla="*/ 187 h 187"/>
                <a:gd name="T4" fmla="*/ 194 w 194"/>
                <a:gd name="T5" fmla="*/ 0 h 187"/>
                <a:gd name="T6" fmla="*/ 0 w 194"/>
                <a:gd name="T7" fmla="*/ 0 h 187"/>
                <a:gd name="T8" fmla="*/ 0 w 194"/>
                <a:gd name="T9" fmla="*/ 187 h 187"/>
                <a:gd name="T10" fmla="*/ 28 w 194"/>
                <a:gd name="T11" fmla="*/ 28 h 187"/>
                <a:gd name="T12" fmla="*/ 166 w 194"/>
                <a:gd name="T13" fmla="*/ 28 h 187"/>
                <a:gd name="T14" fmla="*/ 166 w 194"/>
                <a:gd name="T15" fmla="*/ 158 h 187"/>
                <a:gd name="T16" fmla="*/ 28 w 194"/>
                <a:gd name="T17" fmla="*/ 158 h 187"/>
                <a:gd name="T18" fmla="*/ 28 w 194"/>
                <a:gd name="T19" fmla="*/ 2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7">
                  <a:moveTo>
                    <a:pt x="0" y="187"/>
                  </a:moveTo>
                  <a:lnTo>
                    <a:pt x="194" y="187"/>
                  </a:lnTo>
                  <a:lnTo>
                    <a:pt x="194" y="0"/>
                  </a:lnTo>
                  <a:lnTo>
                    <a:pt x="0" y="0"/>
                  </a:lnTo>
                  <a:lnTo>
                    <a:pt x="0" y="187"/>
                  </a:lnTo>
                  <a:close/>
                  <a:moveTo>
                    <a:pt x="28" y="28"/>
                  </a:moveTo>
                  <a:lnTo>
                    <a:pt x="166" y="28"/>
                  </a:lnTo>
                  <a:lnTo>
                    <a:pt x="166" y="158"/>
                  </a:lnTo>
                  <a:lnTo>
                    <a:pt x="28" y="158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8" name="Freeform 107"/>
            <p:cNvSpPr>
              <a:spLocks noEditPoints="1"/>
            </p:cNvSpPr>
            <p:nvPr/>
          </p:nvSpPr>
          <p:spPr bwMode="auto">
            <a:xfrm>
              <a:off x="11331432" y="5587341"/>
              <a:ext cx="252719" cy="240585"/>
            </a:xfrm>
            <a:custGeom>
              <a:avLst/>
              <a:gdLst>
                <a:gd name="T0" fmla="*/ 0 w 194"/>
                <a:gd name="T1" fmla="*/ 0 h 187"/>
                <a:gd name="T2" fmla="*/ 0 w 194"/>
                <a:gd name="T3" fmla="*/ 187 h 187"/>
                <a:gd name="T4" fmla="*/ 194 w 194"/>
                <a:gd name="T5" fmla="*/ 187 h 187"/>
                <a:gd name="T6" fmla="*/ 194 w 194"/>
                <a:gd name="T7" fmla="*/ 0 h 187"/>
                <a:gd name="T8" fmla="*/ 0 w 194"/>
                <a:gd name="T9" fmla="*/ 0 h 187"/>
                <a:gd name="T10" fmla="*/ 166 w 194"/>
                <a:gd name="T11" fmla="*/ 159 h 187"/>
                <a:gd name="T12" fmla="*/ 29 w 194"/>
                <a:gd name="T13" fmla="*/ 159 h 187"/>
                <a:gd name="T14" fmla="*/ 29 w 194"/>
                <a:gd name="T15" fmla="*/ 29 h 187"/>
                <a:gd name="T16" fmla="*/ 166 w 194"/>
                <a:gd name="T17" fmla="*/ 29 h 187"/>
                <a:gd name="T18" fmla="*/ 166 w 194"/>
                <a:gd name="T19" fmla="*/ 15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7">
                  <a:moveTo>
                    <a:pt x="0" y="0"/>
                  </a:moveTo>
                  <a:lnTo>
                    <a:pt x="0" y="187"/>
                  </a:lnTo>
                  <a:lnTo>
                    <a:pt x="194" y="187"/>
                  </a:lnTo>
                  <a:lnTo>
                    <a:pt x="194" y="0"/>
                  </a:lnTo>
                  <a:lnTo>
                    <a:pt x="0" y="0"/>
                  </a:lnTo>
                  <a:close/>
                  <a:moveTo>
                    <a:pt x="166" y="159"/>
                  </a:moveTo>
                  <a:lnTo>
                    <a:pt x="29" y="159"/>
                  </a:lnTo>
                  <a:lnTo>
                    <a:pt x="29" y="29"/>
                  </a:lnTo>
                  <a:lnTo>
                    <a:pt x="166" y="29"/>
                  </a:lnTo>
                  <a:lnTo>
                    <a:pt x="166" y="1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9" name="Freeform 108"/>
            <p:cNvSpPr>
              <a:spLocks noEditPoints="1"/>
            </p:cNvSpPr>
            <p:nvPr/>
          </p:nvSpPr>
          <p:spPr bwMode="auto">
            <a:xfrm>
              <a:off x="11331432" y="5859524"/>
              <a:ext cx="253660" cy="243200"/>
            </a:xfrm>
            <a:custGeom>
              <a:avLst/>
              <a:gdLst>
                <a:gd name="T0" fmla="*/ 0 w 194"/>
                <a:gd name="T1" fmla="*/ 186 h 186"/>
                <a:gd name="T2" fmla="*/ 194 w 194"/>
                <a:gd name="T3" fmla="*/ 186 h 186"/>
                <a:gd name="T4" fmla="*/ 194 w 194"/>
                <a:gd name="T5" fmla="*/ 0 h 186"/>
                <a:gd name="T6" fmla="*/ 0 w 194"/>
                <a:gd name="T7" fmla="*/ 0 h 186"/>
                <a:gd name="T8" fmla="*/ 0 w 194"/>
                <a:gd name="T9" fmla="*/ 186 h 186"/>
                <a:gd name="T10" fmla="*/ 29 w 194"/>
                <a:gd name="T11" fmla="*/ 28 h 186"/>
                <a:gd name="T12" fmla="*/ 166 w 194"/>
                <a:gd name="T13" fmla="*/ 28 h 186"/>
                <a:gd name="T14" fmla="*/ 166 w 194"/>
                <a:gd name="T15" fmla="*/ 158 h 186"/>
                <a:gd name="T16" fmla="*/ 29 w 194"/>
                <a:gd name="T17" fmla="*/ 158 h 186"/>
                <a:gd name="T18" fmla="*/ 29 w 194"/>
                <a:gd name="T19" fmla="*/ 2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86">
                  <a:moveTo>
                    <a:pt x="0" y="186"/>
                  </a:moveTo>
                  <a:lnTo>
                    <a:pt x="194" y="186"/>
                  </a:lnTo>
                  <a:lnTo>
                    <a:pt x="194" y="0"/>
                  </a:lnTo>
                  <a:lnTo>
                    <a:pt x="0" y="0"/>
                  </a:lnTo>
                  <a:lnTo>
                    <a:pt x="0" y="186"/>
                  </a:lnTo>
                  <a:close/>
                  <a:moveTo>
                    <a:pt x="29" y="28"/>
                  </a:moveTo>
                  <a:lnTo>
                    <a:pt x="166" y="28"/>
                  </a:lnTo>
                  <a:lnTo>
                    <a:pt x="166" y="158"/>
                  </a:lnTo>
                  <a:lnTo>
                    <a:pt x="29" y="158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0" name="Freeform 109"/>
            <p:cNvSpPr/>
            <p:nvPr/>
          </p:nvSpPr>
          <p:spPr bwMode="auto">
            <a:xfrm>
              <a:off x="11125878" y="5658493"/>
              <a:ext cx="99372" cy="101987"/>
            </a:xfrm>
            <a:custGeom>
              <a:avLst/>
              <a:gdLst>
                <a:gd name="T0" fmla="*/ 45 w 76"/>
                <a:gd name="T1" fmla="*/ 0 h 78"/>
                <a:gd name="T2" fmla="*/ 31 w 76"/>
                <a:gd name="T3" fmla="*/ 0 h 78"/>
                <a:gd name="T4" fmla="*/ 31 w 76"/>
                <a:gd name="T5" fmla="*/ 33 h 78"/>
                <a:gd name="T6" fmla="*/ 0 w 76"/>
                <a:gd name="T7" fmla="*/ 33 h 78"/>
                <a:gd name="T8" fmla="*/ 0 w 76"/>
                <a:gd name="T9" fmla="*/ 45 h 78"/>
                <a:gd name="T10" fmla="*/ 31 w 76"/>
                <a:gd name="T11" fmla="*/ 45 h 78"/>
                <a:gd name="T12" fmla="*/ 31 w 76"/>
                <a:gd name="T13" fmla="*/ 78 h 78"/>
                <a:gd name="T14" fmla="*/ 45 w 76"/>
                <a:gd name="T15" fmla="*/ 78 h 78"/>
                <a:gd name="T16" fmla="*/ 45 w 76"/>
                <a:gd name="T17" fmla="*/ 45 h 78"/>
                <a:gd name="T18" fmla="*/ 76 w 76"/>
                <a:gd name="T19" fmla="*/ 45 h 78"/>
                <a:gd name="T20" fmla="*/ 76 w 76"/>
                <a:gd name="T21" fmla="*/ 33 h 78"/>
                <a:gd name="T22" fmla="*/ 45 w 76"/>
                <a:gd name="T23" fmla="*/ 33 h 78"/>
                <a:gd name="T24" fmla="*/ 45 w 76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8">
                  <a:moveTo>
                    <a:pt x="45" y="0"/>
                  </a:moveTo>
                  <a:lnTo>
                    <a:pt x="31" y="0"/>
                  </a:lnTo>
                  <a:lnTo>
                    <a:pt x="31" y="33"/>
                  </a:lnTo>
                  <a:lnTo>
                    <a:pt x="0" y="33"/>
                  </a:lnTo>
                  <a:lnTo>
                    <a:pt x="0" y="45"/>
                  </a:lnTo>
                  <a:lnTo>
                    <a:pt x="31" y="45"/>
                  </a:lnTo>
                  <a:lnTo>
                    <a:pt x="31" y="78"/>
                  </a:lnTo>
                  <a:lnTo>
                    <a:pt x="45" y="78"/>
                  </a:lnTo>
                  <a:lnTo>
                    <a:pt x="45" y="45"/>
                  </a:lnTo>
                  <a:lnTo>
                    <a:pt x="76" y="45"/>
                  </a:lnTo>
                  <a:lnTo>
                    <a:pt x="76" y="33"/>
                  </a:lnTo>
                  <a:lnTo>
                    <a:pt x="45" y="3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1" name="Rectangle 110"/>
            <p:cNvSpPr>
              <a:spLocks noChangeArrowheads="1"/>
            </p:cNvSpPr>
            <p:nvPr/>
          </p:nvSpPr>
          <p:spPr bwMode="auto">
            <a:xfrm>
              <a:off x="11421107" y="5697718"/>
              <a:ext cx="67991" cy="22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2" name="Freeform 111"/>
            <p:cNvSpPr/>
            <p:nvPr/>
          </p:nvSpPr>
          <p:spPr bwMode="auto">
            <a:xfrm>
              <a:off x="11138953" y="5944241"/>
              <a:ext cx="73222" cy="79760"/>
            </a:xfrm>
            <a:custGeom>
              <a:avLst/>
              <a:gdLst>
                <a:gd name="T0" fmla="*/ 24 w 24"/>
                <a:gd name="T1" fmla="*/ 0 h 26"/>
                <a:gd name="T2" fmla="*/ 16 w 24"/>
                <a:gd name="T3" fmla="*/ 0 h 26"/>
                <a:gd name="T4" fmla="*/ 14 w 24"/>
                <a:gd name="T5" fmla="*/ 5 h 26"/>
                <a:gd name="T6" fmla="*/ 12 w 24"/>
                <a:gd name="T7" fmla="*/ 9 h 26"/>
                <a:gd name="T8" fmla="*/ 12 w 24"/>
                <a:gd name="T9" fmla="*/ 9 h 26"/>
                <a:gd name="T10" fmla="*/ 10 w 24"/>
                <a:gd name="T11" fmla="*/ 5 h 26"/>
                <a:gd name="T12" fmla="*/ 8 w 24"/>
                <a:gd name="T13" fmla="*/ 0 h 26"/>
                <a:gd name="T14" fmla="*/ 0 w 24"/>
                <a:gd name="T15" fmla="*/ 0 h 26"/>
                <a:gd name="T16" fmla="*/ 8 w 24"/>
                <a:gd name="T17" fmla="*/ 13 h 26"/>
                <a:gd name="T18" fmla="*/ 0 w 24"/>
                <a:gd name="T19" fmla="*/ 26 h 26"/>
                <a:gd name="T20" fmla="*/ 7 w 24"/>
                <a:gd name="T21" fmla="*/ 26 h 26"/>
                <a:gd name="T22" fmla="*/ 10 w 24"/>
                <a:gd name="T23" fmla="*/ 21 h 26"/>
                <a:gd name="T24" fmla="*/ 12 w 24"/>
                <a:gd name="T25" fmla="*/ 16 h 26"/>
                <a:gd name="T26" fmla="*/ 12 w 24"/>
                <a:gd name="T27" fmla="*/ 16 h 26"/>
                <a:gd name="T28" fmla="*/ 14 w 24"/>
                <a:gd name="T29" fmla="*/ 21 h 26"/>
                <a:gd name="T30" fmla="*/ 17 w 24"/>
                <a:gd name="T31" fmla="*/ 26 h 26"/>
                <a:gd name="T32" fmla="*/ 24 w 24"/>
                <a:gd name="T33" fmla="*/ 26 h 26"/>
                <a:gd name="T34" fmla="*/ 16 w 24"/>
                <a:gd name="T35" fmla="*/ 13 h 26"/>
                <a:gd name="T36" fmla="*/ 24 w 24"/>
                <a:gd name="T3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6">
                  <a:moveTo>
                    <a:pt x="2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7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8"/>
                    <a:pt x="11" y="6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9"/>
                    <a:pt x="11" y="18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8"/>
                    <a:pt x="13" y="19"/>
                    <a:pt x="14" y="21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16" y="13"/>
                    <a:pt x="16" y="13"/>
                    <a:pt x="16" y="13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3" name="Rectangle 112"/>
            <p:cNvSpPr>
              <a:spLocks noChangeArrowheads="1"/>
            </p:cNvSpPr>
            <p:nvPr/>
          </p:nvSpPr>
          <p:spPr bwMode="auto">
            <a:xfrm>
              <a:off x="11405302" y="5998122"/>
              <a:ext cx="101987" cy="1569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4" name="Rectangle 113"/>
            <p:cNvSpPr>
              <a:spLocks noChangeArrowheads="1"/>
            </p:cNvSpPr>
            <p:nvPr/>
          </p:nvSpPr>
          <p:spPr bwMode="auto">
            <a:xfrm>
              <a:off x="11405302" y="5953394"/>
              <a:ext cx="101987" cy="1830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5" name="AutoShape 139"/>
          <p:cNvSpPr/>
          <p:nvPr/>
        </p:nvSpPr>
        <p:spPr bwMode="auto">
          <a:xfrm>
            <a:off x="10874619" y="5100590"/>
            <a:ext cx="384920" cy="373078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96" name="Freeform 154"/>
          <p:cNvSpPr>
            <a:spLocks noEditPoints="1"/>
          </p:cNvSpPr>
          <p:nvPr/>
        </p:nvSpPr>
        <p:spPr bwMode="auto">
          <a:xfrm rot="20111531">
            <a:off x="3569595" y="2928904"/>
            <a:ext cx="883490" cy="926518"/>
          </a:xfrm>
          <a:custGeom>
            <a:avLst/>
            <a:gdLst>
              <a:gd name="T0" fmla="*/ 306 w 308"/>
              <a:gd name="T1" fmla="*/ 96 h 323"/>
              <a:gd name="T2" fmla="*/ 218 w 308"/>
              <a:gd name="T3" fmla="*/ 308 h 323"/>
              <a:gd name="T4" fmla="*/ 227 w 308"/>
              <a:gd name="T5" fmla="*/ 224 h 323"/>
              <a:gd name="T6" fmla="*/ 233 w 308"/>
              <a:gd name="T7" fmla="*/ 209 h 323"/>
              <a:gd name="T8" fmla="*/ 246 w 308"/>
              <a:gd name="T9" fmla="*/ 184 h 323"/>
              <a:gd name="T10" fmla="*/ 250 w 308"/>
              <a:gd name="T11" fmla="*/ 159 h 323"/>
              <a:gd name="T12" fmla="*/ 280 w 308"/>
              <a:gd name="T13" fmla="*/ 109 h 323"/>
              <a:gd name="T14" fmla="*/ 218 w 308"/>
              <a:gd name="T15" fmla="*/ 75 h 323"/>
              <a:gd name="T16" fmla="*/ 201 w 308"/>
              <a:gd name="T17" fmla="*/ 320 h 323"/>
              <a:gd name="T18" fmla="*/ 197 w 308"/>
              <a:gd name="T19" fmla="*/ 289 h 323"/>
              <a:gd name="T20" fmla="*/ 208 w 308"/>
              <a:gd name="T21" fmla="*/ 262 h 323"/>
              <a:gd name="T22" fmla="*/ 218 w 308"/>
              <a:gd name="T23" fmla="*/ 248 h 323"/>
              <a:gd name="T24" fmla="*/ 203 w 308"/>
              <a:gd name="T25" fmla="*/ 161 h 323"/>
              <a:gd name="T26" fmla="*/ 189 w 308"/>
              <a:gd name="T27" fmla="*/ 184 h 323"/>
              <a:gd name="T28" fmla="*/ 186 w 308"/>
              <a:gd name="T29" fmla="*/ 202 h 323"/>
              <a:gd name="T30" fmla="*/ 185 w 308"/>
              <a:gd name="T31" fmla="*/ 155 h 323"/>
              <a:gd name="T32" fmla="*/ 180 w 308"/>
              <a:gd name="T33" fmla="*/ 26 h 323"/>
              <a:gd name="T34" fmla="*/ 174 w 308"/>
              <a:gd name="T35" fmla="*/ 318 h 323"/>
              <a:gd name="T36" fmla="*/ 147 w 308"/>
              <a:gd name="T37" fmla="*/ 218 h 323"/>
              <a:gd name="T38" fmla="*/ 166 w 308"/>
              <a:gd name="T39" fmla="*/ 199 h 323"/>
              <a:gd name="T40" fmla="*/ 147 w 308"/>
              <a:gd name="T41" fmla="*/ 170 h 323"/>
              <a:gd name="T42" fmla="*/ 180 w 308"/>
              <a:gd name="T43" fmla="*/ 170 h 323"/>
              <a:gd name="T44" fmla="*/ 170 w 308"/>
              <a:gd name="T45" fmla="*/ 225 h 323"/>
              <a:gd name="T46" fmla="*/ 168 w 308"/>
              <a:gd name="T47" fmla="*/ 243 h 323"/>
              <a:gd name="T48" fmla="*/ 151 w 308"/>
              <a:gd name="T49" fmla="*/ 263 h 323"/>
              <a:gd name="T50" fmla="*/ 180 w 308"/>
              <a:gd name="T51" fmla="*/ 321 h 323"/>
              <a:gd name="T52" fmla="*/ 147 w 308"/>
              <a:gd name="T53" fmla="*/ 10 h 323"/>
              <a:gd name="T54" fmla="*/ 119 w 308"/>
              <a:gd name="T55" fmla="*/ 0 h 323"/>
              <a:gd name="T56" fmla="*/ 132 w 308"/>
              <a:gd name="T57" fmla="*/ 260 h 323"/>
              <a:gd name="T58" fmla="*/ 147 w 308"/>
              <a:gd name="T59" fmla="*/ 306 h 323"/>
              <a:gd name="T60" fmla="*/ 139 w 308"/>
              <a:gd name="T61" fmla="*/ 134 h 323"/>
              <a:gd name="T62" fmla="*/ 128 w 308"/>
              <a:gd name="T63" fmla="*/ 159 h 323"/>
              <a:gd name="T64" fmla="*/ 121 w 308"/>
              <a:gd name="T65" fmla="*/ 174 h 323"/>
              <a:gd name="T66" fmla="*/ 123 w 308"/>
              <a:gd name="T67" fmla="*/ 125 h 323"/>
              <a:gd name="T68" fmla="*/ 147 w 308"/>
              <a:gd name="T69" fmla="*/ 235 h 323"/>
              <a:gd name="T70" fmla="*/ 98 w 308"/>
              <a:gd name="T71" fmla="*/ 283 h 323"/>
              <a:gd name="T72" fmla="*/ 103 w 308"/>
              <a:gd name="T73" fmla="*/ 4 h 323"/>
              <a:gd name="T74" fmla="*/ 111 w 308"/>
              <a:gd name="T75" fmla="*/ 34 h 323"/>
              <a:gd name="T76" fmla="*/ 119 w 308"/>
              <a:gd name="T77" fmla="*/ 122 h 323"/>
              <a:gd name="T78" fmla="*/ 119 w 308"/>
              <a:gd name="T79" fmla="*/ 141 h 323"/>
              <a:gd name="T80" fmla="*/ 109 w 308"/>
              <a:gd name="T81" fmla="*/ 197 h 323"/>
              <a:gd name="T82" fmla="*/ 107 w 308"/>
              <a:gd name="T83" fmla="*/ 214 h 323"/>
              <a:gd name="T84" fmla="*/ 105 w 308"/>
              <a:gd name="T85" fmla="*/ 171 h 323"/>
              <a:gd name="T86" fmla="*/ 98 w 308"/>
              <a:gd name="T87" fmla="*/ 147 h 323"/>
              <a:gd name="T88" fmla="*/ 119 w 308"/>
              <a:gd name="T89" fmla="*/ 141 h 323"/>
              <a:gd name="T90" fmla="*/ 86 w 308"/>
              <a:gd name="T91" fmla="*/ 206 h 323"/>
              <a:gd name="T92" fmla="*/ 97 w 308"/>
              <a:gd name="T93" fmla="*/ 188 h 323"/>
              <a:gd name="T94" fmla="*/ 90 w 308"/>
              <a:gd name="T95" fmla="*/ 239 h 323"/>
              <a:gd name="T96" fmla="*/ 86 w 308"/>
              <a:gd name="T97" fmla="*/ 22 h 323"/>
              <a:gd name="T98" fmla="*/ 93 w 308"/>
              <a:gd name="T99" fmla="*/ 68 h 323"/>
              <a:gd name="T100" fmla="*/ 86 w 308"/>
              <a:gd name="T101" fmla="*/ 22 h 323"/>
              <a:gd name="T102" fmla="*/ 86 w 308"/>
              <a:gd name="T103" fmla="*/ 278 h 323"/>
              <a:gd name="T104" fmla="*/ 77 w 308"/>
              <a:gd name="T105" fmla="*/ 230 h 323"/>
              <a:gd name="T106" fmla="*/ 86 w 308"/>
              <a:gd name="T107" fmla="*/ 107 h 323"/>
              <a:gd name="T108" fmla="*/ 67 w 308"/>
              <a:gd name="T109" fmla="*/ 126 h 323"/>
              <a:gd name="T110" fmla="*/ 86 w 308"/>
              <a:gd name="T111" fmla="*/ 141 h 323"/>
              <a:gd name="T112" fmla="*/ 58 w 308"/>
              <a:gd name="T113" fmla="*/ 83 h 323"/>
              <a:gd name="T114" fmla="*/ 86 w 308"/>
              <a:gd name="T115" fmla="*/ 190 h 323"/>
              <a:gd name="T116" fmla="*/ 2 w 308"/>
              <a:gd name="T117" fmla="*/ 226 h 323"/>
              <a:gd name="T118" fmla="*/ 58 w 308"/>
              <a:gd name="T119" fmla="*/ 147 h 323"/>
              <a:gd name="T120" fmla="*/ 50 w 308"/>
              <a:gd name="T121" fmla="*/ 172 h 323"/>
              <a:gd name="T122" fmla="*/ 42 w 308"/>
              <a:gd name="T123" fmla="*/ 186 h 323"/>
              <a:gd name="T124" fmla="*/ 29 w 308"/>
              <a:gd name="T125" fmla="*/ 21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8" h="323">
                <a:moveTo>
                  <a:pt x="218" y="44"/>
                </a:moveTo>
                <a:lnTo>
                  <a:pt x="288" y="76"/>
                </a:lnTo>
                <a:lnTo>
                  <a:pt x="288" y="76"/>
                </a:lnTo>
                <a:lnTo>
                  <a:pt x="293" y="80"/>
                </a:lnTo>
                <a:lnTo>
                  <a:pt x="299" y="84"/>
                </a:lnTo>
                <a:lnTo>
                  <a:pt x="303" y="90"/>
                </a:lnTo>
                <a:lnTo>
                  <a:pt x="306" y="96"/>
                </a:lnTo>
                <a:lnTo>
                  <a:pt x="308" y="103"/>
                </a:lnTo>
                <a:lnTo>
                  <a:pt x="308" y="110"/>
                </a:lnTo>
                <a:lnTo>
                  <a:pt x="307" y="117"/>
                </a:lnTo>
                <a:lnTo>
                  <a:pt x="304" y="124"/>
                </a:lnTo>
                <a:lnTo>
                  <a:pt x="222" y="301"/>
                </a:lnTo>
                <a:lnTo>
                  <a:pt x="222" y="301"/>
                </a:lnTo>
                <a:lnTo>
                  <a:pt x="218" y="308"/>
                </a:lnTo>
                <a:lnTo>
                  <a:pt x="218" y="248"/>
                </a:lnTo>
                <a:lnTo>
                  <a:pt x="218" y="248"/>
                </a:lnTo>
                <a:lnTo>
                  <a:pt x="219" y="245"/>
                </a:lnTo>
                <a:lnTo>
                  <a:pt x="227" y="228"/>
                </a:lnTo>
                <a:lnTo>
                  <a:pt x="227" y="228"/>
                </a:lnTo>
                <a:lnTo>
                  <a:pt x="228" y="226"/>
                </a:lnTo>
                <a:lnTo>
                  <a:pt x="227" y="224"/>
                </a:lnTo>
                <a:lnTo>
                  <a:pt x="227" y="222"/>
                </a:lnTo>
                <a:lnTo>
                  <a:pt x="224" y="221"/>
                </a:lnTo>
                <a:lnTo>
                  <a:pt x="218" y="217"/>
                </a:lnTo>
                <a:lnTo>
                  <a:pt x="218" y="202"/>
                </a:lnTo>
                <a:lnTo>
                  <a:pt x="230" y="209"/>
                </a:lnTo>
                <a:lnTo>
                  <a:pt x="230" y="209"/>
                </a:lnTo>
                <a:lnTo>
                  <a:pt x="233" y="209"/>
                </a:lnTo>
                <a:lnTo>
                  <a:pt x="235" y="209"/>
                </a:lnTo>
                <a:lnTo>
                  <a:pt x="237" y="207"/>
                </a:lnTo>
                <a:lnTo>
                  <a:pt x="238" y="206"/>
                </a:lnTo>
                <a:lnTo>
                  <a:pt x="246" y="188"/>
                </a:lnTo>
                <a:lnTo>
                  <a:pt x="246" y="188"/>
                </a:lnTo>
                <a:lnTo>
                  <a:pt x="247" y="186"/>
                </a:lnTo>
                <a:lnTo>
                  <a:pt x="246" y="184"/>
                </a:lnTo>
                <a:lnTo>
                  <a:pt x="246" y="182"/>
                </a:lnTo>
                <a:lnTo>
                  <a:pt x="243" y="180"/>
                </a:lnTo>
                <a:lnTo>
                  <a:pt x="218" y="168"/>
                </a:lnTo>
                <a:lnTo>
                  <a:pt x="218" y="145"/>
                </a:lnTo>
                <a:lnTo>
                  <a:pt x="243" y="157"/>
                </a:lnTo>
                <a:lnTo>
                  <a:pt x="243" y="157"/>
                </a:lnTo>
                <a:lnTo>
                  <a:pt x="250" y="159"/>
                </a:lnTo>
                <a:lnTo>
                  <a:pt x="257" y="157"/>
                </a:lnTo>
                <a:lnTo>
                  <a:pt x="262" y="155"/>
                </a:lnTo>
                <a:lnTo>
                  <a:pt x="266" y="149"/>
                </a:lnTo>
                <a:lnTo>
                  <a:pt x="279" y="122"/>
                </a:lnTo>
                <a:lnTo>
                  <a:pt x="279" y="122"/>
                </a:lnTo>
                <a:lnTo>
                  <a:pt x="280" y="115"/>
                </a:lnTo>
                <a:lnTo>
                  <a:pt x="280" y="109"/>
                </a:lnTo>
                <a:lnTo>
                  <a:pt x="276" y="103"/>
                </a:lnTo>
                <a:lnTo>
                  <a:pt x="270" y="99"/>
                </a:lnTo>
                <a:lnTo>
                  <a:pt x="218" y="75"/>
                </a:lnTo>
                <a:lnTo>
                  <a:pt x="218" y="44"/>
                </a:lnTo>
                <a:close/>
                <a:moveTo>
                  <a:pt x="180" y="26"/>
                </a:moveTo>
                <a:lnTo>
                  <a:pt x="218" y="44"/>
                </a:lnTo>
                <a:lnTo>
                  <a:pt x="218" y="75"/>
                </a:lnTo>
                <a:lnTo>
                  <a:pt x="180" y="57"/>
                </a:lnTo>
                <a:lnTo>
                  <a:pt x="180" y="26"/>
                </a:lnTo>
                <a:lnTo>
                  <a:pt x="180" y="26"/>
                </a:lnTo>
                <a:close/>
                <a:moveTo>
                  <a:pt x="218" y="308"/>
                </a:moveTo>
                <a:lnTo>
                  <a:pt x="218" y="308"/>
                </a:lnTo>
                <a:lnTo>
                  <a:pt x="211" y="316"/>
                </a:lnTo>
                <a:lnTo>
                  <a:pt x="201" y="320"/>
                </a:lnTo>
                <a:lnTo>
                  <a:pt x="191" y="323"/>
                </a:lnTo>
                <a:lnTo>
                  <a:pt x="180" y="321"/>
                </a:lnTo>
                <a:lnTo>
                  <a:pt x="180" y="283"/>
                </a:lnTo>
                <a:lnTo>
                  <a:pt x="193" y="289"/>
                </a:lnTo>
                <a:lnTo>
                  <a:pt x="193" y="289"/>
                </a:lnTo>
                <a:lnTo>
                  <a:pt x="195" y="289"/>
                </a:lnTo>
                <a:lnTo>
                  <a:pt x="197" y="289"/>
                </a:lnTo>
                <a:lnTo>
                  <a:pt x="199" y="287"/>
                </a:lnTo>
                <a:lnTo>
                  <a:pt x="200" y="286"/>
                </a:lnTo>
                <a:lnTo>
                  <a:pt x="208" y="268"/>
                </a:lnTo>
                <a:lnTo>
                  <a:pt x="208" y="268"/>
                </a:lnTo>
                <a:lnTo>
                  <a:pt x="209" y="266"/>
                </a:lnTo>
                <a:lnTo>
                  <a:pt x="209" y="264"/>
                </a:lnTo>
                <a:lnTo>
                  <a:pt x="208" y="262"/>
                </a:lnTo>
                <a:lnTo>
                  <a:pt x="205" y="260"/>
                </a:lnTo>
                <a:lnTo>
                  <a:pt x="180" y="249"/>
                </a:lnTo>
                <a:lnTo>
                  <a:pt x="180" y="235"/>
                </a:lnTo>
                <a:lnTo>
                  <a:pt x="212" y="248"/>
                </a:lnTo>
                <a:lnTo>
                  <a:pt x="212" y="248"/>
                </a:lnTo>
                <a:lnTo>
                  <a:pt x="215" y="249"/>
                </a:lnTo>
                <a:lnTo>
                  <a:pt x="218" y="248"/>
                </a:lnTo>
                <a:lnTo>
                  <a:pt x="218" y="308"/>
                </a:lnTo>
                <a:lnTo>
                  <a:pt x="218" y="308"/>
                </a:lnTo>
                <a:close/>
                <a:moveTo>
                  <a:pt x="218" y="145"/>
                </a:moveTo>
                <a:lnTo>
                  <a:pt x="218" y="168"/>
                </a:lnTo>
                <a:lnTo>
                  <a:pt x="205" y="163"/>
                </a:lnTo>
                <a:lnTo>
                  <a:pt x="205" y="163"/>
                </a:lnTo>
                <a:lnTo>
                  <a:pt x="203" y="161"/>
                </a:lnTo>
                <a:lnTo>
                  <a:pt x="201" y="163"/>
                </a:lnTo>
                <a:lnTo>
                  <a:pt x="199" y="164"/>
                </a:lnTo>
                <a:lnTo>
                  <a:pt x="197" y="165"/>
                </a:lnTo>
                <a:lnTo>
                  <a:pt x="189" y="183"/>
                </a:lnTo>
                <a:lnTo>
                  <a:pt x="189" y="183"/>
                </a:lnTo>
                <a:lnTo>
                  <a:pt x="189" y="183"/>
                </a:lnTo>
                <a:lnTo>
                  <a:pt x="189" y="184"/>
                </a:lnTo>
                <a:lnTo>
                  <a:pt x="189" y="187"/>
                </a:lnTo>
                <a:lnTo>
                  <a:pt x="191" y="190"/>
                </a:lnTo>
                <a:lnTo>
                  <a:pt x="192" y="191"/>
                </a:lnTo>
                <a:lnTo>
                  <a:pt x="218" y="202"/>
                </a:lnTo>
                <a:lnTo>
                  <a:pt x="218" y="217"/>
                </a:lnTo>
                <a:lnTo>
                  <a:pt x="186" y="202"/>
                </a:lnTo>
                <a:lnTo>
                  <a:pt x="186" y="202"/>
                </a:lnTo>
                <a:lnTo>
                  <a:pt x="184" y="202"/>
                </a:lnTo>
                <a:lnTo>
                  <a:pt x="180" y="203"/>
                </a:lnTo>
                <a:lnTo>
                  <a:pt x="180" y="170"/>
                </a:lnTo>
                <a:lnTo>
                  <a:pt x="185" y="160"/>
                </a:lnTo>
                <a:lnTo>
                  <a:pt x="185" y="160"/>
                </a:lnTo>
                <a:lnTo>
                  <a:pt x="185" y="157"/>
                </a:lnTo>
                <a:lnTo>
                  <a:pt x="185" y="155"/>
                </a:lnTo>
                <a:lnTo>
                  <a:pt x="184" y="153"/>
                </a:lnTo>
                <a:lnTo>
                  <a:pt x="182" y="152"/>
                </a:lnTo>
                <a:lnTo>
                  <a:pt x="180" y="151"/>
                </a:lnTo>
                <a:lnTo>
                  <a:pt x="180" y="128"/>
                </a:lnTo>
                <a:lnTo>
                  <a:pt x="218" y="145"/>
                </a:lnTo>
                <a:close/>
                <a:moveTo>
                  <a:pt x="147" y="10"/>
                </a:moveTo>
                <a:lnTo>
                  <a:pt x="180" y="26"/>
                </a:lnTo>
                <a:lnTo>
                  <a:pt x="180" y="57"/>
                </a:lnTo>
                <a:lnTo>
                  <a:pt x="147" y="41"/>
                </a:lnTo>
                <a:lnTo>
                  <a:pt x="147" y="10"/>
                </a:lnTo>
                <a:lnTo>
                  <a:pt x="147" y="10"/>
                </a:lnTo>
                <a:close/>
                <a:moveTo>
                  <a:pt x="180" y="321"/>
                </a:moveTo>
                <a:lnTo>
                  <a:pt x="180" y="321"/>
                </a:lnTo>
                <a:lnTo>
                  <a:pt x="174" y="318"/>
                </a:lnTo>
                <a:lnTo>
                  <a:pt x="147" y="306"/>
                </a:lnTo>
                <a:lnTo>
                  <a:pt x="147" y="240"/>
                </a:lnTo>
                <a:lnTo>
                  <a:pt x="147" y="240"/>
                </a:lnTo>
                <a:lnTo>
                  <a:pt x="147" y="240"/>
                </a:lnTo>
                <a:lnTo>
                  <a:pt x="149" y="237"/>
                </a:lnTo>
                <a:lnTo>
                  <a:pt x="147" y="235"/>
                </a:lnTo>
                <a:lnTo>
                  <a:pt x="147" y="218"/>
                </a:lnTo>
                <a:lnTo>
                  <a:pt x="150" y="220"/>
                </a:lnTo>
                <a:lnTo>
                  <a:pt x="150" y="220"/>
                </a:lnTo>
                <a:lnTo>
                  <a:pt x="153" y="221"/>
                </a:lnTo>
                <a:lnTo>
                  <a:pt x="155" y="220"/>
                </a:lnTo>
                <a:lnTo>
                  <a:pt x="157" y="218"/>
                </a:lnTo>
                <a:lnTo>
                  <a:pt x="158" y="217"/>
                </a:lnTo>
                <a:lnTo>
                  <a:pt x="166" y="199"/>
                </a:lnTo>
                <a:lnTo>
                  <a:pt x="166" y="199"/>
                </a:lnTo>
                <a:lnTo>
                  <a:pt x="166" y="198"/>
                </a:lnTo>
                <a:lnTo>
                  <a:pt x="166" y="195"/>
                </a:lnTo>
                <a:lnTo>
                  <a:pt x="165" y="193"/>
                </a:lnTo>
                <a:lnTo>
                  <a:pt x="163" y="191"/>
                </a:lnTo>
                <a:lnTo>
                  <a:pt x="147" y="184"/>
                </a:lnTo>
                <a:lnTo>
                  <a:pt x="147" y="170"/>
                </a:lnTo>
                <a:lnTo>
                  <a:pt x="169" y="180"/>
                </a:lnTo>
                <a:lnTo>
                  <a:pt x="169" y="180"/>
                </a:lnTo>
                <a:lnTo>
                  <a:pt x="172" y="180"/>
                </a:lnTo>
                <a:lnTo>
                  <a:pt x="173" y="180"/>
                </a:lnTo>
                <a:lnTo>
                  <a:pt x="176" y="179"/>
                </a:lnTo>
                <a:lnTo>
                  <a:pt x="177" y="176"/>
                </a:lnTo>
                <a:lnTo>
                  <a:pt x="180" y="170"/>
                </a:lnTo>
                <a:lnTo>
                  <a:pt x="180" y="203"/>
                </a:lnTo>
                <a:lnTo>
                  <a:pt x="180" y="203"/>
                </a:lnTo>
                <a:lnTo>
                  <a:pt x="178" y="206"/>
                </a:lnTo>
                <a:lnTo>
                  <a:pt x="170" y="222"/>
                </a:lnTo>
                <a:lnTo>
                  <a:pt x="170" y="222"/>
                </a:lnTo>
                <a:lnTo>
                  <a:pt x="170" y="222"/>
                </a:lnTo>
                <a:lnTo>
                  <a:pt x="170" y="225"/>
                </a:lnTo>
                <a:lnTo>
                  <a:pt x="170" y="228"/>
                </a:lnTo>
                <a:lnTo>
                  <a:pt x="172" y="229"/>
                </a:lnTo>
                <a:lnTo>
                  <a:pt x="173" y="230"/>
                </a:lnTo>
                <a:lnTo>
                  <a:pt x="180" y="235"/>
                </a:lnTo>
                <a:lnTo>
                  <a:pt x="180" y="249"/>
                </a:lnTo>
                <a:lnTo>
                  <a:pt x="168" y="243"/>
                </a:lnTo>
                <a:lnTo>
                  <a:pt x="168" y="243"/>
                </a:lnTo>
                <a:lnTo>
                  <a:pt x="166" y="243"/>
                </a:lnTo>
                <a:lnTo>
                  <a:pt x="163" y="243"/>
                </a:lnTo>
                <a:lnTo>
                  <a:pt x="162" y="244"/>
                </a:lnTo>
                <a:lnTo>
                  <a:pt x="161" y="245"/>
                </a:lnTo>
                <a:lnTo>
                  <a:pt x="151" y="263"/>
                </a:lnTo>
                <a:lnTo>
                  <a:pt x="151" y="263"/>
                </a:lnTo>
                <a:lnTo>
                  <a:pt x="151" y="263"/>
                </a:lnTo>
                <a:lnTo>
                  <a:pt x="151" y="266"/>
                </a:lnTo>
                <a:lnTo>
                  <a:pt x="151" y="267"/>
                </a:lnTo>
                <a:lnTo>
                  <a:pt x="153" y="270"/>
                </a:lnTo>
                <a:lnTo>
                  <a:pt x="155" y="271"/>
                </a:lnTo>
                <a:lnTo>
                  <a:pt x="180" y="283"/>
                </a:lnTo>
                <a:lnTo>
                  <a:pt x="180" y="321"/>
                </a:lnTo>
                <a:lnTo>
                  <a:pt x="180" y="321"/>
                </a:lnTo>
                <a:close/>
                <a:moveTo>
                  <a:pt x="180" y="128"/>
                </a:moveTo>
                <a:lnTo>
                  <a:pt x="180" y="151"/>
                </a:lnTo>
                <a:lnTo>
                  <a:pt x="147" y="136"/>
                </a:lnTo>
                <a:lnTo>
                  <a:pt x="147" y="113"/>
                </a:lnTo>
                <a:lnTo>
                  <a:pt x="180" y="128"/>
                </a:lnTo>
                <a:close/>
                <a:moveTo>
                  <a:pt x="135" y="4"/>
                </a:moveTo>
                <a:lnTo>
                  <a:pt x="147" y="10"/>
                </a:lnTo>
                <a:lnTo>
                  <a:pt x="147" y="41"/>
                </a:lnTo>
                <a:lnTo>
                  <a:pt x="128" y="33"/>
                </a:lnTo>
                <a:lnTo>
                  <a:pt x="128" y="33"/>
                </a:lnTo>
                <a:lnTo>
                  <a:pt x="124" y="31"/>
                </a:lnTo>
                <a:lnTo>
                  <a:pt x="119" y="31"/>
                </a:lnTo>
                <a:lnTo>
                  <a:pt x="119" y="0"/>
                </a:lnTo>
                <a:lnTo>
                  <a:pt x="119" y="0"/>
                </a:lnTo>
                <a:lnTo>
                  <a:pt x="127" y="2"/>
                </a:lnTo>
                <a:lnTo>
                  <a:pt x="135" y="4"/>
                </a:lnTo>
                <a:lnTo>
                  <a:pt x="135" y="4"/>
                </a:lnTo>
                <a:close/>
                <a:moveTo>
                  <a:pt x="147" y="306"/>
                </a:moveTo>
                <a:lnTo>
                  <a:pt x="119" y="293"/>
                </a:lnTo>
                <a:lnTo>
                  <a:pt x="119" y="253"/>
                </a:lnTo>
                <a:lnTo>
                  <a:pt x="132" y="260"/>
                </a:lnTo>
                <a:lnTo>
                  <a:pt x="132" y="260"/>
                </a:lnTo>
                <a:lnTo>
                  <a:pt x="134" y="260"/>
                </a:lnTo>
                <a:lnTo>
                  <a:pt x="136" y="260"/>
                </a:lnTo>
                <a:lnTo>
                  <a:pt x="138" y="259"/>
                </a:lnTo>
                <a:lnTo>
                  <a:pt x="139" y="258"/>
                </a:lnTo>
                <a:lnTo>
                  <a:pt x="147" y="240"/>
                </a:lnTo>
                <a:lnTo>
                  <a:pt x="147" y="306"/>
                </a:lnTo>
                <a:lnTo>
                  <a:pt x="147" y="306"/>
                </a:lnTo>
                <a:close/>
                <a:moveTo>
                  <a:pt x="147" y="113"/>
                </a:moveTo>
                <a:lnTo>
                  <a:pt x="147" y="136"/>
                </a:lnTo>
                <a:lnTo>
                  <a:pt x="144" y="134"/>
                </a:lnTo>
                <a:lnTo>
                  <a:pt x="144" y="134"/>
                </a:lnTo>
                <a:lnTo>
                  <a:pt x="142" y="133"/>
                </a:lnTo>
                <a:lnTo>
                  <a:pt x="139" y="134"/>
                </a:lnTo>
                <a:lnTo>
                  <a:pt x="138" y="134"/>
                </a:lnTo>
                <a:lnTo>
                  <a:pt x="136" y="137"/>
                </a:lnTo>
                <a:lnTo>
                  <a:pt x="128" y="155"/>
                </a:lnTo>
                <a:lnTo>
                  <a:pt x="128" y="155"/>
                </a:lnTo>
                <a:lnTo>
                  <a:pt x="128" y="155"/>
                </a:lnTo>
                <a:lnTo>
                  <a:pt x="128" y="156"/>
                </a:lnTo>
                <a:lnTo>
                  <a:pt x="128" y="159"/>
                </a:lnTo>
                <a:lnTo>
                  <a:pt x="130" y="160"/>
                </a:lnTo>
                <a:lnTo>
                  <a:pt x="131" y="161"/>
                </a:lnTo>
                <a:lnTo>
                  <a:pt x="147" y="170"/>
                </a:lnTo>
                <a:lnTo>
                  <a:pt x="147" y="184"/>
                </a:lnTo>
                <a:lnTo>
                  <a:pt x="126" y="174"/>
                </a:lnTo>
                <a:lnTo>
                  <a:pt x="126" y="174"/>
                </a:lnTo>
                <a:lnTo>
                  <a:pt x="121" y="174"/>
                </a:lnTo>
                <a:lnTo>
                  <a:pt x="119" y="175"/>
                </a:lnTo>
                <a:lnTo>
                  <a:pt x="119" y="141"/>
                </a:lnTo>
                <a:lnTo>
                  <a:pt x="124" y="130"/>
                </a:lnTo>
                <a:lnTo>
                  <a:pt x="124" y="130"/>
                </a:lnTo>
                <a:lnTo>
                  <a:pt x="124" y="129"/>
                </a:lnTo>
                <a:lnTo>
                  <a:pt x="124" y="126"/>
                </a:lnTo>
                <a:lnTo>
                  <a:pt x="123" y="125"/>
                </a:lnTo>
                <a:lnTo>
                  <a:pt x="121" y="124"/>
                </a:lnTo>
                <a:lnTo>
                  <a:pt x="119" y="122"/>
                </a:lnTo>
                <a:lnTo>
                  <a:pt x="119" y="99"/>
                </a:lnTo>
                <a:lnTo>
                  <a:pt x="147" y="113"/>
                </a:lnTo>
                <a:lnTo>
                  <a:pt x="147" y="113"/>
                </a:lnTo>
                <a:close/>
                <a:moveTo>
                  <a:pt x="147" y="218"/>
                </a:moveTo>
                <a:lnTo>
                  <a:pt x="147" y="235"/>
                </a:lnTo>
                <a:lnTo>
                  <a:pt x="147" y="235"/>
                </a:lnTo>
                <a:lnTo>
                  <a:pt x="144" y="232"/>
                </a:lnTo>
                <a:lnTo>
                  <a:pt x="119" y="220"/>
                </a:lnTo>
                <a:lnTo>
                  <a:pt x="119" y="205"/>
                </a:lnTo>
                <a:lnTo>
                  <a:pt x="147" y="218"/>
                </a:lnTo>
                <a:close/>
                <a:moveTo>
                  <a:pt x="119" y="293"/>
                </a:moveTo>
                <a:lnTo>
                  <a:pt x="98" y="283"/>
                </a:lnTo>
                <a:lnTo>
                  <a:pt x="98" y="244"/>
                </a:lnTo>
                <a:lnTo>
                  <a:pt x="119" y="253"/>
                </a:lnTo>
                <a:lnTo>
                  <a:pt x="119" y="293"/>
                </a:lnTo>
                <a:lnTo>
                  <a:pt x="119" y="293"/>
                </a:lnTo>
                <a:close/>
                <a:moveTo>
                  <a:pt x="98" y="7"/>
                </a:moveTo>
                <a:lnTo>
                  <a:pt x="98" y="7"/>
                </a:lnTo>
                <a:lnTo>
                  <a:pt x="103" y="4"/>
                </a:lnTo>
                <a:lnTo>
                  <a:pt x="108" y="3"/>
                </a:lnTo>
                <a:lnTo>
                  <a:pt x="113" y="2"/>
                </a:lnTo>
                <a:lnTo>
                  <a:pt x="119" y="0"/>
                </a:lnTo>
                <a:lnTo>
                  <a:pt x="119" y="31"/>
                </a:lnTo>
                <a:lnTo>
                  <a:pt x="119" y="31"/>
                </a:lnTo>
                <a:lnTo>
                  <a:pt x="115" y="33"/>
                </a:lnTo>
                <a:lnTo>
                  <a:pt x="111" y="34"/>
                </a:lnTo>
                <a:lnTo>
                  <a:pt x="108" y="37"/>
                </a:lnTo>
                <a:lnTo>
                  <a:pt x="105" y="41"/>
                </a:lnTo>
                <a:lnTo>
                  <a:pt x="98" y="56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119" y="99"/>
                </a:moveTo>
                <a:lnTo>
                  <a:pt x="119" y="122"/>
                </a:lnTo>
                <a:lnTo>
                  <a:pt x="98" y="113"/>
                </a:lnTo>
                <a:lnTo>
                  <a:pt x="98" y="90"/>
                </a:lnTo>
                <a:lnTo>
                  <a:pt x="98" y="90"/>
                </a:lnTo>
                <a:lnTo>
                  <a:pt x="101" y="91"/>
                </a:lnTo>
                <a:lnTo>
                  <a:pt x="119" y="99"/>
                </a:lnTo>
                <a:lnTo>
                  <a:pt x="119" y="99"/>
                </a:lnTo>
                <a:close/>
                <a:moveTo>
                  <a:pt x="119" y="141"/>
                </a:moveTo>
                <a:lnTo>
                  <a:pt x="119" y="175"/>
                </a:lnTo>
                <a:lnTo>
                  <a:pt x="119" y="175"/>
                </a:lnTo>
                <a:lnTo>
                  <a:pt x="117" y="176"/>
                </a:lnTo>
                <a:lnTo>
                  <a:pt x="109" y="194"/>
                </a:lnTo>
                <a:lnTo>
                  <a:pt x="109" y="194"/>
                </a:lnTo>
                <a:lnTo>
                  <a:pt x="109" y="194"/>
                </a:lnTo>
                <a:lnTo>
                  <a:pt x="109" y="197"/>
                </a:lnTo>
                <a:lnTo>
                  <a:pt x="109" y="199"/>
                </a:lnTo>
                <a:lnTo>
                  <a:pt x="111" y="201"/>
                </a:lnTo>
                <a:lnTo>
                  <a:pt x="112" y="202"/>
                </a:lnTo>
                <a:lnTo>
                  <a:pt x="119" y="205"/>
                </a:lnTo>
                <a:lnTo>
                  <a:pt x="119" y="220"/>
                </a:lnTo>
                <a:lnTo>
                  <a:pt x="107" y="214"/>
                </a:lnTo>
                <a:lnTo>
                  <a:pt x="107" y="214"/>
                </a:lnTo>
                <a:lnTo>
                  <a:pt x="104" y="214"/>
                </a:lnTo>
                <a:lnTo>
                  <a:pt x="103" y="214"/>
                </a:lnTo>
                <a:lnTo>
                  <a:pt x="100" y="216"/>
                </a:lnTo>
                <a:lnTo>
                  <a:pt x="98" y="217"/>
                </a:lnTo>
                <a:lnTo>
                  <a:pt x="98" y="218"/>
                </a:lnTo>
                <a:lnTo>
                  <a:pt x="98" y="186"/>
                </a:lnTo>
                <a:lnTo>
                  <a:pt x="105" y="171"/>
                </a:lnTo>
                <a:lnTo>
                  <a:pt x="105" y="171"/>
                </a:lnTo>
                <a:lnTo>
                  <a:pt x="105" y="168"/>
                </a:lnTo>
                <a:lnTo>
                  <a:pt x="105" y="167"/>
                </a:lnTo>
                <a:lnTo>
                  <a:pt x="104" y="164"/>
                </a:lnTo>
                <a:lnTo>
                  <a:pt x="103" y="163"/>
                </a:lnTo>
                <a:lnTo>
                  <a:pt x="98" y="161"/>
                </a:lnTo>
                <a:lnTo>
                  <a:pt x="98" y="147"/>
                </a:lnTo>
                <a:lnTo>
                  <a:pt x="108" y="152"/>
                </a:lnTo>
                <a:lnTo>
                  <a:pt x="108" y="152"/>
                </a:lnTo>
                <a:lnTo>
                  <a:pt x="111" y="152"/>
                </a:lnTo>
                <a:lnTo>
                  <a:pt x="112" y="152"/>
                </a:lnTo>
                <a:lnTo>
                  <a:pt x="115" y="151"/>
                </a:lnTo>
                <a:lnTo>
                  <a:pt x="116" y="148"/>
                </a:lnTo>
                <a:lnTo>
                  <a:pt x="119" y="141"/>
                </a:lnTo>
                <a:close/>
                <a:moveTo>
                  <a:pt x="98" y="283"/>
                </a:moveTo>
                <a:lnTo>
                  <a:pt x="86" y="278"/>
                </a:lnTo>
                <a:lnTo>
                  <a:pt x="86" y="212"/>
                </a:lnTo>
                <a:lnTo>
                  <a:pt x="86" y="212"/>
                </a:lnTo>
                <a:lnTo>
                  <a:pt x="86" y="212"/>
                </a:lnTo>
                <a:lnTo>
                  <a:pt x="86" y="209"/>
                </a:lnTo>
                <a:lnTo>
                  <a:pt x="86" y="206"/>
                </a:lnTo>
                <a:lnTo>
                  <a:pt x="86" y="190"/>
                </a:lnTo>
                <a:lnTo>
                  <a:pt x="89" y="191"/>
                </a:lnTo>
                <a:lnTo>
                  <a:pt x="89" y="191"/>
                </a:lnTo>
                <a:lnTo>
                  <a:pt x="92" y="191"/>
                </a:lnTo>
                <a:lnTo>
                  <a:pt x="93" y="191"/>
                </a:lnTo>
                <a:lnTo>
                  <a:pt x="96" y="190"/>
                </a:lnTo>
                <a:lnTo>
                  <a:pt x="97" y="188"/>
                </a:lnTo>
                <a:lnTo>
                  <a:pt x="98" y="186"/>
                </a:lnTo>
                <a:lnTo>
                  <a:pt x="98" y="218"/>
                </a:lnTo>
                <a:lnTo>
                  <a:pt x="90" y="235"/>
                </a:lnTo>
                <a:lnTo>
                  <a:pt x="90" y="235"/>
                </a:lnTo>
                <a:lnTo>
                  <a:pt x="90" y="235"/>
                </a:lnTo>
                <a:lnTo>
                  <a:pt x="90" y="237"/>
                </a:lnTo>
                <a:lnTo>
                  <a:pt x="90" y="239"/>
                </a:lnTo>
                <a:lnTo>
                  <a:pt x="92" y="241"/>
                </a:lnTo>
                <a:lnTo>
                  <a:pt x="93" y="243"/>
                </a:lnTo>
                <a:lnTo>
                  <a:pt x="98" y="244"/>
                </a:lnTo>
                <a:lnTo>
                  <a:pt x="98" y="283"/>
                </a:lnTo>
                <a:lnTo>
                  <a:pt x="98" y="283"/>
                </a:lnTo>
                <a:close/>
                <a:moveTo>
                  <a:pt x="86" y="22"/>
                </a:moveTo>
                <a:lnTo>
                  <a:pt x="86" y="22"/>
                </a:lnTo>
                <a:lnTo>
                  <a:pt x="86" y="22"/>
                </a:lnTo>
                <a:lnTo>
                  <a:pt x="92" y="14"/>
                </a:lnTo>
                <a:lnTo>
                  <a:pt x="98" y="7"/>
                </a:lnTo>
                <a:lnTo>
                  <a:pt x="98" y="56"/>
                </a:lnTo>
                <a:lnTo>
                  <a:pt x="93" y="68"/>
                </a:lnTo>
                <a:lnTo>
                  <a:pt x="93" y="68"/>
                </a:lnTo>
                <a:lnTo>
                  <a:pt x="93" y="68"/>
                </a:lnTo>
                <a:lnTo>
                  <a:pt x="92" y="73"/>
                </a:lnTo>
                <a:lnTo>
                  <a:pt x="92" y="79"/>
                </a:lnTo>
                <a:lnTo>
                  <a:pt x="94" y="84"/>
                </a:lnTo>
                <a:lnTo>
                  <a:pt x="98" y="90"/>
                </a:lnTo>
                <a:lnTo>
                  <a:pt x="98" y="113"/>
                </a:lnTo>
                <a:lnTo>
                  <a:pt x="86" y="107"/>
                </a:lnTo>
                <a:lnTo>
                  <a:pt x="86" y="22"/>
                </a:lnTo>
                <a:lnTo>
                  <a:pt x="86" y="22"/>
                </a:lnTo>
                <a:close/>
                <a:moveTo>
                  <a:pt x="98" y="147"/>
                </a:moveTo>
                <a:lnTo>
                  <a:pt x="98" y="161"/>
                </a:lnTo>
                <a:lnTo>
                  <a:pt x="86" y="156"/>
                </a:lnTo>
                <a:lnTo>
                  <a:pt x="86" y="141"/>
                </a:lnTo>
                <a:lnTo>
                  <a:pt x="98" y="147"/>
                </a:lnTo>
                <a:close/>
                <a:moveTo>
                  <a:pt x="86" y="278"/>
                </a:moveTo>
                <a:lnTo>
                  <a:pt x="58" y="264"/>
                </a:lnTo>
                <a:lnTo>
                  <a:pt x="58" y="225"/>
                </a:lnTo>
                <a:lnTo>
                  <a:pt x="70" y="232"/>
                </a:lnTo>
                <a:lnTo>
                  <a:pt x="70" y="232"/>
                </a:lnTo>
                <a:lnTo>
                  <a:pt x="73" y="232"/>
                </a:lnTo>
                <a:lnTo>
                  <a:pt x="75" y="232"/>
                </a:lnTo>
                <a:lnTo>
                  <a:pt x="77" y="230"/>
                </a:lnTo>
                <a:lnTo>
                  <a:pt x="78" y="229"/>
                </a:lnTo>
                <a:lnTo>
                  <a:pt x="86" y="212"/>
                </a:lnTo>
                <a:lnTo>
                  <a:pt x="86" y="278"/>
                </a:lnTo>
                <a:lnTo>
                  <a:pt x="86" y="278"/>
                </a:lnTo>
                <a:close/>
                <a:moveTo>
                  <a:pt x="58" y="83"/>
                </a:moveTo>
                <a:lnTo>
                  <a:pt x="86" y="22"/>
                </a:lnTo>
                <a:lnTo>
                  <a:pt x="86" y="107"/>
                </a:lnTo>
                <a:lnTo>
                  <a:pt x="82" y="106"/>
                </a:lnTo>
                <a:lnTo>
                  <a:pt x="82" y="106"/>
                </a:lnTo>
                <a:lnTo>
                  <a:pt x="81" y="105"/>
                </a:lnTo>
                <a:lnTo>
                  <a:pt x="78" y="105"/>
                </a:lnTo>
                <a:lnTo>
                  <a:pt x="77" y="106"/>
                </a:lnTo>
                <a:lnTo>
                  <a:pt x="75" y="109"/>
                </a:lnTo>
                <a:lnTo>
                  <a:pt x="67" y="126"/>
                </a:lnTo>
                <a:lnTo>
                  <a:pt x="67" y="126"/>
                </a:lnTo>
                <a:lnTo>
                  <a:pt x="67" y="126"/>
                </a:lnTo>
                <a:lnTo>
                  <a:pt x="66" y="128"/>
                </a:lnTo>
                <a:lnTo>
                  <a:pt x="67" y="130"/>
                </a:lnTo>
                <a:lnTo>
                  <a:pt x="67" y="132"/>
                </a:lnTo>
                <a:lnTo>
                  <a:pt x="70" y="133"/>
                </a:lnTo>
                <a:lnTo>
                  <a:pt x="86" y="141"/>
                </a:lnTo>
                <a:lnTo>
                  <a:pt x="86" y="156"/>
                </a:lnTo>
                <a:lnTo>
                  <a:pt x="65" y="145"/>
                </a:lnTo>
                <a:lnTo>
                  <a:pt x="65" y="145"/>
                </a:lnTo>
                <a:lnTo>
                  <a:pt x="61" y="145"/>
                </a:lnTo>
                <a:lnTo>
                  <a:pt x="58" y="147"/>
                </a:lnTo>
                <a:lnTo>
                  <a:pt x="58" y="83"/>
                </a:lnTo>
                <a:lnTo>
                  <a:pt x="58" y="83"/>
                </a:lnTo>
                <a:close/>
                <a:moveTo>
                  <a:pt x="86" y="190"/>
                </a:moveTo>
                <a:lnTo>
                  <a:pt x="86" y="206"/>
                </a:lnTo>
                <a:lnTo>
                  <a:pt x="86" y="206"/>
                </a:lnTo>
                <a:lnTo>
                  <a:pt x="84" y="203"/>
                </a:lnTo>
                <a:lnTo>
                  <a:pt x="58" y="191"/>
                </a:lnTo>
                <a:lnTo>
                  <a:pt x="58" y="176"/>
                </a:lnTo>
                <a:lnTo>
                  <a:pt x="86" y="190"/>
                </a:lnTo>
                <a:close/>
                <a:moveTo>
                  <a:pt x="58" y="264"/>
                </a:moveTo>
                <a:lnTo>
                  <a:pt x="21" y="247"/>
                </a:lnTo>
                <a:lnTo>
                  <a:pt x="21" y="247"/>
                </a:lnTo>
                <a:lnTo>
                  <a:pt x="14" y="243"/>
                </a:lnTo>
                <a:lnTo>
                  <a:pt x="9" y="239"/>
                </a:lnTo>
                <a:lnTo>
                  <a:pt x="5" y="233"/>
                </a:lnTo>
                <a:lnTo>
                  <a:pt x="2" y="226"/>
                </a:lnTo>
                <a:lnTo>
                  <a:pt x="1" y="220"/>
                </a:lnTo>
                <a:lnTo>
                  <a:pt x="0" y="213"/>
                </a:lnTo>
                <a:lnTo>
                  <a:pt x="1" y="206"/>
                </a:lnTo>
                <a:lnTo>
                  <a:pt x="4" y="199"/>
                </a:lnTo>
                <a:lnTo>
                  <a:pt x="58" y="83"/>
                </a:lnTo>
                <a:lnTo>
                  <a:pt x="58" y="147"/>
                </a:lnTo>
                <a:lnTo>
                  <a:pt x="58" y="147"/>
                </a:lnTo>
                <a:lnTo>
                  <a:pt x="56" y="148"/>
                </a:lnTo>
                <a:lnTo>
                  <a:pt x="48" y="165"/>
                </a:lnTo>
                <a:lnTo>
                  <a:pt x="48" y="165"/>
                </a:lnTo>
                <a:lnTo>
                  <a:pt x="48" y="165"/>
                </a:lnTo>
                <a:lnTo>
                  <a:pt x="48" y="168"/>
                </a:lnTo>
                <a:lnTo>
                  <a:pt x="48" y="170"/>
                </a:lnTo>
                <a:lnTo>
                  <a:pt x="50" y="172"/>
                </a:lnTo>
                <a:lnTo>
                  <a:pt x="51" y="174"/>
                </a:lnTo>
                <a:lnTo>
                  <a:pt x="58" y="176"/>
                </a:lnTo>
                <a:lnTo>
                  <a:pt x="58" y="191"/>
                </a:lnTo>
                <a:lnTo>
                  <a:pt x="46" y="186"/>
                </a:lnTo>
                <a:lnTo>
                  <a:pt x="46" y="186"/>
                </a:lnTo>
                <a:lnTo>
                  <a:pt x="43" y="184"/>
                </a:lnTo>
                <a:lnTo>
                  <a:pt x="42" y="186"/>
                </a:lnTo>
                <a:lnTo>
                  <a:pt x="39" y="187"/>
                </a:lnTo>
                <a:lnTo>
                  <a:pt x="38" y="188"/>
                </a:lnTo>
                <a:lnTo>
                  <a:pt x="29" y="206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29" y="210"/>
                </a:lnTo>
                <a:lnTo>
                  <a:pt x="31" y="212"/>
                </a:lnTo>
                <a:lnTo>
                  <a:pt x="32" y="213"/>
                </a:lnTo>
                <a:lnTo>
                  <a:pt x="58" y="225"/>
                </a:lnTo>
                <a:lnTo>
                  <a:pt x="58" y="26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2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475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975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0975"/>
                                </p:stCondLst>
                                <p:childTnLst>
                                  <p:par>
                                    <p:cTn id="88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975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2449"/>
                                </p:stCondLst>
                                <p:childTnLst>
                                  <p:par>
                                    <p:cTn id="10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949"/>
                                </p:stCondLst>
                                <p:childTnLst>
                                  <p:par>
                                    <p:cTn id="106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8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9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75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3949"/>
                                </p:stCondLst>
                                <p:childTnLst>
                                  <p:par>
                                    <p:cTn id="114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6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7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7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4949"/>
                                </p:stCondLst>
                                <p:childTnLst>
                                  <p:par>
                                    <p:cTn id="1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25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5299"/>
                                </p:stCondLst>
                                <p:childTnLst>
                                  <p:par>
                                    <p:cTn id="1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5799"/>
                                </p:stCondLst>
                                <p:childTnLst>
                                  <p:par>
                                    <p:cTn id="132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4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5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6799"/>
                                </p:stCondLst>
                                <p:childTnLst>
                                  <p:par>
                                    <p:cTn id="140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2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3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75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17799"/>
                                </p:stCondLst>
                                <p:childTnLst>
                                  <p:par>
                                    <p:cTn id="1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25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18250"/>
                                </p:stCondLst>
                                <p:childTnLst>
                                  <p:par>
                                    <p:cTn id="1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95" grpId="0" animBg="1"/>
          <p:bldP spid="96" grpId="0" animBg="1"/>
          <p:bldP spid="142" grpId="0" animBg="1"/>
          <p:bldP spid="150" grpId="0"/>
          <p:bldP spid="151" grpId="0"/>
          <p:bldP spid="151" grpId="1"/>
          <p:bldP spid="152" grpId="0"/>
          <p:bldP spid="153" grpId="0"/>
          <p:bldP spid="154" grpId="0"/>
          <p:bldP spid="154" grpId="1"/>
          <p:bldP spid="157" grpId="0"/>
          <p:bldP spid="157" grpId="1"/>
          <p:bldP spid="158" grpId="0"/>
          <p:bldP spid="159" grpId="0"/>
          <p:bldP spid="159" grpId="1"/>
          <p:bldP spid="160" grpId="0"/>
          <p:bldP spid="160" grpId="1"/>
          <p:bldP spid="161" grpId="0"/>
          <p:bldP spid="162" grpId="0"/>
          <p:bldP spid="162" grpId="1"/>
          <p:bldP spid="163" grpId="0"/>
          <p:bldP spid="163" grpId="1"/>
          <p:bldP spid="164" grpId="0"/>
          <p:bldP spid="165" grpId="0"/>
          <p:bldP spid="165" grpId="1"/>
          <p:bldP spid="166" grpId="0"/>
          <p:bldP spid="166" grpId="1"/>
          <p:bldP spid="195" grpId="0" animBg="1"/>
          <p:bldP spid="19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75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2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475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975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0975"/>
                                </p:stCondLst>
                                <p:childTnLst>
                                  <p:par>
                                    <p:cTn id="8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75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975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25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2449"/>
                                </p:stCondLst>
                                <p:childTnLst>
                                  <p:par>
                                    <p:cTn id="10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949"/>
                                </p:stCondLst>
                                <p:childTnLst>
                                  <p:par>
                                    <p:cTn id="10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75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75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13949"/>
                                </p:stCondLst>
                                <p:childTnLst>
                                  <p:par>
                                    <p:cTn id="1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7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7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4949"/>
                                </p:stCondLst>
                                <p:childTnLst>
                                  <p:par>
                                    <p:cTn id="1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2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25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5299"/>
                                </p:stCondLst>
                                <p:childTnLst>
                                  <p:par>
                                    <p:cTn id="1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5799"/>
                                </p:stCondLst>
                                <p:childTnLst>
                                  <p:par>
                                    <p:cTn id="1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8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6799"/>
                                </p:stCondLst>
                                <p:childTnLst>
                                  <p:par>
                                    <p:cTn id="1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3" dur="75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75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17799"/>
                                </p:stCondLst>
                                <p:childTnLst>
                                  <p:par>
                                    <p:cTn id="1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25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25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18250"/>
                                </p:stCondLst>
                                <p:childTnLst>
                                  <p:par>
                                    <p:cTn id="1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500"/>
                                            <p:tgtEl>
                                              <p:spTgt spid="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95" grpId="0" animBg="1"/>
          <p:bldP spid="96" grpId="0" animBg="1"/>
          <p:bldP spid="142" grpId="0" animBg="1"/>
          <p:bldP spid="150" grpId="0"/>
          <p:bldP spid="151" grpId="0"/>
          <p:bldP spid="151" grpId="1"/>
          <p:bldP spid="152" grpId="0"/>
          <p:bldP spid="153" grpId="0"/>
          <p:bldP spid="154" grpId="0"/>
          <p:bldP spid="154" grpId="1"/>
          <p:bldP spid="157" grpId="0"/>
          <p:bldP spid="157" grpId="1"/>
          <p:bldP spid="158" grpId="0"/>
          <p:bldP spid="159" grpId="0"/>
          <p:bldP spid="159" grpId="1"/>
          <p:bldP spid="160" grpId="0"/>
          <p:bldP spid="160" grpId="1"/>
          <p:bldP spid="161" grpId="0"/>
          <p:bldP spid="162" grpId="0"/>
          <p:bldP spid="162" grpId="1"/>
          <p:bldP spid="163" grpId="0"/>
          <p:bldP spid="163" grpId="1"/>
          <p:bldP spid="164" grpId="0"/>
          <p:bldP spid="165" grpId="0"/>
          <p:bldP spid="165" grpId="1"/>
          <p:bldP spid="166" grpId="0"/>
          <p:bldP spid="166" grpId="1"/>
          <p:bldP spid="195" grpId="0" animBg="1"/>
          <p:bldP spid="196" grpId="0" animBg="1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3699225" y="2591579"/>
            <a:ext cx="2026434" cy="1964942"/>
            <a:chOff x="3601689" y="2664731"/>
            <a:chExt cx="2026434" cy="1964942"/>
          </a:xfrm>
        </p:grpSpPr>
        <p:sp>
          <p:nvSpPr>
            <p:cNvPr id="12" name="任意多边形 11"/>
            <p:cNvSpPr/>
            <p:nvPr/>
          </p:nvSpPr>
          <p:spPr>
            <a:xfrm>
              <a:off x="3601689" y="2664731"/>
              <a:ext cx="2026434" cy="1964942"/>
            </a:xfrm>
            <a:custGeom>
              <a:avLst/>
              <a:gdLst>
                <a:gd name="connsiteX0" fmla="*/ 648884 w 2026434"/>
                <a:gd name="connsiteY0" fmla="*/ 0 h 1964942"/>
                <a:gd name="connsiteX1" fmla="*/ 1551718 w 2026434"/>
                <a:gd name="connsiteY1" fmla="*/ 229 h 1964942"/>
                <a:gd name="connsiteX2" fmla="*/ 1724865 w 2026434"/>
                <a:gd name="connsiteY2" fmla="*/ 100196 h 1964942"/>
                <a:gd name="connsiteX3" fmla="*/ 1985955 w 2026434"/>
                <a:gd name="connsiteY3" fmla="*/ 552154 h 1964942"/>
                <a:gd name="connsiteX4" fmla="*/ 2016766 w 2026434"/>
                <a:gd name="connsiteY4" fmla="*/ 605484 h 1964942"/>
                <a:gd name="connsiteX5" fmla="*/ 1976958 w 2026434"/>
                <a:gd name="connsiteY5" fmla="*/ 638328 h 1964942"/>
                <a:gd name="connsiteX6" fmla="*/ 1839723 w 2026434"/>
                <a:gd name="connsiteY6" fmla="*/ 969642 h 1964942"/>
                <a:gd name="connsiteX7" fmla="*/ 1976958 w 2026434"/>
                <a:gd name="connsiteY7" fmla="*/ 1300955 h 1964942"/>
                <a:gd name="connsiteX8" fmla="*/ 2026434 w 2026434"/>
                <a:gd name="connsiteY8" fmla="*/ 1341779 h 1964942"/>
                <a:gd name="connsiteX9" fmla="*/ 1966837 w 2026434"/>
                <a:gd name="connsiteY9" fmla="*/ 1445004 h 1964942"/>
                <a:gd name="connsiteX10" fmla="*/ 1724816 w 2026434"/>
                <a:gd name="connsiteY10" fmla="*/ 1864201 h 1964942"/>
                <a:gd name="connsiteX11" fmla="*/ 1551222 w 2026434"/>
                <a:gd name="connsiteY11" fmla="*/ 1964942 h 1964942"/>
                <a:gd name="connsiteX12" fmla="*/ 648386 w 2026434"/>
                <a:gd name="connsiteY12" fmla="*/ 1964713 h 1964942"/>
                <a:gd name="connsiteX13" fmla="*/ 475240 w 2026434"/>
                <a:gd name="connsiteY13" fmla="*/ 1864748 h 1964942"/>
                <a:gd name="connsiteX14" fmla="*/ 23624 w 2026434"/>
                <a:gd name="connsiteY14" fmla="*/ 1082984 h 1964942"/>
                <a:gd name="connsiteX15" fmla="*/ 24071 w 2026434"/>
                <a:gd name="connsiteY15" fmla="*/ 882276 h 1964942"/>
                <a:gd name="connsiteX16" fmla="*/ 475291 w 2026434"/>
                <a:gd name="connsiteY16" fmla="*/ 100743 h 1964942"/>
                <a:gd name="connsiteX17" fmla="*/ 648884 w 2026434"/>
                <a:gd name="connsiteY17" fmla="*/ 0 h 196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26434" h="1964942">
                  <a:moveTo>
                    <a:pt x="648884" y="0"/>
                  </a:moveTo>
                  <a:cubicBezTo>
                    <a:pt x="1551718" y="229"/>
                    <a:pt x="1551718" y="229"/>
                    <a:pt x="1551718" y="229"/>
                  </a:cubicBezTo>
                  <a:cubicBezTo>
                    <a:pt x="1614503" y="1124"/>
                    <a:pt x="1692699" y="46270"/>
                    <a:pt x="1724865" y="100196"/>
                  </a:cubicBezTo>
                  <a:cubicBezTo>
                    <a:pt x="1837770" y="295637"/>
                    <a:pt x="1922447" y="442218"/>
                    <a:pt x="1985955" y="552154"/>
                  </a:cubicBezTo>
                  <a:lnTo>
                    <a:pt x="2016766" y="605484"/>
                  </a:lnTo>
                  <a:lnTo>
                    <a:pt x="1976958" y="638328"/>
                  </a:lnTo>
                  <a:cubicBezTo>
                    <a:pt x="1892167" y="723118"/>
                    <a:pt x="1839723" y="840256"/>
                    <a:pt x="1839723" y="969642"/>
                  </a:cubicBezTo>
                  <a:cubicBezTo>
                    <a:pt x="1839723" y="1099028"/>
                    <a:pt x="1892167" y="1216165"/>
                    <a:pt x="1976958" y="1300955"/>
                  </a:cubicBezTo>
                  <a:lnTo>
                    <a:pt x="2026434" y="1341779"/>
                  </a:lnTo>
                  <a:lnTo>
                    <a:pt x="1966837" y="1445004"/>
                  </a:lnTo>
                  <a:cubicBezTo>
                    <a:pt x="1724816" y="1864201"/>
                    <a:pt x="1724816" y="1864201"/>
                    <a:pt x="1724816" y="1864201"/>
                  </a:cubicBezTo>
                  <a:cubicBezTo>
                    <a:pt x="1692584" y="1920025"/>
                    <a:pt x="1614811" y="1964440"/>
                    <a:pt x="1551222" y="1964942"/>
                  </a:cubicBezTo>
                  <a:cubicBezTo>
                    <a:pt x="648386" y="1964713"/>
                    <a:pt x="648386" y="1964713"/>
                    <a:pt x="648386" y="1964713"/>
                  </a:cubicBezTo>
                  <a:cubicBezTo>
                    <a:pt x="584795" y="1965216"/>
                    <a:pt x="506600" y="1920070"/>
                    <a:pt x="475240" y="1864748"/>
                  </a:cubicBezTo>
                  <a:cubicBezTo>
                    <a:pt x="23624" y="1082984"/>
                    <a:pt x="23624" y="1082984"/>
                    <a:pt x="23624" y="1082984"/>
                  </a:cubicBezTo>
                  <a:cubicBezTo>
                    <a:pt x="-7738" y="1027662"/>
                    <a:pt x="-8160" y="938100"/>
                    <a:pt x="24071" y="882276"/>
                  </a:cubicBezTo>
                  <a:lnTo>
                    <a:pt x="475291" y="100743"/>
                  </a:lnTo>
                  <a:cubicBezTo>
                    <a:pt x="506715" y="46313"/>
                    <a:pt x="585293" y="503"/>
                    <a:pt x="6488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5"/>
            <p:cNvSpPr/>
            <p:nvPr/>
          </p:nvSpPr>
          <p:spPr bwMode="auto">
            <a:xfrm>
              <a:off x="3868089" y="2934654"/>
              <a:ext cx="1607934" cy="14250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520746" y="3653281"/>
            <a:ext cx="2199801" cy="1964871"/>
            <a:chOff x="5423210" y="3726433"/>
            <a:chExt cx="2199801" cy="1964871"/>
          </a:xfrm>
        </p:grpSpPr>
        <p:sp>
          <p:nvSpPr>
            <p:cNvPr id="14" name="任意多边形 13"/>
            <p:cNvSpPr/>
            <p:nvPr/>
          </p:nvSpPr>
          <p:spPr>
            <a:xfrm>
              <a:off x="5423210" y="3726433"/>
              <a:ext cx="2199801" cy="1964871"/>
            </a:xfrm>
            <a:custGeom>
              <a:avLst/>
              <a:gdLst>
                <a:gd name="connsiteX0" fmla="*/ 928740 w 2199801"/>
                <a:gd name="connsiteY0" fmla="*/ 0 h 1964871"/>
                <a:gd name="connsiteX1" fmla="*/ 946889 w 2199801"/>
                <a:gd name="connsiteY1" fmla="*/ 5 h 1964871"/>
                <a:gd name="connsiteX2" fmla="*/ 1551718 w 2199801"/>
                <a:gd name="connsiteY2" fmla="*/ 160 h 1964871"/>
                <a:gd name="connsiteX3" fmla="*/ 1724864 w 2199801"/>
                <a:gd name="connsiteY3" fmla="*/ 100126 h 1964871"/>
                <a:gd name="connsiteX4" fmla="*/ 2176481 w 2199801"/>
                <a:gd name="connsiteY4" fmla="*/ 881887 h 1964871"/>
                <a:gd name="connsiteX5" fmla="*/ 2176033 w 2199801"/>
                <a:gd name="connsiteY5" fmla="*/ 1082596 h 1964871"/>
                <a:gd name="connsiteX6" fmla="*/ 1724814 w 2199801"/>
                <a:gd name="connsiteY6" fmla="*/ 1864130 h 1964871"/>
                <a:gd name="connsiteX7" fmla="*/ 1551220 w 2199801"/>
                <a:gd name="connsiteY7" fmla="*/ 1964871 h 1964871"/>
                <a:gd name="connsiteX8" fmla="*/ 648385 w 2199801"/>
                <a:gd name="connsiteY8" fmla="*/ 1964642 h 1964871"/>
                <a:gd name="connsiteX9" fmla="*/ 475239 w 2199801"/>
                <a:gd name="connsiteY9" fmla="*/ 1864676 h 1964871"/>
                <a:gd name="connsiteX10" fmla="*/ 23624 w 2199801"/>
                <a:gd name="connsiteY10" fmla="*/ 1082914 h 1964871"/>
                <a:gd name="connsiteX11" fmla="*/ 24071 w 2199801"/>
                <a:gd name="connsiteY11" fmla="*/ 882205 h 1964871"/>
                <a:gd name="connsiteX12" fmla="*/ 329674 w 2199801"/>
                <a:gd name="connsiteY12" fmla="*/ 352885 h 1964871"/>
                <a:gd name="connsiteX13" fmla="*/ 375044 w 2199801"/>
                <a:gd name="connsiteY13" fmla="*/ 366968 h 1964871"/>
                <a:gd name="connsiteX14" fmla="*/ 469472 w 2199801"/>
                <a:gd name="connsiteY14" fmla="*/ 376487 h 1964871"/>
                <a:gd name="connsiteX15" fmla="*/ 928501 w 2199801"/>
                <a:gd name="connsiteY15" fmla="*/ 2368 h 1964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801" h="1964871">
                  <a:moveTo>
                    <a:pt x="928740" y="0"/>
                  </a:moveTo>
                  <a:lnTo>
                    <a:pt x="946889" y="5"/>
                  </a:lnTo>
                  <a:lnTo>
                    <a:pt x="1551718" y="160"/>
                  </a:lnTo>
                  <a:cubicBezTo>
                    <a:pt x="1614503" y="1053"/>
                    <a:pt x="1692699" y="46199"/>
                    <a:pt x="1724864" y="100126"/>
                  </a:cubicBezTo>
                  <a:lnTo>
                    <a:pt x="2176481" y="881887"/>
                  </a:lnTo>
                  <a:cubicBezTo>
                    <a:pt x="2207841" y="937210"/>
                    <a:pt x="2207456" y="1028168"/>
                    <a:pt x="2176033" y="1082596"/>
                  </a:cubicBezTo>
                  <a:lnTo>
                    <a:pt x="1724814" y="1864130"/>
                  </a:lnTo>
                  <a:cubicBezTo>
                    <a:pt x="1692584" y="1919954"/>
                    <a:pt x="1614812" y="1964370"/>
                    <a:pt x="1551220" y="1964871"/>
                  </a:cubicBezTo>
                  <a:lnTo>
                    <a:pt x="648385" y="1964642"/>
                  </a:lnTo>
                  <a:cubicBezTo>
                    <a:pt x="584796" y="1965145"/>
                    <a:pt x="506599" y="1919999"/>
                    <a:pt x="475239" y="1864676"/>
                  </a:cubicBezTo>
                  <a:lnTo>
                    <a:pt x="23624" y="1082914"/>
                  </a:lnTo>
                  <a:cubicBezTo>
                    <a:pt x="-7737" y="1027591"/>
                    <a:pt x="-8159" y="938029"/>
                    <a:pt x="24071" y="882205"/>
                  </a:cubicBezTo>
                  <a:lnTo>
                    <a:pt x="329674" y="352885"/>
                  </a:lnTo>
                  <a:lnTo>
                    <a:pt x="375044" y="366968"/>
                  </a:lnTo>
                  <a:cubicBezTo>
                    <a:pt x="405546" y="373210"/>
                    <a:pt x="437126" y="376488"/>
                    <a:pt x="469472" y="376487"/>
                  </a:cubicBezTo>
                  <a:cubicBezTo>
                    <a:pt x="695899" y="376487"/>
                    <a:pt x="884810" y="215877"/>
                    <a:pt x="928501" y="23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5"/>
            <p:cNvSpPr/>
            <p:nvPr/>
          </p:nvSpPr>
          <p:spPr bwMode="auto">
            <a:xfrm>
              <a:off x="5719142" y="3996320"/>
              <a:ext cx="1607934" cy="14250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4"/>
            </a:solidFill>
            <a:ln w="15875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520745" y="1529947"/>
            <a:ext cx="2199801" cy="1964942"/>
            <a:chOff x="5423209" y="1603099"/>
            <a:chExt cx="2199801" cy="1964942"/>
          </a:xfrm>
        </p:grpSpPr>
        <p:sp>
          <p:nvSpPr>
            <p:cNvPr id="13" name="任意多边形 12"/>
            <p:cNvSpPr/>
            <p:nvPr/>
          </p:nvSpPr>
          <p:spPr>
            <a:xfrm>
              <a:off x="5423209" y="1603099"/>
              <a:ext cx="2199801" cy="1964942"/>
            </a:xfrm>
            <a:custGeom>
              <a:avLst/>
              <a:gdLst>
                <a:gd name="connsiteX0" fmla="*/ 648882 w 2199801"/>
                <a:gd name="connsiteY0" fmla="*/ 0 h 1964942"/>
                <a:gd name="connsiteX1" fmla="*/ 1551718 w 2199801"/>
                <a:gd name="connsiteY1" fmla="*/ 229 h 1964942"/>
                <a:gd name="connsiteX2" fmla="*/ 1724863 w 2199801"/>
                <a:gd name="connsiteY2" fmla="*/ 100196 h 1964942"/>
                <a:gd name="connsiteX3" fmla="*/ 2176480 w 2199801"/>
                <a:gd name="connsiteY3" fmla="*/ 881958 h 1964942"/>
                <a:gd name="connsiteX4" fmla="*/ 2176032 w 2199801"/>
                <a:gd name="connsiteY4" fmla="*/ 1082667 h 1964942"/>
                <a:gd name="connsiteX5" fmla="*/ 1724813 w 2199801"/>
                <a:gd name="connsiteY5" fmla="*/ 1864201 h 1964942"/>
                <a:gd name="connsiteX6" fmla="*/ 1551218 w 2199801"/>
                <a:gd name="connsiteY6" fmla="*/ 1964942 h 1964942"/>
                <a:gd name="connsiteX7" fmla="*/ 941762 w 2199801"/>
                <a:gd name="connsiteY7" fmla="*/ 1964788 h 1964942"/>
                <a:gd name="connsiteX8" fmla="*/ 931314 w 2199801"/>
                <a:gd name="connsiteY8" fmla="*/ 1964785 h 1964942"/>
                <a:gd name="connsiteX9" fmla="*/ 928498 w 2199801"/>
                <a:gd name="connsiteY9" fmla="*/ 1936844 h 1964942"/>
                <a:gd name="connsiteX10" fmla="*/ 469470 w 2199801"/>
                <a:gd name="connsiteY10" fmla="*/ 1562725 h 1964942"/>
                <a:gd name="connsiteX11" fmla="*/ 375041 w 2199801"/>
                <a:gd name="connsiteY11" fmla="*/ 1572245 h 1964942"/>
                <a:gd name="connsiteX12" fmla="*/ 316721 w 2199801"/>
                <a:gd name="connsiteY12" fmla="*/ 1590348 h 1964942"/>
                <a:gd name="connsiteX13" fmla="*/ 265859 w 2199801"/>
                <a:gd name="connsiteY13" fmla="*/ 1502303 h 1964942"/>
                <a:gd name="connsiteX14" fmla="*/ 23623 w 2199801"/>
                <a:gd name="connsiteY14" fmla="*/ 1082984 h 1964942"/>
                <a:gd name="connsiteX15" fmla="*/ 24070 w 2199801"/>
                <a:gd name="connsiteY15" fmla="*/ 882276 h 1964942"/>
                <a:gd name="connsiteX16" fmla="*/ 475290 w 2199801"/>
                <a:gd name="connsiteY16" fmla="*/ 100743 h 1964942"/>
                <a:gd name="connsiteX17" fmla="*/ 648882 w 2199801"/>
                <a:gd name="connsiteY17" fmla="*/ 0 h 196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99801" h="1964942">
                  <a:moveTo>
                    <a:pt x="648882" y="0"/>
                  </a:moveTo>
                  <a:cubicBezTo>
                    <a:pt x="1551718" y="229"/>
                    <a:pt x="1551718" y="229"/>
                    <a:pt x="1551718" y="229"/>
                  </a:cubicBezTo>
                  <a:cubicBezTo>
                    <a:pt x="1614502" y="1124"/>
                    <a:pt x="1692697" y="46270"/>
                    <a:pt x="1724863" y="100196"/>
                  </a:cubicBezTo>
                  <a:cubicBezTo>
                    <a:pt x="2176480" y="881958"/>
                    <a:pt x="2176480" y="881958"/>
                    <a:pt x="2176480" y="881958"/>
                  </a:cubicBezTo>
                  <a:cubicBezTo>
                    <a:pt x="2207840" y="937281"/>
                    <a:pt x="2207456" y="1028239"/>
                    <a:pt x="2176032" y="1082667"/>
                  </a:cubicBezTo>
                  <a:cubicBezTo>
                    <a:pt x="1724813" y="1864201"/>
                    <a:pt x="1724813" y="1864201"/>
                    <a:pt x="1724813" y="1864201"/>
                  </a:cubicBezTo>
                  <a:cubicBezTo>
                    <a:pt x="1692584" y="1920025"/>
                    <a:pt x="1614809" y="1964441"/>
                    <a:pt x="1551218" y="1964942"/>
                  </a:cubicBezTo>
                  <a:cubicBezTo>
                    <a:pt x="1269083" y="1964870"/>
                    <a:pt x="1075114" y="1964821"/>
                    <a:pt x="941762" y="1964788"/>
                  </a:cubicBezTo>
                  <a:lnTo>
                    <a:pt x="931314" y="1964785"/>
                  </a:lnTo>
                  <a:lnTo>
                    <a:pt x="928498" y="1936844"/>
                  </a:lnTo>
                  <a:cubicBezTo>
                    <a:pt x="884808" y="1723335"/>
                    <a:pt x="695895" y="1562727"/>
                    <a:pt x="469470" y="1562725"/>
                  </a:cubicBezTo>
                  <a:cubicBezTo>
                    <a:pt x="437124" y="1562727"/>
                    <a:pt x="405542" y="1566003"/>
                    <a:pt x="375041" y="1572245"/>
                  </a:cubicBezTo>
                  <a:lnTo>
                    <a:pt x="316721" y="1590348"/>
                  </a:lnTo>
                  <a:lnTo>
                    <a:pt x="265859" y="1502303"/>
                  </a:lnTo>
                  <a:cubicBezTo>
                    <a:pt x="23623" y="1082984"/>
                    <a:pt x="23623" y="1082984"/>
                    <a:pt x="23623" y="1082984"/>
                  </a:cubicBezTo>
                  <a:cubicBezTo>
                    <a:pt x="-7738" y="1027661"/>
                    <a:pt x="-8158" y="938100"/>
                    <a:pt x="24070" y="882276"/>
                  </a:cubicBezTo>
                  <a:lnTo>
                    <a:pt x="475290" y="100743"/>
                  </a:lnTo>
                  <a:cubicBezTo>
                    <a:pt x="506713" y="46314"/>
                    <a:pt x="585292" y="502"/>
                    <a:pt x="6488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5719142" y="1863497"/>
              <a:ext cx="1607934" cy="14250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6"/>
            </a:solidFill>
            <a:ln w="15875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56" name="文本框 55"/>
          <p:cNvSpPr txBox="1"/>
          <p:nvPr/>
        </p:nvSpPr>
        <p:spPr bwMode="auto">
          <a:xfrm flipH="1">
            <a:off x="8769138" y="3458331"/>
            <a:ext cx="248820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 bwMode="auto">
          <a:xfrm flipH="1">
            <a:off x="8782196" y="3144714"/>
            <a:ext cx="2048792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 bwMode="auto">
          <a:xfrm>
            <a:off x="1775973" y="1769025"/>
            <a:ext cx="2431688" cy="516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 bwMode="auto">
          <a:xfrm>
            <a:off x="2192641" y="1419783"/>
            <a:ext cx="2002259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共计</a:t>
            </a:r>
            <a:r>
              <a:rPr lang="en-US" altLang="zh-CN" sz="2000" b="1" noProof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noProof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 bwMode="auto">
          <a:xfrm>
            <a:off x="1849557" y="5136204"/>
            <a:ext cx="243168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 bwMode="auto">
          <a:xfrm>
            <a:off x="2266225" y="4822587"/>
            <a:ext cx="2002259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资金分配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 bwMode="auto">
          <a:xfrm>
            <a:off x="4311602" y="3224138"/>
            <a:ext cx="821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 bwMode="auto">
          <a:xfrm>
            <a:off x="6211654" y="2167234"/>
            <a:ext cx="821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物料费用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 bwMode="auto">
          <a:xfrm>
            <a:off x="6199778" y="4316667"/>
            <a:ext cx="821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礼品费用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 bwMode="auto">
          <a:xfrm>
            <a:off x="1091105" y="3531781"/>
            <a:ext cx="243168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 bwMode="auto">
          <a:xfrm>
            <a:off x="1507773" y="3205972"/>
            <a:ext cx="2002259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 bwMode="auto">
          <a:xfrm flipH="1">
            <a:off x="7805664" y="1796102"/>
            <a:ext cx="248820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 bwMode="auto">
          <a:xfrm flipH="1">
            <a:off x="7818722" y="1470293"/>
            <a:ext cx="2048792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  <a:endParaRPr lang="zh-CN" altLang="en-US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 bwMode="auto">
          <a:xfrm flipH="1">
            <a:off x="7733461" y="5174386"/>
            <a:ext cx="248820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 bwMode="auto">
          <a:xfrm flipH="1">
            <a:off x="7746519" y="4848577"/>
            <a:ext cx="2048792" cy="400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共计</a:t>
            </a:r>
            <a:r>
              <a:rPr lang="en-US" altLang="zh-CN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0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  <a:endParaRPr lang="zh-CN" altLang="en-US" sz="20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4363707" y="1313118"/>
            <a:ext cx="1268166" cy="1123966"/>
            <a:chOff x="4363707" y="1313118"/>
            <a:chExt cx="1268166" cy="1123966"/>
          </a:xfrm>
        </p:grpSpPr>
        <p:sp>
          <p:nvSpPr>
            <p:cNvPr id="28" name="Freeform 5"/>
            <p:cNvSpPr/>
            <p:nvPr/>
          </p:nvSpPr>
          <p:spPr bwMode="auto">
            <a:xfrm>
              <a:off x="4363707" y="1313118"/>
              <a:ext cx="1268166" cy="11239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 bwMode="auto">
            <a:xfrm>
              <a:off x="4581592" y="1524394"/>
              <a:ext cx="82149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嘉宾费用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400904" y="4701096"/>
            <a:ext cx="1268166" cy="1123966"/>
            <a:chOff x="4400904" y="4701096"/>
            <a:chExt cx="1268166" cy="1123966"/>
          </a:xfrm>
        </p:grpSpPr>
        <p:sp>
          <p:nvSpPr>
            <p:cNvPr id="29" name="Freeform 5"/>
            <p:cNvSpPr/>
            <p:nvPr/>
          </p:nvSpPr>
          <p:spPr bwMode="auto">
            <a:xfrm>
              <a:off x="4400904" y="4701096"/>
              <a:ext cx="1268166" cy="11239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 bwMode="auto">
            <a:xfrm>
              <a:off x="4595039" y="4912005"/>
              <a:ext cx="82149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演出费用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342845" y="3026355"/>
            <a:ext cx="1268166" cy="1123966"/>
            <a:chOff x="7342845" y="3026355"/>
            <a:chExt cx="1268166" cy="1123966"/>
          </a:xfrm>
        </p:grpSpPr>
        <p:sp>
          <p:nvSpPr>
            <p:cNvPr id="30" name="Freeform 5"/>
            <p:cNvSpPr/>
            <p:nvPr/>
          </p:nvSpPr>
          <p:spPr bwMode="auto">
            <a:xfrm>
              <a:off x="7342845" y="3026355"/>
              <a:ext cx="1268166" cy="11239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 bwMode="auto">
            <a:xfrm>
              <a:off x="7555138" y="3247888"/>
              <a:ext cx="82149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场地租金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287701" y="2882232"/>
            <a:ext cx="1381766" cy="1381766"/>
            <a:chOff x="5190165" y="2955384"/>
            <a:chExt cx="1381766" cy="1381766"/>
          </a:xfrm>
        </p:grpSpPr>
        <p:grpSp>
          <p:nvGrpSpPr>
            <p:cNvPr id="66" name="组合 65"/>
            <p:cNvGrpSpPr/>
            <p:nvPr/>
          </p:nvGrpSpPr>
          <p:grpSpPr>
            <a:xfrm>
              <a:off x="5190165" y="2955384"/>
              <a:ext cx="1381766" cy="1381766"/>
              <a:chOff x="996096" y="1952904"/>
              <a:chExt cx="2952198" cy="2952198"/>
            </a:xfrm>
            <a:effectLst>
              <a:outerShdw blurRad="190500" dist="508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68" name="椭圆 67"/>
              <p:cNvSpPr/>
              <p:nvPr/>
            </p:nvSpPr>
            <p:spPr>
              <a:xfrm>
                <a:off x="996096" y="1952904"/>
                <a:ext cx="2952198" cy="2952198"/>
              </a:xfrm>
              <a:prstGeom prst="ellipse">
                <a:avLst/>
              </a:prstGeom>
              <a:gradFill>
                <a:gsLst>
                  <a:gs pos="0">
                    <a:srgbClr val="ECECEC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1373307" y="2330110"/>
                <a:ext cx="2197781" cy="2197781"/>
              </a:xfrm>
              <a:prstGeom prst="ellipse">
                <a:avLst/>
              </a:prstGeom>
              <a:gradFill>
                <a:gsLst>
                  <a:gs pos="100000">
                    <a:srgbClr val="E4E4E4"/>
                  </a:gs>
                  <a:gs pos="0">
                    <a:schemeClr val="bg1"/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254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5628123" y="3380793"/>
              <a:ext cx="492933" cy="571198"/>
              <a:chOff x="6596990" y="5657399"/>
              <a:chExt cx="428184" cy="496168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87" name="Freeform 25"/>
              <p:cNvSpPr/>
              <p:nvPr/>
            </p:nvSpPr>
            <p:spPr bwMode="auto">
              <a:xfrm>
                <a:off x="6678095" y="6064113"/>
                <a:ext cx="265975" cy="89454"/>
              </a:xfrm>
              <a:custGeom>
                <a:avLst/>
                <a:gdLst>
                  <a:gd name="T0" fmla="*/ 86 w 94"/>
                  <a:gd name="T1" fmla="*/ 22 h 32"/>
                  <a:gd name="T2" fmla="*/ 64 w 94"/>
                  <a:gd name="T3" fmla="*/ 22 h 32"/>
                  <a:gd name="T4" fmla="*/ 64 w 94"/>
                  <a:gd name="T5" fmla="*/ 0 h 32"/>
                  <a:gd name="T6" fmla="*/ 31 w 94"/>
                  <a:gd name="T7" fmla="*/ 0 h 32"/>
                  <a:gd name="T8" fmla="*/ 31 w 94"/>
                  <a:gd name="T9" fmla="*/ 22 h 32"/>
                  <a:gd name="T10" fmla="*/ 8 w 94"/>
                  <a:gd name="T11" fmla="*/ 22 h 32"/>
                  <a:gd name="T12" fmla="*/ 0 w 94"/>
                  <a:gd name="T13" fmla="*/ 27 h 32"/>
                  <a:gd name="T14" fmla="*/ 0 w 94"/>
                  <a:gd name="T15" fmla="*/ 32 h 32"/>
                  <a:gd name="T16" fmla="*/ 94 w 94"/>
                  <a:gd name="T17" fmla="*/ 32 h 32"/>
                  <a:gd name="T18" fmla="*/ 94 w 94"/>
                  <a:gd name="T19" fmla="*/ 27 h 32"/>
                  <a:gd name="T20" fmla="*/ 86 w 94"/>
                  <a:gd name="T21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32">
                    <a:moveTo>
                      <a:pt x="86" y="22"/>
                    </a:move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2"/>
                      <a:pt x="0" y="24"/>
                      <a:pt x="0" y="27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94" y="32"/>
                      <a:pt x="94" y="32"/>
                      <a:pt x="94" y="32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4"/>
                      <a:pt x="90" y="22"/>
                      <a:pt x="8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8" name="Freeform 26"/>
              <p:cNvSpPr/>
              <p:nvPr/>
            </p:nvSpPr>
            <p:spPr bwMode="auto">
              <a:xfrm>
                <a:off x="6718647" y="5789789"/>
                <a:ext cx="66792" cy="124042"/>
              </a:xfrm>
              <a:custGeom>
                <a:avLst/>
                <a:gdLst>
                  <a:gd name="T0" fmla="*/ 15 w 24"/>
                  <a:gd name="T1" fmla="*/ 18 h 44"/>
                  <a:gd name="T2" fmla="*/ 9 w 24"/>
                  <a:gd name="T3" fmla="*/ 14 h 44"/>
                  <a:gd name="T4" fmla="*/ 13 w 24"/>
                  <a:gd name="T5" fmla="*/ 11 h 44"/>
                  <a:gd name="T6" fmla="*/ 21 w 24"/>
                  <a:gd name="T7" fmla="*/ 13 h 44"/>
                  <a:gd name="T8" fmla="*/ 23 w 24"/>
                  <a:gd name="T9" fmla="*/ 6 h 44"/>
                  <a:gd name="T10" fmla="*/ 15 w 24"/>
                  <a:gd name="T11" fmla="*/ 5 h 44"/>
                  <a:gd name="T12" fmla="*/ 15 w 24"/>
                  <a:gd name="T13" fmla="*/ 0 h 44"/>
                  <a:gd name="T14" fmla="*/ 9 w 24"/>
                  <a:gd name="T15" fmla="*/ 0 h 44"/>
                  <a:gd name="T16" fmla="*/ 9 w 24"/>
                  <a:gd name="T17" fmla="*/ 5 h 44"/>
                  <a:gd name="T18" fmla="*/ 0 w 24"/>
                  <a:gd name="T19" fmla="*/ 15 h 44"/>
                  <a:gd name="T20" fmla="*/ 10 w 24"/>
                  <a:gd name="T21" fmla="*/ 25 h 44"/>
                  <a:gd name="T22" fmla="*/ 16 w 24"/>
                  <a:gd name="T23" fmla="*/ 29 h 44"/>
                  <a:gd name="T24" fmla="*/ 11 w 24"/>
                  <a:gd name="T25" fmla="*/ 33 h 44"/>
                  <a:gd name="T26" fmla="*/ 2 w 24"/>
                  <a:gd name="T27" fmla="*/ 30 h 44"/>
                  <a:gd name="T28" fmla="*/ 0 w 24"/>
                  <a:gd name="T29" fmla="*/ 37 h 44"/>
                  <a:gd name="T30" fmla="*/ 9 w 24"/>
                  <a:gd name="T31" fmla="*/ 39 h 44"/>
                  <a:gd name="T32" fmla="*/ 9 w 24"/>
                  <a:gd name="T33" fmla="*/ 44 h 44"/>
                  <a:gd name="T34" fmla="*/ 15 w 24"/>
                  <a:gd name="T35" fmla="*/ 44 h 44"/>
                  <a:gd name="T36" fmla="*/ 15 w 24"/>
                  <a:gd name="T37" fmla="*/ 38 h 44"/>
                  <a:gd name="T38" fmla="*/ 24 w 24"/>
                  <a:gd name="T39" fmla="*/ 29 h 44"/>
                  <a:gd name="T40" fmla="*/ 15 w 24"/>
                  <a:gd name="T41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44">
                    <a:moveTo>
                      <a:pt x="15" y="18"/>
                    </a:moveTo>
                    <a:cubicBezTo>
                      <a:pt x="10" y="17"/>
                      <a:pt x="9" y="15"/>
                      <a:pt x="9" y="14"/>
                    </a:cubicBezTo>
                    <a:cubicBezTo>
                      <a:pt x="9" y="12"/>
                      <a:pt x="10" y="11"/>
                      <a:pt x="13" y="11"/>
                    </a:cubicBezTo>
                    <a:cubicBezTo>
                      <a:pt x="17" y="11"/>
                      <a:pt x="20" y="12"/>
                      <a:pt x="21" y="13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1" y="6"/>
                      <a:pt x="18" y="5"/>
                      <a:pt x="15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4" y="6"/>
                      <a:pt x="0" y="10"/>
                      <a:pt x="0" y="15"/>
                    </a:cubicBezTo>
                    <a:cubicBezTo>
                      <a:pt x="0" y="20"/>
                      <a:pt x="4" y="23"/>
                      <a:pt x="10" y="25"/>
                    </a:cubicBezTo>
                    <a:cubicBezTo>
                      <a:pt x="14" y="26"/>
                      <a:pt x="16" y="27"/>
                      <a:pt x="16" y="29"/>
                    </a:cubicBezTo>
                    <a:cubicBezTo>
                      <a:pt x="16" y="31"/>
                      <a:pt x="14" y="33"/>
                      <a:pt x="11" y="33"/>
                    </a:cubicBezTo>
                    <a:cubicBezTo>
                      <a:pt x="7" y="33"/>
                      <a:pt x="4" y="32"/>
                      <a:pt x="2" y="3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" y="38"/>
                      <a:pt x="6" y="39"/>
                      <a:pt x="9" y="39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21" y="37"/>
                      <a:pt x="24" y="33"/>
                      <a:pt x="24" y="29"/>
                    </a:cubicBezTo>
                    <a:cubicBezTo>
                      <a:pt x="24" y="24"/>
                      <a:pt x="22" y="21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9" name="Freeform 27"/>
              <p:cNvSpPr>
                <a:spLocks noEditPoints="1"/>
              </p:cNvSpPr>
              <p:nvPr/>
            </p:nvSpPr>
            <p:spPr bwMode="auto">
              <a:xfrm>
                <a:off x="6655434" y="5758779"/>
                <a:ext cx="192027" cy="186063"/>
              </a:xfrm>
              <a:custGeom>
                <a:avLst/>
                <a:gdLst>
                  <a:gd name="T0" fmla="*/ 34 w 68"/>
                  <a:gd name="T1" fmla="*/ 0 h 66"/>
                  <a:gd name="T2" fmla="*/ 0 w 68"/>
                  <a:gd name="T3" fmla="*/ 33 h 66"/>
                  <a:gd name="T4" fmla="*/ 34 w 68"/>
                  <a:gd name="T5" fmla="*/ 66 h 66"/>
                  <a:gd name="T6" fmla="*/ 68 w 68"/>
                  <a:gd name="T7" fmla="*/ 33 h 66"/>
                  <a:gd name="T8" fmla="*/ 34 w 68"/>
                  <a:gd name="T9" fmla="*/ 0 h 66"/>
                  <a:gd name="T10" fmla="*/ 34 w 68"/>
                  <a:gd name="T11" fmla="*/ 59 h 66"/>
                  <a:gd name="T12" fmla="*/ 7 w 68"/>
                  <a:gd name="T13" fmla="*/ 33 h 66"/>
                  <a:gd name="T14" fmla="*/ 34 w 68"/>
                  <a:gd name="T15" fmla="*/ 7 h 66"/>
                  <a:gd name="T16" fmla="*/ 60 w 68"/>
                  <a:gd name="T17" fmla="*/ 33 h 66"/>
                  <a:gd name="T18" fmla="*/ 34 w 68"/>
                  <a:gd name="T19" fmla="*/ 5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66">
                    <a:moveTo>
                      <a:pt x="34" y="0"/>
                    </a:move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4" y="66"/>
                    </a:cubicBezTo>
                    <a:cubicBezTo>
                      <a:pt x="53" y="66"/>
                      <a:pt x="68" y="51"/>
                      <a:pt x="68" y="33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  <a:moveTo>
                      <a:pt x="34" y="59"/>
                    </a:moveTo>
                    <a:cubicBezTo>
                      <a:pt x="19" y="59"/>
                      <a:pt x="7" y="47"/>
                      <a:pt x="7" y="33"/>
                    </a:cubicBezTo>
                    <a:cubicBezTo>
                      <a:pt x="7" y="19"/>
                      <a:pt x="19" y="7"/>
                      <a:pt x="34" y="7"/>
                    </a:cubicBezTo>
                    <a:cubicBezTo>
                      <a:pt x="49" y="7"/>
                      <a:pt x="60" y="19"/>
                      <a:pt x="60" y="33"/>
                    </a:cubicBezTo>
                    <a:cubicBezTo>
                      <a:pt x="60" y="47"/>
                      <a:pt x="49" y="59"/>
                      <a:pt x="34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0" name="Freeform 28"/>
              <p:cNvSpPr/>
              <p:nvPr/>
            </p:nvSpPr>
            <p:spPr bwMode="auto">
              <a:xfrm>
                <a:off x="6876085" y="5680060"/>
                <a:ext cx="53672" cy="98995"/>
              </a:xfrm>
              <a:custGeom>
                <a:avLst/>
                <a:gdLst>
                  <a:gd name="T0" fmla="*/ 8 w 19"/>
                  <a:gd name="T1" fmla="*/ 26 h 35"/>
                  <a:gd name="T2" fmla="*/ 1 w 19"/>
                  <a:gd name="T3" fmla="*/ 24 h 35"/>
                  <a:gd name="T4" fmla="*/ 0 w 19"/>
                  <a:gd name="T5" fmla="*/ 29 h 35"/>
                  <a:gd name="T6" fmla="*/ 7 w 19"/>
                  <a:gd name="T7" fmla="*/ 31 h 35"/>
                  <a:gd name="T8" fmla="*/ 7 w 19"/>
                  <a:gd name="T9" fmla="*/ 35 h 35"/>
                  <a:gd name="T10" fmla="*/ 11 w 19"/>
                  <a:gd name="T11" fmla="*/ 35 h 35"/>
                  <a:gd name="T12" fmla="*/ 11 w 19"/>
                  <a:gd name="T13" fmla="*/ 30 h 35"/>
                  <a:gd name="T14" fmla="*/ 19 w 19"/>
                  <a:gd name="T15" fmla="*/ 23 h 35"/>
                  <a:gd name="T16" fmla="*/ 12 w 19"/>
                  <a:gd name="T17" fmla="*/ 15 h 35"/>
                  <a:gd name="T18" fmla="*/ 7 w 19"/>
                  <a:gd name="T19" fmla="*/ 11 h 35"/>
                  <a:gd name="T20" fmla="*/ 10 w 19"/>
                  <a:gd name="T21" fmla="*/ 9 h 35"/>
                  <a:gd name="T22" fmla="*/ 16 w 19"/>
                  <a:gd name="T23" fmla="*/ 10 h 35"/>
                  <a:gd name="T24" fmla="*/ 18 w 19"/>
                  <a:gd name="T25" fmla="*/ 5 h 35"/>
                  <a:gd name="T26" fmla="*/ 12 w 19"/>
                  <a:gd name="T27" fmla="*/ 4 h 35"/>
                  <a:gd name="T28" fmla="*/ 12 w 19"/>
                  <a:gd name="T29" fmla="*/ 0 h 35"/>
                  <a:gd name="T30" fmla="*/ 7 w 19"/>
                  <a:gd name="T31" fmla="*/ 0 h 35"/>
                  <a:gd name="T32" fmla="*/ 7 w 19"/>
                  <a:gd name="T33" fmla="*/ 4 h 35"/>
                  <a:gd name="T34" fmla="*/ 0 w 19"/>
                  <a:gd name="T35" fmla="*/ 12 h 35"/>
                  <a:gd name="T36" fmla="*/ 8 w 19"/>
                  <a:gd name="T37" fmla="*/ 19 h 35"/>
                  <a:gd name="T38" fmla="*/ 12 w 19"/>
                  <a:gd name="T39" fmla="*/ 23 h 35"/>
                  <a:gd name="T40" fmla="*/ 8 w 19"/>
                  <a:gd name="T41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35">
                    <a:moveTo>
                      <a:pt x="8" y="26"/>
                    </a:moveTo>
                    <a:cubicBezTo>
                      <a:pt x="6" y="26"/>
                      <a:pt x="3" y="25"/>
                      <a:pt x="1" y="2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2" y="30"/>
                      <a:pt x="4" y="31"/>
                      <a:pt x="7" y="31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6" y="30"/>
                      <a:pt x="19" y="26"/>
                      <a:pt x="19" y="23"/>
                    </a:cubicBezTo>
                    <a:cubicBezTo>
                      <a:pt x="19" y="19"/>
                      <a:pt x="17" y="16"/>
                      <a:pt x="12" y="15"/>
                    </a:cubicBezTo>
                    <a:cubicBezTo>
                      <a:pt x="8" y="13"/>
                      <a:pt x="7" y="12"/>
                      <a:pt x="7" y="11"/>
                    </a:cubicBezTo>
                    <a:cubicBezTo>
                      <a:pt x="7" y="10"/>
                      <a:pt x="8" y="9"/>
                      <a:pt x="10" y="9"/>
                    </a:cubicBezTo>
                    <a:cubicBezTo>
                      <a:pt x="13" y="9"/>
                      <a:pt x="15" y="10"/>
                      <a:pt x="16" y="1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5"/>
                      <a:pt x="14" y="4"/>
                      <a:pt x="12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3" y="5"/>
                      <a:pt x="0" y="8"/>
                      <a:pt x="0" y="12"/>
                    </a:cubicBezTo>
                    <a:cubicBezTo>
                      <a:pt x="0" y="16"/>
                      <a:pt x="3" y="18"/>
                      <a:pt x="8" y="19"/>
                    </a:cubicBezTo>
                    <a:cubicBezTo>
                      <a:pt x="11" y="21"/>
                      <a:pt x="12" y="22"/>
                      <a:pt x="12" y="23"/>
                    </a:cubicBezTo>
                    <a:cubicBezTo>
                      <a:pt x="12" y="25"/>
                      <a:pt x="11" y="26"/>
                      <a:pt x="8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1" name="Freeform 29"/>
              <p:cNvSpPr>
                <a:spLocks noEditPoints="1"/>
              </p:cNvSpPr>
              <p:nvPr/>
            </p:nvSpPr>
            <p:spPr bwMode="auto">
              <a:xfrm>
                <a:off x="6596990" y="5700336"/>
                <a:ext cx="428184" cy="357814"/>
              </a:xfrm>
              <a:custGeom>
                <a:avLst/>
                <a:gdLst>
                  <a:gd name="T0" fmla="*/ 143 w 152"/>
                  <a:gd name="T1" fmla="*/ 0 h 127"/>
                  <a:gd name="T2" fmla="*/ 136 w 152"/>
                  <a:gd name="T3" fmla="*/ 0 h 127"/>
                  <a:gd name="T4" fmla="*/ 138 w 152"/>
                  <a:gd name="T5" fmla="*/ 9 h 127"/>
                  <a:gd name="T6" fmla="*/ 143 w 152"/>
                  <a:gd name="T7" fmla="*/ 9 h 127"/>
                  <a:gd name="T8" fmla="*/ 143 w 152"/>
                  <a:gd name="T9" fmla="*/ 101 h 127"/>
                  <a:gd name="T10" fmla="*/ 9 w 152"/>
                  <a:gd name="T11" fmla="*/ 101 h 127"/>
                  <a:gd name="T12" fmla="*/ 9 w 152"/>
                  <a:gd name="T13" fmla="*/ 9 h 127"/>
                  <a:gd name="T14" fmla="*/ 79 w 152"/>
                  <a:gd name="T15" fmla="*/ 9 h 127"/>
                  <a:gd name="T16" fmla="*/ 81 w 152"/>
                  <a:gd name="T17" fmla="*/ 0 h 127"/>
                  <a:gd name="T18" fmla="*/ 9 w 152"/>
                  <a:gd name="T19" fmla="*/ 0 h 127"/>
                  <a:gd name="T20" fmla="*/ 0 w 152"/>
                  <a:gd name="T21" fmla="*/ 9 h 127"/>
                  <a:gd name="T22" fmla="*/ 0 w 152"/>
                  <a:gd name="T23" fmla="*/ 118 h 127"/>
                  <a:gd name="T24" fmla="*/ 9 w 152"/>
                  <a:gd name="T25" fmla="*/ 127 h 127"/>
                  <a:gd name="T26" fmla="*/ 143 w 152"/>
                  <a:gd name="T27" fmla="*/ 127 h 127"/>
                  <a:gd name="T28" fmla="*/ 152 w 152"/>
                  <a:gd name="T29" fmla="*/ 118 h 127"/>
                  <a:gd name="T30" fmla="*/ 152 w 152"/>
                  <a:gd name="T31" fmla="*/ 9 h 127"/>
                  <a:gd name="T32" fmla="*/ 143 w 152"/>
                  <a:gd name="T33" fmla="*/ 0 h 127"/>
                  <a:gd name="T34" fmla="*/ 76 w 152"/>
                  <a:gd name="T35" fmla="*/ 120 h 127"/>
                  <a:gd name="T36" fmla="*/ 70 w 152"/>
                  <a:gd name="T37" fmla="*/ 114 h 127"/>
                  <a:gd name="T38" fmla="*/ 76 w 152"/>
                  <a:gd name="T39" fmla="*/ 107 h 127"/>
                  <a:gd name="T40" fmla="*/ 83 w 152"/>
                  <a:gd name="T41" fmla="*/ 114 h 127"/>
                  <a:gd name="T42" fmla="*/ 76 w 152"/>
                  <a:gd name="T43" fmla="*/ 12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2" h="127">
                    <a:moveTo>
                      <a:pt x="143" y="0"/>
                    </a:moveTo>
                    <a:cubicBezTo>
                      <a:pt x="136" y="0"/>
                      <a:pt x="136" y="0"/>
                      <a:pt x="136" y="0"/>
                    </a:cubicBezTo>
                    <a:cubicBezTo>
                      <a:pt x="137" y="3"/>
                      <a:pt x="138" y="6"/>
                      <a:pt x="138" y="9"/>
                    </a:cubicBezTo>
                    <a:cubicBezTo>
                      <a:pt x="143" y="9"/>
                      <a:pt x="143" y="9"/>
                      <a:pt x="143" y="9"/>
                    </a:cubicBezTo>
                    <a:cubicBezTo>
                      <a:pt x="143" y="101"/>
                      <a:pt x="143" y="101"/>
                      <a:pt x="143" y="101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79" y="6"/>
                      <a:pt x="80" y="3"/>
                      <a:pt x="8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23"/>
                      <a:pt x="4" y="127"/>
                      <a:pt x="9" y="127"/>
                    </a:cubicBezTo>
                    <a:cubicBezTo>
                      <a:pt x="143" y="127"/>
                      <a:pt x="143" y="127"/>
                      <a:pt x="143" y="127"/>
                    </a:cubicBezTo>
                    <a:cubicBezTo>
                      <a:pt x="148" y="127"/>
                      <a:pt x="152" y="123"/>
                      <a:pt x="152" y="118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2" y="4"/>
                      <a:pt x="148" y="0"/>
                      <a:pt x="143" y="0"/>
                    </a:cubicBezTo>
                    <a:close/>
                    <a:moveTo>
                      <a:pt x="76" y="120"/>
                    </a:moveTo>
                    <a:cubicBezTo>
                      <a:pt x="73" y="120"/>
                      <a:pt x="70" y="117"/>
                      <a:pt x="70" y="114"/>
                    </a:cubicBezTo>
                    <a:cubicBezTo>
                      <a:pt x="70" y="110"/>
                      <a:pt x="73" y="107"/>
                      <a:pt x="76" y="107"/>
                    </a:cubicBezTo>
                    <a:cubicBezTo>
                      <a:pt x="80" y="107"/>
                      <a:pt x="83" y="110"/>
                      <a:pt x="83" y="114"/>
                    </a:cubicBezTo>
                    <a:cubicBezTo>
                      <a:pt x="83" y="117"/>
                      <a:pt x="80" y="120"/>
                      <a:pt x="76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2" name="Freeform 30"/>
              <p:cNvSpPr>
                <a:spLocks noEditPoints="1"/>
              </p:cNvSpPr>
              <p:nvPr/>
            </p:nvSpPr>
            <p:spPr bwMode="auto">
              <a:xfrm>
                <a:off x="6828377" y="5657399"/>
                <a:ext cx="149089" cy="144319"/>
              </a:xfrm>
              <a:custGeom>
                <a:avLst/>
                <a:gdLst>
                  <a:gd name="T0" fmla="*/ 26 w 53"/>
                  <a:gd name="T1" fmla="*/ 51 h 51"/>
                  <a:gd name="T2" fmla="*/ 53 w 53"/>
                  <a:gd name="T3" fmla="*/ 25 h 51"/>
                  <a:gd name="T4" fmla="*/ 26 w 53"/>
                  <a:gd name="T5" fmla="*/ 0 h 51"/>
                  <a:gd name="T6" fmla="*/ 0 w 53"/>
                  <a:gd name="T7" fmla="*/ 25 h 51"/>
                  <a:gd name="T8" fmla="*/ 26 w 53"/>
                  <a:gd name="T9" fmla="*/ 51 h 51"/>
                  <a:gd name="T10" fmla="*/ 26 w 53"/>
                  <a:gd name="T11" fmla="*/ 5 h 51"/>
                  <a:gd name="T12" fmla="*/ 47 w 53"/>
                  <a:gd name="T13" fmla="*/ 25 h 51"/>
                  <a:gd name="T14" fmla="*/ 26 w 53"/>
                  <a:gd name="T15" fmla="*/ 46 h 51"/>
                  <a:gd name="T16" fmla="*/ 6 w 53"/>
                  <a:gd name="T17" fmla="*/ 25 h 51"/>
                  <a:gd name="T18" fmla="*/ 26 w 53"/>
                  <a:gd name="T19" fmla="*/ 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1">
                    <a:moveTo>
                      <a:pt x="26" y="51"/>
                    </a:moveTo>
                    <a:cubicBezTo>
                      <a:pt x="41" y="51"/>
                      <a:pt x="53" y="40"/>
                      <a:pt x="53" y="25"/>
                    </a:cubicBezTo>
                    <a:cubicBezTo>
                      <a:pt x="53" y="11"/>
                      <a:pt x="41" y="0"/>
                      <a:pt x="26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40"/>
                      <a:pt x="12" y="51"/>
                      <a:pt x="26" y="51"/>
                    </a:cubicBezTo>
                    <a:close/>
                    <a:moveTo>
                      <a:pt x="26" y="5"/>
                    </a:moveTo>
                    <a:cubicBezTo>
                      <a:pt x="38" y="5"/>
                      <a:pt x="47" y="14"/>
                      <a:pt x="47" y="25"/>
                    </a:cubicBezTo>
                    <a:cubicBezTo>
                      <a:pt x="47" y="37"/>
                      <a:pt x="38" y="46"/>
                      <a:pt x="26" y="46"/>
                    </a:cubicBezTo>
                    <a:cubicBezTo>
                      <a:pt x="15" y="46"/>
                      <a:pt x="6" y="37"/>
                      <a:pt x="6" y="25"/>
                    </a:cubicBezTo>
                    <a:cubicBezTo>
                      <a:pt x="6" y="14"/>
                      <a:pt x="15" y="5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3" name="Freeform 31"/>
              <p:cNvSpPr/>
              <p:nvPr/>
            </p:nvSpPr>
            <p:spPr bwMode="auto">
              <a:xfrm>
                <a:off x="6898747" y="5855389"/>
                <a:ext cx="41745" cy="78719"/>
              </a:xfrm>
              <a:custGeom>
                <a:avLst/>
                <a:gdLst>
                  <a:gd name="T0" fmla="*/ 9 w 15"/>
                  <a:gd name="T1" fmla="*/ 11 h 28"/>
                  <a:gd name="T2" fmla="*/ 5 w 15"/>
                  <a:gd name="T3" fmla="*/ 8 h 28"/>
                  <a:gd name="T4" fmla="*/ 8 w 15"/>
                  <a:gd name="T5" fmla="*/ 6 h 28"/>
                  <a:gd name="T6" fmla="*/ 13 w 15"/>
                  <a:gd name="T7" fmla="*/ 8 h 28"/>
                  <a:gd name="T8" fmla="*/ 14 w 15"/>
                  <a:gd name="T9" fmla="*/ 4 h 28"/>
                  <a:gd name="T10" fmla="*/ 9 w 15"/>
                  <a:gd name="T11" fmla="*/ 3 h 28"/>
                  <a:gd name="T12" fmla="*/ 9 w 15"/>
                  <a:gd name="T13" fmla="*/ 0 h 28"/>
                  <a:gd name="T14" fmla="*/ 6 w 15"/>
                  <a:gd name="T15" fmla="*/ 0 h 28"/>
                  <a:gd name="T16" fmla="*/ 6 w 15"/>
                  <a:gd name="T17" fmla="*/ 3 h 28"/>
                  <a:gd name="T18" fmla="*/ 0 w 15"/>
                  <a:gd name="T19" fmla="*/ 9 h 28"/>
                  <a:gd name="T20" fmla="*/ 6 w 15"/>
                  <a:gd name="T21" fmla="*/ 15 h 28"/>
                  <a:gd name="T22" fmla="*/ 10 w 15"/>
                  <a:gd name="T23" fmla="*/ 18 h 28"/>
                  <a:gd name="T24" fmla="*/ 7 w 15"/>
                  <a:gd name="T25" fmla="*/ 20 h 28"/>
                  <a:gd name="T26" fmla="*/ 1 w 15"/>
                  <a:gd name="T27" fmla="*/ 19 h 28"/>
                  <a:gd name="T28" fmla="*/ 0 w 15"/>
                  <a:gd name="T29" fmla="*/ 23 h 28"/>
                  <a:gd name="T30" fmla="*/ 6 w 15"/>
                  <a:gd name="T31" fmla="*/ 24 h 28"/>
                  <a:gd name="T32" fmla="*/ 6 w 15"/>
                  <a:gd name="T33" fmla="*/ 28 h 28"/>
                  <a:gd name="T34" fmla="*/ 9 w 15"/>
                  <a:gd name="T35" fmla="*/ 28 h 28"/>
                  <a:gd name="T36" fmla="*/ 9 w 15"/>
                  <a:gd name="T37" fmla="*/ 24 h 28"/>
                  <a:gd name="T38" fmla="*/ 15 w 15"/>
                  <a:gd name="T39" fmla="*/ 18 h 28"/>
                  <a:gd name="T40" fmla="*/ 9 w 15"/>
                  <a:gd name="T41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8">
                    <a:moveTo>
                      <a:pt x="9" y="11"/>
                    </a:moveTo>
                    <a:cubicBezTo>
                      <a:pt x="6" y="10"/>
                      <a:pt x="5" y="10"/>
                      <a:pt x="5" y="8"/>
                    </a:cubicBezTo>
                    <a:cubicBezTo>
                      <a:pt x="5" y="7"/>
                      <a:pt x="6" y="6"/>
                      <a:pt x="8" y="6"/>
                    </a:cubicBezTo>
                    <a:cubicBezTo>
                      <a:pt x="11" y="6"/>
                      <a:pt x="12" y="7"/>
                      <a:pt x="13" y="8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3"/>
                      <a:pt x="11" y="3"/>
                      <a:pt x="9" y="3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2" y="4"/>
                      <a:pt x="0" y="6"/>
                      <a:pt x="0" y="9"/>
                    </a:cubicBezTo>
                    <a:cubicBezTo>
                      <a:pt x="0" y="12"/>
                      <a:pt x="3" y="14"/>
                      <a:pt x="6" y="15"/>
                    </a:cubicBezTo>
                    <a:cubicBezTo>
                      <a:pt x="9" y="16"/>
                      <a:pt x="10" y="17"/>
                      <a:pt x="10" y="18"/>
                    </a:cubicBezTo>
                    <a:cubicBezTo>
                      <a:pt x="10" y="20"/>
                      <a:pt x="9" y="20"/>
                      <a:pt x="7" y="20"/>
                    </a:cubicBezTo>
                    <a:cubicBezTo>
                      <a:pt x="4" y="20"/>
                      <a:pt x="2" y="20"/>
                      <a:pt x="1" y="1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4"/>
                      <a:pt x="3" y="24"/>
                      <a:pt x="6" y="24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3" y="23"/>
                      <a:pt x="15" y="21"/>
                      <a:pt x="15" y="18"/>
                    </a:cubicBezTo>
                    <a:cubicBezTo>
                      <a:pt x="15" y="15"/>
                      <a:pt x="13" y="13"/>
                      <a:pt x="9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4" name="Freeform 32"/>
              <p:cNvSpPr>
                <a:spLocks noEditPoints="1"/>
              </p:cNvSpPr>
              <p:nvPr/>
            </p:nvSpPr>
            <p:spPr bwMode="auto">
              <a:xfrm>
                <a:off x="6859387" y="5835112"/>
                <a:ext cx="121657" cy="118079"/>
              </a:xfrm>
              <a:custGeom>
                <a:avLst/>
                <a:gdLst>
                  <a:gd name="T0" fmla="*/ 21 w 43"/>
                  <a:gd name="T1" fmla="*/ 0 h 42"/>
                  <a:gd name="T2" fmla="*/ 0 w 43"/>
                  <a:gd name="T3" fmla="*/ 21 h 42"/>
                  <a:gd name="T4" fmla="*/ 21 w 43"/>
                  <a:gd name="T5" fmla="*/ 42 h 42"/>
                  <a:gd name="T6" fmla="*/ 43 w 43"/>
                  <a:gd name="T7" fmla="*/ 21 h 42"/>
                  <a:gd name="T8" fmla="*/ 21 w 43"/>
                  <a:gd name="T9" fmla="*/ 0 h 42"/>
                  <a:gd name="T10" fmla="*/ 21 w 43"/>
                  <a:gd name="T11" fmla="*/ 37 h 42"/>
                  <a:gd name="T12" fmla="*/ 5 w 43"/>
                  <a:gd name="T13" fmla="*/ 21 h 42"/>
                  <a:gd name="T14" fmla="*/ 21 w 43"/>
                  <a:gd name="T15" fmla="*/ 4 h 42"/>
                  <a:gd name="T16" fmla="*/ 38 w 43"/>
                  <a:gd name="T17" fmla="*/ 21 h 42"/>
                  <a:gd name="T18" fmla="*/ 21 w 43"/>
                  <a:gd name="T19" fmla="*/ 3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2">
                    <a:moveTo>
                      <a:pt x="21" y="0"/>
                    </a:move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2"/>
                      <a:pt x="21" y="42"/>
                    </a:cubicBezTo>
                    <a:cubicBezTo>
                      <a:pt x="33" y="42"/>
                      <a:pt x="43" y="32"/>
                      <a:pt x="43" y="21"/>
                    </a:cubicBezTo>
                    <a:cubicBezTo>
                      <a:pt x="43" y="9"/>
                      <a:pt x="33" y="0"/>
                      <a:pt x="21" y="0"/>
                    </a:cubicBezTo>
                    <a:close/>
                    <a:moveTo>
                      <a:pt x="21" y="37"/>
                    </a:moveTo>
                    <a:cubicBezTo>
                      <a:pt x="12" y="37"/>
                      <a:pt x="5" y="30"/>
                      <a:pt x="5" y="21"/>
                    </a:cubicBezTo>
                    <a:cubicBezTo>
                      <a:pt x="5" y="12"/>
                      <a:pt x="12" y="4"/>
                      <a:pt x="21" y="4"/>
                    </a:cubicBezTo>
                    <a:cubicBezTo>
                      <a:pt x="31" y="4"/>
                      <a:pt x="38" y="12"/>
                      <a:pt x="38" y="21"/>
                    </a:cubicBezTo>
                    <a:cubicBezTo>
                      <a:pt x="38" y="30"/>
                      <a:pt x="31" y="37"/>
                      <a:pt x="21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9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4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30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699"/>
                            </p:stCondLst>
                            <p:childTnLst>
                              <p:par>
                                <p:cTn id="7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99"/>
                            </p:stCondLst>
                            <p:childTnLst>
                              <p:par>
                                <p:cTn id="8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699"/>
                            </p:stCondLst>
                            <p:childTnLst>
                              <p:par>
                                <p:cTn id="9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199"/>
                            </p:stCondLst>
                            <p:childTnLst>
                              <p:par>
                                <p:cTn id="9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699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600"/>
                            </p:stCondLst>
                            <p:childTnLst>
                              <p:par>
                                <p:cTn id="10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1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9" grpId="0"/>
      <p:bldP spid="60" grpId="0"/>
      <p:bldP spid="62" grpId="0"/>
      <p:bldP spid="63" grpId="0"/>
      <p:bldP spid="71" grpId="0"/>
      <p:bldP spid="72" grpId="0"/>
      <p:bldP spid="73" grpId="0"/>
      <p:bldP spid="78" grpId="0"/>
      <p:bldP spid="79" grpId="0"/>
      <p:bldP spid="81" grpId="0"/>
      <p:bldP spid="82" grpId="0"/>
      <p:bldP spid="84" grpId="0"/>
      <p:bldP spid="8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2362362" y="361531"/>
            <a:ext cx="212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物品清单</a:t>
            </a:r>
            <a:endParaRPr lang="zh-CN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9" name="组合 248"/>
          <p:cNvGrpSpPr/>
          <p:nvPr/>
        </p:nvGrpSpPr>
        <p:grpSpPr>
          <a:xfrm>
            <a:off x="1193651" y="1372616"/>
            <a:ext cx="2964872" cy="4599023"/>
            <a:chOff x="1348030" y="1409892"/>
            <a:chExt cx="2964872" cy="4599023"/>
          </a:xfrm>
          <a:effectLst/>
        </p:grpSpPr>
        <p:sp>
          <p:nvSpPr>
            <p:cNvPr id="5" name="圆角矩形 4"/>
            <p:cNvSpPr/>
            <p:nvPr/>
          </p:nvSpPr>
          <p:spPr>
            <a:xfrm>
              <a:off x="1348030" y="1487645"/>
              <a:ext cx="2964872" cy="4521270"/>
            </a:xfrm>
            <a:prstGeom prst="roundRect">
              <a:avLst>
                <a:gd name="adj" fmla="val 4670"/>
              </a:avLst>
            </a:prstGeom>
            <a:solidFill>
              <a:schemeClr val="accent1"/>
            </a:solidFill>
            <a:ln w="22225">
              <a:noFill/>
            </a:ln>
            <a:effectLst>
              <a:outerShdw blurRad="1524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503962" y="1596055"/>
              <a:ext cx="2647574" cy="40803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5400"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1653221" y="1409892"/>
              <a:ext cx="2351816" cy="327288"/>
              <a:chOff x="1674063" y="1409891"/>
              <a:chExt cx="2576254" cy="358522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167406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7" name="椭圆 6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>
                <a:off x="1891820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1" name="组合 40"/>
              <p:cNvGrpSpPr/>
              <p:nvPr/>
            </p:nvGrpSpPr>
            <p:grpSpPr>
              <a:xfrm>
                <a:off x="210957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>
                <a:off x="232733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>
                <a:off x="2545088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2762844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7" name="椭圆 5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298060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3198357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3" name="椭圆 5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341611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51" name="椭圆 5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8" name="组合 47"/>
              <p:cNvGrpSpPr/>
              <p:nvPr/>
            </p:nvGrpSpPr>
            <p:grpSpPr>
              <a:xfrm>
                <a:off x="3633869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9" name="椭圆 4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椭圆 4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171050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圆角矩形 3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192911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214772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3" name="圆角矩形 3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" name="圆角矩形 3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236632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1" name="圆角矩形 3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圆角矩形 3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258493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" name="圆角矩形 2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圆角矩形 2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80354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302214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5" name="圆角矩形 2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圆角矩形 2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3240754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3" name="圆角矩形 2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圆角矩形 2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345936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1" name="圆角矩形 2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圆角矩形 2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3677968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19" name="圆角矩形 1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圆角矩形 1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3" name="组合 82"/>
              <p:cNvGrpSpPr/>
              <p:nvPr/>
            </p:nvGrpSpPr>
            <p:grpSpPr>
              <a:xfrm>
                <a:off x="389112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84" name="椭圆 8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6" name="组合 85"/>
              <p:cNvGrpSpPr/>
              <p:nvPr/>
            </p:nvGrpSpPr>
            <p:grpSpPr>
              <a:xfrm>
                <a:off x="4108882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87" name="椭圆 8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9" name="组合 88"/>
              <p:cNvGrpSpPr/>
              <p:nvPr/>
            </p:nvGrpSpPr>
            <p:grpSpPr>
              <a:xfrm>
                <a:off x="393437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90" name="圆角矩形 8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1" name="圆角矩形 9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2" name="组合 91"/>
              <p:cNvGrpSpPr/>
              <p:nvPr/>
            </p:nvGrpSpPr>
            <p:grpSpPr>
              <a:xfrm>
                <a:off x="4152981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93" name="圆角矩形 9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4" name="圆角矩形 9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50" name="文本框 249"/>
          <p:cNvSpPr txBox="1"/>
          <p:nvPr/>
        </p:nvSpPr>
        <p:spPr bwMode="auto">
          <a:xfrm>
            <a:off x="1601972" y="1912196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宣传物品清单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1" name="TextBox 65"/>
          <p:cNvSpPr txBox="1"/>
          <p:nvPr/>
        </p:nvSpPr>
        <p:spPr>
          <a:xfrm>
            <a:off x="1667176" y="2392846"/>
            <a:ext cx="22146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抽奖礼品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活动会刊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活动入场券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活动宣传页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赞助手册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活动信封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展架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……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52" name="组合 251"/>
          <p:cNvGrpSpPr/>
          <p:nvPr/>
        </p:nvGrpSpPr>
        <p:grpSpPr>
          <a:xfrm>
            <a:off x="4649371" y="1372616"/>
            <a:ext cx="2964872" cy="4599023"/>
            <a:chOff x="1348030" y="1409892"/>
            <a:chExt cx="2964872" cy="4599023"/>
          </a:xfrm>
        </p:grpSpPr>
        <p:sp>
          <p:nvSpPr>
            <p:cNvPr id="253" name="圆角矩形 252"/>
            <p:cNvSpPr/>
            <p:nvPr/>
          </p:nvSpPr>
          <p:spPr>
            <a:xfrm>
              <a:off x="1348030" y="1487645"/>
              <a:ext cx="2964872" cy="4521270"/>
            </a:xfrm>
            <a:prstGeom prst="roundRect">
              <a:avLst>
                <a:gd name="adj" fmla="val 4670"/>
              </a:avLst>
            </a:prstGeom>
            <a:solidFill>
              <a:schemeClr val="accent6"/>
            </a:solidFill>
            <a:ln w="22225">
              <a:noFill/>
            </a:ln>
            <a:effectLst>
              <a:outerShdw blurRad="1524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4" name="圆角矩形 253"/>
            <p:cNvSpPr/>
            <p:nvPr/>
          </p:nvSpPr>
          <p:spPr>
            <a:xfrm>
              <a:off x="1503962" y="1596055"/>
              <a:ext cx="2647574" cy="40803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5400"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255" name="组合 254"/>
            <p:cNvGrpSpPr/>
            <p:nvPr/>
          </p:nvGrpSpPr>
          <p:grpSpPr>
            <a:xfrm>
              <a:off x="1653221" y="1409892"/>
              <a:ext cx="2351816" cy="327288"/>
              <a:chOff x="1674063" y="1409891"/>
              <a:chExt cx="2576254" cy="358522"/>
            </a:xfrm>
          </p:grpSpPr>
          <p:grpSp>
            <p:nvGrpSpPr>
              <p:cNvPr id="256" name="组合 255"/>
              <p:cNvGrpSpPr/>
              <p:nvPr/>
            </p:nvGrpSpPr>
            <p:grpSpPr>
              <a:xfrm>
                <a:off x="167406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6" name="椭圆 32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7" name="椭圆 32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7" name="组合 256"/>
              <p:cNvGrpSpPr/>
              <p:nvPr/>
            </p:nvGrpSpPr>
            <p:grpSpPr>
              <a:xfrm>
                <a:off x="1891820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4" name="椭圆 32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5" name="椭圆 32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8" name="组合 257"/>
              <p:cNvGrpSpPr/>
              <p:nvPr/>
            </p:nvGrpSpPr>
            <p:grpSpPr>
              <a:xfrm>
                <a:off x="210957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2" name="椭圆 32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3" name="椭圆 32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9" name="组合 258"/>
              <p:cNvGrpSpPr/>
              <p:nvPr/>
            </p:nvGrpSpPr>
            <p:grpSpPr>
              <a:xfrm>
                <a:off x="232733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20" name="椭圆 31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1" name="椭圆 32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0" name="组合 259"/>
              <p:cNvGrpSpPr/>
              <p:nvPr/>
            </p:nvGrpSpPr>
            <p:grpSpPr>
              <a:xfrm>
                <a:off x="2545088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8" name="椭圆 31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9" name="椭圆 31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1" name="组合 260"/>
              <p:cNvGrpSpPr/>
              <p:nvPr/>
            </p:nvGrpSpPr>
            <p:grpSpPr>
              <a:xfrm>
                <a:off x="2762844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6" name="椭圆 31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7" name="椭圆 31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2" name="组合 261"/>
              <p:cNvGrpSpPr/>
              <p:nvPr/>
            </p:nvGrpSpPr>
            <p:grpSpPr>
              <a:xfrm>
                <a:off x="298060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4" name="椭圆 31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5" name="椭圆 31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3" name="组合 262"/>
              <p:cNvGrpSpPr/>
              <p:nvPr/>
            </p:nvGrpSpPr>
            <p:grpSpPr>
              <a:xfrm>
                <a:off x="3198357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2" name="椭圆 31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3" name="椭圆 31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4" name="组合 263"/>
              <p:cNvGrpSpPr/>
              <p:nvPr/>
            </p:nvGrpSpPr>
            <p:grpSpPr>
              <a:xfrm>
                <a:off x="341611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10" name="椭圆 30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1" name="椭圆 31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5" name="组合 264"/>
              <p:cNvGrpSpPr/>
              <p:nvPr/>
            </p:nvGrpSpPr>
            <p:grpSpPr>
              <a:xfrm>
                <a:off x="3633869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08" name="椭圆 30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9" name="椭圆 30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6" name="组合 265"/>
              <p:cNvGrpSpPr/>
              <p:nvPr/>
            </p:nvGrpSpPr>
            <p:grpSpPr>
              <a:xfrm>
                <a:off x="171050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6" name="圆角矩形 30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7" name="圆角矩形 30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7" name="组合 266"/>
              <p:cNvGrpSpPr/>
              <p:nvPr/>
            </p:nvGrpSpPr>
            <p:grpSpPr>
              <a:xfrm>
                <a:off x="192911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4" name="圆角矩形 30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5" name="圆角矩形 30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8" name="组合 267"/>
              <p:cNvGrpSpPr/>
              <p:nvPr/>
            </p:nvGrpSpPr>
            <p:grpSpPr>
              <a:xfrm>
                <a:off x="214772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2" name="圆角矩形 30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3" name="圆角矩形 30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9" name="组合 268"/>
              <p:cNvGrpSpPr/>
              <p:nvPr/>
            </p:nvGrpSpPr>
            <p:grpSpPr>
              <a:xfrm>
                <a:off x="236632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00" name="圆角矩形 29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1" name="圆角矩形 30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0" name="组合 269"/>
              <p:cNvGrpSpPr/>
              <p:nvPr/>
            </p:nvGrpSpPr>
            <p:grpSpPr>
              <a:xfrm>
                <a:off x="258493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8" name="圆角矩形 29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9" name="圆角矩形 29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1" name="组合 270"/>
              <p:cNvGrpSpPr/>
              <p:nvPr/>
            </p:nvGrpSpPr>
            <p:grpSpPr>
              <a:xfrm>
                <a:off x="280354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6" name="圆角矩形 29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7" name="圆角矩形 29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2" name="组合 271"/>
              <p:cNvGrpSpPr/>
              <p:nvPr/>
            </p:nvGrpSpPr>
            <p:grpSpPr>
              <a:xfrm>
                <a:off x="302214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4" name="圆角矩形 29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5" name="圆角矩形 29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3" name="组合 272"/>
              <p:cNvGrpSpPr/>
              <p:nvPr/>
            </p:nvGrpSpPr>
            <p:grpSpPr>
              <a:xfrm>
                <a:off x="3240754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2" name="圆角矩形 29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3" name="圆角矩形 29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4" name="组合 273"/>
              <p:cNvGrpSpPr/>
              <p:nvPr/>
            </p:nvGrpSpPr>
            <p:grpSpPr>
              <a:xfrm>
                <a:off x="345936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90" name="圆角矩形 28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1" name="圆角矩形 29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5" name="组合 274"/>
              <p:cNvGrpSpPr/>
              <p:nvPr/>
            </p:nvGrpSpPr>
            <p:grpSpPr>
              <a:xfrm>
                <a:off x="3677968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88" name="圆角矩形 28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9" name="圆角矩形 28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6" name="组合 275"/>
              <p:cNvGrpSpPr/>
              <p:nvPr/>
            </p:nvGrpSpPr>
            <p:grpSpPr>
              <a:xfrm>
                <a:off x="389112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286" name="椭圆 28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7" name="椭圆 28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7" name="组合 276"/>
              <p:cNvGrpSpPr/>
              <p:nvPr/>
            </p:nvGrpSpPr>
            <p:grpSpPr>
              <a:xfrm>
                <a:off x="4108882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284" name="椭圆 28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5" name="椭圆 28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8" name="组合 277"/>
              <p:cNvGrpSpPr/>
              <p:nvPr/>
            </p:nvGrpSpPr>
            <p:grpSpPr>
              <a:xfrm>
                <a:off x="393437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82" name="圆角矩形 28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3" name="圆角矩形 2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9" name="组合 278"/>
              <p:cNvGrpSpPr/>
              <p:nvPr/>
            </p:nvGrpSpPr>
            <p:grpSpPr>
              <a:xfrm>
                <a:off x="4152981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280" name="圆角矩形 27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1" name="圆角矩形 2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28" name="文本框 327"/>
          <p:cNvSpPr txBox="1"/>
          <p:nvPr/>
        </p:nvSpPr>
        <p:spPr bwMode="auto">
          <a:xfrm>
            <a:off x="5057692" y="1912196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接待物品清单</a:t>
            </a:r>
            <a:endParaRPr lang="zh-CN" altLang="en-US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9" name="TextBox 65"/>
          <p:cNvSpPr txBox="1"/>
          <p:nvPr/>
        </p:nvSpPr>
        <p:spPr>
          <a:xfrm>
            <a:off x="5122896" y="2392846"/>
            <a:ext cx="221465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签名册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嘉宾礼品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嘉宾茶点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学员饮水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红地毯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活动代表证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鲜花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咨询记录表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……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30" name="组合 329"/>
          <p:cNvGrpSpPr/>
          <p:nvPr/>
        </p:nvGrpSpPr>
        <p:grpSpPr>
          <a:xfrm>
            <a:off x="8105090" y="1372616"/>
            <a:ext cx="2959149" cy="4599023"/>
            <a:chOff x="1348029" y="1409892"/>
            <a:chExt cx="2959149" cy="4599023"/>
          </a:xfrm>
        </p:grpSpPr>
        <p:sp>
          <p:nvSpPr>
            <p:cNvPr id="331" name="圆角矩形 330"/>
            <p:cNvSpPr/>
            <p:nvPr/>
          </p:nvSpPr>
          <p:spPr>
            <a:xfrm>
              <a:off x="1348029" y="1487645"/>
              <a:ext cx="2959149" cy="4521270"/>
            </a:xfrm>
            <a:prstGeom prst="roundRect">
              <a:avLst>
                <a:gd name="adj" fmla="val 4670"/>
              </a:avLst>
            </a:prstGeom>
            <a:solidFill>
              <a:schemeClr val="accent3"/>
            </a:solidFill>
            <a:ln w="22225">
              <a:noFill/>
            </a:ln>
            <a:effectLst>
              <a:outerShdw blurRad="1524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2" name="圆角矩形 331"/>
            <p:cNvSpPr/>
            <p:nvPr/>
          </p:nvSpPr>
          <p:spPr>
            <a:xfrm>
              <a:off x="1503962" y="1596055"/>
              <a:ext cx="2647574" cy="408035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5400">
              <a:noFill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333" name="组合 332"/>
            <p:cNvGrpSpPr/>
            <p:nvPr/>
          </p:nvGrpSpPr>
          <p:grpSpPr>
            <a:xfrm>
              <a:off x="1653221" y="1409892"/>
              <a:ext cx="2351816" cy="327288"/>
              <a:chOff x="1674063" y="1409891"/>
              <a:chExt cx="2576254" cy="358522"/>
            </a:xfrm>
          </p:grpSpPr>
          <p:grpSp>
            <p:nvGrpSpPr>
              <p:cNvPr id="334" name="组合 333"/>
              <p:cNvGrpSpPr/>
              <p:nvPr/>
            </p:nvGrpSpPr>
            <p:grpSpPr>
              <a:xfrm>
                <a:off x="167406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04" name="椭圆 40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5" name="椭圆 40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5" name="组合 334"/>
              <p:cNvGrpSpPr/>
              <p:nvPr/>
            </p:nvGrpSpPr>
            <p:grpSpPr>
              <a:xfrm>
                <a:off x="1891820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02" name="椭圆 40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3" name="椭圆 40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6" name="组合 335"/>
              <p:cNvGrpSpPr/>
              <p:nvPr/>
            </p:nvGrpSpPr>
            <p:grpSpPr>
              <a:xfrm>
                <a:off x="210957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400" name="椭圆 39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1" name="椭圆 40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7" name="组合 336"/>
              <p:cNvGrpSpPr/>
              <p:nvPr/>
            </p:nvGrpSpPr>
            <p:grpSpPr>
              <a:xfrm>
                <a:off x="232733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8" name="椭圆 39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9" name="椭圆 39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8" name="组合 337"/>
              <p:cNvGrpSpPr/>
              <p:nvPr/>
            </p:nvGrpSpPr>
            <p:grpSpPr>
              <a:xfrm>
                <a:off x="2545088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6" name="椭圆 39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7" name="椭圆 39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9" name="组合 338"/>
              <p:cNvGrpSpPr/>
              <p:nvPr/>
            </p:nvGrpSpPr>
            <p:grpSpPr>
              <a:xfrm>
                <a:off x="2762844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4" name="椭圆 39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5" name="椭圆 39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0" name="组合 339"/>
              <p:cNvGrpSpPr/>
              <p:nvPr/>
            </p:nvGrpSpPr>
            <p:grpSpPr>
              <a:xfrm>
                <a:off x="2980601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2" name="椭圆 39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3" name="椭圆 39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1" name="组合 340"/>
              <p:cNvGrpSpPr/>
              <p:nvPr/>
            </p:nvGrpSpPr>
            <p:grpSpPr>
              <a:xfrm>
                <a:off x="3198357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90" name="椭圆 389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1" name="椭圆 390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2" name="组合 341"/>
              <p:cNvGrpSpPr/>
              <p:nvPr/>
            </p:nvGrpSpPr>
            <p:grpSpPr>
              <a:xfrm>
                <a:off x="3416113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88" name="椭圆 387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9" name="椭圆 388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3" name="组合 342"/>
              <p:cNvGrpSpPr/>
              <p:nvPr/>
            </p:nvGrpSpPr>
            <p:grpSpPr>
              <a:xfrm>
                <a:off x="3633869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86" name="椭圆 385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7" name="椭圆 386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4" name="组合 343"/>
              <p:cNvGrpSpPr/>
              <p:nvPr/>
            </p:nvGrpSpPr>
            <p:grpSpPr>
              <a:xfrm>
                <a:off x="171050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84" name="圆角矩形 38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5" name="圆角矩形 38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5" name="组合 344"/>
              <p:cNvGrpSpPr/>
              <p:nvPr/>
            </p:nvGrpSpPr>
            <p:grpSpPr>
              <a:xfrm>
                <a:off x="192911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82" name="圆角矩形 38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3" name="圆角矩形 38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6" name="组合 345"/>
              <p:cNvGrpSpPr/>
              <p:nvPr/>
            </p:nvGrpSpPr>
            <p:grpSpPr>
              <a:xfrm>
                <a:off x="214772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80" name="圆角矩形 37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1" name="圆角矩形 38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7" name="组合 346"/>
              <p:cNvGrpSpPr/>
              <p:nvPr/>
            </p:nvGrpSpPr>
            <p:grpSpPr>
              <a:xfrm>
                <a:off x="236632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8" name="圆角矩形 37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9" name="圆角矩形 37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8" name="组合 347"/>
              <p:cNvGrpSpPr/>
              <p:nvPr/>
            </p:nvGrpSpPr>
            <p:grpSpPr>
              <a:xfrm>
                <a:off x="258493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6" name="圆角矩形 37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7" name="圆角矩形 37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9" name="组合 348"/>
              <p:cNvGrpSpPr/>
              <p:nvPr/>
            </p:nvGrpSpPr>
            <p:grpSpPr>
              <a:xfrm>
                <a:off x="280354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4" name="圆角矩形 373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5" name="圆角矩形 374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0" name="组合 349"/>
              <p:cNvGrpSpPr/>
              <p:nvPr/>
            </p:nvGrpSpPr>
            <p:grpSpPr>
              <a:xfrm>
                <a:off x="3022146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2" name="圆角矩形 371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3" name="圆角矩形 372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1" name="组合 350"/>
              <p:cNvGrpSpPr/>
              <p:nvPr/>
            </p:nvGrpSpPr>
            <p:grpSpPr>
              <a:xfrm>
                <a:off x="3240754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70" name="圆角矩形 36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1" name="圆角矩形 37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2" name="组合 351"/>
              <p:cNvGrpSpPr/>
              <p:nvPr/>
            </p:nvGrpSpPr>
            <p:grpSpPr>
              <a:xfrm>
                <a:off x="3459360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68" name="圆角矩形 36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9" name="圆角矩形 36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3" name="组合 352"/>
              <p:cNvGrpSpPr/>
              <p:nvPr/>
            </p:nvGrpSpPr>
            <p:grpSpPr>
              <a:xfrm>
                <a:off x="3677968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66" name="圆角矩形 365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7" name="圆角矩形 366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4" name="组合 353"/>
              <p:cNvGrpSpPr/>
              <p:nvPr/>
            </p:nvGrpSpPr>
            <p:grpSpPr>
              <a:xfrm>
                <a:off x="3891126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64" name="椭圆 363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5" name="椭圆 364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5" name="组合 354"/>
              <p:cNvGrpSpPr/>
              <p:nvPr/>
            </p:nvGrpSpPr>
            <p:grpSpPr>
              <a:xfrm>
                <a:off x="4108882" y="1626978"/>
                <a:ext cx="141435" cy="141435"/>
                <a:chOff x="2483009" y="1114425"/>
                <a:chExt cx="209550" cy="209550"/>
              </a:xfrm>
            </p:grpSpPr>
            <p:sp>
              <p:nvSpPr>
                <p:cNvPr id="362" name="椭圆 361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3" name="椭圆 362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6" name="组合 355"/>
              <p:cNvGrpSpPr/>
              <p:nvPr/>
            </p:nvGrpSpPr>
            <p:grpSpPr>
              <a:xfrm>
                <a:off x="3934373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60" name="圆角矩形 359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1" name="圆角矩形 360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7" name="组合 356"/>
              <p:cNvGrpSpPr/>
              <p:nvPr/>
            </p:nvGrpSpPr>
            <p:grpSpPr>
              <a:xfrm>
                <a:off x="4152981" y="1409891"/>
                <a:ext cx="57068" cy="292357"/>
                <a:chOff x="2244442" y="772895"/>
                <a:chExt cx="94671" cy="485002"/>
              </a:xfrm>
            </p:grpSpPr>
            <p:sp>
              <p:nvSpPr>
                <p:cNvPr id="358" name="圆角矩形 357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9" name="圆角矩形 358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06" name="文本框 405"/>
          <p:cNvSpPr txBox="1"/>
          <p:nvPr/>
        </p:nvSpPr>
        <p:spPr bwMode="auto">
          <a:xfrm>
            <a:off x="8513412" y="1912196"/>
            <a:ext cx="2123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其它物品清单</a:t>
            </a:r>
            <a:endParaRPr lang="zh-CN" altLang="en-US" sz="20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7" name="TextBox 65"/>
          <p:cNvSpPr txBox="1"/>
          <p:nvPr/>
        </p:nvSpPr>
        <p:spPr>
          <a:xfrm>
            <a:off x="8578616" y="2392846"/>
            <a:ext cx="22146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表演道具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演员服装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物料领用单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销售进度表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日程表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销售记录表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渠道代售名录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……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8" name="Freeform 80"/>
          <p:cNvSpPr>
            <a:spLocks noEditPoints="1"/>
          </p:cNvSpPr>
          <p:nvPr/>
        </p:nvSpPr>
        <p:spPr bwMode="auto">
          <a:xfrm>
            <a:off x="3259298" y="4659126"/>
            <a:ext cx="473952" cy="698916"/>
          </a:xfrm>
          <a:custGeom>
            <a:avLst/>
            <a:gdLst>
              <a:gd name="T0" fmla="*/ 273 w 280"/>
              <a:gd name="T1" fmla="*/ 0 h 413"/>
              <a:gd name="T2" fmla="*/ 7 w 280"/>
              <a:gd name="T3" fmla="*/ 0 h 413"/>
              <a:gd name="T4" fmla="*/ 0 w 280"/>
              <a:gd name="T5" fmla="*/ 7 h 413"/>
              <a:gd name="T6" fmla="*/ 0 w 280"/>
              <a:gd name="T7" fmla="*/ 406 h 413"/>
              <a:gd name="T8" fmla="*/ 7 w 280"/>
              <a:gd name="T9" fmla="*/ 413 h 413"/>
              <a:gd name="T10" fmla="*/ 273 w 280"/>
              <a:gd name="T11" fmla="*/ 413 h 413"/>
              <a:gd name="T12" fmla="*/ 280 w 280"/>
              <a:gd name="T13" fmla="*/ 406 h 413"/>
              <a:gd name="T14" fmla="*/ 280 w 280"/>
              <a:gd name="T15" fmla="*/ 7 h 413"/>
              <a:gd name="T16" fmla="*/ 273 w 280"/>
              <a:gd name="T17" fmla="*/ 0 h 413"/>
              <a:gd name="T18" fmla="*/ 266 w 280"/>
              <a:gd name="T19" fmla="*/ 398 h 413"/>
              <a:gd name="T20" fmla="*/ 14 w 280"/>
              <a:gd name="T21" fmla="*/ 398 h 413"/>
              <a:gd name="T22" fmla="*/ 14 w 280"/>
              <a:gd name="T23" fmla="*/ 14 h 413"/>
              <a:gd name="T24" fmla="*/ 266 w 280"/>
              <a:gd name="T25" fmla="*/ 14 h 413"/>
              <a:gd name="T26" fmla="*/ 266 w 280"/>
              <a:gd name="T27" fmla="*/ 398 h 413"/>
              <a:gd name="T28" fmla="*/ 108 w 280"/>
              <a:gd name="T29" fmla="*/ 81 h 413"/>
              <a:gd name="T30" fmla="*/ 174 w 280"/>
              <a:gd name="T31" fmla="*/ 81 h 413"/>
              <a:gd name="T32" fmla="*/ 198 w 280"/>
              <a:gd name="T33" fmla="*/ 57 h 413"/>
              <a:gd name="T34" fmla="*/ 174 w 280"/>
              <a:gd name="T35" fmla="*/ 33 h 413"/>
              <a:gd name="T36" fmla="*/ 108 w 280"/>
              <a:gd name="T37" fmla="*/ 33 h 413"/>
              <a:gd name="T38" fmla="*/ 84 w 280"/>
              <a:gd name="T39" fmla="*/ 57 h 413"/>
              <a:gd name="T40" fmla="*/ 108 w 280"/>
              <a:gd name="T41" fmla="*/ 81 h 413"/>
              <a:gd name="T42" fmla="*/ 108 w 280"/>
              <a:gd name="T43" fmla="*/ 48 h 413"/>
              <a:gd name="T44" fmla="*/ 174 w 280"/>
              <a:gd name="T45" fmla="*/ 48 h 413"/>
              <a:gd name="T46" fmla="*/ 184 w 280"/>
              <a:gd name="T47" fmla="*/ 57 h 413"/>
              <a:gd name="T48" fmla="*/ 174 w 280"/>
              <a:gd name="T49" fmla="*/ 66 h 413"/>
              <a:gd name="T50" fmla="*/ 108 w 280"/>
              <a:gd name="T51" fmla="*/ 66 h 413"/>
              <a:gd name="T52" fmla="*/ 99 w 280"/>
              <a:gd name="T53" fmla="*/ 57 h 413"/>
              <a:gd name="T54" fmla="*/ 108 w 280"/>
              <a:gd name="T55" fmla="*/ 48 h 413"/>
              <a:gd name="T56" fmla="*/ 140 w 280"/>
              <a:gd name="T57" fmla="*/ 207 h 413"/>
              <a:gd name="T58" fmla="*/ 73 w 280"/>
              <a:gd name="T59" fmla="*/ 207 h 413"/>
              <a:gd name="T60" fmla="*/ 73 w 280"/>
              <a:gd name="T61" fmla="*/ 140 h 413"/>
              <a:gd name="T62" fmla="*/ 140 w 280"/>
              <a:gd name="T63" fmla="*/ 140 h 413"/>
              <a:gd name="T64" fmla="*/ 140 w 280"/>
              <a:gd name="T65" fmla="*/ 207 h 413"/>
              <a:gd name="T66" fmla="*/ 206 w 280"/>
              <a:gd name="T67" fmla="*/ 280 h 413"/>
              <a:gd name="T68" fmla="*/ 74 w 280"/>
              <a:gd name="T69" fmla="*/ 280 h 413"/>
              <a:gd name="T70" fmla="*/ 74 w 280"/>
              <a:gd name="T71" fmla="*/ 266 h 413"/>
              <a:gd name="T72" fmla="*/ 206 w 280"/>
              <a:gd name="T73" fmla="*/ 266 h 413"/>
              <a:gd name="T74" fmla="*/ 206 w 280"/>
              <a:gd name="T75" fmla="*/ 280 h 413"/>
              <a:gd name="T76" fmla="*/ 75 w 280"/>
              <a:gd name="T77" fmla="*/ 232 h 413"/>
              <a:gd name="T78" fmla="*/ 207 w 280"/>
              <a:gd name="T79" fmla="*/ 232 h 413"/>
              <a:gd name="T80" fmla="*/ 207 w 280"/>
              <a:gd name="T81" fmla="*/ 247 h 413"/>
              <a:gd name="T82" fmla="*/ 75 w 280"/>
              <a:gd name="T83" fmla="*/ 247 h 413"/>
              <a:gd name="T84" fmla="*/ 75 w 280"/>
              <a:gd name="T85" fmla="*/ 232 h 413"/>
              <a:gd name="T86" fmla="*/ 74 w 280"/>
              <a:gd name="T87" fmla="*/ 313 h 413"/>
              <a:gd name="T88" fmla="*/ 74 w 280"/>
              <a:gd name="T89" fmla="*/ 299 h 413"/>
              <a:gd name="T90" fmla="*/ 206 w 280"/>
              <a:gd name="T91" fmla="*/ 299 h 413"/>
              <a:gd name="T92" fmla="*/ 206 w 280"/>
              <a:gd name="T93" fmla="*/ 313 h 413"/>
              <a:gd name="T94" fmla="*/ 74 w 280"/>
              <a:gd name="T95" fmla="*/ 313 h 413"/>
              <a:gd name="T96" fmla="*/ 206 w 280"/>
              <a:gd name="T97" fmla="*/ 347 h 413"/>
              <a:gd name="T98" fmla="*/ 73 w 280"/>
              <a:gd name="T99" fmla="*/ 347 h 413"/>
              <a:gd name="T100" fmla="*/ 73 w 280"/>
              <a:gd name="T101" fmla="*/ 332 h 413"/>
              <a:gd name="T102" fmla="*/ 206 w 280"/>
              <a:gd name="T103" fmla="*/ 332 h 413"/>
              <a:gd name="T104" fmla="*/ 206 w 280"/>
              <a:gd name="T105" fmla="*/ 347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13">
                <a:moveTo>
                  <a:pt x="2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3" y="413"/>
                  <a:pt x="7" y="413"/>
                </a:cubicBezTo>
                <a:cubicBezTo>
                  <a:pt x="273" y="413"/>
                  <a:pt x="273" y="413"/>
                  <a:pt x="273" y="413"/>
                </a:cubicBezTo>
                <a:cubicBezTo>
                  <a:pt x="277" y="413"/>
                  <a:pt x="280" y="410"/>
                  <a:pt x="280" y="406"/>
                </a:cubicBezTo>
                <a:cubicBezTo>
                  <a:pt x="280" y="7"/>
                  <a:pt x="280" y="7"/>
                  <a:pt x="280" y="7"/>
                </a:cubicBezTo>
                <a:cubicBezTo>
                  <a:pt x="280" y="3"/>
                  <a:pt x="277" y="0"/>
                  <a:pt x="273" y="0"/>
                </a:cubicBezTo>
                <a:close/>
                <a:moveTo>
                  <a:pt x="266" y="398"/>
                </a:moveTo>
                <a:cubicBezTo>
                  <a:pt x="14" y="398"/>
                  <a:pt x="14" y="398"/>
                  <a:pt x="14" y="398"/>
                </a:cubicBezTo>
                <a:cubicBezTo>
                  <a:pt x="14" y="14"/>
                  <a:pt x="14" y="14"/>
                  <a:pt x="14" y="14"/>
                </a:cubicBezTo>
                <a:cubicBezTo>
                  <a:pt x="266" y="14"/>
                  <a:pt x="266" y="14"/>
                  <a:pt x="266" y="14"/>
                </a:cubicBezTo>
                <a:lnTo>
                  <a:pt x="266" y="398"/>
                </a:lnTo>
                <a:close/>
                <a:moveTo>
                  <a:pt x="108" y="81"/>
                </a:moveTo>
                <a:cubicBezTo>
                  <a:pt x="174" y="81"/>
                  <a:pt x="174" y="81"/>
                  <a:pt x="174" y="81"/>
                </a:cubicBezTo>
                <a:cubicBezTo>
                  <a:pt x="187" y="81"/>
                  <a:pt x="198" y="70"/>
                  <a:pt x="198" y="57"/>
                </a:cubicBezTo>
                <a:cubicBezTo>
                  <a:pt x="198" y="44"/>
                  <a:pt x="187" y="33"/>
                  <a:pt x="174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95" y="33"/>
                  <a:pt x="84" y="44"/>
                  <a:pt x="84" y="57"/>
                </a:cubicBezTo>
                <a:cubicBezTo>
                  <a:pt x="84" y="70"/>
                  <a:pt x="95" y="81"/>
                  <a:pt x="108" y="81"/>
                </a:cubicBezTo>
                <a:close/>
                <a:moveTo>
                  <a:pt x="108" y="48"/>
                </a:moveTo>
                <a:cubicBezTo>
                  <a:pt x="174" y="48"/>
                  <a:pt x="174" y="48"/>
                  <a:pt x="174" y="48"/>
                </a:cubicBezTo>
                <a:cubicBezTo>
                  <a:pt x="179" y="48"/>
                  <a:pt x="184" y="52"/>
                  <a:pt x="184" y="57"/>
                </a:cubicBezTo>
                <a:cubicBezTo>
                  <a:pt x="184" y="62"/>
                  <a:pt x="179" y="66"/>
                  <a:pt x="174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3" y="66"/>
                  <a:pt x="99" y="62"/>
                  <a:pt x="99" y="57"/>
                </a:cubicBezTo>
                <a:cubicBezTo>
                  <a:pt x="99" y="52"/>
                  <a:pt x="103" y="48"/>
                  <a:pt x="108" y="48"/>
                </a:cubicBezTo>
                <a:close/>
                <a:moveTo>
                  <a:pt x="140" y="207"/>
                </a:moveTo>
                <a:cubicBezTo>
                  <a:pt x="73" y="207"/>
                  <a:pt x="73" y="207"/>
                  <a:pt x="73" y="207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140" y="140"/>
                  <a:pt x="140" y="140"/>
                  <a:pt x="140" y="140"/>
                </a:cubicBezTo>
                <a:lnTo>
                  <a:pt x="140" y="207"/>
                </a:lnTo>
                <a:close/>
                <a:moveTo>
                  <a:pt x="206" y="280"/>
                </a:moveTo>
                <a:cubicBezTo>
                  <a:pt x="74" y="280"/>
                  <a:pt x="74" y="280"/>
                  <a:pt x="74" y="280"/>
                </a:cubicBezTo>
                <a:cubicBezTo>
                  <a:pt x="74" y="266"/>
                  <a:pt x="74" y="266"/>
                  <a:pt x="74" y="266"/>
                </a:cubicBezTo>
                <a:cubicBezTo>
                  <a:pt x="206" y="266"/>
                  <a:pt x="206" y="266"/>
                  <a:pt x="206" y="266"/>
                </a:cubicBezTo>
                <a:lnTo>
                  <a:pt x="206" y="280"/>
                </a:lnTo>
                <a:close/>
                <a:moveTo>
                  <a:pt x="75" y="232"/>
                </a:moveTo>
                <a:cubicBezTo>
                  <a:pt x="207" y="232"/>
                  <a:pt x="207" y="232"/>
                  <a:pt x="207" y="232"/>
                </a:cubicBezTo>
                <a:cubicBezTo>
                  <a:pt x="207" y="247"/>
                  <a:pt x="207" y="247"/>
                  <a:pt x="207" y="247"/>
                </a:cubicBezTo>
                <a:cubicBezTo>
                  <a:pt x="75" y="247"/>
                  <a:pt x="75" y="247"/>
                  <a:pt x="75" y="247"/>
                </a:cubicBezTo>
                <a:lnTo>
                  <a:pt x="75" y="232"/>
                </a:lnTo>
                <a:close/>
                <a:moveTo>
                  <a:pt x="74" y="313"/>
                </a:moveTo>
                <a:cubicBezTo>
                  <a:pt x="74" y="299"/>
                  <a:pt x="74" y="299"/>
                  <a:pt x="74" y="299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6" y="313"/>
                  <a:pt x="206" y="313"/>
                  <a:pt x="206" y="313"/>
                </a:cubicBezTo>
                <a:lnTo>
                  <a:pt x="74" y="313"/>
                </a:lnTo>
                <a:close/>
                <a:moveTo>
                  <a:pt x="206" y="347"/>
                </a:moveTo>
                <a:cubicBezTo>
                  <a:pt x="73" y="347"/>
                  <a:pt x="73" y="347"/>
                  <a:pt x="73" y="347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206" y="332"/>
                  <a:pt x="206" y="332"/>
                  <a:pt x="206" y="332"/>
                </a:cubicBezTo>
                <a:lnTo>
                  <a:pt x="206" y="34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68571" tIns="34286" rIns="68571" bIns="34286" numCol="1" anchor="t" anchorCtr="0" compatLnSpc="1"/>
          <a:lstStyle/>
          <a:p>
            <a:pPr defTabSz="685800"/>
            <a:endParaRPr 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9" name="组合 408"/>
          <p:cNvGrpSpPr/>
          <p:nvPr/>
        </p:nvGrpSpPr>
        <p:grpSpPr>
          <a:xfrm>
            <a:off x="6547680" y="4577572"/>
            <a:ext cx="723073" cy="820020"/>
            <a:chOff x="5818188" y="1562100"/>
            <a:chExt cx="568325" cy="644525"/>
          </a:xfrm>
          <a:solidFill>
            <a:schemeClr val="bg1">
              <a:lumMod val="75000"/>
            </a:schemeClr>
          </a:solidFill>
        </p:grpSpPr>
        <p:sp>
          <p:nvSpPr>
            <p:cNvPr id="410" name="Freeform 308"/>
            <p:cNvSpPr/>
            <p:nvPr/>
          </p:nvSpPr>
          <p:spPr bwMode="auto">
            <a:xfrm>
              <a:off x="5948363" y="1562100"/>
              <a:ext cx="98425" cy="123825"/>
            </a:xfrm>
            <a:custGeom>
              <a:avLst/>
              <a:gdLst>
                <a:gd name="T0" fmla="*/ 62 w 62"/>
                <a:gd name="T1" fmla="*/ 40 h 78"/>
                <a:gd name="T2" fmla="*/ 62 w 62"/>
                <a:gd name="T3" fmla="*/ 40 h 78"/>
                <a:gd name="T4" fmla="*/ 62 w 62"/>
                <a:gd name="T5" fmla="*/ 48 h 78"/>
                <a:gd name="T6" fmla="*/ 60 w 62"/>
                <a:gd name="T7" fmla="*/ 56 h 78"/>
                <a:gd name="T8" fmla="*/ 58 w 62"/>
                <a:gd name="T9" fmla="*/ 62 h 78"/>
                <a:gd name="T10" fmla="*/ 54 w 62"/>
                <a:gd name="T11" fmla="*/ 68 h 78"/>
                <a:gd name="T12" fmla="*/ 48 w 62"/>
                <a:gd name="T13" fmla="*/ 72 h 78"/>
                <a:gd name="T14" fmla="*/ 44 w 62"/>
                <a:gd name="T15" fmla="*/ 76 h 78"/>
                <a:gd name="T16" fmla="*/ 38 w 62"/>
                <a:gd name="T17" fmla="*/ 78 h 78"/>
                <a:gd name="T18" fmla="*/ 30 w 62"/>
                <a:gd name="T19" fmla="*/ 78 h 78"/>
                <a:gd name="T20" fmla="*/ 30 w 62"/>
                <a:gd name="T21" fmla="*/ 78 h 78"/>
                <a:gd name="T22" fmla="*/ 24 w 62"/>
                <a:gd name="T23" fmla="*/ 78 h 78"/>
                <a:gd name="T24" fmla="*/ 18 w 62"/>
                <a:gd name="T25" fmla="*/ 76 h 78"/>
                <a:gd name="T26" fmla="*/ 14 w 62"/>
                <a:gd name="T27" fmla="*/ 72 h 78"/>
                <a:gd name="T28" fmla="*/ 8 w 62"/>
                <a:gd name="T29" fmla="*/ 68 h 78"/>
                <a:gd name="T30" fmla="*/ 4 w 62"/>
                <a:gd name="T31" fmla="*/ 62 h 78"/>
                <a:gd name="T32" fmla="*/ 2 w 62"/>
                <a:gd name="T33" fmla="*/ 56 h 78"/>
                <a:gd name="T34" fmla="*/ 0 w 62"/>
                <a:gd name="T35" fmla="*/ 48 h 78"/>
                <a:gd name="T36" fmla="*/ 0 w 62"/>
                <a:gd name="T37" fmla="*/ 40 h 78"/>
                <a:gd name="T38" fmla="*/ 0 w 62"/>
                <a:gd name="T39" fmla="*/ 40 h 78"/>
                <a:gd name="T40" fmla="*/ 0 w 62"/>
                <a:gd name="T41" fmla="*/ 32 h 78"/>
                <a:gd name="T42" fmla="*/ 2 w 62"/>
                <a:gd name="T43" fmla="*/ 24 h 78"/>
                <a:gd name="T44" fmla="*/ 4 w 62"/>
                <a:gd name="T45" fmla="*/ 18 h 78"/>
                <a:gd name="T46" fmla="*/ 8 w 62"/>
                <a:gd name="T47" fmla="*/ 12 h 78"/>
                <a:gd name="T48" fmla="*/ 14 w 62"/>
                <a:gd name="T49" fmla="*/ 8 h 78"/>
                <a:gd name="T50" fmla="*/ 18 w 62"/>
                <a:gd name="T51" fmla="*/ 4 h 78"/>
                <a:gd name="T52" fmla="*/ 24 w 62"/>
                <a:gd name="T53" fmla="*/ 2 h 78"/>
                <a:gd name="T54" fmla="*/ 30 w 62"/>
                <a:gd name="T55" fmla="*/ 0 h 78"/>
                <a:gd name="T56" fmla="*/ 30 w 62"/>
                <a:gd name="T57" fmla="*/ 0 h 78"/>
                <a:gd name="T58" fmla="*/ 38 w 62"/>
                <a:gd name="T59" fmla="*/ 2 h 78"/>
                <a:gd name="T60" fmla="*/ 44 w 62"/>
                <a:gd name="T61" fmla="*/ 4 h 78"/>
                <a:gd name="T62" fmla="*/ 48 w 62"/>
                <a:gd name="T63" fmla="*/ 8 h 78"/>
                <a:gd name="T64" fmla="*/ 54 w 62"/>
                <a:gd name="T65" fmla="*/ 12 h 78"/>
                <a:gd name="T66" fmla="*/ 58 w 62"/>
                <a:gd name="T67" fmla="*/ 18 h 78"/>
                <a:gd name="T68" fmla="*/ 60 w 62"/>
                <a:gd name="T69" fmla="*/ 24 h 78"/>
                <a:gd name="T70" fmla="*/ 62 w 62"/>
                <a:gd name="T71" fmla="*/ 32 h 78"/>
                <a:gd name="T72" fmla="*/ 62 w 62"/>
                <a:gd name="T73" fmla="*/ 40 h 78"/>
                <a:gd name="T74" fmla="*/ 62 w 62"/>
                <a:gd name="T75" fmla="*/ 4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78">
                  <a:moveTo>
                    <a:pt x="62" y="40"/>
                  </a:moveTo>
                  <a:lnTo>
                    <a:pt x="62" y="40"/>
                  </a:lnTo>
                  <a:lnTo>
                    <a:pt x="62" y="48"/>
                  </a:lnTo>
                  <a:lnTo>
                    <a:pt x="60" y="56"/>
                  </a:lnTo>
                  <a:lnTo>
                    <a:pt x="58" y="62"/>
                  </a:lnTo>
                  <a:lnTo>
                    <a:pt x="54" y="68"/>
                  </a:lnTo>
                  <a:lnTo>
                    <a:pt x="48" y="72"/>
                  </a:lnTo>
                  <a:lnTo>
                    <a:pt x="44" y="76"/>
                  </a:lnTo>
                  <a:lnTo>
                    <a:pt x="38" y="78"/>
                  </a:lnTo>
                  <a:lnTo>
                    <a:pt x="30" y="78"/>
                  </a:lnTo>
                  <a:lnTo>
                    <a:pt x="30" y="78"/>
                  </a:lnTo>
                  <a:lnTo>
                    <a:pt x="24" y="78"/>
                  </a:lnTo>
                  <a:lnTo>
                    <a:pt x="18" y="76"/>
                  </a:lnTo>
                  <a:lnTo>
                    <a:pt x="14" y="72"/>
                  </a:lnTo>
                  <a:lnTo>
                    <a:pt x="8" y="68"/>
                  </a:lnTo>
                  <a:lnTo>
                    <a:pt x="4" y="62"/>
                  </a:lnTo>
                  <a:lnTo>
                    <a:pt x="2" y="56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2" y="24"/>
                  </a:lnTo>
                  <a:lnTo>
                    <a:pt x="4" y="18"/>
                  </a:lnTo>
                  <a:lnTo>
                    <a:pt x="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8" y="2"/>
                  </a:lnTo>
                  <a:lnTo>
                    <a:pt x="44" y="4"/>
                  </a:lnTo>
                  <a:lnTo>
                    <a:pt x="48" y="8"/>
                  </a:lnTo>
                  <a:lnTo>
                    <a:pt x="54" y="12"/>
                  </a:lnTo>
                  <a:lnTo>
                    <a:pt x="58" y="18"/>
                  </a:lnTo>
                  <a:lnTo>
                    <a:pt x="60" y="24"/>
                  </a:lnTo>
                  <a:lnTo>
                    <a:pt x="62" y="32"/>
                  </a:lnTo>
                  <a:lnTo>
                    <a:pt x="62" y="40"/>
                  </a:lnTo>
                  <a:lnTo>
                    <a:pt x="6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309"/>
            <p:cNvSpPr/>
            <p:nvPr/>
          </p:nvSpPr>
          <p:spPr bwMode="auto">
            <a:xfrm>
              <a:off x="6110288" y="1873250"/>
              <a:ext cx="38100" cy="69850"/>
            </a:xfrm>
            <a:custGeom>
              <a:avLst/>
              <a:gdLst>
                <a:gd name="T0" fmla="*/ 4 w 24"/>
                <a:gd name="T1" fmla="*/ 44 h 44"/>
                <a:gd name="T2" fmla="*/ 20 w 24"/>
                <a:gd name="T3" fmla="*/ 44 h 44"/>
                <a:gd name="T4" fmla="*/ 20 w 24"/>
                <a:gd name="T5" fmla="*/ 44 h 44"/>
                <a:gd name="T6" fmla="*/ 24 w 24"/>
                <a:gd name="T7" fmla="*/ 42 h 44"/>
                <a:gd name="T8" fmla="*/ 24 w 24"/>
                <a:gd name="T9" fmla="*/ 40 h 44"/>
                <a:gd name="T10" fmla="*/ 24 w 24"/>
                <a:gd name="T11" fmla="*/ 4 h 44"/>
                <a:gd name="T12" fmla="*/ 24 w 24"/>
                <a:gd name="T13" fmla="*/ 4 h 44"/>
                <a:gd name="T14" fmla="*/ 24 w 24"/>
                <a:gd name="T15" fmla="*/ 2 h 44"/>
                <a:gd name="T16" fmla="*/ 20 w 24"/>
                <a:gd name="T17" fmla="*/ 0 h 44"/>
                <a:gd name="T18" fmla="*/ 4 w 24"/>
                <a:gd name="T19" fmla="*/ 0 h 44"/>
                <a:gd name="T20" fmla="*/ 4 w 24"/>
                <a:gd name="T21" fmla="*/ 0 h 44"/>
                <a:gd name="T22" fmla="*/ 2 w 24"/>
                <a:gd name="T23" fmla="*/ 2 h 44"/>
                <a:gd name="T24" fmla="*/ 0 w 24"/>
                <a:gd name="T25" fmla="*/ 4 h 44"/>
                <a:gd name="T26" fmla="*/ 0 w 24"/>
                <a:gd name="T27" fmla="*/ 40 h 44"/>
                <a:gd name="T28" fmla="*/ 0 w 24"/>
                <a:gd name="T29" fmla="*/ 40 h 44"/>
                <a:gd name="T30" fmla="*/ 2 w 24"/>
                <a:gd name="T31" fmla="*/ 42 h 44"/>
                <a:gd name="T32" fmla="*/ 4 w 24"/>
                <a:gd name="T33" fmla="*/ 44 h 44"/>
                <a:gd name="T34" fmla="*/ 4 w 24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44">
                  <a:moveTo>
                    <a:pt x="4" y="44"/>
                  </a:moveTo>
                  <a:lnTo>
                    <a:pt x="20" y="44"/>
                  </a:lnTo>
                  <a:lnTo>
                    <a:pt x="20" y="44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4" y="44"/>
                  </a:lnTo>
                  <a:lnTo>
                    <a:pt x="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310"/>
            <p:cNvSpPr/>
            <p:nvPr/>
          </p:nvSpPr>
          <p:spPr bwMode="auto">
            <a:xfrm>
              <a:off x="6284913" y="1873250"/>
              <a:ext cx="38100" cy="69850"/>
            </a:xfrm>
            <a:custGeom>
              <a:avLst/>
              <a:gdLst>
                <a:gd name="T0" fmla="*/ 6 w 24"/>
                <a:gd name="T1" fmla="*/ 44 h 44"/>
                <a:gd name="T2" fmla="*/ 20 w 24"/>
                <a:gd name="T3" fmla="*/ 44 h 44"/>
                <a:gd name="T4" fmla="*/ 20 w 24"/>
                <a:gd name="T5" fmla="*/ 44 h 44"/>
                <a:gd name="T6" fmla="*/ 24 w 24"/>
                <a:gd name="T7" fmla="*/ 42 h 44"/>
                <a:gd name="T8" fmla="*/ 24 w 24"/>
                <a:gd name="T9" fmla="*/ 40 h 44"/>
                <a:gd name="T10" fmla="*/ 24 w 24"/>
                <a:gd name="T11" fmla="*/ 4 h 44"/>
                <a:gd name="T12" fmla="*/ 24 w 24"/>
                <a:gd name="T13" fmla="*/ 4 h 44"/>
                <a:gd name="T14" fmla="*/ 24 w 24"/>
                <a:gd name="T15" fmla="*/ 2 h 44"/>
                <a:gd name="T16" fmla="*/ 20 w 24"/>
                <a:gd name="T17" fmla="*/ 0 h 44"/>
                <a:gd name="T18" fmla="*/ 6 w 24"/>
                <a:gd name="T19" fmla="*/ 0 h 44"/>
                <a:gd name="T20" fmla="*/ 6 w 24"/>
                <a:gd name="T21" fmla="*/ 0 h 44"/>
                <a:gd name="T22" fmla="*/ 2 w 24"/>
                <a:gd name="T23" fmla="*/ 2 h 44"/>
                <a:gd name="T24" fmla="*/ 0 w 24"/>
                <a:gd name="T25" fmla="*/ 4 h 44"/>
                <a:gd name="T26" fmla="*/ 0 w 24"/>
                <a:gd name="T27" fmla="*/ 40 h 44"/>
                <a:gd name="T28" fmla="*/ 0 w 24"/>
                <a:gd name="T29" fmla="*/ 40 h 44"/>
                <a:gd name="T30" fmla="*/ 2 w 24"/>
                <a:gd name="T31" fmla="*/ 42 h 44"/>
                <a:gd name="T32" fmla="*/ 6 w 24"/>
                <a:gd name="T33" fmla="*/ 44 h 44"/>
                <a:gd name="T34" fmla="*/ 6 w 24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44">
                  <a:moveTo>
                    <a:pt x="6" y="44"/>
                  </a:moveTo>
                  <a:lnTo>
                    <a:pt x="20" y="44"/>
                  </a:lnTo>
                  <a:lnTo>
                    <a:pt x="20" y="44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42"/>
                  </a:lnTo>
                  <a:lnTo>
                    <a:pt x="6" y="44"/>
                  </a:lnTo>
                  <a:lnTo>
                    <a:pt x="6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311"/>
            <p:cNvSpPr>
              <a:spLocks noEditPoints="1"/>
            </p:cNvSpPr>
            <p:nvPr/>
          </p:nvSpPr>
          <p:spPr bwMode="auto">
            <a:xfrm>
              <a:off x="6049963" y="1898650"/>
              <a:ext cx="336550" cy="301625"/>
            </a:xfrm>
            <a:custGeom>
              <a:avLst/>
              <a:gdLst>
                <a:gd name="T0" fmla="*/ 182 w 212"/>
                <a:gd name="T1" fmla="*/ 0 h 190"/>
                <a:gd name="T2" fmla="*/ 182 w 212"/>
                <a:gd name="T3" fmla="*/ 24 h 190"/>
                <a:gd name="T4" fmla="*/ 178 w 212"/>
                <a:gd name="T5" fmla="*/ 32 h 190"/>
                <a:gd name="T6" fmla="*/ 168 w 212"/>
                <a:gd name="T7" fmla="*/ 36 h 190"/>
                <a:gd name="T8" fmla="*/ 154 w 212"/>
                <a:gd name="T9" fmla="*/ 36 h 190"/>
                <a:gd name="T10" fmla="*/ 144 w 212"/>
                <a:gd name="T11" fmla="*/ 32 h 190"/>
                <a:gd name="T12" fmla="*/ 140 w 212"/>
                <a:gd name="T13" fmla="*/ 24 h 190"/>
                <a:gd name="T14" fmla="*/ 72 w 212"/>
                <a:gd name="T15" fmla="*/ 0 h 190"/>
                <a:gd name="T16" fmla="*/ 72 w 212"/>
                <a:gd name="T17" fmla="*/ 24 h 190"/>
                <a:gd name="T18" fmla="*/ 68 w 212"/>
                <a:gd name="T19" fmla="*/ 32 h 190"/>
                <a:gd name="T20" fmla="*/ 58 w 212"/>
                <a:gd name="T21" fmla="*/ 36 h 190"/>
                <a:gd name="T22" fmla="*/ 42 w 212"/>
                <a:gd name="T23" fmla="*/ 36 h 190"/>
                <a:gd name="T24" fmla="*/ 34 w 212"/>
                <a:gd name="T25" fmla="*/ 32 h 190"/>
                <a:gd name="T26" fmla="*/ 30 w 212"/>
                <a:gd name="T27" fmla="*/ 24 h 190"/>
                <a:gd name="T28" fmla="*/ 24 w 212"/>
                <a:gd name="T29" fmla="*/ 0 h 190"/>
                <a:gd name="T30" fmla="*/ 14 w 212"/>
                <a:gd name="T31" fmla="*/ 2 h 190"/>
                <a:gd name="T32" fmla="*/ 2 w 212"/>
                <a:gd name="T33" fmla="*/ 16 h 190"/>
                <a:gd name="T34" fmla="*/ 0 w 212"/>
                <a:gd name="T35" fmla="*/ 72 h 190"/>
                <a:gd name="T36" fmla="*/ 0 w 212"/>
                <a:gd name="T37" fmla="*/ 166 h 190"/>
                <a:gd name="T38" fmla="*/ 6 w 212"/>
                <a:gd name="T39" fmla="*/ 184 h 190"/>
                <a:gd name="T40" fmla="*/ 24 w 212"/>
                <a:gd name="T41" fmla="*/ 190 h 190"/>
                <a:gd name="T42" fmla="*/ 188 w 212"/>
                <a:gd name="T43" fmla="*/ 190 h 190"/>
                <a:gd name="T44" fmla="*/ 204 w 212"/>
                <a:gd name="T45" fmla="*/ 184 h 190"/>
                <a:gd name="T46" fmla="*/ 212 w 212"/>
                <a:gd name="T47" fmla="*/ 166 h 190"/>
                <a:gd name="T48" fmla="*/ 212 w 212"/>
                <a:gd name="T49" fmla="*/ 26 h 190"/>
                <a:gd name="T50" fmla="*/ 210 w 212"/>
                <a:gd name="T51" fmla="*/ 16 h 190"/>
                <a:gd name="T52" fmla="*/ 196 w 212"/>
                <a:gd name="T53" fmla="*/ 2 h 190"/>
                <a:gd name="T54" fmla="*/ 188 w 212"/>
                <a:gd name="T55" fmla="*/ 0 h 190"/>
                <a:gd name="T56" fmla="*/ 196 w 212"/>
                <a:gd name="T57" fmla="*/ 166 h 190"/>
                <a:gd name="T58" fmla="*/ 194 w 212"/>
                <a:gd name="T59" fmla="*/ 172 h 190"/>
                <a:gd name="T60" fmla="*/ 188 w 212"/>
                <a:gd name="T61" fmla="*/ 176 h 190"/>
                <a:gd name="T62" fmla="*/ 24 w 212"/>
                <a:gd name="T63" fmla="*/ 176 h 190"/>
                <a:gd name="T64" fmla="*/ 18 w 212"/>
                <a:gd name="T65" fmla="*/ 172 h 190"/>
                <a:gd name="T66" fmla="*/ 16 w 212"/>
                <a:gd name="T67" fmla="*/ 166 h 190"/>
                <a:gd name="T68" fmla="*/ 196 w 212"/>
                <a:gd name="T69" fmla="*/ 7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2" h="190">
                  <a:moveTo>
                    <a:pt x="188" y="0"/>
                  </a:moveTo>
                  <a:lnTo>
                    <a:pt x="182" y="0"/>
                  </a:lnTo>
                  <a:lnTo>
                    <a:pt x="182" y="24"/>
                  </a:lnTo>
                  <a:lnTo>
                    <a:pt x="182" y="24"/>
                  </a:lnTo>
                  <a:lnTo>
                    <a:pt x="180" y="28"/>
                  </a:lnTo>
                  <a:lnTo>
                    <a:pt x="178" y="32"/>
                  </a:lnTo>
                  <a:lnTo>
                    <a:pt x="174" y="36"/>
                  </a:lnTo>
                  <a:lnTo>
                    <a:pt x="168" y="36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48" y="36"/>
                  </a:lnTo>
                  <a:lnTo>
                    <a:pt x="144" y="32"/>
                  </a:lnTo>
                  <a:lnTo>
                    <a:pt x="142" y="28"/>
                  </a:lnTo>
                  <a:lnTo>
                    <a:pt x="140" y="24"/>
                  </a:lnTo>
                  <a:lnTo>
                    <a:pt x="140" y="0"/>
                  </a:lnTo>
                  <a:lnTo>
                    <a:pt x="72" y="0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0" y="28"/>
                  </a:lnTo>
                  <a:lnTo>
                    <a:pt x="68" y="32"/>
                  </a:lnTo>
                  <a:lnTo>
                    <a:pt x="64" y="36"/>
                  </a:lnTo>
                  <a:lnTo>
                    <a:pt x="58" y="36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38" y="36"/>
                  </a:lnTo>
                  <a:lnTo>
                    <a:pt x="34" y="32"/>
                  </a:lnTo>
                  <a:lnTo>
                    <a:pt x="30" y="28"/>
                  </a:lnTo>
                  <a:lnTo>
                    <a:pt x="30" y="24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6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72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2" y="176"/>
                  </a:lnTo>
                  <a:lnTo>
                    <a:pt x="6" y="184"/>
                  </a:lnTo>
                  <a:lnTo>
                    <a:pt x="14" y="188"/>
                  </a:lnTo>
                  <a:lnTo>
                    <a:pt x="24" y="190"/>
                  </a:lnTo>
                  <a:lnTo>
                    <a:pt x="188" y="190"/>
                  </a:lnTo>
                  <a:lnTo>
                    <a:pt x="188" y="190"/>
                  </a:lnTo>
                  <a:lnTo>
                    <a:pt x="196" y="188"/>
                  </a:lnTo>
                  <a:lnTo>
                    <a:pt x="204" y="184"/>
                  </a:lnTo>
                  <a:lnTo>
                    <a:pt x="210" y="176"/>
                  </a:lnTo>
                  <a:lnTo>
                    <a:pt x="212" y="166"/>
                  </a:lnTo>
                  <a:lnTo>
                    <a:pt x="212" y="72"/>
                  </a:lnTo>
                  <a:lnTo>
                    <a:pt x="212" y="26"/>
                  </a:lnTo>
                  <a:lnTo>
                    <a:pt x="212" y="26"/>
                  </a:lnTo>
                  <a:lnTo>
                    <a:pt x="210" y="16"/>
                  </a:lnTo>
                  <a:lnTo>
                    <a:pt x="204" y="8"/>
                  </a:lnTo>
                  <a:lnTo>
                    <a:pt x="196" y="2"/>
                  </a:lnTo>
                  <a:lnTo>
                    <a:pt x="188" y="0"/>
                  </a:lnTo>
                  <a:lnTo>
                    <a:pt x="188" y="0"/>
                  </a:lnTo>
                  <a:close/>
                  <a:moveTo>
                    <a:pt x="196" y="166"/>
                  </a:moveTo>
                  <a:lnTo>
                    <a:pt x="196" y="166"/>
                  </a:lnTo>
                  <a:lnTo>
                    <a:pt x="196" y="170"/>
                  </a:lnTo>
                  <a:lnTo>
                    <a:pt x="194" y="172"/>
                  </a:lnTo>
                  <a:lnTo>
                    <a:pt x="190" y="174"/>
                  </a:lnTo>
                  <a:lnTo>
                    <a:pt x="188" y="176"/>
                  </a:lnTo>
                  <a:lnTo>
                    <a:pt x="24" y="176"/>
                  </a:lnTo>
                  <a:lnTo>
                    <a:pt x="24" y="176"/>
                  </a:lnTo>
                  <a:lnTo>
                    <a:pt x="20" y="174"/>
                  </a:lnTo>
                  <a:lnTo>
                    <a:pt x="18" y="172"/>
                  </a:lnTo>
                  <a:lnTo>
                    <a:pt x="16" y="170"/>
                  </a:lnTo>
                  <a:lnTo>
                    <a:pt x="16" y="166"/>
                  </a:lnTo>
                  <a:lnTo>
                    <a:pt x="16" y="72"/>
                  </a:lnTo>
                  <a:lnTo>
                    <a:pt x="196" y="72"/>
                  </a:lnTo>
                  <a:lnTo>
                    <a:pt x="196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Rectangle 312"/>
            <p:cNvSpPr>
              <a:spLocks noChangeArrowheads="1"/>
            </p:cNvSpPr>
            <p:nvPr/>
          </p:nvSpPr>
          <p:spPr bwMode="auto">
            <a:xfrm>
              <a:off x="6094413" y="2038350"/>
              <a:ext cx="66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Rectangle 313"/>
            <p:cNvSpPr>
              <a:spLocks noChangeArrowheads="1"/>
            </p:cNvSpPr>
            <p:nvPr/>
          </p:nvSpPr>
          <p:spPr bwMode="auto">
            <a:xfrm>
              <a:off x="6183313" y="2038350"/>
              <a:ext cx="66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Rectangle 314"/>
            <p:cNvSpPr>
              <a:spLocks noChangeArrowheads="1"/>
            </p:cNvSpPr>
            <p:nvPr/>
          </p:nvSpPr>
          <p:spPr bwMode="auto">
            <a:xfrm>
              <a:off x="6269038" y="2038350"/>
              <a:ext cx="66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Rectangle 315"/>
            <p:cNvSpPr>
              <a:spLocks noChangeArrowheads="1"/>
            </p:cNvSpPr>
            <p:nvPr/>
          </p:nvSpPr>
          <p:spPr bwMode="auto">
            <a:xfrm>
              <a:off x="6094413" y="2082800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Rectangle 316"/>
            <p:cNvSpPr>
              <a:spLocks noChangeArrowheads="1"/>
            </p:cNvSpPr>
            <p:nvPr/>
          </p:nvSpPr>
          <p:spPr bwMode="auto">
            <a:xfrm>
              <a:off x="6183313" y="2082800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Rectangle 317"/>
            <p:cNvSpPr>
              <a:spLocks noChangeArrowheads="1"/>
            </p:cNvSpPr>
            <p:nvPr/>
          </p:nvSpPr>
          <p:spPr bwMode="auto">
            <a:xfrm>
              <a:off x="6269038" y="2082800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Rectangle 318"/>
            <p:cNvSpPr>
              <a:spLocks noChangeArrowheads="1"/>
            </p:cNvSpPr>
            <p:nvPr/>
          </p:nvSpPr>
          <p:spPr bwMode="auto">
            <a:xfrm>
              <a:off x="6094413" y="2124075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Rectangle 319"/>
            <p:cNvSpPr>
              <a:spLocks noChangeArrowheads="1"/>
            </p:cNvSpPr>
            <p:nvPr/>
          </p:nvSpPr>
          <p:spPr bwMode="auto">
            <a:xfrm>
              <a:off x="6183313" y="2124075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Rectangle 320"/>
            <p:cNvSpPr>
              <a:spLocks noChangeArrowheads="1"/>
            </p:cNvSpPr>
            <p:nvPr/>
          </p:nvSpPr>
          <p:spPr bwMode="auto">
            <a:xfrm>
              <a:off x="6269038" y="2124075"/>
              <a:ext cx="666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Rectangle 321"/>
            <p:cNvSpPr>
              <a:spLocks noChangeArrowheads="1"/>
            </p:cNvSpPr>
            <p:nvPr/>
          </p:nvSpPr>
          <p:spPr bwMode="auto">
            <a:xfrm>
              <a:off x="5995988" y="1860550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322"/>
            <p:cNvSpPr>
              <a:spLocks noEditPoints="1"/>
            </p:cNvSpPr>
            <p:nvPr/>
          </p:nvSpPr>
          <p:spPr bwMode="auto">
            <a:xfrm>
              <a:off x="5818188" y="1701800"/>
              <a:ext cx="355600" cy="504825"/>
            </a:xfrm>
            <a:custGeom>
              <a:avLst/>
              <a:gdLst>
                <a:gd name="T0" fmla="*/ 222 w 224"/>
                <a:gd name="T1" fmla="*/ 46 h 318"/>
                <a:gd name="T2" fmla="*/ 212 w 224"/>
                <a:gd name="T3" fmla="*/ 38 h 318"/>
                <a:gd name="T4" fmla="*/ 166 w 224"/>
                <a:gd name="T5" fmla="*/ 4 h 318"/>
                <a:gd name="T6" fmla="*/ 160 w 224"/>
                <a:gd name="T7" fmla="*/ 2 h 318"/>
                <a:gd name="T8" fmla="*/ 156 w 224"/>
                <a:gd name="T9" fmla="*/ 0 h 318"/>
                <a:gd name="T10" fmla="*/ 154 w 224"/>
                <a:gd name="T11" fmla="*/ 0 h 318"/>
                <a:gd name="T12" fmla="*/ 140 w 224"/>
                <a:gd name="T13" fmla="*/ 0 h 318"/>
                <a:gd name="T14" fmla="*/ 136 w 224"/>
                <a:gd name="T15" fmla="*/ 20 h 318"/>
                <a:gd name="T16" fmla="*/ 112 w 224"/>
                <a:gd name="T17" fmla="*/ 100 h 318"/>
                <a:gd name="T18" fmla="*/ 112 w 224"/>
                <a:gd name="T19" fmla="*/ 102 h 318"/>
                <a:gd name="T20" fmla="*/ 112 w 224"/>
                <a:gd name="T21" fmla="*/ 100 h 318"/>
                <a:gd name="T22" fmla="*/ 90 w 224"/>
                <a:gd name="T23" fmla="*/ 20 h 318"/>
                <a:gd name="T24" fmla="*/ 86 w 224"/>
                <a:gd name="T25" fmla="*/ 0 h 318"/>
                <a:gd name="T26" fmla="*/ 86 w 224"/>
                <a:gd name="T27" fmla="*/ 0 h 318"/>
                <a:gd name="T28" fmla="*/ 70 w 224"/>
                <a:gd name="T29" fmla="*/ 0 h 318"/>
                <a:gd name="T30" fmla="*/ 70 w 224"/>
                <a:gd name="T31" fmla="*/ 0 h 318"/>
                <a:gd name="T32" fmla="*/ 56 w 224"/>
                <a:gd name="T33" fmla="*/ 8 h 318"/>
                <a:gd name="T34" fmla="*/ 0 w 224"/>
                <a:gd name="T35" fmla="*/ 88 h 318"/>
                <a:gd name="T36" fmla="*/ 0 w 224"/>
                <a:gd name="T37" fmla="*/ 88 h 318"/>
                <a:gd name="T38" fmla="*/ 0 w 224"/>
                <a:gd name="T39" fmla="*/ 90 h 318"/>
                <a:gd name="T40" fmla="*/ 4 w 224"/>
                <a:gd name="T41" fmla="*/ 96 h 318"/>
                <a:gd name="T42" fmla="*/ 18 w 224"/>
                <a:gd name="T43" fmla="*/ 122 h 318"/>
                <a:gd name="T44" fmla="*/ 36 w 224"/>
                <a:gd name="T45" fmla="*/ 156 h 318"/>
                <a:gd name="T46" fmla="*/ 58 w 224"/>
                <a:gd name="T47" fmla="*/ 144 h 318"/>
                <a:gd name="T48" fmla="*/ 58 w 224"/>
                <a:gd name="T49" fmla="*/ 166 h 318"/>
                <a:gd name="T50" fmla="*/ 58 w 224"/>
                <a:gd name="T51" fmla="*/ 168 h 318"/>
                <a:gd name="T52" fmla="*/ 68 w 224"/>
                <a:gd name="T53" fmla="*/ 318 h 318"/>
                <a:gd name="T54" fmla="*/ 110 w 224"/>
                <a:gd name="T55" fmla="*/ 318 h 318"/>
                <a:gd name="T56" fmla="*/ 110 w 224"/>
                <a:gd name="T57" fmla="*/ 168 h 318"/>
                <a:gd name="T58" fmla="*/ 116 w 224"/>
                <a:gd name="T59" fmla="*/ 168 h 318"/>
                <a:gd name="T60" fmla="*/ 148 w 224"/>
                <a:gd name="T61" fmla="*/ 318 h 318"/>
                <a:gd name="T62" fmla="*/ 142 w 224"/>
                <a:gd name="T63" fmla="*/ 312 h 318"/>
                <a:gd name="T64" fmla="*/ 134 w 224"/>
                <a:gd name="T65" fmla="*/ 298 h 318"/>
                <a:gd name="T66" fmla="*/ 134 w 224"/>
                <a:gd name="T67" fmla="*/ 150 h 318"/>
                <a:gd name="T68" fmla="*/ 136 w 224"/>
                <a:gd name="T69" fmla="*/ 140 h 318"/>
                <a:gd name="T70" fmla="*/ 146 w 224"/>
                <a:gd name="T71" fmla="*/ 124 h 318"/>
                <a:gd name="T72" fmla="*/ 152 w 224"/>
                <a:gd name="T73" fmla="*/ 118 h 318"/>
                <a:gd name="T74" fmla="*/ 220 w 224"/>
                <a:gd name="T75" fmla="*/ 82 h 318"/>
                <a:gd name="T76" fmla="*/ 224 w 224"/>
                <a:gd name="T77" fmla="*/ 48 h 318"/>
                <a:gd name="T78" fmla="*/ 54 w 224"/>
                <a:gd name="T79" fmla="*/ 102 h 318"/>
                <a:gd name="T80" fmla="*/ 42 w 224"/>
                <a:gd name="T81" fmla="*/ 80 h 318"/>
                <a:gd name="T82" fmla="*/ 62 w 224"/>
                <a:gd name="T83" fmla="*/ 56 h 318"/>
                <a:gd name="T84" fmla="*/ 60 w 224"/>
                <a:gd name="T85" fmla="*/ 110 h 318"/>
                <a:gd name="T86" fmla="*/ 136 w 224"/>
                <a:gd name="T87" fmla="*/ 78 h 318"/>
                <a:gd name="T88" fmla="*/ 164 w 224"/>
                <a:gd name="T89" fmla="*/ 60 h 318"/>
                <a:gd name="T90" fmla="*/ 172 w 224"/>
                <a:gd name="T91" fmla="*/ 56 h 318"/>
                <a:gd name="T92" fmla="*/ 140 w 224"/>
                <a:gd name="T93" fmla="*/ 8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4" h="318">
                  <a:moveTo>
                    <a:pt x="224" y="48"/>
                  </a:moveTo>
                  <a:lnTo>
                    <a:pt x="222" y="46"/>
                  </a:lnTo>
                  <a:lnTo>
                    <a:pt x="220" y="44"/>
                  </a:lnTo>
                  <a:lnTo>
                    <a:pt x="212" y="38"/>
                  </a:lnTo>
                  <a:lnTo>
                    <a:pt x="196" y="26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0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52" y="10"/>
                  </a:lnTo>
                  <a:lnTo>
                    <a:pt x="136" y="20"/>
                  </a:lnTo>
                  <a:lnTo>
                    <a:pt x="144" y="32"/>
                  </a:lnTo>
                  <a:lnTo>
                    <a:pt x="112" y="100"/>
                  </a:lnTo>
                  <a:lnTo>
                    <a:pt x="114" y="102"/>
                  </a:lnTo>
                  <a:lnTo>
                    <a:pt x="112" y="102"/>
                  </a:lnTo>
                  <a:lnTo>
                    <a:pt x="112" y="102"/>
                  </a:lnTo>
                  <a:lnTo>
                    <a:pt x="112" y="100"/>
                  </a:lnTo>
                  <a:lnTo>
                    <a:pt x="82" y="32"/>
                  </a:lnTo>
                  <a:lnTo>
                    <a:pt x="90" y="20"/>
                  </a:lnTo>
                  <a:lnTo>
                    <a:pt x="72" y="1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62" y="2"/>
                  </a:lnTo>
                  <a:lnTo>
                    <a:pt x="56" y="8"/>
                  </a:lnTo>
                  <a:lnTo>
                    <a:pt x="2" y="64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2" y="92"/>
                  </a:lnTo>
                  <a:lnTo>
                    <a:pt x="4" y="96"/>
                  </a:lnTo>
                  <a:lnTo>
                    <a:pt x="8" y="104"/>
                  </a:lnTo>
                  <a:lnTo>
                    <a:pt x="18" y="122"/>
                  </a:lnTo>
                  <a:lnTo>
                    <a:pt x="36" y="156"/>
                  </a:lnTo>
                  <a:lnTo>
                    <a:pt x="36" y="156"/>
                  </a:lnTo>
                  <a:lnTo>
                    <a:pt x="58" y="144"/>
                  </a:lnTo>
                  <a:lnTo>
                    <a:pt x="58" y="144"/>
                  </a:lnTo>
                  <a:lnTo>
                    <a:pt x="58" y="166"/>
                  </a:lnTo>
                  <a:lnTo>
                    <a:pt x="58" y="166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62" y="168"/>
                  </a:lnTo>
                  <a:lnTo>
                    <a:pt x="68" y="318"/>
                  </a:lnTo>
                  <a:lnTo>
                    <a:pt x="110" y="318"/>
                  </a:lnTo>
                  <a:lnTo>
                    <a:pt x="110" y="318"/>
                  </a:lnTo>
                  <a:lnTo>
                    <a:pt x="112" y="238"/>
                  </a:lnTo>
                  <a:lnTo>
                    <a:pt x="110" y="168"/>
                  </a:lnTo>
                  <a:lnTo>
                    <a:pt x="110" y="168"/>
                  </a:lnTo>
                  <a:lnTo>
                    <a:pt x="116" y="168"/>
                  </a:lnTo>
                  <a:lnTo>
                    <a:pt x="120" y="318"/>
                  </a:lnTo>
                  <a:lnTo>
                    <a:pt x="148" y="318"/>
                  </a:lnTo>
                  <a:lnTo>
                    <a:pt x="148" y="318"/>
                  </a:lnTo>
                  <a:lnTo>
                    <a:pt x="142" y="312"/>
                  </a:lnTo>
                  <a:lnTo>
                    <a:pt x="138" y="306"/>
                  </a:lnTo>
                  <a:lnTo>
                    <a:pt x="134" y="298"/>
                  </a:lnTo>
                  <a:lnTo>
                    <a:pt x="134" y="290"/>
                  </a:lnTo>
                  <a:lnTo>
                    <a:pt x="134" y="150"/>
                  </a:lnTo>
                  <a:lnTo>
                    <a:pt x="134" y="150"/>
                  </a:lnTo>
                  <a:lnTo>
                    <a:pt x="136" y="140"/>
                  </a:lnTo>
                  <a:lnTo>
                    <a:pt x="140" y="132"/>
                  </a:lnTo>
                  <a:lnTo>
                    <a:pt x="146" y="124"/>
                  </a:lnTo>
                  <a:lnTo>
                    <a:pt x="152" y="118"/>
                  </a:lnTo>
                  <a:lnTo>
                    <a:pt x="152" y="118"/>
                  </a:lnTo>
                  <a:lnTo>
                    <a:pt x="156" y="124"/>
                  </a:lnTo>
                  <a:lnTo>
                    <a:pt x="220" y="82"/>
                  </a:lnTo>
                  <a:lnTo>
                    <a:pt x="222" y="80"/>
                  </a:lnTo>
                  <a:lnTo>
                    <a:pt x="224" y="48"/>
                  </a:lnTo>
                  <a:close/>
                  <a:moveTo>
                    <a:pt x="60" y="110"/>
                  </a:moveTo>
                  <a:lnTo>
                    <a:pt x="54" y="102"/>
                  </a:lnTo>
                  <a:lnTo>
                    <a:pt x="44" y="86"/>
                  </a:lnTo>
                  <a:lnTo>
                    <a:pt x="42" y="80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0" y="110"/>
                  </a:lnTo>
                  <a:lnTo>
                    <a:pt x="60" y="110"/>
                  </a:lnTo>
                  <a:close/>
                  <a:moveTo>
                    <a:pt x="140" y="82"/>
                  </a:moveTo>
                  <a:lnTo>
                    <a:pt x="136" y="78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64" y="50"/>
                  </a:lnTo>
                  <a:lnTo>
                    <a:pt x="172" y="56"/>
                  </a:lnTo>
                  <a:lnTo>
                    <a:pt x="176" y="60"/>
                  </a:lnTo>
                  <a:lnTo>
                    <a:pt x="14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323"/>
            <p:cNvSpPr/>
            <p:nvPr/>
          </p:nvSpPr>
          <p:spPr bwMode="auto">
            <a:xfrm>
              <a:off x="5980113" y="1695450"/>
              <a:ext cx="34925" cy="38100"/>
            </a:xfrm>
            <a:custGeom>
              <a:avLst/>
              <a:gdLst>
                <a:gd name="T0" fmla="*/ 18 w 22"/>
                <a:gd name="T1" fmla="*/ 0 h 24"/>
                <a:gd name="T2" fmla="*/ 22 w 22"/>
                <a:gd name="T3" fmla="*/ 14 h 24"/>
                <a:gd name="T4" fmla="*/ 10 w 22"/>
                <a:gd name="T5" fmla="*/ 24 h 24"/>
                <a:gd name="T6" fmla="*/ 0 w 22"/>
                <a:gd name="T7" fmla="*/ 14 h 24"/>
                <a:gd name="T8" fmla="*/ 4 w 22"/>
                <a:gd name="T9" fmla="*/ 0 h 24"/>
                <a:gd name="T10" fmla="*/ 18 w 22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4">
                  <a:moveTo>
                    <a:pt x="18" y="0"/>
                  </a:moveTo>
                  <a:lnTo>
                    <a:pt x="22" y="14"/>
                  </a:lnTo>
                  <a:lnTo>
                    <a:pt x="10" y="24"/>
                  </a:lnTo>
                  <a:lnTo>
                    <a:pt x="0" y="14"/>
                  </a:lnTo>
                  <a:lnTo>
                    <a:pt x="4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324"/>
            <p:cNvSpPr/>
            <p:nvPr/>
          </p:nvSpPr>
          <p:spPr bwMode="auto">
            <a:xfrm>
              <a:off x="5980113" y="1720850"/>
              <a:ext cx="34925" cy="155575"/>
            </a:xfrm>
            <a:custGeom>
              <a:avLst/>
              <a:gdLst>
                <a:gd name="T0" fmla="*/ 18 w 22"/>
                <a:gd name="T1" fmla="*/ 0 h 98"/>
                <a:gd name="T2" fmla="*/ 22 w 22"/>
                <a:gd name="T3" fmla="*/ 88 h 98"/>
                <a:gd name="T4" fmla="*/ 10 w 22"/>
                <a:gd name="T5" fmla="*/ 98 h 98"/>
                <a:gd name="T6" fmla="*/ 0 w 22"/>
                <a:gd name="T7" fmla="*/ 88 h 98"/>
                <a:gd name="T8" fmla="*/ 4 w 22"/>
                <a:gd name="T9" fmla="*/ 0 h 98"/>
                <a:gd name="T10" fmla="*/ 18 w 22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98">
                  <a:moveTo>
                    <a:pt x="18" y="0"/>
                  </a:moveTo>
                  <a:lnTo>
                    <a:pt x="22" y="88"/>
                  </a:lnTo>
                  <a:lnTo>
                    <a:pt x="10" y="98"/>
                  </a:lnTo>
                  <a:lnTo>
                    <a:pt x="0" y="88"/>
                  </a:lnTo>
                  <a:lnTo>
                    <a:pt x="4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7" name="组合 426"/>
          <p:cNvGrpSpPr/>
          <p:nvPr/>
        </p:nvGrpSpPr>
        <p:grpSpPr>
          <a:xfrm>
            <a:off x="10105931" y="4683285"/>
            <a:ext cx="641238" cy="689020"/>
            <a:chOff x="7651751" y="714375"/>
            <a:chExt cx="404812" cy="434976"/>
          </a:xfrm>
          <a:solidFill>
            <a:schemeClr val="bg1">
              <a:lumMod val="75000"/>
            </a:schemeClr>
          </a:solidFill>
        </p:grpSpPr>
        <p:sp>
          <p:nvSpPr>
            <p:cNvPr id="428" name="Freeform 507"/>
            <p:cNvSpPr/>
            <p:nvPr/>
          </p:nvSpPr>
          <p:spPr bwMode="auto">
            <a:xfrm>
              <a:off x="7651751" y="714375"/>
              <a:ext cx="196850" cy="196850"/>
            </a:xfrm>
            <a:custGeom>
              <a:avLst/>
              <a:gdLst>
                <a:gd name="T0" fmla="*/ 65 w 124"/>
                <a:gd name="T1" fmla="*/ 94 h 124"/>
                <a:gd name="T2" fmla="*/ 65 w 124"/>
                <a:gd name="T3" fmla="*/ 94 h 124"/>
                <a:gd name="T4" fmla="*/ 63 w 124"/>
                <a:gd name="T5" fmla="*/ 94 h 124"/>
                <a:gd name="T6" fmla="*/ 63 w 124"/>
                <a:gd name="T7" fmla="*/ 94 h 124"/>
                <a:gd name="T8" fmla="*/ 59 w 124"/>
                <a:gd name="T9" fmla="*/ 92 h 124"/>
                <a:gd name="T10" fmla="*/ 55 w 124"/>
                <a:gd name="T11" fmla="*/ 90 h 124"/>
                <a:gd name="T12" fmla="*/ 32 w 124"/>
                <a:gd name="T13" fmla="*/ 69 h 124"/>
                <a:gd name="T14" fmla="*/ 32 w 124"/>
                <a:gd name="T15" fmla="*/ 69 h 124"/>
                <a:gd name="T16" fmla="*/ 30 w 124"/>
                <a:gd name="T17" fmla="*/ 65 h 124"/>
                <a:gd name="T18" fmla="*/ 28 w 124"/>
                <a:gd name="T19" fmla="*/ 59 h 124"/>
                <a:gd name="T20" fmla="*/ 30 w 124"/>
                <a:gd name="T21" fmla="*/ 55 h 124"/>
                <a:gd name="T22" fmla="*/ 32 w 124"/>
                <a:gd name="T23" fmla="*/ 51 h 124"/>
                <a:gd name="T24" fmla="*/ 32 w 124"/>
                <a:gd name="T25" fmla="*/ 51 h 124"/>
                <a:gd name="T26" fmla="*/ 36 w 124"/>
                <a:gd name="T27" fmla="*/ 47 h 124"/>
                <a:gd name="T28" fmla="*/ 42 w 124"/>
                <a:gd name="T29" fmla="*/ 47 h 124"/>
                <a:gd name="T30" fmla="*/ 46 w 124"/>
                <a:gd name="T31" fmla="*/ 47 h 124"/>
                <a:gd name="T32" fmla="*/ 51 w 124"/>
                <a:gd name="T33" fmla="*/ 49 h 124"/>
                <a:gd name="T34" fmla="*/ 63 w 124"/>
                <a:gd name="T35" fmla="*/ 63 h 124"/>
                <a:gd name="T36" fmla="*/ 106 w 124"/>
                <a:gd name="T37" fmla="*/ 18 h 124"/>
                <a:gd name="T38" fmla="*/ 106 w 124"/>
                <a:gd name="T39" fmla="*/ 18 h 124"/>
                <a:gd name="T40" fmla="*/ 96 w 124"/>
                <a:gd name="T41" fmla="*/ 10 h 124"/>
                <a:gd name="T42" fmla="*/ 87 w 124"/>
                <a:gd name="T43" fmla="*/ 4 h 124"/>
                <a:gd name="T44" fmla="*/ 75 w 124"/>
                <a:gd name="T45" fmla="*/ 2 h 124"/>
                <a:gd name="T46" fmla="*/ 63 w 124"/>
                <a:gd name="T47" fmla="*/ 0 h 124"/>
                <a:gd name="T48" fmla="*/ 63 w 124"/>
                <a:gd name="T49" fmla="*/ 0 h 124"/>
                <a:gd name="T50" fmla="*/ 51 w 124"/>
                <a:gd name="T51" fmla="*/ 2 h 124"/>
                <a:gd name="T52" fmla="*/ 40 w 124"/>
                <a:gd name="T53" fmla="*/ 4 h 124"/>
                <a:gd name="T54" fmla="*/ 28 w 124"/>
                <a:gd name="T55" fmla="*/ 10 h 124"/>
                <a:gd name="T56" fmla="*/ 20 w 124"/>
                <a:gd name="T57" fmla="*/ 18 h 124"/>
                <a:gd name="T58" fmla="*/ 12 w 124"/>
                <a:gd name="T59" fmla="*/ 28 h 124"/>
                <a:gd name="T60" fmla="*/ 6 w 124"/>
                <a:gd name="T61" fmla="*/ 37 h 124"/>
                <a:gd name="T62" fmla="*/ 2 w 124"/>
                <a:gd name="T63" fmla="*/ 49 h 124"/>
                <a:gd name="T64" fmla="*/ 0 w 124"/>
                <a:gd name="T65" fmla="*/ 61 h 124"/>
                <a:gd name="T66" fmla="*/ 0 w 124"/>
                <a:gd name="T67" fmla="*/ 61 h 124"/>
                <a:gd name="T68" fmla="*/ 2 w 124"/>
                <a:gd name="T69" fmla="*/ 75 h 124"/>
                <a:gd name="T70" fmla="*/ 6 w 124"/>
                <a:gd name="T71" fmla="*/ 86 h 124"/>
                <a:gd name="T72" fmla="*/ 12 w 124"/>
                <a:gd name="T73" fmla="*/ 96 h 124"/>
                <a:gd name="T74" fmla="*/ 20 w 124"/>
                <a:gd name="T75" fmla="*/ 106 h 124"/>
                <a:gd name="T76" fmla="*/ 28 w 124"/>
                <a:gd name="T77" fmla="*/ 112 h 124"/>
                <a:gd name="T78" fmla="*/ 40 w 124"/>
                <a:gd name="T79" fmla="*/ 118 h 124"/>
                <a:gd name="T80" fmla="*/ 51 w 124"/>
                <a:gd name="T81" fmla="*/ 122 h 124"/>
                <a:gd name="T82" fmla="*/ 63 w 124"/>
                <a:gd name="T83" fmla="*/ 124 h 124"/>
                <a:gd name="T84" fmla="*/ 63 w 124"/>
                <a:gd name="T85" fmla="*/ 124 h 124"/>
                <a:gd name="T86" fmla="*/ 75 w 124"/>
                <a:gd name="T87" fmla="*/ 122 h 124"/>
                <a:gd name="T88" fmla="*/ 87 w 124"/>
                <a:gd name="T89" fmla="*/ 118 h 124"/>
                <a:gd name="T90" fmla="*/ 96 w 124"/>
                <a:gd name="T91" fmla="*/ 112 h 124"/>
                <a:gd name="T92" fmla="*/ 106 w 124"/>
                <a:gd name="T93" fmla="*/ 106 h 124"/>
                <a:gd name="T94" fmla="*/ 114 w 124"/>
                <a:gd name="T95" fmla="*/ 96 h 124"/>
                <a:gd name="T96" fmla="*/ 120 w 124"/>
                <a:gd name="T97" fmla="*/ 86 h 124"/>
                <a:gd name="T98" fmla="*/ 124 w 124"/>
                <a:gd name="T99" fmla="*/ 75 h 124"/>
                <a:gd name="T100" fmla="*/ 124 w 124"/>
                <a:gd name="T101" fmla="*/ 61 h 124"/>
                <a:gd name="T102" fmla="*/ 124 w 124"/>
                <a:gd name="T103" fmla="*/ 61 h 124"/>
                <a:gd name="T104" fmla="*/ 124 w 124"/>
                <a:gd name="T105" fmla="*/ 51 h 124"/>
                <a:gd name="T106" fmla="*/ 120 w 124"/>
                <a:gd name="T107" fmla="*/ 39 h 124"/>
                <a:gd name="T108" fmla="*/ 73 w 124"/>
                <a:gd name="T109" fmla="*/ 90 h 124"/>
                <a:gd name="T110" fmla="*/ 73 w 124"/>
                <a:gd name="T111" fmla="*/ 90 h 124"/>
                <a:gd name="T112" fmla="*/ 69 w 124"/>
                <a:gd name="T113" fmla="*/ 92 h 124"/>
                <a:gd name="T114" fmla="*/ 65 w 124"/>
                <a:gd name="T115" fmla="*/ 94 h 124"/>
                <a:gd name="T116" fmla="*/ 65 w 124"/>
                <a:gd name="T117" fmla="*/ 9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" h="124">
                  <a:moveTo>
                    <a:pt x="65" y="94"/>
                  </a:moveTo>
                  <a:lnTo>
                    <a:pt x="65" y="94"/>
                  </a:lnTo>
                  <a:lnTo>
                    <a:pt x="63" y="94"/>
                  </a:lnTo>
                  <a:lnTo>
                    <a:pt x="63" y="94"/>
                  </a:lnTo>
                  <a:lnTo>
                    <a:pt x="59" y="92"/>
                  </a:lnTo>
                  <a:lnTo>
                    <a:pt x="55" y="90"/>
                  </a:lnTo>
                  <a:lnTo>
                    <a:pt x="32" y="69"/>
                  </a:lnTo>
                  <a:lnTo>
                    <a:pt x="32" y="69"/>
                  </a:lnTo>
                  <a:lnTo>
                    <a:pt x="30" y="65"/>
                  </a:lnTo>
                  <a:lnTo>
                    <a:pt x="28" y="59"/>
                  </a:lnTo>
                  <a:lnTo>
                    <a:pt x="30" y="55"/>
                  </a:lnTo>
                  <a:lnTo>
                    <a:pt x="32" y="51"/>
                  </a:lnTo>
                  <a:lnTo>
                    <a:pt x="32" y="51"/>
                  </a:lnTo>
                  <a:lnTo>
                    <a:pt x="36" y="47"/>
                  </a:lnTo>
                  <a:lnTo>
                    <a:pt x="42" y="47"/>
                  </a:lnTo>
                  <a:lnTo>
                    <a:pt x="46" y="47"/>
                  </a:lnTo>
                  <a:lnTo>
                    <a:pt x="51" y="49"/>
                  </a:lnTo>
                  <a:lnTo>
                    <a:pt x="63" y="63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7" y="4"/>
                  </a:lnTo>
                  <a:lnTo>
                    <a:pt x="75" y="2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1" y="2"/>
                  </a:lnTo>
                  <a:lnTo>
                    <a:pt x="40" y="4"/>
                  </a:lnTo>
                  <a:lnTo>
                    <a:pt x="28" y="10"/>
                  </a:lnTo>
                  <a:lnTo>
                    <a:pt x="20" y="18"/>
                  </a:lnTo>
                  <a:lnTo>
                    <a:pt x="12" y="28"/>
                  </a:lnTo>
                  <a:lnTo>
                    <a:pt x="6" y="37"/>
                  </a:lnTo>
                  <a:lnTo>
                    <a:pt x="2" y="49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2" y="75"/>
                  </a:lnTo>
                  <a:lnTo>
                    <a:pt x="6" y="86"/>
                  </a:lnTo>
                  <a:lnTo>
                    <a:pt x="12" y="96"/>
                  </a:lnTo>
                  <a:lnTo>
                    <a:pt x="20" y="106"/>
                  </a:lnTo>
                  <a:lnTo>
                    <a:pt x="28" y="112"/>
                  </a:lnTo>
                  <a:lnTo>
                    <a:pt x="40" y="118"/>
                  </a:lnTo>
                  <a:lnTo>
                    <a:pt x="51" y="122"/>
                  </a:lnTo>
                  <a:lnTo>
                    <a:pt x="63" y="124"/>
                  </a:lnTo>
                  <a:lnTo>
                    <a:pt x="63" y="124"/>
                  </a:lnTo>
                  <a:lnTo>
                    <a:pt x="75" y="122"/>
                  </a:lnTo>
                  <a:lnTo>
                    <a:pt x="87" y="118"/>
                  </a:lnTo>
                  <a:lnTo>
                    <a:pt x="96" y="112"/>
                  </a:lnTo>
                  <a:lnTo>
                    <a:pt x="106" y="106"/>
                  </a:lnTo>
                  <a:lnTo>
                    <a:pt x="114" y="96"/>
                  </a:lnTo>
                  <a:lnTo>
                    <a:pt x="120" y="86"/>
                  </a:lnTo>
                  <a:lnTo>
                    <a:pt x="124" y="75"/>
                  </a:lnTo>
                  <a:lnTo>
                    <a:pt x="124" y="61"/>
                  </a:lnTo>
                  <a:lnTo>
                    <a:pt x="124" y="61"/>
                  </a:lnTo>
                  <a:lnTo>
                    <a:pt x="124" y="51"/>
                  </a:lnTo>
                  <a:lnTo>
                    <a:pt x="120" y="39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69" y="92"/>
                  </a:lnTo>
                  <a:lnTo>
                    <a:pt x="65" y="94"/>
                  </a:lnTo>
                  <a:lnTo>
                    <a:pt x="65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508"/>
            <p:cNvSpPr>
              <a:spLocks noEditPoints="1"/>
            </p:cNvSpPr>
            <p:nvPr/>
          </p:nvSpPr>
          <p:spPr bwMode="auto">
            <a:xfrm>
              <a:off x="7651751" y="954088"/>
              <a:ext cx="196850" cy="195263"/>
            </a:xfrm>
            <a:custGeom>
              <a:avLst/>
              <a:gdLst>
                <a:gd name="T0" fmla="*/ 63 w 124"/>
                <a:gd name="T1" fmla="*/ 0 h 123"/>
                <a:gd name="T2" fmla="*/ 40 w 124"/>
                <a:gd name="T3" fmla="*/ 6 h 123"/>
                <a:gd name="T4" fmla="*/ 20 w 124"/>
                <a:gd name="T5" fmla="*/ 18 h 123"/>
                <a:gd name="T6" fmla="*/ 6 w 124"/>
                <a:gd name="T7" fmla="*/ 37 h 123"/>
                <a:gd name="T8" fmla="*/ 0 w 124"/>
                <a:gd name="T9" fmla="*/ 63 h 123"/>
                <a:gd name="T10" fmla="*/ 2 w 124"/>
                <a:gd name="T11" fmla="*/ 74 h 123"/>
                <a:gd name="T12" fmla="*/ 12 w 124"/>
                <a:gd name="T13" fmla="*/ 96 h 123"/>
                <a:gd name="T14" fmla="*/ 28 w 124"/>
                <a:gd name="T15" fmla="*/ 113 h 123"/>
                <a:gd name="T16" fmla="*/ 51 w 124"/>
                <a:gd name="T17" fmla="*/ 121 h 123"/>
                <a:gd name="T18" fmla="*/ 63 w 124"/>
                <a:gd name="T19" fmla="*/ 123 h 123"/>
                <a:gd name="T20" fmla="*/ 87 w 124"/>
                <a:gd name="T21" fmla="*/ 117 h 123"/>
                <a:gd name="T22" fmla="*/ 106 w 124"/>
                <a:gd name="T23" fmla="*/ 106 h 123"/>
                <a:gd name="T24" fmla="*/ 120 w 124"/>
                <a:gd name="T25" fmla="*/ 86 h 123"/>
                <a:gd name="T26" fmla="*/ 124 w 124"/>
                <a:gd name="T27" fmla="*/ 63 h 123"/>
                <a:gd name="T28" fmla="*/ 124 w 124"/>
                <a:gd name="T29" fmla="*/ 49 h 123"/>
                <a:gd name="T30" fmla="*/ 114 w 124"/>
                <a:gd name="T31" fmla="*/ 27 h 123"/>
                <a:gd name="T32" fmla="*/ 96 w 124"/>
                <a:gd name="T33" fmla="*/ 10 h 123"/>
                <a:gd name="T34" fmla="*/ 75 w 124"/>
                <a:gd name="T35" fmla="*/ 2 h 123"/>
                <a:gd name="T36" fmla="*/ 63 w 124"/>
                <a:gd name="T37" fmla="*/ 0 h 123"/>
                <a:gd name="T38" fmla="*/ 63 w 124"/>
                <a:gd name="T39" fmla="*/ 98 h 123"/>
                <a:gd name="T40" fmla="*/ 49 w 124"/>
                <a:gd name="T41" fmla="*/ 94 h 123"/>
                <a:gd name="T42" fmla="*/ 38 w 124"/>
                <a:gd name="T43" fmla="*/ 86 h 123"/>
                <a:gd name="T44" fmla="*/ 30 w 124"/>
                <a:gd name="T45" fmla="*/ 76 h 123"/>
                <a:gd name="T46" fmla="*/ 28 w 124"/>
                <a:gd name="T47" fmla="*/ 63 h 123"/>
                <a:gd name="T48" fmla="*/ 28 w 124"/>
                <a:gd name="T49" fmla="*/ 55 h 123"/>
                <a:gd name="T50" fmla="*/ 34 w 124"/>
                <a:gd name="T51" fmla="*/ 41 h 123"/>
                <a:gd name="T52" fmla="*/ 44 w 124"/>
                <a:gd name="T53" fmla="*/ 31 h 123"/>
                <a:gd name="T54" fmla="*/ 55 w 124"/>
                <a:gd name="T55" fmla="*/ 27 h 123"/>
                <a:gd name="T56" fmla="*/ 63 w 124"/>
                <a:gd name="T57" fmla="*/ 25 h 123"/>
                <a:gd name="T58" fmla="*/ 77 w 124"/>
                <a:gd name="T59" fmla="*/ 29 h 123"/>
                <a:gd name="T60" fmla="*/ 89 w 124"/>
                <a:gd name="T61" fmla="*/ 37 h 123"/>
                <a:gd name="T62" fmla="*/ 96 w 124"/>
                <a:gd name="T63" fmla="*/ 47 h 123"/>
                <a:gd name="T64" fmla="*/ 98 w 124"/>
                <a:gd name="T65" fmla="*/ 63 h 123"/>
                <a:gd name="T66" fmla="*/ 98 w 124"/>
                <a:gd name="T67" fmla="*/ 68 h 123"/>
                <a:gd name="T68" fmla="*/ 92 w 124"/>
                <a:gd name="T69" fmla="*/ 82 h 123"/>
                <a:gd name="T70" fmla="*/ 83 w 124"/>
                <a:gd name="T71" fmla="*/ 92 h 123"/>
                <a:gd name="T72" fmla="*/ 71 w 124"/>
                <a:gd name="T73" fmla="*/ 96 h 123"/>
                <a:gd name="T74" fmla="*/ 63 w 124"/>
                <a:gd name="T75" fmla="*/ 9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23">
                  <a:moveTo>
                    <a:pt x="63" y="0"/>
                  </a:moveTo>
                  <a:lnTo>
                    <a:pt x="63" y="0"/>
                  </a:lnTo>
                  <a:lnTo>
                    <a:pt x="51" y="2"/>
                  </a:lnTo>
                  <a:lnTo>
                    <a:pt x="40" y="6"/>
                  </a:lnTo>
                  <a:lnTo>
                    <a:pt x="28" y="10"/>
                  </a:lnTo>
                  <a:lnTo>
                    <a:pt x="20" y="18"/>
                  </a:lnTo>
                  <a:lnTo>
                    <a:pt x="12" y="27"/>
                  </a:lnTo>
                  <a:lnTo>
                    <a:pt x="6" y="37"/>
                  </a:lnTo>
                  <a:lnTo>
                    <a:pt x="2" y="4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74"/>
                  </a:lnTo>
                  <a:lnTo>
                    <a:pt x="6" y="86"/>
                  </a:lnTo>
                  <a:lnTo>
                    <a:pt x="12" y="96"/>
                  </a:lnTo>
                  <a:lnTo>
                    <a:pt x="20" y="106"/>
                  </a:lnTo>
                  <a:lnTo>
                    <a:pt x="28" y="113"/>
                  </a:lnTo>
                  <a:lnTo>
                    <a:pt x="40" y="117"/>
                  </a:lnTo>
                  <a:lnTo>
                    <a:pt x="51" y="121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75" y="121"/>
                  </a:lnTo>
                  <a:lnTo>
                    <a:pt x="87" y="117"/>
                  </a:lnTo>
                  <a:lnTo>
                    <a:pt x="96" y="113"/>
                  </a:lnTo>
                  <a:lnTo>
                    <a:pt x="106" y="106"/>
                  </a:lnTo>
                  <a:lnTo>
                    <a:pt x="114" y="96"/>
                  </a:lnTo>
                  <a:lnTo>
                    <a:pt x="120" y="86"/>
                  </a:lnTo>
                  <a:lnTo>
                    <a:pt x="124" y="74"/>
                  </a:lnTo>
                  <a:lnTo>
                    <a:pt x="124" y="63"/>
                  </a:lnTo>
                  <a:lnTo>
                    <a:pt x="124" y="63"/>
                  </a:lnTo>
                  <a:lnTo>
                    <a:pt x="124" y="49"/>
                  </a:lnTo>
                  <a:lnTo>
                    <a:pt x="120" y="37"/>
                  </a:lnTo>
                  <a:lnTo>
                    <a:pt x="114" y="27"/>
                  </a:lnTo>
                  <a:lnTo>
                    <a:pt x="106" y="18"/>
                  </a:lnTo>
                  <a:lnTo>
                    <a:pt x="96" y="10"/>
                  </a:lnTo>
                  <a:lnTo>
                    <a:pt x="87" y="6"/>
                  </a:lnTo>
                  <a:lnTo>
                    <a:pt x="75" y="2"/>
                  </a:lnTo>
                  <a:lnTo>
                    <a:pt x="63" y="0"/>
                  </a:lnTo>
                  <a:lnTo>
                    <a:pt x="63" y="0"/>
                  </a:lnTo>
                  <a:close/>
                  <a:moveTo>
                    <a:pt x="63" y="98"/>
                  </a:moveTo>
                  <a:lnTo>
                    <a:pt x="63" y="98"/>
                  </a:lnTo>
                  <a:lnTo>
                    <a:pt x="55" y="96"/>
                  </a:lnTo>
                  <a:lnTo>
                    <a:pt x="49" y="94"/>
                  </a:lnTo>
                  <a:lnTo>
                    <a:pt x="44" y="92"/>
                  </a:lnTo>
                  <a:lnTo>
                    <a:pt x="38" y="86"/>
                  </a:lnTo>
                  <a:lnTo>
                    <a:pt x="34" y="82"/>
                  </a:lnTo>
                  <a:lnTo>
                    <a:pt x="30" y="76"/>
                  </a:lnTo>
                  <a:lnTo>
                    <a:pt x="28" y="68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8" y="55"/>
                  </a:lnTo>
                  <a:lnTo>
                    <a:pt x="30" y="47"/>
                  </a:lnTo>
                  <a:lnTo>
                    <a:pt x="34" y="41"/>
                  </a:lnTo>
                  <a:lnTo>
                    <a:pt x="38" y="37"/>
                  </a:lnTo>
                  <a:lnTo>
                    <a:pt x="44" y="31"/>
                  </a:lnTo>
                  <a:lnTo>
                    <a:pt x="49" y="29"/>
                  </a:lnTo>
                  <a:lnTo>
                    <a:pt x="55" y="27"/>
                  </a:lnTo>
                  <a:lnTo>
                    <a:pt x="63" y="25"/>
                  </a:lnTo>
                  <a:lnTo>
                    <a:pt x="63" y="25"/>
                  </a:lnTo>
                  <a:lnTo>
                    <a:pt x="71" y="27"/>
                  </a:lnTo>
                  <a:lnTo>
                    <a:pt x="77" y="29"/>
                  </a:lnTo>
                  <a:lnTo>
                    <a:pt x="83" y="31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47"/>
                  </a:lnTo>
                  <a:lnTo>
                    <a:pt x="98" y="55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8" y="68"/>
                  </a:lnTo>
                  <a:lnTo>
                    <a:pt x="96" y="76"/>
                  </a:lnTo>
                  <a:lnTo>
                    <a:pt x="92" y="82"/>
                  </a:lnTo>
                  <a:lnTo>
                    <a:pt x="89" y="86"/>
                  </a:lnTo>
                  <a:lnTo>
                    <a:pt x="83" y="92"/>
                  </a:lnTo>
                  <a:lnTo>
                    <a:pt x="77" y="94"/>
                  </a:lnTo>
                  <a:lnTo>
                    <a:pt x="71" y="96"/>
                  </a:lnTo>
                  <a:lnTo>
                    <a:pt x="63" y="98"/>
                  </a:lnTo>
                  <a:lnTo>
                    <a:pt x="63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509"/>
            <p:cNvSpPr/>
            <p:nvPr/>
          </p:nvSpPr>
          <p:spPr bwMode="auto">
            <a:xfrm>
              <a:off x="7869238" y="885825"/>
              <a:ext cx="187325" cy="198438"/>
            </a:xfrm>
            <a:custGeom>
              <a:avLst/>
              <a:gdLst>
                <a:gd name="T0" fmla="*/ 118 w 118"/>
                <a:gd name="T1" fmla="*/ 98 h 125"/>
                <a:gd name="T2" fmla="*/ 73 w 118"/>
                <a:gd name="T3" fmla="*/ 53 h 125"/>
                <a:gd name="T4" fmla="*/ 96 w 118"/>
                <a:gd name="T5" fmla="*/ 33 h 125"/>
                <a:gd name="T6" fmla="*/ 0 w 118"/>
                <a:gd name="T7" fmla="*/ 0 h 125"/>
                <a:gd name="T8" fmla="*/ 20 w 118"/>
                <a:gd name="T9" fmla="*/ 100 h 125"/>
                <a:gd name="T10" fmla="*/ 44 w 118"/>
                <a:gd name="T11" fmla="*/ 78 h 125"/>
                <a:gd name="T12" fmla="*/ 91 w 118"/>
                <a:gd name="T13" fmla="*/ 125 h 125"/>
                <a:gd name="T14" fmla="*/ 118 w 118"/>
                <a:gd name="T15" fmla="*/ 9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118" y="98"/>
                  </a:moveTo>
                  <a:lnTo>
                    <a:pt x="73" y="53"/>
                  </a:lnTo>
                  <a:lnTo>
                    <a:pt x="96" y="33"/>
                  </a:lnTo>
                  <a:lnTo>
                    <a:pt x="0" y="0"/>
                  </a:lnTo>
                  <a:lnTo>
                    <a:pt x="20" y="100"/>
                  </a:lnTo>
                  <a:lnTo>
                    <a:pt x="44" y="78"/>
                  </a:lnTo>
                  <a:lnTo>
                    <a:pt x="91" y="125"/>
                  </a:lnTo>
                  <a:lnTo>
                    <a:pt x="118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349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849"/>
                                </p:stCondLst>
                                <p:childTnLst>
                                  <p:par>
                                    <p:cTn id="29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25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349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7349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8899"/>
                                </p:stCondLst>
                                <p:childTnLst>
                                  <p:par>
                                    <p:cTn id="4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9399"/>
                                </p:stCondLst>
                                <p:childTnLst>
                                  <p:par>
                                    <p:cTn id="5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25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899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4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1899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3549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0" grpId="0"/>
          <p:bldP spid="251" grpId="0"/>
          <p:bldP spid="328" grpId="0"/>
          <p:bldP spid="329" grpId="0"/>
          <p:bldP spid="406" grpId="0"/>
          <p:bldP spid="407" grpId="0"/>
          <p:bldP spid="40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500"/>
                                            <p:tgtEl>
                                              <p:spTgt spid="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2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349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849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25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349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7349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8899"/>
                                </p:stCondLst>
                                <p:childTnLst>
                                  <p:par>
                                    <p:cTn id="4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9399"/>
                                </p:stCondLst>
                                <p:childTnLst>
                                  <p:par>
                                    <p:cTn id="5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25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899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750"/>
                                            <p:tgtEl>
                                              <p:spTgt spid="4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1899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3549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0" grpId="0"/>
          <p:bldP spid="251" grpId="0"/>
          <p:bldP spid="328" grpId="0"/>
          <p:bldP spid="329" grpId="0"/>
          <p:bldP spid="406" grpId="0"/>
          <p:bldP spid="407" grpId="0"/>
          <p:bldP spid="408" grpId="0" animBg="1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3A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" cstate="email">
            <a:lum bright="5000" contrast="10000"/>
          </a:blip>
          <a:srcRect l="10525" t="10581" r="11059" b="26162"/>
          <a:stretch>
            <a:fillRect/>
          </a:stretch>
        </p:blipFill>
        <p:spPr>
          <a:xfrm>
            <a:off x="-3" y="1082724"/>
            <a:ext cx="12192003" cy="3782574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614746" y="2148689"/>
            <a:ext cx="7109825" cy="1643592"/>
          </a:xfrm>
          <a:prstGeom prst="roundRect">
            <a:avLst>
              <a:gd name="adj" fmla="val 50000"/>
            </a:avLst>
          </a:prstGeom>
          <a:solidFill>
            <a:srgbClr val="3231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7225" y="2308765"/>
            <a:ext cx="6899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80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zh-CN" altLang="en-US" sz="8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-2" y="4793040"/>
            <a:ext cx="12192002" cy="141269"/>
            <a:chOff x="0" y="3108959"/>
            <a:chExt cx="6448081" cy="74411"/>
          </a:xfrm>
        </p:grpSpPr>
        <p:sp>
          <p:nvSpPr>
            <p:cNvPr id="15" name="矩形 14"/>
            <p:cNvSpPr/>
            <p:nvPr/>
          </p:nvSpPr>
          <p:spPr>
            <a:xfrm>
              <a:off x="0" y="3108959"/>
              <a:ext cx="1667435" cy="74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56261" y="3108959"/>
              <a:ext cx="1667435" cy="74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223696" y="3108959"/>
              <a:ext cx="1667435" cy="744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891130" y="3108959"/>
              <a:ext cx="1556951" cy="744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452867" y="5278888"/>
            <a:ext cx="3284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某某某有限公司策划部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99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19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ISPRING_ULTRA_SCORM_COURSE_ID" val="32400824-BA45-4B80-9A41-A47CA7FB37C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RESENTATION_TITLE" val="活动策划PPT160228"/>
  <p:tag name="ISPRING_PLAYERS_CUSTOMIZATION" val="UEsDBBQAAgAIAFkuf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ZLnxIzRbB6igDAACGDAAAJwAAAHVuaXZlcnNhbC9mbGFzaF9wdWJsaXNoaW5nX3NldHRpbmdzLnhtbNVX3W7aMBS+5yksT70soR1dOxSopgIaaguosK29qkxsiFXHzmIbSq/2NHuwPcmOY6Cgdl36g7QhIeLz853/ExMe3yYCTVmmuZJ1vFeuYMRkpCiXkzr+MmzvHmGkDZGUCCVZHUuF0XGjFKZ2JLiOB8wYENUIYKSupaaOY2PSWhDMZrMy12nmuEpYA/i6HKkkSDOmmTQsC1JB5vBj5inTeIFQAAC+iZILtUaphFDokc4VtYIhTsFzyV1QRLQF0TEOvNiIRDeTTFlJT5RQGcomozp+V8k/SxkP1eQJky4nugFERzY1Qil3XhAx4HcMxYxPYnD3sIrRjFMT1/F+1aGAdPAQJcf2oROHcqIgB9Is4BNmCCWG+KO3Z9it0UuCJ9G5JAmPhsBBLv46bg6vP1/1Wxdnne7p9bDXOxt2+t6JXCfYxAmDTUMhOKRsFrGVnZAYQ6IY/AadMRGahcE6aSk2VnLDOXdGIyUg97kWtFEyYrRLErZWjcENl22Q3MNoDIGIeR1/yjgRGHFDBI9WytqOtOEmr3p7XRIBFrQnQ+cDfG/eZyeKSabZultLjnY5jxrflBUUzZVFgt8wZBSC+G0CTzFD68VB40wlORXaxyAtOFiccjZj9DjP6QLwT4auwERiQRN6NRXMeAvfLb9DIzZWGeAyMoXOBjrXHr/8LOCUaH0PSpY+7gzOOs3WdafbbF3uuAAJnRIZPRMcCs6S1GwFn8yRVGapB+mIiNUsLwrlNOcVia388jJonljhy/zWxViD3mJJtmPlOYX5qweFzcZkmg+iG64cGkaQQ0k8JjAiWBdcWlYUMCISKSnmiESw1rQb6ylXVgPFD7CH1i/30OsjLvPTBFYbWMwoywpBVvb231cPPhwefayVg18/fu4+qbRY+H1BnDm/8U+eXPmrtf9wG4aB29KPL22T2X9zZ/cvWl+L5LXbuhwWKmlrUAiuV0Sqd1pE6sK/ZPprL5hCLsBSmvghg7UkeMINo2/ZYi9ok1e9232PbadNthjza0bjvwnZn1bXxI17YRg8enF1nIRLnkAi3Epc3XYbB9UK3DQfZZVKgLb536FR+g1QSwMEFAACAAgAWS58SIpYxCKsAgAAVwoAACEAAAB1bml2ZXJzYWwvZmxhc2hfc2tpbl9zZXR0aW5ncy54bWyVVlFv2jAQfu+vQOydtNPWqpKL1FImVWJrtVa8O8mRWDh2ZF/o+PezHYc4QJqAVQl/93135/P5KNFbJuZXkwlJJJfqHRCZyLRFGmzC0odpXCFKMUukQBA4E1IVlE/n3365D4kcc0gld6DGajY0gTbM91u7xkh8jJ93dvUJElmUVOxXMpOzmCbbTMlKpIOp5fsSFGdia5jX93eLZW8AzjS+IBTdnO7tGicpFWgN6eDRDypOY+BNpGv3GalpQ319+iPZjmmGTvZ1tJJm0C3yEF8Y7xcLEP7hYLVKTvegLnIuy6q8SKBkZgva1dwu7RrUcElT8/yM4PnarkGBPZANZBSPN3b1KXx5fjzbFZD81/DdE/tcleRvtq5HA8FeesxhjqoCEjW72qZz+flaoXkfMN9Qrg0hhFrSm0n6jVa6cdPFWt5f+GQiDX15pKWsJa8KWNQJh8yuoRUsFk9uWITcAxakqGDnwSDHFmyZf0xhT5gB2DLfOUvhVfD9aQbHplrU3PIT9fcZXIAXd27AmEFQs019Ks2usdpQK/t4dZCrBxpOIVOYa5vPByvA3hyJHFbnFJ0kRQTdsYwik+K35cV7dxpNoiOD77bzvUWQIYdzLedyNIM6rJfbXw0WhNQ/DO3h6v0EzRx/mFJEmuSF+WHS04nXmYdiCjONzivspDR0UC9iIwONi90nKqjagvqQko8NIySCHute1s+rj06ioAYkOl9l4p2cK7+oihjU0twaA91UuQvWxJxlOTd/uGbwCemRosdaSzE3/gRlh74MAN8EQFWSN11bb2pLUXFkHHbAvTUA3JH7zka06dK+hnvEFWwwbDmPjOpJPyzaXukOkQA/w1+btDqOjywj2h5prN3JOi+/GcRtLp3R3Mwz23zhKHN730sdx8Z+WkED2n8o/wNQSwMEFAACAAgAWS58SCxPtov9AgAAlwsAACYAAAB1bml2ZXJzYWwvaHRtbF9wdWJsaXNoaW5nX3NldHRpbmdzLnhtbM2W3VIaMRSA73mKTDpeyqq11TK7OB3B0akVRmirV07YBDZjNtnmB8SrPk0frE/Skw0gjJaujnTKDAM5yfnOX3KS+OguF2jMtOFKJni3voMRk6miXI4S/KV/sn2IkbFEUiKUZAmWCqOjZi0u3EBwk/WYtbDUIMBI0yhsgjNri0YUTSaTOjeF9rNKOAt8U09VHhWaGSYt01EhyBR+7LRgBs8IFQDwzZWcqTVrNYTiQPqsqBMMcQqeS+6DIuLU5gJHYdWApLcjrZykx0oojfRokOA3O+VnviaQWjxn0qfENEHoxbZBKOXeCSJ6/J6hjPFRBt4e7GM04dRmCd7b9xRYHT2mlOwQOfGUYwUpkHaGz5kllFgShsGeZXfWzAVBRKeS5Dztwwzy4Se41b85ve62L8/PLj7d9Dud8/5ZNzhR6kSrnDhaNRSDQ8rplC3sxMRakmbgN+gMiTAsjpZF82VDJVec82M0UAJSX2phNARPxTTBHzUnAiNuieDpYtYSPWL2hAuIwevu1ofS4gdgiDfNiDZs2dB8xvgsps1vygmKpsohwW8ZsgpBRC6HfxlDy+lGQ63yUiqIscgIThkaczZh9KjM0gz4J0PXYCJ3oAmbrxDMBgvfHb9HAzZUGriMjGGrgpybwK8/C1wQYx6gZO7jVu/8rNW+Obtota+2fICEjolMnwmHErK8sBvhkymSys71IB0pcYaVRaGclnNVYqu/vAyG506EMr92MZbQGyzJZqw8pzB/9aCy2YyMy4PoD1eJhiPIoSSBCRMpHHcuHasKTIlESoopIik0KuOP9ZgrZ0ASDnBAm5d7GPQRl+VoBDcHWNSU6UrInd29t/vv3h8cfmjUo18/fm6vVZq18K4g3lzo4cdrm/iikT/uhnHke+fTbdhq96+6cPey/bVKpi7aV/1KRWr3KuE6VVZ1PlVZdRmuje7SlVHJBWgzo3BsoNEInnPL6GtumhcUfv39G7bFKxV+g1Gs3b7/bxBhtHhurbyv4ujJB2AN5KuP6WbtN1BLAwQUAAIACABZLnxIFzeFW4kBAAAhBgAAHwAAAHVuaXZlcnNhbC9odG1sX3NraW5fc2V0dGluZ3MuanONlMFPwjAUxu/8FUu9GoJGIXgzgokJBxO5GQ/deIyFrm9pu8kk/O+um8DavQl9F/rlx/f6denbD4JqsYgFT8G+/l3v3919rYHVjMrh1tVFj55anWmRrGCZpCASCcxDCousudBw0g9nhHJmsnYNyw/rq1uGDE9mLTEjLBShaerPBQF+U+COEn/ccH/BmlCtqw5zY1AOI5QGpBlKVCmvGXbzWq92Rg/GAtQFdM0jcEzvx7b6yLPj48RWm4swzbgsFxjjMOTRNlaYy1Vf/02Zgao++rYBRtPJy9yxE4k2bwbSTuOprX4yU6A1rPrSnGDBQxAt31G9/kEd424gjy4SnZgj3fXOeAydW6IwWXldyxnYmb7cmeAlqGusMMuzaziFsb2RDjqe2yJRgXyVyLjhZiNbJGcPa20b8PnOVhs8B32Y2WLOE0LvCW2o55f2DQ8f1ARojprTV3t9F5SdoERJ9EBCo8ZVQc8R488Ru/8MGDeGR5u0Gg/VdKyugastqCWiqE7/demcfq/B4RdQSwMEFAACAAgAWS58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WS58SLDtXVduAAAAdgAAABwAAAB1bml2ZXJzYWwvbG9jYWxfc2V0dGluZ3MueG1sDcw9DsIwDEDhvaewvJefjaFpNzYQEuUAVmNQJMdGiYXg9nh7w6c3Ld8q8OHWi2nC4+6AwLpZLvpK+FjP4wmhO2kmMeWEagjLPExiG8md3QN2eAv9uK1cI5yvVEPeGndWJ48zjHCJ57Nwxv08/AFQSwMEFAACAAgARJx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WS58SBep4UFvAQAA+wIAACkAAAB1bml2ZXJzYWwvc2tpbl9jdXN0b21pemF0aW9uX3NldHRpbmdzLnhtbI1S22rcMBB9z1eI/MBKGt0M7oJuLn5JQrKQZ3etFtNELpZCS9HHV06ybLbZ0GqeZs6ZM8zotOn7FO1TyvPj9HvI0xzvQs5T/Ja2Fwi1+/lhXm6WkEJOm2Plforj/LOPX+e1VqspD3EcltGuaNpi1D0/pKRWTtWMGUaRZJ56hZzntmINuAZsxRwltt38JfGiu4R9iPm8ars5Qd839DGFJfdxDL+2cMp+C51u8HkZxqny0lawNcphanFsDcQIl9wXqgFAIMsdcbhI2UhNkMeMYyhGUaCACOekEYVIyqFmXSOqCvONQEwyRl2hntZupLVx1BYJDSG6TvOqsaXrjMQYEUKAucIFdAajyoaqoUGtBwQHBkTRRhMFqLOd6VjxzgvLkaJeYFyYMYDx8bjH7d6e61j973UO5/yH4NkvOIuu3tqcMVe7f1qWSt6Fxx8PQw7oy5BCP366vLn1d/5qp3f99dXlqzeffXxgroatm3/o7z9QSwMEFAACAAgAWi58SPuyaciBCAAAfh0AABcAAAB1bml2ZXJzYWwvdW5pdmVyc2FsLnBuZ+2Z/VcT2RnHI7iK61JdrbUUJN3ag7u+0ZUlEBbCgiir8uI7KwKRum6OYoAQA0kgiVarrS/ElioIgTkFFVZqqMdF3pIMLi2IyGRPEXICIRESMmtiSMIYJuRtOsH17NIf+hfkh7lz5n6ee5/ne+9z7z1n7p/3piUHvvurdwkEQuCuz5P2EwiLUwgEf0bAErzGk7g5GX8tYu5PTiSIoZCX+MdiWkJqAoHwQLjclfsO/r2s8PMjTALhZz3eZ1FfQdOXBMK61buSEg6yc0zjCZfpGY/R3GXnVvolBKy6fn2lX1r3osUbXgRc+IZ+5+RQ+fpCv5hFDEJadw63mB7tl1wIlmTLTCVqB//GUfSw38hc/PLQ/WibnNKquGd4dYOZ5tYND9qnu8w5PGQwqkXmcRgV/JkKAA+EoLqTh2lf/VEU95cxKxBYUQC6SeleFV8Uzu4UW7k9unSB4wBlJV5zrF+5niPNnZELPBFEb9N/fm/L6ecAaesWe+1fc1t0V8JlT8570RWPOWcX0Vv/y5vve9se2YmXZ08ELcJfN0/MN/ABH/ABH/ABH/ABH/ABH/ABH/ABH/ABH/ABH/ABH/i/AFSUmqWooSKdwrEpaYDUMTMQTnVPrgXtLUyxMUvTATGlkStw20cqtXxEqtvDEGN2pZw/exiVwA9gkdHFna6czMKEZXLAus8MYp7mFpljY/gsONyhZo5Hen90ksosj5dirdgQRobizLeODs6NcJ7t6QIEl5EI3lOXJqE3med42cg5h5kglqIMb9EugAX1Gu1X/VNwPMaBnCOclNrSFZB8Npn996TeZOnz8aYf+p4e4wz0woCgDr2M3tbzm6GODTDN5Q/GbdA2GOpzLld7Y0dNZdCO8fXqmmrn/RhYLQJYg+51J8oOZn+3Zx+CD80Lfq38UZOzp/QgAh6CVTWN/LqB1T/llNo2mgqBb8YezCvEXSTD98mRWMl16z7Wx+E7BpfiI+k8IycWZZ4KzB8mowbXS13m+ba/4fiDtxix9hFh3kRcM6sd9/BQSHF8qJjY8iXu419d7Og67ivyKYr3b3IlAp+gGqhsXnnmlaMsKO5T0F/uOtATRDy01ro1tLwxtLT8jaQpsiDRLhS4tBjcBrpNgnLMkAE6qH0ey6V4iWOwgI8YFKDHFgzA9nEzHwXgaKqmjimCY/ogATG0tGK++xpRHpkpoSsi6zgiAYA/lUzXPzRzjuJ1QkTSiM1Ugi4qHPt6ax6Do4dveaPtXhCtEFGuYcXbDwqv5Q29UEniSZ7ZNlBq5Xg8KAhSPGYB5rSB8q8esyCrN1QWSFqv3nm/D5+EVDGj6ySD9HH+2K2h49qQ+JpdNBGZisTVbKBlGa08bRmIVJXYrsoj+u1NDr15coJteAA3zeFOC4kUl6VHsrYsmJYVZe1TfthBV1zsN6W6lCq7V3EnNXgdTUWRbxfMDVBz4vWzw8GwKgK62286Dtwb0R2uRcIU0UjX6PHgMIW1qJap55FSxYENl4K3Kxx8zaj0CtK1L29mCT7iGnt2bEh63GzIm0zrWWHNYEBs9kO+1KAtyw4O6wMwF6xwjyZFa535jpaMbFV+eVZNhO1wbWNTZMchWNJvate7tuKGreUKLVE8YT1OrxJprmVWRD3BVfUuVGWgWOi1jPxX8mtOBv2CKCNJpG2Leg1fxNj2KiPnlCp/VVbL7g4Kphvdy7aTahvvvXERRBPDo5AL2pQYOvY7TnRoPjerJommkv1+akTYmlv0vFqCL6/hKN7aFX0HhHHJb7JxL3quwPiAwTv2krVdQC8WMUirILhSJZPqDHAvNmJqThZfu4lojKZoeMsmhbXtUF5RM8SpiIBYVISClJ3u0RXX9d1SmJjjsjVwCBhX/CB3Jv6n2TkxEA4+K33cxug1bUoRp54bwP1I9+tGY9nt5MLemnxHQfx7Nu6nUA/4W4R0KhVfNQVFvZFCIzMDAuXtI3oHauJMnX4kYtBJ43z+wFSmhsjt0bny38rhL5BjGQI8n5jf0fQGaUoeegp7dO3q3YilRRc7dRebvbFRKE2d+vpHJ2MZfxJZScFh8I1ImqhPnf/z7ILkTtcXeEVJw4gucBvlnsy6MMvlFOdm81LAcNXcdaQlsMJo+oSWVRNAe360KJSC2p7+NSJUtnuKPsxV3WOqdVfH8mSeEEvQiqiUfJhNDv4NjQdlhijGboo5wOBdY4eQeBxXkvacGzuvRLBAiVWNb8cOQ3PLTJ3lI+iaA6VniQLPIlWXBP360wQRn35b1EJklqqVn7U7Wm9ZxKfi5lWJjRNcUZtexJfG6EJAveU7zrMjFYitp+1FlpzpJN3O4wFdnDNkcDlcUj+iXYZL3PpiQW4PXCLyq9ALqHhk8nAt00xxfN+QdWXDU3tT59nKer0/gdDtntNVpM/ILHXDMbjMaWUjwK82Wn7h7WryzpsUBiiYC5FESTJal7QZRKUsz0YoQn2Zia/gzus/9MLjYm4UsHHCwlPvP8a3gRwefjR0LCn4CN+tE9/u1sayizvGieqGagy3COW5rH3k/9lsiykD9dPvm1MH3Xi0Bfyz8i0dN6z7wm1TKXBn3vycgfNztsb877ln5dXofaQqBs0RAYxBZ9A2iuHO9DN3d1cKbif5NerhhKV3wFI4Y1QEmOaCFBLgA21DzmS4UvhN4bwFfP4zM2NI9zUqQTtPntG/9uc9MW7HD86O65UzRXeZtfH/+RY/IyzfSm47lY3ssVK1bQ68c9V7izewzQ8vNw8EeC/7Nq/Hy25xuMxe71VJeI8rzZgZjNLoErwn8Y4WdLfMOd0VG/D2YrAZC9LwnXSvmvmrQ7LWdrE/CMTcZuSct245pH4S6XmYW9RLxRyKDKrAzarzHvCFQijniXL1nEA73Iz53/60llqsOjTobbFrR1qSOPHYH/4LUEsDBBQAAgAIAFoufEiV7pF+SwAAAGsAAAAbAAAAdW5pdmVyc2FsL3VuaXZlcnNhbC5wbmcueG1ss7GvyM1RKEstKs7Mz7NVMtQzULK34+WyKShKLctMLVeoAIoBBSFASaESyDVCcMszU0oygEIG5mYIwYzUzPSMElslCwNzuKA+0EwAUEsBAgAAFAACAAgAWS58SBUOrShkBAAABxEAAB0AAAAAAAAAAQAAAAAAAAAAAHVuaXZlcnNhbC9jb21tb25fbWVzc2FnZXMubG5nUEsBAgAAFAACAAgAWS58SM0WweooAwAAhgwAACcAAAAAAAAAAQAAAAAAnwQAAHVuaXZlcnNhbC9mbGFzaF9wdWJsaXNoaW5nX3NldHRpbmdzLnhtbFBLAQIAABQAAgAIAFkufEiKWMQirAIAAFcKAAAhAAAAAAAAAAEAAAAAAAwIAAB1bml2ZXJzYWwvZmxhc2hfc2tpbl9zZXR0aW5ncy54bWxQSwECAAAUAAIACABZLnxILE+2i/0CAACXCwAAJgAAAAAAAAABAAAAAAD3CgAAdW5pdmVyc2FsL2h0bWxfcHVibGlzaGluZ19zZXR0aW5ncy54bWxQSwECAAAUAAIACABZLnxIFzeFW4kBAAAhBgAAHwAAAAAAAAABAAAAAAA4DgAAdW5pdmVyc2FsL2h0bWxfc2tpbl9zZXR0aW5ncy5qc1BLAQIAABQAAgAIAFkufEg9PC/RwQAAAOUBAAAaAAAAAAAAAAEAAAAAAP4PAAB1bml2ZXJzYWwvaTE4bl9wcmVzZXRzLnhtbFBLAQIAABQAAgAIAFkufEiw7V1XbgAAAHYAAAAcAAAAAAAAAAEAAAAAAPcQAAB1bml2ZXJzYWwvbG9jYWxfc2V0dGluZ3MueG1sUEsBAgAAFAACAAgARJxXRyO0Tvv7AgAAsAgAABQAAAAAAAAAAQAAAAAAnxEAAHVuaXZlcnNhbC9wbGF5ZXIueG1sUEsBAgAAFAACAAgAWS58SBep4UFvAQAA+wIAACkAAAAAAAAAAQAAAAAAzBQAAHVuaXZlcnNhbC9za2luX2N1c3RvbWl6YXRpb25fc2V0dGluZ3MueG1sUEsBAgAAFAACAAgAWi58SPuyaciBCAAAfh0AABcAAAAAAAAAAAAAAAAAghYAAHVuaXZlcnNhbC91bml2ZXJzYWwucG5nUEsBAgAAFAACAAgAWi58SJXukX5LAAAAawAAABsAAAAAAAAAAQAAAAAAOB8AAHVuaXZlcnNhbC91bml2ZXJzYWwucG5nLnhtbFBLBQYAAAAACwALAEkDAAC8Hw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第一PPT，www.1ppt.com ​">
  <a:themeElements>
    <a:clrScheme name="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689D"/>
      </a:accent1>
      <a:accent2>
        <a:srgbClr val="F69E5C"/>
      </a:accent2>
      <a:accent3>
        <a:srgbClr val="7E8EA2"/>
      </a:accent3>
      <a:accent4>
        <a:srgbClr val="BBCE46"/>
      </a:accent4>
      <a:accent5>
        <a:srgbClr val="B75D93"/>
      </a:accent5>
      <a:accent6>
        <a:srgbClr val="4CCCB7"/>
      </a:accent6>
      <a:hlink>
        <a:srgbClr val="0563C1"/>
      </a:hlink>
      <a:folHlink>
        <a:srgbClr val="0FC2D5"/>
      </a:folHlink>
    </a:clrScheme>
    <a:fontScheme name="自定义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7150"/>
        </a:solidFill>
        <a:ln>
          <a:noFill/>
        </a:ln>
        <a:effectLst>
          <a:softEdge rad="50800"/>
        </a:effectLst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kern="120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 ">
  <a:themeElements>
    <a:clrScheme name="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689D"/>
      </a:accent1>
      <a:accent2>
        <a:srgbClr val="F69E5C"/>
      </a:accent2>
      <a:accent3>
        <a:srgbClr val="7E8EA2"/>
      </a:accent3>
      <a:accent4>
        <a:srgbClr val="BBCE46"/>
      </a:accent4>
      <a:accent5>
        <a:srgbClr val="B75D93"/>
      </a:accent5>
      <a:accent6>
        <a:srgbClr val="4CCCB7"/>
      </a:accent6>
      <a:hlink>
        <a:srgbClr val="0563C1"/>
      </a:hlink>
      <a:folHlink>
        <a:srgbClr val="0FC2D5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bg1">
                <a:lumMod val="50000"/>
              </a:schemeClr>
            </a:gs>
            <a:gs pos="100000">
              <a:schemeClr val="tx1">
                <a:lumMod val="75000"/>
                <a:lumOff val="25000"/>
              </a:schemeClr>
            </a:gs>
          </a:gsLst>
          <a:lin ang="2700000" scaled="1"/>
          <a:tileRect/>
        </a:gradFill>
        <a:ln w="22225"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  <a:tileRect/>
          </a:gradFill>
        </a:ln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Arial" panose="020B0604020202020204" pitchFamily="34" charset="0"/>
            <a:ea typeface="微软雅黑" panose="020B0503020204020204" pitchFamily="34" charset="-122"/>
            <a:cs typeface="+mn-cs"/>
            <a:sym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​​">
  <a:themeElements>
    <a:clrScheme name="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689D"/>
      </a:accent1>
      <a:accent2>
        <a:srgbClr val="F69E5C"/>
      </a:accent2>
      <a:accent3>
        <a:srgbClr val="7E8EA2"/>
      </a:accent3>
      <a:accent4>
        <a:srgbClr val="BBCE46"/>
      </a:accent4>
      <a:accent5>
        <a:srgbClr val="B75D93"/>
      </a:accent5>
      <a:accent6>
        <a:srgbClr val="4CCCB7"/>
      </a:accent6>
      <a:hlink>
        <a:srgbClr val="0563C1"/>
      </a:hlink>
      <a:folHlink>
        <a:srgbClr val="0FC2D5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7150"/>
        </a:solidFill>
        <a:ln>
          <a:noFill/>
        </a:ln>
        <a:effectLst>
          <a:softEdge rad="50800"/>
        </a:effectLst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kern="120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4371</Words>
  <Application>WPS 演示</Application>
  <PresentationFormat>自定义</PresentationFormat>
  <Paragraphs>753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36</vt:i4>
      </vt:variant>
    </vt:vector>
  </HeadingPairs>
  <TitlesOfParts>
    <vt:vector size="55" baseType="lpstr">
      <vt:lpstr>Arial</vt:lpstr>
      <vt:lpstr>宋体</vt:lpstr>
      <vt:lpstr>Wingdings</vt:lpstr>
      <vt:lpstr>微软雅黑</vt:lpstr>
      <vt:lpstr>Calibri</vt:lpstr>
      <vt:lpstr>方正粗谭黑简体</vt:lpstr>
      <vt:lpstr>黑体</vt:lpstr>
      <vt:lpstr>Arial Unicode MS</vt:lpstr>
      <vt:lpstr>Impact</vt:lpstr>
      <vt:lpstr>Calibri</vt:lpstr>
      <vt:lpstr>等线</vt:lpstr>
      <vt:lpstr>Lato Light</vt:lpstr>
      <vt:lpstr>Segoe Print</vt:lpstr>
      <vt:lpstr>Gill Sans</vt:lpstr>
      <vt:lpstr>Arial</vt:lpstr>
      <vt:lpstr>Gill Sans MT</vt:lpstr>
      <vt:lpstr>第一PPT，www.1ppt.com ​</vt:lpstr>
      <vt:lpstr>第一PPT，www.1ppt.com  </vt:lpstr>
      <vt:lpstr>第一PPT，www.1ppt.com​​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活动策划PPT</dc:title>
  <dc:creator>第一PPT</dc:creator>
  <cp:keywords>www.1ppt.com</cp:keywords>
  <dc:description>www.1ppt.com</dc:description>
  <cp:lastModifiedBy>Administrator</cp:lastModifiedBy>
  <cp:revision>642</cp:revision>
  <dcterms:created xsi:type="dcterms:W3CDTF">2015-11-10T22:54:00Z</dcterms:created>
  <dcterms:modified xsi:type="dcterms:W3CDTF">2020-05-09T08:12:31Z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